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</p:sldIdLst>
  <p:sldSz cx="18288000" cy="10287000"/>
  <p:notesSz cx="6858000" cy="9144000"/>
  <p:defaultTextStyle>
    <a:defPPr>
      <a:defRPr lang="nb-NO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7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CBAD"/>
    <a:srgbClr val="B2B3B7"/>
    <a:srgbClr val="584BF0"/>
    <a:srgbClr val="2EC483"/>
    <a:srgbClr val="F26D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F4B4927-CD9A-4F4F-B319-685A7DA70BD3}" v="2" dt="2026-04-13T11:01:33.94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38" d="100"/>
          <a:sy n="38" d="100"/>
        </p:scale>
        <p:origin x="972" y="60"/>
      </p:cViewPr>
      <p:guideLst>
        <p:guide orient="horz" pos="3240"/>
        <p:guide pos="57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endefinert oppsett">
    <p:bg>
      <p:bgPr>
        <a:solidFill>
          <a:srgbClr val="F26D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512CB65-74BA-4576-9624-445322B38A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242" y="3775214"/>
            <a:ext cx="12306359" cy="2285241"/>
          </a:xfrm>
        </p:spPr>
        <p:txBody>
          <a:bodyPr wrap="square" lIns="0" tIns="0" rIns="0" bIns="0" anchor="t">
            <a:noAutofit/>
          </a:bodyPr>
          <a:lstStyle>
            <a:lvl1pPr>
              <a:defRPr sz="825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E75E2F8A-F854-483D-82D9-BE5F939EF1F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495241" y="6544865"/>
            <a:ext cx="12420659" cy="1501856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2700"/>
            </a:lvl1pPr>
          </a:lstStyle>
          <a:p>
            <a:pPr lvl="0"/>
            <a:r>
              <a:rPr lang="nb-NO"/>
              <a:t>Tekst</a:t>
            </a:r>
          </a:p>
        </p:txBody>
      </p:sp>
      <p:sp>
        <p:nvSpPr>
          <p:cNvPr id="10" name="Plassholder for tekst 8">
            <a:extLst>
              <a:ext uri="{FF2B5EF4-FFF2-40B4-BE49-F238E27FC236}">
                <a16:creationId xmlns:a16="http://schemas.microsoft.com/office/drawing/2014/main" id="{19EC4CF6-D77E-485D-9184-A3E76AA668E3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18159" y="9458005"/>
            <a:ext cx="12420659" cy="373949"/>
          </a:xfrm>
        </p:spPr>
        <p:txBody>
          <a:bodyPr lIns="0" tIns="0" rIns="0" bIns="0">
            <a:spAutoFit/>
          </a:bodyPr>
          <a:lstStyle>
            <a:lvl1pPr marL="0" indent="0">
              <a:buNone/>
              <a:defRPr sz="2700"/>
            </a:lvl1pPr>
          </a:lstStyle>
          <a:p>
            <a:pPr lvl="0"/>
            <a:r>
              <a:rPr lang="nb-NO"/>
              <a:t>nettadresse</a:t>
            </a:r>
          </a:p>
        </p:txBody>
      </p:sp>
      <p:sp>
        <p:nvSpPr>
          <p:cNvPr id="12" name="Plassholder for tekst 8">
            <a:extLst>
              <a:ext uri="{FF2B5EF4-FFF2-40B4-BE49-F238E27FC236}">
                <a16:creationId xmlns:a16="http://schemas.microsoft.com/office/drawing/2014/main" id="{118EF014-E32D-4FC2-9F5D-D985372E1740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495241" y="2565321"/>
            <a:ext cx="2541429" cy="533895"/>
          </a:xfrm>
          <a:solidFill>
            <a:schemeClr val="dk1"/>
          </a:solidFill>
        </p:spPr>
        <p:txBody>
          <a:bodyPr wrap="none" lIns="144000" tIns="79200" rIns="144000" bIns="79200">
            <a:spAutoFit/>
          </a:bodyPr>
          <a:lstStyle>
            <a:lvl1pPr marL="0" indent="0">
              <a:buNone/>
              <a:defRPr sz="2700">
                <a:solidFill>
                  <a:schemeClr val="lt1"/>
                </a:solidFill>
              </a:defRPr>
            </a:lvl1pPr>
          </a:lstStyle>
          <a:p>
            <a:pPr lvl="0"/>
            <a:r>
              <a:rPr lang="nb-NO"/>
              <a:t>Navn på enhet</a:t>
            </a:r>
          </a:p>
        </p:txBody>
      </p:sp>
      <p:pic>
        <p:nvPicPr>
          <p:cNvPr id="16" name="Grafikk 15">
            <a:extLst>
              <a:ext uri="{FF2B5EF4-FFF2-40B4-BE49-F238E27FC236}">
                <a16:creationId xmlns:a16="http://schemas.microsoft.com/office/drawing/2014/main" id="{EADB536D-2F99-4856-8D79-ED44CBB143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5239" y="543923"/>
            <a:ext cx="17273588" cy="9186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0287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gendefinert oppsett">
    <p:bg>
      <p:bgPr>
        <a:solidFill>
          <a:srgbClr val="2EC48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512CB65-74BA-4576-9624-445322B38A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242" y="3775214"/>
            <a:ext cx="12306359" cy="2285241"/>
          </a:xfrm>
        </p:spPr>
        <p:txBody>
          <a:bodyPr wrap="square" lIns="0" tIns="0" rIns="0" bIns="0" anchor="t">
            <a:noAutofit/>
          </a:bodyPr>
          <a:lstStyle>
            <a:lvl1pPr>
              <a:defRPr sz="825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E75E2F8A-F854-483D-82D9-BE5F939EF1F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495241" y="6544865"/>
            <a:ext cx="12420659" cy="1501856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2700"/>
            </a:lvl1pPr>
          </a:lstStyle>
          <a:p>
            <a:pPr lvl="0"/>
            <a:r>
              <a:rPr lang="nb-NO"/>
              <a:t>Tekst</a:t>
            </a:r>
          </a:p>
        </p:txBody>
      </p:sp>
      <p:sp>
        <p:nvSpPr>
          <p:cNvPr id="10" name="Plassholder for tekst 8">
            <a:extLst>
              <a:ext uri="{FF2B5EF4-FFF2-40B4-BE49-F238E27FC236}">
                <a16:creationId xmlns:a16="http://schemas.microsoft.com/office/drawing/2014/main" id="{19EC4CF6-D77E-485D-9184-A3E76AA668E3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18159" y="9458005"/>
            <a:ext cx="12420659" cy="373949"/>
          </a:xfrm>
        </p:spPr>
        <p:txBody>
          <a:bodyPr lIns="0" tIns="0" rIns="0" bIns="0">
            <a:spAutoFit/>
          </a:bodyPr>
          <a:lstStyle>
            <a:lvl1pPr marL="0" indent="0">
              <a:buNone/>
              <a:defRPr sz="2700"/>
            </a:lvl1pPr>
          </a:lstStyle>
          <a:p>
            <a:pPr lvl="0"/>
            <a:r>
              <a:rPr lang="nb-NO"/>
              <a:t>nettadresse</a:t>
            </a:r>
          </a:p>
        </p:txBody>
      </p:sp>
      <p:sp>
        <p:nvSpPr>
          <p:cNvPr id="12" name="Plassholder for tekst 8">
            <a:extLst>
              <a:ext uri="{FF2B5EF4-FFF2-40B4-BE49-F238E27FC236}">
                <a16:creationId xmlns:a16="http://schemas.microsoft.com/office/drawing/2014/main" id="{118EF014-E32D-4FC2-9F5D-D985372E1740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495241" y="2565321"/>
            <a:ext cx="2541429" cy="533895"/>
          </a:xfrm>
          <a:solidFill>
            <a:schemeClr val="dk1"/>
          </a:solidFill>
        </p:spPr>
        <p:txBody>
          <a:bodyPr wrap="none" lIns="144000" tIns="79200" rIns="144000" bIns="79200">
            <a:spAutoFit/>
          </a:bodyPr>
          <a:lstStyle>
            <a:lvl1pPr marL="0" indent="0">
              <a:buNone/>
              <a:defRPr sz="2700">
                <a:solidFill>
                  <a:schemeClr val="lt1"/>
                </a:solidFill>
              </a:defRPr>
            </a:lvl1pPr>
          </a:lstStyle>
          <a:p>
            <a:pPr lvl="0"/>
            <a:r>
              <a:rPr lang="nb-NO"/>
              <a:t>Navn på enhet</a:t>
            </a:r>
          </a:p>
        </p:txBody>
      </p:sp>
      <p:pic>
        <p:nvPicPr>
          <p:cNvPr id="16" name="Grafikk 15">
            <a:extLst>
              <a:ext uri="{FF2B5EF4-FFF2-40B4-BE49-F238E27FC236}">
                <a16:creationId xmlns:a16="http://schemas.microsoft.com/office/drawing/2014/main" id="{EADB536D-2F99-4856-8D79-ED44CBB143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5239" y="543923"/>
            <a:ext cx="17273588" cy="9186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4188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gendefinert oppsett">
    <p:bg>
      <p:bgPr>
        <a:solidFill>
          <a:srgbClr val="584B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rafikk 15">
            <a:extLst>
              <a:ext uri="{FF2B5EF4-FFF2-40B4-BE49-F238E27FC236}">
                <a16:creationId xmlns:a16="http://schemas.microsoft.com/office/drawing/2014/main" id="{EADB536D-2F99-4856-8D79-ED44CBB143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5239" y="543923"/>
            <a:ext cx="17273588" cy="9186863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6512CB65-74BA-4576-9624-445322B38A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242" y="3775214"/>
            <a:ext cx="12306359" cy="2285241"/>
          </a:xfrm>
        </p:spPr>
        <p:txBody>
          <a:bodyPr wrap="square" lIns="0" tIns="0" rIns="0" bIns="0" anchor="t">
            <a:noAutofit/>
          </a:bodyPr>
          <a:lstStyle>
            <a:lvl1pPr>
              <a:defRPr sz="825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E75E2F8A-F854-483D-82D9-BE5F939EF1F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495241" y="6544865"/>
            <a:ext cx="12420659" cy="1501856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27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Tekst</a:t>
            </a:r>
          </a:p>
        </p:txBody>
      </p:sp>
      <p:sp>
        <p:nvSpPr>
          <p:cNvPr id="10" name="Plassholder for tekst 8">
            <a:extLst>
              <a:ext uri="{FF2B5EF4-FFF2-40B4-BE49-F238E27FC236}">
                <a16:creationId xmlns:a16="http://schemas.microsoft.com/office/drawing/2014/main" id="{19EC4CF6-D77E-485D-9184-A3E76AA668E3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18159" y="9458005"/>
            <a:ext cx="12420659" cy="373949"/>
          </a:xfrm>
        </p:spPr>
        <p:txBody>
          <a:bodyPr lIns="0" tIns="0" rIns="0" bIns="0">
            <a:spAutoFit/>
          </a:bodyPr>
          <a:lstStyle>
            <a:lvl1pPr marL="0" indent="0">
              <a:buNone/>
              <a:defRPr sz="27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nettadresse</a:t>
            </a:r>
          </a:p>
        </p:txBody>
      </p:sp>
      <p:sp>
        <p:nvSpPr>
          <p:cNvPr id="12" name="Plassholder for tekst 8">
            <a:extLst>
              <a:ext uri="{FF2B5EF4-FFF2-40B4-BE49-F238E27FC236}">
                <a16:creationId xmlns:a16="http://schemas.microsoft.com/office/drawing/2014/main" id="{118EF014-E32D-4FC2-9F5D-D985372E1740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495241" y="2565321"/>
            <a:ext cx="2541429" cy="533895"/>
          </a:xfrm>
          <a:solidFill>
            <a:schemeClr val="dk1"/>
          </a:solidFill>
        </p:spPr>
        <p:txBody>
          <a:bodyPr wrap="none" lIns="144000" tIns="79200" rIns="144000" bIns="79200">
            <a:spAutoFit/>
          </a:bodyPr>
          <a:lstStyle>
            <a:lvl1pPr marL="0" indent="0">
              <a:buNone/>
              <a:defRPr sz="2700">
                <a:solidFill>
                  <a:schemeClr val="lt1"/>
                </a:solidFill>
              </a:defRPr>
            </a:lvl1pPr>
          </a:lstStyle>
          <a:p>
            <a:pPr lvl="0"/>
            <a:r>
              <a:rPr lang="nb-NO"/>
              <a:t>Navn på enhet</a:t>
            </a:r>
          </a:p>
        </p:txBody>
      </p:sp>
    </p:spTree>
    <p:extLst>
      <p:ext uri="{BB962C8B-B14F-4D97-AF65-F5344CB8AC3E}">
        <p14:creationId xmlns:p14="http://schemas.microsoft.com/office/powerpoint/2010/main" val="34411180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gendefinert oppsett">
    <p:bg>
      <p:bgPr>
        <a:solidFill>
          <a:srgbClr val="B2B3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512CB65-74BA-4576-9624-445322B38A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242" y="3775214"/>
            <a:ext cx="12306359" cy="2285241"/>
          </a:xfrm>
        </p:spPr>
        <p:txBody>
          <a:bodyPr wrap="square" lIns="0" tIns="0" rIns="0" bIns="0" anchor="t">
            <a:noAutofit/>
          </a:bodyPr>
          <a:lstStyle>
            <a:lvl1pPr>
              <a:defRPr sz="825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E75E2F8A-F854-483D-82D9-BE5F939EF1F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495241" y="6544865"/>
            <a:ext cx="12420659" cy="1501856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2700"/>
            </a:lvl1pPr>
          </a:lstStyle>
          <a:p>
            <a:pPr lvl="0"/>
            <a:r>
              <a:rPr lang="nb-NO"/>
              <a:t>Tekst</a:t>
            </a:r>
          </a:p>
        </p:txBody>
      </p:sp>
      <p:sp>
        <p:nvSpPr>
          <p:cNvPr id="10" name="Plassholder for tekst 8">
            <a:extLst>
              <a:ext uri="{FF2B5EF4-FFF2-40B4-BE49-F238E27FC236}">
                <a16:creationId xmlns:a16="http://schemas.microsoft.com/office/drawing/2014/main" id="{19EC4CF6-D77E-485D-9184-A3E76AA668E3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18159" y="9458005"/>
            <a:ext cx="12420659" cy="373949"/>
          </a:xfrm>
        </p:spPr>
        <p:txBody>
          <a:bodyPr lIns="0" tIns="0" rIns="0" bIns="0">
            <a:spAutoFit/>
          </a:bodyPr>
          <a:lstStyle>
            <a:lvl1pPr marL="0" indent="0">
              <a:buNone/>
              <a:defRPr sz="2700"/>
            </a:lvl1pPr>
          </a:lstStyle>
          <a:p>
            <a:pPr lvl="0"/>
            <a:r>
              <a:rPr lang="nb-NO"/>
              <a:t>nettadresse</a:t>
            </a:r>
          </a:p>
        </p:txBody>
      </p:sp>
      <p:sp>
        <p:nvSpPr>
          <p:cNvPr id="12" name="Plassholder for tekst 8">
            <a:extLst>
              <a:ext uri="{FF2B5EF4-FFF2-40B4-BE49-F238E27FC236}">
                <a16:creationId xmlns:a16="http://schemas.microsoft.com/office/drawing/2014/main" id="{118EF014-E32D-4FC2-9F5D-D985372E1740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495241" y="2565321"/>
            <a:ext cx="2541429" cy="533895"/>
          </a:xfrm>
          <a:solidFill>
            <a:schemeClr val="dk1"/>
          </a:solidFill>
        </p:spPr>
        <p:txBody>
          <a:bodyPr wrap="none" lIns="144000" tIns="79200" rIns="144000" bIns="79200">
            <a:spAutoFit/>
          </a:bodyPr>
          <a:lstStyle>
            <a:lvl1pPr marL="0" indent="0">
              <a:buNone/>
              <a:defRPr sz="2700">
                <a:solidFill>
                  <a:schemeClr val="lt1"/>
                </a:solidFill>
              </a:defRPr>
            </a:lvl1pPr>
          </a:lstStyle>
          <a:p>
            <a:pPr lvl="0"/>
            <a:r>
              <a:rPr lang="nb-NO"/>
              <a:t>Navn på enhet</a:t>
            </a:r>
          </a:p>
        </p:txBody>
      </p:sp>
      <p:pic>
        <p:nvPicPr>
          <p:cNvPr id="16" name="Grafikk 15">
            <a:extLst>
              <a:ext uri="{FF2B5EF4-FFF2-40B4-BE49-F238E27FC236}">
                <a16:creationId xmlns:a16="http://schemas.microsoft.com/office/drawing/2014/main" id="{EADB536D-2F99-4856-8D79-ED44CBB143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5239" y="543923"/>
            <a:ext cx="17273588" cy="9186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2958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DD0C1DC0-FC4A-4D7B-80DA-5220BDB21F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216439E-D426-4C6B-B4A9-C18911697F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C4518A3-E1E1-4D3E-8697-CC180BF01B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CFAED4-64C0-4227-B290-67462FF0C4E7}" type="datetimeFigureOut">
              <a:rPr lang="nb-NO" smtClean="0"/>
              <a:t>13.04.2026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DDD8C4F-871B-4ABA-B609-C5BEE6A61D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1BF85F7-D251-4081-8BC6-58FFA807FA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A08340-4CE9-4F09-9B7C-345CD105185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21576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CBA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8E26292-2246-49E8-8314-793D33A16A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Læringsmiljø-undersøkelsen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A89300E-E835-47C8-A7F0-7FA478617873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 vert="horz" lIns="0" tIns="0" rIns="0" bIns="0" rtlCol="0" anchor="t">
            <a:normAutofit/>
          </a:bodyPr>
          <a:lstStyle/>
          <a:p>
            <a:r>
              <a:rPr lang="nb-NO" dirty="0"/>
              <a:t>For MN studenter – din stemme teller!</a:t>
            </a:r>
          </a:p>
          <a:p>
            <a:r>
              <a:rPr lang="nb-NO" dirty="0"/>
              <a:t>Gavekort på 500 kr trekkes annenhver dag fra 15/04 til 07/05</a:t>
            </a:r>
            <a:endParaRPr lang="nb-NO" dirty="0">
              <a:cs typeface="Arial"/>
            </a:endParaRP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473DEB50-4CD2-4659-AAE8-5CF3D39F8FB5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495241" y="2565321"/>
            <a:ext cx="6811828" cy="533895"/>
          </a:xfrm>
        </p:spPr>
        <p:txBody>
          <a:bodyPr/>
          <a:lstStyle/>
          <a:p>
            <a:r>
              <a:rPr lang="nb-NO"/>
              <a:t>Det matematisk-naturvitenskaplige fakultet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61B8C43D-587C-7072-EE2A-0CF1B38A895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53821" y="275383"/>
            <a:ext cx="9208270" cy="6142350"/>
          </a:xfrm>
          <a:prstGeom prst="rect">
            <a:avLst/>
          </a:prstGeom>
        </p:spPr>
      </p:pic>
      <p:sp>
        <p:nvSpPr>
          <p:cNvPr id="8" name="Bindepunkt 7">
            <a:extLst>
              <a:ext uri="{FF2B5EF4-FFF2-40B4-BE49-F238E27FC236}">
                <a16:creationId xmlns:a16="http://schemas.microsoft.com/office/drawing/2014/main" id="{D3E67BB1-C610-D6F6-F6EC-756D0BFC71D3}"/>
              </a:ext>
            </a:extLst>
          </p:cNvPr>
          <p:cNvSpPr/>
          <p:nvPr/>
        </p:nvSpPr>
        <p:spPr>
          <a:xfrm>
            <a:off x="12111624" y="5236290"/>
            <a:ext cx="3640666" cy="3640625"/>
          </a:xfrm>
          <a:prstGeom prst="flowChartConnector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nb-NO" sz="2800" b="1" dirty="0">
                <a:solidFill>
                  <a:schemeClr val="bg1"/>
                </a:solidFill>
                <a:ea typeface="+mn-lt"/>
                <a:cs typeface="+mn-lt"/>
              </a:rPr>
              <a:t>Vinn et gavekort på 500 kr – </a:t>
            </a:r>
            <a:endParaRPr lang="en-US" dirty="0">
              <a:solidFill>
                <a:schemeClr val="bg1"/>
              </a:solidFill>
              <a:ea typeface="+mn-lt"/>
              <a:cs typeface="+mn-lt"/>
            </a:endParaRPr>
          </a:p>
          <a:p>
            <a:pPr algn="ctr"/>
            <a:r>
              <a:rPr lang="nb-NO" sz="2800" b="1" dirty="0">
                <a:solidFill>
                  <a:schemeClr val="bg1"/>
                </a:solidFill>
                <a:ea typeface="+mn-lt"/>
                <a:cs typeface="+mn-lt"/>
              </a:rPr>
              <a:t>10 gavekort totalt!</a:t>
            </a:r>
            <a:endParaRPr lang="en-US" dirty="0">
              <a:solidFill>
                <a:schemeClr val="bg1"/>
              </a:solidFill>
              <a:cs typeface="Arial"/>
            </a:endParaRP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2B61D02B-25C6-54C2-7DF1-126AD289DC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5241" y="7948509"/>
            <a:ext cx="2074336" cy="207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11658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group of people sitting on a ledge&#10;&#10;AI-generated content may be incorrect.">
            <a:extLst>
              <a:ext uri="{FF2B5EF4-FFF2-40B4-BE49-F238E27FC236}">
                <a16:creationId xmlns:a16="http://schemas.microsoft.com/office/drawing/2014/main" id="{C70D570A-4585-975A-64D2-F262F417D74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21386" y="433953"/>
            <a:ext cx="9070921" cy="6093853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90DE8742-95FA-475F-95B5-8E89419A86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7200">
                <a:cs typeface="Arial"/>
              </a:rPr>
              <a:t>The Learning </a:t>
            </a:r>
            <a:br>
              <a:rPr lang="nb-NO" sz="7200">
                <a:cs typeface="Arial"/>
              </a:rPr>
            </a:br>
            <a:r>
              <a:rPr lang="nb-NO" sz="7200">
                <a:cs typeface="Arial"/>
              </a:rPr>
              <a:t>Environment Survey</a:t>
            </a:r>
            <a:r>
              <a:rPr lang="nb-NO" sz="8200">
                <a:cs typeface="Arial"/>
              </a:rPr>
              <a:t> </a:t>
            </a:r>
            <a:endParaRPr lang="en-US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42314727-795A-4F36-AA55-2A0AE216A526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 vert="horz" lIns="0" tIns="0" rIns="0" bIns="0" rtlCol="0" anchor="t">
            <a:normAutofit/>
          </a:bodyPr>
          <a:lstStyle/>
          <a:p>
            <a:pPr>
              <a:lnSpc>
                <a:spcPct val="150000"/>
              </a:lnSpc>
            </a:pPr>
            <a:r>
              <a:rPr lang="en-US"/>
              <a:t>For MN students – your voice matters!</a:t>
            </a:r>
            <a:br>
              <a:rPr lang="en-US" dirty="0"/>
            </a:br>
            <a:r>
              <a:rPr lang="en-US"/>
              <a:t>Gift card of 500 NOK is drawn every other day from 15/04 to 07/05</a:t>
            </a:r>
            <a:endParaRPr lang="nb-NO">
              <a:cs typeface="Arial"/>
            </a:endParaRP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BCE0B0CE-BB44-4B7A-A199-F10D74FB977D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495241" y="2565321"/>
            <a:ext cx="7927518" cy="533895"/>
          </a:xfrm>
        </p:spPr>
        <p:txBody>
          <a:bodyPr vert="horz" wrap="none" lIns="144000" tIns="79200" rIns="144000" bIns="79200" rtlCol="0" anchor="t">
            <a:spAutoFit/>
          </a:bodyPr>
          <a:lstStyle/>
          <a:p>
            <a:r>
              <a:rPr lang="nb-NO">
                <a:solidFill>
                  <a:srgbClr val="FFFFFF"/>
                </a:solidFill>
                <a:cs typeface="Arial"/>
              </a:rPr>
              <a:t>The Faculty of Mathematics and Natural Sciences</a:t>
            </a:r>
            <a:endParaRPr lang="en-US"/>
          </a:p>
        </p:txBody>
      </p:sp>
      <p:sp>
        <p:nvSpPr>
          <p:cNvPr id="6" name="Bindepunkt 5">
            <a:extLst>
              <a:ext uri="{FF2B5EF4-FFF2-40B4-BE49-F238E27FC236}">
                <a16:creationId xmlns:a16="http://schemas.microsoft.com/office/drawing/2014/main" id="{5C7EC55A-D899-F08B-8333-F0F90168C32C}"/>
              </a:ext>
            </a:extLst>
          </p:cNvPr>
          <p:cNvSpPr/>
          <p:nvPr/>
        </p:nvSpPr>
        <p:spPr>
          <a:xfrm>
            <a:off x="12270619" y="5475480"/>
            <a:ext cx="3640666" cy="3640625"/>
          </a:xfrm>
          <a:prstGeom prst="flowChartConnector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b="1" dirty="0"/>
              <a:t>Win a 500 </a:t>
            </a:r>
            <a:r>
              <a:rPr lang="en-US" b="1" dirty="0" err="1"/>
              <a:t>kr</a:t>
            </a:r>
            <a:r>
              <a:rPr lang="en-US" b="1" dirty="0"/>
              <a:t> gift card – </a:t>
            </a:r>
            <a:endParaRPr lang="nb-NO" sz="2800" b="1" dirty="0"/>
          </a:p>
          <a:p>
            <a:pPr algn="ctr"/>
            <a:r>
              <a:rPr lang="en-US" b="1"/>
              <a:t>10 </a:t>
            </a:r>
            <a:r>
              <a:rPr lang="en-US" b="1" dirty="0"/>
              <a:t>cards in total!</a:t>
            </a:r>
            <a:endParaRPr lang="nb-NO" sz="2800" b="1" dirty="0">
              <a:solidFill>
                <a:schemeClr val="bg1"/>
              </a:solidFill>
              <a:cs typeface="Arial"/>
            </a:endParaRP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21CDC198-4563-F100-95E2-C54C691D73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5241" y="8046721"/>
            <a:ext cx="1911218" cy="1911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49586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L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foskjerm (6)" id="{E3769808-7770-403E-A001-8DF31A8B432C}" vid="{C48AE143-1EA3-4A8B-916F-C7A7CE1B86E5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3D7B2C36-2703-4661-B855-DAE1F5BF1C68}">
  <we:reference id="54dc9166-4bfd-495b-8d52-0a80f4c75249" version="1.0.0.3" store="\\DESKTOP-QUU5DHN/Addins" storeType="Filesystem"/>
  <we:alternateReferences/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EF60315706A3A48880A5E83C832FAA4" ma:contentTypeVersion="18" ma:contentTypeDescription="Opprett et nytt dokument." ma:contentTypeScope="" ma:versionID="2debdc80d19fa62e3ddd7e8e06b1f6e4">
  <xsd:schema xmlns:xsd="http://www.w3.org/2001/XMLSchema" xmlns:xs="http://www.w3.org/2001/XMLSchema" xmlns:p="http://schemas.microsoft.com/office/2006/metadata/properties" xmlns:ns3="c4fd3db1-0064-4775-ab4c-7c5657350de4" xmlns:ns4="55c95025-db4e-495f-95e6-51c585ca56c0" targetNamespace="http://schemas.microsoft.com/office/2006/metadata/properties" ma:root="true" ma:fieldsID="72c984ecb4fe5c529007e510a56e7ae5" ns3:_="" ns4:_="">
    <xsd:import namespace="c4fd3db1-0064-4775-ab4c-7c5657350de4"/>
    <xsd:import namespace="55c95025-db4e-495f-95e6-51c585ca56c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LengthInSeconds" minOccurs="0"/>
                <xsd:element ref="ns3:MediaServiceAutoKeyPoints" minOccurs="0"/>
                <xsd:element ref="ns3:MediaServiceKeyPoints" minOccurs="0"/>
                <xsd:element ref="ns3:MediaServiceLocation" minOccurs="0"/>
                <xsd:element ref="ns3:_activity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4fd3db1-0064-4775-ab4c-7c5657350de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1" nillable="true" ma:displayName="Location" ma:description="" ma:indexed="true" ma:internalName="MediaServiceLocation" ma:readOnly="true">
      <xsd:simpleType>
        <xsd:restriction base="dms:Text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5c95025-db4e-495f-95e6-51c585ca56c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Hash for deling av tips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c4fd3db1-0064-4775-ab4c-7c5657350de4" xsi:nil="true"/>
  </documentManagement>
</p:properties>
</file>

<file path=customXml/itemProps1.xml><?xml version="1.0" encoding="utf-8"?>
<ds:datastoreItem xmlns:ds="http://schemas.openxmlformats.org/officeDocument/2006/customXml" ds:itemID="{67DA8AF0-07F2-45A3-BB1D-82DA3C618EA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4fd3db1-0064-4775-ab4c-7c5657350de4"/>
    <ds:schemaRef ds:uri="55c95025-db4e-495f-95e6-51c585ca56c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FC0886A-67DF-4330-80C6-C366DB26B16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8761FC6-A111-46B6-9F22-C229A9C1732F}">
  <ds:schemaRefs>
    <ds:schemaRef ds:uri="http://purl.org/dc/terms/"/>
    <ds:schemaRef ds:uri="http://purl.org/dc/dcmitype/"/>
    <ds:schemaRef ds:uri="55c95025-db4e-495f-95e6-51c585ca56c0"/>
    <ds:schemaRef ds:uri="http://www.w3.org/XML/1998/namespace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c4fd3db1-0064-4775-ab4c-7c5657350de4"/>
    <ds:schemaRef ds:uri="http://purl.org/dc/elements/1.1/"/>
  </ds:schemaRefs>
</ds:datastoreItem>
</file>

<file path=docMetadata/LabelInfo.xml><?xml version="1.0" encoding="utf-8"?>
<clbl:labelList xmlns:clbl="http://schemas.microsoft.com/office/2020/mipLabelMetadata">
  <clbl:label id="{463b6811-b0a4-4b2a-b932-72c4c970c5d2}" enabled="0" method="" siteId="{463b6811-b0a4-4b2a-b932-72c4c970c5d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infoskjerm</Template>
  <TotalTime>3</TotalTime>
  <Words>81</Words>
  <Application>Microsoft Office PowerPoint</Application>
  <PresentationFormat>Egendefinert</PresentationFormat>
  <Paragraphs>11</Paragraphs>
  <Slides>2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1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</vt:i4>
      </vt:variant>
    </vt:vector>
  </HeadingPairs>
  <TitlesOfParts>
    <vt:vector size="4" baseType="lpstr">
      <vt:lpstr>Arial</vt:lpstr>
      <vt:lpstr>Office-tema</vt:lpstr>
      <vt:lpstr>Læringsmiljø-undersøkelsen</vt:lpstr>
      <vt:lpstr>The Learning  Environment Survey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Helene Victoria Haynes</dc:creator>
  <cp:lastModifiedBy>Ingrid Sand</cp:lastModifiedBy>
  <cp:revision>31</cp:revision>
  <dcterms:created xsi:type="dcterms:W3CDTF">2026-04-08T18:25:36Z</dcterms:created>
  <dcterms:modified xsi:type="dcterms:W3CDTF">2026-04-13T11:01:43Z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0x0101003EF60315706A3A48880A5E83C832FAA4</vt:lpwstr>
  </property>
</Properties>
</file>