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7" r:id="rId2"/>
    <p:sldId id="256" r:id="rId3"/>
    <p:sldId id="258" r:id="rId4"/>
    <p:sldId id="259" r:id="rId5"/>
    <p:sldId id="260" r:id="rId6"/>
    <p:sldId id="286"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5" r:id="rId21"/>
    <p:sldId id="293" r:id="rId22"/>
    <p:sldId id="287" r:id="rId23"/>
    <p:sldId id="279" r:id="rId24"/>
    <p:sldId id="285" r:id="rId25"/>
    <p:sldId id="290" r:id="rId26"/>
    <p:sldId id="289" r:id="rId27"/>
    <p:sldId id="282" r:id="rId28"/>
    <p:sldId id="294" r:id="rId29"/>
    <p:sldId id="274" r:id="rId30"/>
    <p:sldId id="301" r:id="rId31"/>
    <p:sldId id="296" r:id="rId32"/>
    <p:sldId id="307" r:id="rId33"/>
    <p:sldId id="304" r:id="rId34"/>
    <p:sldId id="308" r:id="rId35"/>
    <p:sldId id="306" r:id="rId36"/>
    <p:sldId id="302" r:id="rId37"/>
    <p:sldId id="299" r:id="rId38"/>
    <p:sldId id="298" r:id="rId39"/>
    <p:sldId id="309" r:id="rId40"/>
    <p:sldId id="303" r:id="rId41"/>
    <p:sldId id="305" r:id="rId42"/>
  </p:sldIdLst>
  <p:sldSz cx="12192000" cy="6858000"/>
  <p:notesSz cx="6888163" cy="100203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288" autoAdjust="0"/>
    <p:restoredTop sz="82290" autoAdjust="0"/>
  </p:normalViewPr>
  <p:slideViewPr>
    <p:cSldViewPr snapToGrid="0">
      <p:cViewPr varScale="1">
        <p:scale>
          <a:sx n="76" d="100"/>
          <a:sy n="76" d="100"/>
        </p:scale>
        <p:origin x="1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e Maus" userId="8677be690c44265e" providerId="LiveId" clId="{18EF0906-330D-4A32-B495-BD09F9D7E20E}"/>
    <pc:docChg chg="custSel modSld">
      <pc:chgData name="Arne Maus" userId="8677be690c44265e" providerId="LiveId" clId="{18EF0906-330D-4A32-B495-BD09F9D7E20E}" dt="2025-03-25T11:26:09.627" v="76" actId="20577"/>
      <pc:docMkLst>
        <pc:docMk/>
      </pc:docMkLst>
      <pc:sldChg chg="modSp mod">
        <pc:chgData name="Arne Maus" userId="8677be690c44265e" providerId="LiveId" clId="{18EF0906-330D-4A32-B495-BD09F9D7E20E}" dt="2025-03-25T11:21:45.483" v="41" actId="1076"/>
        <pc:sldMkLst>
          <pc:docMk/>
          <pc:sldMk cId="1136203178" sldId="268"/>
        </pc:sldMkLst>
        <pc:picChg chg="mod">
          <ac:chgData name="Arne Maus" userId="8677be690c44265e" providerId="LiveId" clId="{18EF0906-330D-4A32-B495-BD09F9D7E20E}" dt="2025-03-25T11:21:45.483" v="41" actId="1076"/>
          <ac:picMkLst>
            <pc:docMk/>
            <pc:sldMk cId="1136203178" sldId="268"/>
            <ac:picMk id="3" creationId="{BCCF5F56-CDF8-D6B9-A20D-BCBF12CBCED3}"/>
          </ac:picMkLst>
        </pc:picChg>
      </pc:sldChg>
      <pc:sldChg chg="modSp mod">
        <pc:chgData name="Arne Maus" userId="8677be690c44265e" providerId="LiveId" clId="{18EF0906-330D-4A32-B495-BD09F9D7E20E}" dt="2025-03-25T11:13:01.465" v="6" actId="20577"/>
        <pc:sldMkLst>
          <pc:docMk/>
          <pc:sldMk cId="4024319516" sldId="274"/>
        </pc:sldMkLst>
        <pc:spChg chg="mod">
          <ac:chgData name="Arne Maus" userId="8677be690c44265e" providerId="LiveId" clId="{18EF0906-330D-4A32-B495-BD09F9D7E20E}" dt="2025-03-25T11:13:01.465" v="6" actId="20577"/>
          <ac:spMkLst>
            <pc:docMk/>
            <pc:sldMk cId="4024319516" sldId="274"/>
            <ac:spMk id="7" creationId="{948C040F-11C8-2F8F-DD58-DFDE9844E1EC}"/>
          </ac:spMkLst>
        </pc:spChg>
      </pc:sldChg>
      <pc:sldChg chg="delSp modSp mod">
        <pc:chgData name="Arne Maus" userId="8677be690c44265e" providerId="LiveId" clId="{18EF0906-330D-4A32-B495-BD09F9D7E20E}" dt="2025-03-25T11:14:25.601" v="12" actId="20577"/>
        <pc:sldMkLst>
          <pc:docMk/>
          <pc:sldMk cId="2191175867" sldId="296"/>
        </pc:sldMkLst>
        <pc:spChg chg="mod">
          <ac:chgData name="Arne Maus" userId="8677be690c44265e" providerId="LiveId" clId="{18EF0906-330D-4A32-B495-BD09F9D7E20E}" dt="2025-03-25T11:14:25.601" v="12" actId="20577"/>
          <ac:spMkLst>
            <pc:docMk/>
            <pc:sldMk cId="2191175867" sldId="296"/>
            <ac:spMk id="4" creationId="{E2A82AA7-4D98-549F-74B9-57AF1E0BB62D}"/>
          </ac:spMkLst>
        </pc:spChg>
        <pc:spChg chg="del">
          <ac:chgData name="Arne Maus" userId="8677be690c44265e" providerId="LiveId" clId="{18EF0906-330D-4A32-B495-BD09F9D7E20E}" dt="2025-03-25T11:13:52.713" v="7" actId="478"/>
          <ac:spMkLst>
            <pc:docMk/>
            <pc:sldMk cId="2191175867" sldId="296"/>
            <ac:spMk id="7" creationId="{F0421D49-57F7-4E74-CB1D-D9A10C1FE620}"/>
          </ac:spMkLst>
        </pc:spChg>
      </pc:sldChg>
      <pc:sldChg chg="modSp mod">
        <pc:chgData name="Arne Maus" userId="8677be690c44265e" providerId="LiveId" clId="{18EF0906-330D-4A32-B495-BD09F9D7E20E}" dt="2025-03-25T11:23:31.033" v="45" actId="6549"/>
        <pc:sldMkLst>
          <pc:docMk/>
          <pc:sldMk cId="397461696" sldId="299"/>
        </pc:sldMkLst>
        <pc:spChg chg="mod">
          <ac:chgData name="Arne Maus" userId="8677be690c44265e" providerId="LiveId" clId="{18EF0906-330D-4A32-B495-BD09F9D7E20E}" dt="2025-03-25T11:23:31.033" v="45" actId="6549"/>
          <ac:spMkLst>
            <pc:docMk/>
            <pc:sldMk cId="397461696" sldId="299"/>
            <ac:spMk id="4" creationId="{DE742A92-0EE3-84E0-8352-451BAA25AB4E}"/>
          </ac:spMkLst>
        </pc:spChg>
      </pc:sldChg>
      <pc:sldChg chg="modSp mod">
        <pc:chgData name="Arne Maus" userId="8677be690c44265e" providerId="LiveId" clId="{18EF0906-330D-4A32-B495-BD09F9D7E20E}" dt="2025-03-25T11:15:33.048" v="14" actId="20577"/>
        <pc:sldMkLst>
          <pc:docMk/>
          <pc:sldMk cId="775612563" sldId="308"/>
        </pc:sldMkLst>
        <pc:spChg chg="mod">
          <ac:chgData name="Arne Maus" userId="8677be690c44265e" providerId="LiveId" clId="{18EF0906-330D-4A32-B495-BD09F9D7E20E}" dt="2025-03-25T11:15:02.035" v="13" actId="20577"/>
          <ac:spMkLst>
            <pc:docMk/>
            <pc:sldMk cId="775612563" sldId="308"/>
            <ac:spMk id="4" creationId="{8F10D8FF-F096-A5F6-F48E-468258F96BB1}"/>
          </ac:spMkLst>
        </pc:spChg>
        <pc:spChg chg="mod">
          <ac:chgData name="Arne Maus" userId="8677be690c44265e" providerId="LiveId" clId="{18EF0906-330D-4A32-B495-BD09F9D7E20E}" dt="2025-03-25T11:15:33.048" v="14" actId="20577"/>
          <ac:spMkLst>
            <pc:docMk/>
            <pc:sldMk cId="775612563" sldId="308"/>
            <ac:spMk id="5" creationId="{A795953F-E765-6996-367E-3134DAA1930F}"/>
          </ac:spMkLst>
        </pc:spChg>
      </pc:sldChg>
      <pc:sldChg chg="delSp modSp mod">
        <pc:chgData name="Arne Maus" userId="8677be690c44265e" providerId="LiveId" clId="{18EF0906-330D-4A32-B495-BD09F9D7E20E}" dt="2025-03-25T11:26:09.627" v="76" actId="20577"/>
        <pc:sldMkLst>
          <pc:docMk/>
          <pc:sldMk cId="2302585048" sldId="309"/>
        </pc:sldMkLst>
        <pc:spChg chg="del mod">
          <ac:chgData name="Arne Maus" userId="8677be690c44265e" providerId="LiveId" clId="{18EF0906-330D-4A32-B495-BD09F9D7E20E}" dt="2025-03-25T11:18:58.969" v="25" actId="478"/>
          <ac:spMkLst>
            <pc:docMk/>
            <pc:sldMk cId="2302585048" sldId="309"/>
            <ac:spMk id="2" creationId="{88D3789C-E93B-ACE2-C236-7BECA5EAE30B}"/>
          </ac:spMkLst>
        </pc:spChg>
        <pc:spChg chg="mod">
          <ac:chgData name="Arne Maus" userId="8677be690c44265e" providerId="LiveId" clId="{18EF0906-330D-4A32-B495-BD09F9D7E20E}" dt="2025-03-25T11:24:54.961" v="66" actId="403"/>
          <ac:spMkLst>
            <pc:docMk/>
            <pc:sldMk cId="2302585048" sldId="309"/>
            <ac:spMk id="3" creationId="{B19A78BF-5154-1592-CAE8-1DE04DABC3DE}"/>
          </ac:spMkLst>
        </pc:spChg>
        <pc:spChg chg="mod">
          <ac:chgData name="Arne Maus" userId="8677be690c44265e" providerId="LiveId" clId="{18EF0906-330D-4A32-B495-BD09F9D7E20E}" dt="2025-03-25T11:26:09.627" v="76" actId="20577"/>
          <ac:spMkLst>
            <pc:docMk/>
            <pc:sldMk cId="2302585048" sldId="309"/>
            <ac:spMk id="4" creationId="{E5F57862-3488-3448-68B8-944AF51586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nb-NO"/>
          </a:p>
        </p:txBody>
      </p:sp>
      <p:sp>
        <p:nvSpPr>
          <p:cNvPr id="3" name="Plassholder for dato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ADC9A75F-5E14-407C-BF32-2A3FEA06F104}" type="datetimeFigureOut">
              <a:rPr lang="nb-NO" smtClean="0"/>
              <a:t>25.03.2025</a:t>
            </a:fld>
            <a:endParaRPr lang="nb-NO"/>
          </a:p>
        </p:txBody>
      </p:sp>
      <p:sp>
        <p:nvSpPr>
          <p:cNvPr id="4" name="Plassholder for lysbilde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nb-NO"/>
          </a:p>
        </p:txBody>
      </p:sp>
      <p:sp>
        <p:nvSpPr>
          <p:cNvPr id="5" name="Plassholder for notat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nb-NO"/>
          </a:p>
        </p:txBody>
      </p:sp>
      <p:sp>
        <p:nvSpPr>
          <p:cNvPr id="7" name="Plassholder for lysbildenumm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2F4B32FD-36F8-4CDD-B112-CCAC7D13391A}" type="slidenum">
              <a:rPr lang="nb-NO" smtClean="0"/>
              <a:t>‹#›</a:t>
            </a:fld>
            <a:endParaRPr lang="nb-NO"/>
          </a:p>
        </p:txBody>
      </p:sp>
    </p:spTree>
    <p:extLst>
      <p:ext uri="{BB962C8B-B14F-4D97-AF65-F5344CB8AC3E}">
        <p14:creationId xmlns:p14="http://schemas.microsoft.com/office/powerpoint/2010/main" val="7556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6</a:t>
            </a:fld>
            <a:endParaRPr lang="nb-NO"/>
          </a:p>
        </p:txBody>
      </p:sp>
    </p:spTree>
    <p:extLst>
      <p:ext uri="{BB962C8B-B14F-4D97-AF65-F5344CB8AC3E}">
        <p14:creationId xmlns:p14="http://schemas.microsoft.com/office/powerpoint/2010/main" val="1925813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solidFill>
                <a:schemeClr val="bg1"/>
              </a:solidFill>
            </a:endParaRPr>
          </a:p>
        </p:txBody>
      </p:sp>
      <p:sp>
        <p:nvSpPr>
          <p:cNvPr id="4" name="Plassholder for lysbildenummer 3"/>
          <p:cNvSpPr>
            <a:spLocks noGrp="1"/>
          </p:cNvSpPr>
          <p:nvPr>
            <p:ph type="sldNum" sz="quarter" idx="5"/>
          </p:nvPr>
        </p:nvSpPr>
        <p:spPr/>
        <p:txBody>
          <a:bodyPr/>
          <a:lstStyle/>
          <a:p>
            <a:fld id="{2F4B32FD-36F8-4CDD-B112-CCAC7D13391A}" type="slidenum">
              <a:rPr lang="nb-NO" smtClean="0"/>
              <a:t>18</a:t>
            </a:fld>
            <a:endParaRPr lang="nb-NO"/>
          </a:p>
        </p:txBody>
      </p:sp>
    </p:spTree>
    <p:extLst>
      <p:ext uri="{BB962C8B-B14F-4D97-AF65-F5344CB8AC3E}">
        <p14:creationId xmlns:p14="http://schemas.microsoft.com/office/powerpoint/2010/main" val="4255820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20</a:t>
            </a:fld>
            <a:endParaRPr lang="nb-NO"/>
          </a:p>
        </p:txBody>
      </p:sp>
    </p:spTree>
    <p:extLst>
      <p:ext uri="{BB962C8B-B14F-4D97-AF65-F5344CB8AC3E}">
        <p14:creationId xmlns:p14="http://schemas.microsoft.com/office/powerpoint/2010/main" val="4042347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21</a:t>
            </a:fld>
            <a:endParaRPr lang="nb-NO"/>
          </a:p>
        </p:txBody>
      </p:sp>
    </p:spTree>
    <p:extLst>
      <p:ext uri="{BB962C8B-B14F-4D97-AF65-F5344CB8AC3E}">
        <p14:creationId xmlns:p14="http://schemas.microsoft.com/office/powerpoint/2010/main" val="3298828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22</a:t>
            </a:fld>
            <a:endParaRPr lang="nb-NO"/>
          </a:p>
        </p:txBody>
      </p:sp>
    </p:spTree>
    <p:extLst>
      <p:ext uri="{BB962C8B-B14F-4D97-AF65-F5344CB8AC3E}">
        <p14:creationId xmlns:p14="http://schemas.microsoft.com/office/powerpoint/2010/main" val="221819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28</a:t>
            </a:fld>
            <a:endParaRPr lang="nb-NO"/>
          </a:p>
        </p:txBody>
      </p:sp>
    </p:spTree>
    <p:extLst>
      <p:ext uri="{BB962C8B-B14F-4D97-AF65-F5344CB8AC3E}">
        <p14:creationId xmlns:p14="http://schemas.microsoft.com/office/powerpoint/2010/main" val="801096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29</a:t>
            </a:fld>
            <a:endParaRPr lang="nb-NO"/>
          </a:p>
        </p:txBody>
      </p:sp>
    </p:spTree>
    <p:extLst>
      <p:ext uri="{BB962C8B-B14F-4D97-AF65-F5344CB8AC3E}">
        <p14:creationId xmlns:p14="http://schemas.microsoft.com/office/powerpoint/2010/main" val="642999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30</a:t>
            </a:fld>
            <a:endParaRPr lang="nb-NO"/>
          </a:p>
        </p:txBody>
      </p:sp>
    </p:spTree>
    <p:extLst>
      <p:ext uri="{BB962C8B-B14F-4D97-AF65-F5344CB8AC3E}">
        <p14:creationId xmlns:p14="http://schemas.microsoft.com/office/powerpoint/2010/main" val="1316321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33</a:t>
            </a:fld>
            <a:endParaRPr lang="nb-NO"/>
          </a:p>
        </p:txBody>
      </p:sp>
    </p:spTree>
    <p:extLst>
      <p:ext uri="{BB962C8B-B14F-4D97-AF65-F5344CB8AC3E}">
        <p14:creationId xmlns:p14="http://schemas.microsoft.com/office/powerpoint/2010/main" val="425871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37</a:t>
            </a:fld>
            <a:endParaRPr lang="nb-NO"/>
          </a:p>
        </p:txBody>
      </p:sp>
    </p:spTree>
    <p:extLst>
      <p:ext uri="{BB962C8B-B14F-4D97-AF65-F5344CB8AC3E}">
        <p14:creationId xmlns:p14="http://schemas.microsoft.com/office/powerpoint/2010/main" val="2890630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38</a:t>
            </a:fld>
            <a:endParaRPr lang="nb-NO"/>
          </a:p>
        </p:txBody>
      </p:sp>
    </p:spTree>
    <p:extLst>
      <p:ext uri="{BB962C8B-B14F-4D97-AF65-F5344CB8AC3E}">
        <p14:creationId xmlns:p14="http://schemas.microsoft.com/office/powerpoint/2010/main" val="31188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F4B32FD-36F8-4CDD-B112-CCAC7D13391A}" type="slidenum">
              <a:rPr lang="nb-NO" smtClean="0"/>
              <a:t>40</a:t>
            </a:fld>
            <a:endParaRPr lang="nb-NO"/>
          </a:p>
        </p:txBody>
      </p:sp>
    </p:spTree>
    <p:extLst>
      <p:ext uri="{BB962C8B-B14F-4D97-AF65-F5344CB8AC3E}">
        <p14:creationId xmlns:p14="http://schemas.microsoft.com/office/powerpoint/2010/main" val="1767694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1759D9-75E3-E43F-6814-61C848DC124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B57D401-0AF2-B3DB-1470-F73E0F9D02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4A28C64-FBC3-EFC3-E7A5-0A0FEE1FA3FB}"/>
              </a:ext>
            </a:extLst>
          </p:cNvPr>
          <p:cNvSpPr>
            <a:spLocks noGrp="1"/>
          </p:cNvSpPr>
          <p:nvPr>
            <p:ph type="dt" sz="half" idx="10"/>
          </p:nvPr>
        </p:nvSpPr>
        <p:spPr/>
        <p:txBody>
          <a:bodyPr/>
          <a:lstStyle/>
          <a:p>
            <a:fld id="{4A423D35-8122-4B14-97B2-E80B09372C50}" type="datetime1">
              <a:rPr lang="nb-NO" smtClean="0"/>
              <a:t>25.03.2025</a:t>
            </a:fld>
            <a:endParaRPr lang="nb-NO"/>
          </a:p>
        </p:txBody>
      </p:sp>
      <p:sp>
        <p:nvSpPr>
          <p:cNvPr id="5" name="Plassholder for bunntekst 4">
            <a:extLst>
              <a:ext uri="{FF2B5EF4-FFF2-40B4-BE49-F238E27FC236}">
                <a16:creationId xmlns:a16="http://schemas.microsoft.com/office/drawing/2014/main" id="{72DC50AA-1E6D-49F0-66D5-616655346FB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C578BDA-D16C-CC25-07B4-4E9086C113E6}"/>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903239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933E9C-16B6-C539-ECA2-2B11EB75EE2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F76FC32-D645-E68D-FA50-E9F35EC181B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811FB26-D1C4-BC18-6763-577FB0FE9BB4}"/>
              </a:ext>
            </a:extLst>
          </p:cNvPr>
          <p:cNvSpPr>
            <a:spLocks noGrp="1"/>
          </p:cNvSpPr>
          <p:nvPr>
            <p:ph type="dt" sz="half" idx="10"/>
          </p:nvPr>
        </p:nvSpPr>
        <p:spPr/>
        <p:txBody>
          <a:bodyPr/>
          <a:lstStyle/>
          <a:p>
            <a:fld id="{EFAFD623-A9FF-4118-BED6-8EB896FAF377}" type="datetime1">
              <a:rPr lang="nb-NO" smtClean="0"/>
              <a:t>25.03.2025</a:t>
            </a:fld>
            <a:endParaRPr lang="nb-NO"/>
          </a:p>
        </p:txBody>
      </p:sp>
      <p:sp>
        <p:nvSpPr>
          <p:cNvPr id="5" name="Plassholder for bunntekst 4">
            <a:extLst>
              <a:ext uri="{FF2B5EF4-FFF2-40B4-BE49-F238E27FC236}">
                <a16:creationId xmlns:a16="http://schemas.microsoft.com/office/drawing/2014/main" id="{722A72C5-70EB-6918-3FBB-3E4A680F05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372CA06-F8AB-CA04-F3F9-6A6E16435EA2}"/>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2708334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7605D0-DB19-954C-BB89-3B55149BD21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9B896C7-3251-2B8E-80CD-9A17BC14F1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E028A86-40D4-B86C-6204-4FC2A7D6B36E}"/>
              </a:ext>
            </a:extLst>
          </p:cNvPr>
          <p:cNvSpPr>
            <a:spLocks noGrp="1"/>
          </p:cNvSpPr>
          <p:nvPr>
            <p:ph type="dt" sz="half" idx="10"/>
          </p:nvPr>
        </p:nvSpPr>
        <p:spPr/>
        <p:txBody>
          <a:bodyPr/>
          <a:lstStyle/>
          <a:p>
            <a:fld id="{AB7C7BAB-E389-460C-90B2-926D658E1043}" type="datetime1">
              <a:rPr lang="nb-NO" smtClean="0"/>
              <a:t>25.03.2025</a:t>
            </a:fld>
            <a:endParaRPr lang="nb-NO"/>
          </a:p>
        </p:txBody>
      </p:sp>
      <p:sp>
        <p:nvSpPr>
          <p:cNvPr id="5" name="Plassholder for bunntekst 4">
            <a:extLst>
              <a:ext uri="{FF2B5EF4-FFF2-40B4-BE49-F238E27FC236}">
                <a16:creationId xmlns:a16="http://schemas.microsoft.com/office/drawing/2014/main" id="{EEDB6D67-B533-5954-6521-9D7D740D640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C11D0B0-5F9D-7BA0-02AC-CA7FA801BCDE}"/>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833528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890B7C-13E6-861C-1C18-182B50CE8B0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5694DFA-C698-126D-87FC-4320DA49798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189BB74-D061-DA54-3B95-DB7A2CDD03C5}"/>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C91E1A2-C7B0-F162-7B16-55678604FD80}"/>
              </a:ext>
            </a:extLst>
          </p:cNvPr>
          <p:cNvSpPr>
            <a:spLocks noGrp="1"/>
          </p:cNvSpPr>
          <p:nvPr>
            <p:ph type="dt" sz="half" idx="10"/>
          </p:nvPr>
        </p:nvSpPr>
        <p:spPr/>
        <p:txBody>
          <a:bodyPr/>
          <a:lstStyle/>
          <a:p>
            <a:fld id="{A07F6BD5-8D0F-4297-88BD-CEEA4E6E3F6F}" type="datetime1">
              <a:rPr lang="nb-NO" smtClean="0"/>
              <a:t>25.03.2025</a:t>
            </a:fld>
            <a:endParaRPr lang="nb-NO"/>
          </a:p>
        </p:txBody>
      </p:sp>
      <p:sp>
        <p:nvSpPr>
          <p:cNvPr id="6" name="Plassholder for bunntekst 5">
            <a:extLst>
              <a:ext uri="{FF2B5EF4-FFF2-40B4-BE49-F238E27FC236}">
                <a16:creationId xmlns:a16="http://schemas.microsoft.com/office/drawing/2014/main" id="{A191F278-A0EE-5904-9471-326C23A7B0F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58DEC7B-9358-3609-FA9A-0E8B45903D6E}"/>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853649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3E4A35-7988-4757-00CE-3BDAB02674E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C05237F8-D948-DC66-81D7-B91F1424CE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7DC05B0-CB39-BED6-08DB-BB633B96B53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5BD7DCF-CC1B-28EA-81A0-986D5CB5E1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995929AF-8134-75AA-913D-6B47FF17195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83F470E-352F-E2F2-BB01-91C98AEEA423}"/>
              </a:ext>
            </a:extLst>
          </p:cNvPr>
          <p:cNvSpPr>
            <a:spLocks noGrp="1"/>
          </p:cNvSpPr>
          <p:nvPr>
            <p:ph type="dt" sz="half" idx="10"/>
          </p:nvPr>
        </p:nvSpPr>
        <p:spPr/>
        <p:txBody>
          <a:bodyPr/>
          <a:lstStyle/>
          <a:p>
            <a:fld id="{4E17877B-FCEE-46D3-8430-D5C156851C2B}" type="datetime1">
              <a:rPr lang="nb-NO" smtClean="0"/>
              <a:t>25.03.2025</a:t>
            </a:fld>
            <a:endParaRPr lang="nb-NO"/>
          </a:p>
        </p:txBody>
      </p:sp>
      <p:sp>
        <p:nvSpPr>
          <p:cNvPr id="8" name="Plassholder for bunntekst 7">
            <a:extLst>
              <a:ext uri="{FF2B5EF4-FFF2-40B4-BE49-F238E27FC236}">
                <a16:creationId xmlns:a16="http://schemas.microsoft.com/office/drawing/2014/main" id="{B5FC642E-15A3-0FE4-A780-48EA4027BB4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FB20CE0-0EE5-B14E-E152-E12BE6882D17}"/>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1513590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CE30CA-2F4E-030D-4D0B-D5997FBC9A1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F583C0E0-EAE6-569B-510E-4D1F2C76DC91}"/>
              </a:ext>
            </a:extLst>
          </p:cNvPr>
          <p:cNvSpPr>
            <a:spLocks noGrp="1"/>
          </p:cNvSpPr>
          <p:nvPr>
            <p:ph type="dt" sz="half" idx="10"/>
          </p:nvPr>
        </p:nvSpPr>
        <p:spPr/>
        <p:txBody>
          <a:bodyPr/>
          <a:lstStyle/>
          <a:p>
            <a:fld id="{B1414767-03A9-4FAE-9A4F-964784227B75}" type="datetime1">
              <a:rPr lang="nb-NO" smtClean="0"/>
              <a:t>25.03.2025</a:t>
            </a:fld>
            <a:endParaRPr lang="nb-NO"/>
          </a:p>
        </p:txBody>
      </p:sp>
      <p:sp>
        <p:nvSpPr>
          <p:cNvPr id="4" name="Plassholder for bunntekst 3">
            <a:extLst>
              <a:ext uri="{FF2B5EF4-FFF2-40B4-BE49-F238E27FC236}">
                <a16:creationId xmlns:a16="http://schemas.microsoft.com/office/drawing/2014/main" id="{12F12E12-3C7B-3181-ED80-9B1382203FA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F052E8D-5641-F297-6BB0-C35EC8EF7F8E}"/>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441505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7FABA6-D083-9422-7C09-B71579ADFE76}"/>
              </a:ext>
            </a:extLst>
          </p:cNvPr>
          <p:cNvSpPr>
            <a:spLocks noGrp="1"/>
          </p:cNvSpPr>
          <p:nvPr>
            <p:ph type="dt" sz="half" idx="10"/>
          </p:nvPr>
        </p:nvSpPr>
        <p:spPr/>
        <p:txBody>
          <a:bodyPr/>
          <a:lstStyle/>
          <a:p>
            <a:fld id="{07A60E95-D268-47E1-A98C-63D124CFBFDD}" type="datetime1">
              <a:rPr lang="nb-NO" smtClean="0"/>
              <a:t>25.03.2025</a:t>
            </a:fld>
            <a:endParaRPr lang="nb-NO"/>
          </a:p>
        </p:txBody>
      </p:sp>
      <p:sp>
        <p:nvSpPr>
          <p:cNvPr id="3" name="Plassholder for bunntekst 2">
            <a:extLst>
              <a:ext uri="{FF2B5EF4-FFF2-40B4-BE49-F238E27FC236}">
                <a16:creationId xmlns:a16="http://schemas.microsoft.com/office/drawing/2014/main" id="{AA816079-498E-673E-12C5-11B5A737CC1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F5AA698-3E32-1E92-1BE1-0F5857322FB3}"/>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1606923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27912F-599D-31BD-60CC-1FFEE88D932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1CA67BD-3C67-721B-3504-A27543F6EE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F751F71E-D0FE-07BD-B27F-E070DC3D5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3351454-69CA-B26A-7C64-750FD65D553B}"/>
              </a:ext>
            </a:extLst>
          </p:cNvPr>
          <p:cNvSpPr>
            <a:spLocks noGrp="1"/>
          </p:cNvSpPr>
          <p:nvPr>
            <p:ph type="dt" sz="half" idx="10"/>
          </p:nvPr>
        </p:nvSpPr>
        <p:spPr/>
        <p:txBody>
          <a:bodyPr/>
          <a:lstStyle/>
          <a:p>
            <a:fld id="{3CDDAE64-48CE-41C8-A2FD-2B4F416FDEBA}" type="datetime1">
              <a:rPr lang="nb-NO" smtClean="0"/>
              <a:t>25.03.2025</a:t>
            </a:fld>
            <a:endParaRPr lang="nb-NO"/>
          </a:p>
        </p:txBody>
      </p:sp>
      <p:sp>
        <p:nvSpPr>
          <p:cNvPr id="6" name="Plassholder for bunntekst 5">
            <a:extLst>
              <a:ext uri="{FF2B5EF4-FFF2-40B4-BE49-F238E27FC236}">
                <a16:creationId xmlns:a16="http://schemas.microsoft.com/office/drawing/2014/main" id="{D8DA53D8-26DE-074A-834F-2B4BBBE34E8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8415DD5-9AD7-A283-315F-82340753A817}"/>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87652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5F837F-B96A-CB01-3D8B-225F617D776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172FD6A-1784-5FEC-88C1-7F94200889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7714C34-ABCB-291D-5F31-CA6DA3124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F3EE9FC-52BF-423C-7D9B-6D24AA8CE95B}"/>
              </a:ext>
            </a:extLst>
          </p:cNvPr>
          <p:cNvSpPr>
            <a:spLocks noGrp="1"/>
          </p:cNvSpPr>
          <p:nvPr>
            <p:ph type="dt" sz="half" idx="10"/>
          </p:nvPr>
        </p:nvSpPr>
        <p:spPr/>
        <p:txBody>
          <a:bodyPr/>
          <a:lstStyle/>
          <a:p>
            <a:fld id="{2BA21208-B955-4DD3-B6AE-8B37A061DA87}" type="datetime1">
              <a:rPr lang="nb-NO" smtClean="0"/>
              <a:t>25.03.2025</a:t>
            </a:fld>
            <a:endParaRPr lang="nb-NO"/>
          </a:p>
        </p:txBody>
      </p:sp>
      <p:sp>
        <p:nvSpPr>
          <p:cNvPr id="6" name="Plassholder for bunntekst 5">
            <a:extLst>
              <a:ext uri="{FF2B5EF4-FFF2-40B4-BE49-F238E27FC236}">
                <a16:creationId xmlns:a16="http://schemas.microsoft.com/office/drawing/2014/main" id="{9F65D956-6F69-0976-8BAC-1B6C0234E1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41C0D81-6AB6-0D55-4D31-FCC7E476C37D}"/>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256813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A5AA7C-5A4C-5C4B-9C26-A2BDF886EB3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53CC7F3-2079-1EB2-321F-A5F27C61267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ECD756D-F80C-F473-58D8-FB492255BD24}"/>
              </a:ext>
            </a:extLst>
          </p:cNvPr>
          <p:cNvSpPr>
            <a:spLocks noGrp="1"/>
          </p:cNvSpPr>
          <p:nvPr>
            <p:ph type="dt" sz="half" idx="10"/>
          </p:nvPr>
        </p:nvSpPr>
        <p:spPr/>
        <p:txBody>
          <a:bodyPr/>
          <a:lstStyle/>
          <a:p>
            <a:fld id="{9A2DC04D-F7C4-448A-A0D5-E81EBA374C93}" type="datetime1">
              <a:rPr lang="nb-NO" smtClean="0"/>
              <a:t>25.03.2025</a:t>
            </a:fld>
            <a:endParaRPr lang="nb-NO"/>
          </a:p>
        </p:txBody>
      </p:sp>
      <p:sp>
        <p:nvSpPr>
          <p:cNvPr id="5" name="Plassholder for bunntekst 4">
            <a:extLst>
              <a:ext uri="{FF2B5EF4-FFF2-40B4-BE49-F238E27FC236}">
                <a16:creationId xmlns:a16="http://schemas.microsoft.com/office/drawing/2014/main" id="{20357611-6889-5D19-FFA2-DADE11190E6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481D0F9-46AB-E0DF-2E3B-F9AFBF3199A0}"/>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657502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D9C4A9B-BBF2-B83C-829A-D8506B13E38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6D4592DF-748D-1E80-0A66-4AAA98F52F2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F79A6B8-D7B6-3F2F-F7B6-D2AA3474AAEF}"/>
              </a:ext>
            </a:extLst>
          </p:cNvPr>
          <p:cNvSpPr>
            <a:spLocks noGrp="1"/>
          </p:cNvSpPr>
          <p:nvPr>
            <p:ph type="dt" sz="half" idx="10"/>
          </p:nvPr>
        </p:nvSpPr>
        <p:spPr/>
        <p:txBody>
          <a:bodyPr/>
          <a:lstStyle/>
          <a:p>
            <a:fld id="{8589B2ED-F273-471D-939A-75AE1766D4E4}" type="datetime1">
              <a:rPr lang="nb-NO" smtClean="0"/>
              <a:t>25.03.2025</a:t>
            </a:fld>
            <a:endParaRPr lang="nb-NO"/>
          </a:p>
        </p:txBody>
      </p:sp>
      <p:sp>
        <p:nvSpPr>
          <p:cNvPr id="5" name="Plassholder for bunntekst 4">
            <a:extLst>
              <a:ext uri="{FF2B5EF4-FFF2-40B4-BE49-F238E27FC236}">
                <a16:creationId xmlns:a16="http://schemas.microsoft.com/office/drawing/2014/main" id="{7C022D33-3CD4-1482-6756-72E93D33315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965AA6A-C640-692D-4777-5714E84E187C}"/>
              </a:ext>
            </a:extLst>
          </p:cNvPr>
          <p:cNvSpPr>
            <a:spLocks noGrp="1"/>
          </p:cNvSpPr>
          <p:nvPr>
            <p:ph type="sldNum" sz="quarter" idx="12"/>
          </p:nvPr>
        </p:nvSpPr>
        <p:spPr/>
        <p:txBody>
          <a:bodyPr/>
          <a:lstStyle/>
          <a:p>
            <a:fld id="{ACE18A62-8382-4AF0-A1EB-92A1CB842EF6}" type="slidenum">
              <a:rPr lang="nb-NO" smtClean="0"/>
              <a:t>‹#›</a:t>
            </a:fld>
            <a:endParaRPr lang="nb-NO"/>
          </a:p>
        </p:txBody>
      </p:sp>
    </p:spTree>
    <p:extLst>
      <p:ext uri="{BB962C8B-B14F-4D97-AF65-F5344CB8AC3E}">
        <p14:creationId xmlns:p14="http://schemas.microsoft.com/office/powerpoint/2010/main" val="1834202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02E11DE-56CE-DEC8-FED6-CD2F1ED268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A3AFF3D-A180-AD97-AE0F-EEA947023C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EF0EF6A-4A2B-29BB-158A-7442D1B126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06D62-4F87-4EAB-9B34-C10F1DCACCEE}" type="datetime1">
              <a:rPr lang="nb-NO" smtClean="0"/>
              <a:t>25.03.2025</a:t>
            </a:fld>
            <a:endParaRPr lang="nb-NO"/>
          </a:p>
        </p:txBody>
      </p:sp>
      <p:sp>
        <p:nvSpPr>
          <p:cNvPr id="5" name="Plassholder for bunntekst 4">
            <a:extLst>
              <a:ext uri="{FF2B5EF4-FFF2-40B4-BE49-F238E27FC236}">
                <a16:creationId xmlns:a16="http://schemas.microsoft.com/office/drawing/2014/main" id="{0527ABF8-BB4F-6A29-BF5E-511C7D842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6496B629-07EB-F446-AF42-769CFD0721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E18A62-8382-4AF0-A1EB-92A1CB842EF6}" type="slidenum">
              <a:rPr lang="nb-NO" smtClean="0"/>
              <a:t>‹#›</a:t>
            </a:fld>
            <a:endParaRPr lang="nb-NO"/>
          </a:p>
        </p:txBody>
      </p:sp>
    </p:spTree>
    <p:extLst>
      <p:ext uri="{BB962C8B-B14F-4D97-AF65-F5344CB8AC3E}">
        <p14:creationId xmlns:p14="http://schemas.microsoft.com/office/powerpoint/2010/main" val="1175763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B7404676-CCD1-DF45-ED27-F3AAB0418BD6}"/>
              </a:ext>
            </a:extLst>
          </p:cNvPr>
          <p:cNvSpPr txBox="1"/>
          <p:nvPr/>
        </p:nvSpPr>
        <p:spPr>
          <a:xfrm>
            <a:off x="1484737" y="884734"/>
            <a:ext cx="8021256" cy="3231654"/>
          </a:xfrm>
          <a:prstGeom prst="rect">
            <a:avLst/>
          </a:prstGeom>
          <a:noFill/>
        </p:spPr>
        <p:txBody>
          <a:bodyPr wrap="square">
            <a:spAutoFit/>
          </a:bodyPr>
          <a:lstStyle/>
          <a:p>
            <a:pPr algn="ctr"/>
            <a:r>
              <a:rPr lang="nb-NO" sz="6000" b="0" i="0" u="none" strike="noStrike" baseline="0" dirty="0">
                <a:solidFill>
                  <a:srgbClr val="963735"/>
                </a:solidFill>
                <a:latin typeface="Calibri" panose="020F0502020204030204" pitchFamily="34" charset="0"/>
              </a:rPr>
              <a:t>Uke 12 – IN3030 v2025</a:t>
            </a:r>
          </a:p>
          <a:p>
            <a:pPr algn="ctr"/>
            <a:r>
              <a:rPr lang="nb-NO" sz="4800" b="0" i="0" u="none" strike="noStrike" baseline="0" dirty="0">
                <a:solidFill>
                  <a:srgbClr val="8A8A8A"/>
                </a:solidFill>
                <a:latin typeface="Calibri" panose="020F0502020204030204" pitchFamily="34" charset="0"/>
              </a:rPr>
              <a:t>Arne Maus</a:t>
            </a:r>
          </a:p>
          <a:p>
            <a:pPr algn="ctr"/>
            <a:r>
              <a:rPr lang="nb-NO" sz="4800" b="0" i="0" u="none" strike="noStrike" baseline="0" dirty="0">
                <a:solidFill>
                  <a:srgbClr val="8A8A8A"/>
                </a:solidFill>
                <a:latin typeface="Calibri" panose="020F0502020204030204" pitchFamily="34" charset="0"/>
              </a:rPr>
              <a:t>PSE-gruppa</a:t>
            </a:r>
          </a:p>
          <a:p>
            <a:pPr algn="ctr"/>
            <a:r>
              <a:rPr lang="nb-NO" sz="4800" b="0" i="0" u="none" strike="noStrike" baseline="0" dirty="0" err="1">
                <a:solidFill>
                  <a:srgbClr val="8A8A8A"/>
                </a:solidFill>
                <a:latin typeface="Calibri" panose="020F0502020204030204" pitchFamily="34" charset="0"/>
              </a:rPr>
              <a:t>Ifi</a:t>
            </a:r>
            <a:r>
              <a:rPr lang="nb-NO" sz="4800" b="0" i="0" u="none" strike="noStrike" baseline="0" dirty="0">
                <a:solidFill>
                  <a:srgbClr val="8A8A8A"/>
                </a:solidFill>
                <a:latin typeface="Calibri" panose="020F0502020204030204" pitchFamily="34" charset="0"/>
              </a:rPr>
              <a:t>, UiO</a:t>
            </a:r>
            <a:endParaRPr lang="nb-NO" sz="3200" dirty="0"/>
          </a:p>
        </p:txBody>
      </p:sp>
      <p:sp>
        <p:nvSpPr>
          <p:cNvPr id="2" name="Plassholder for lysbildenummer 1">
            <a:extLst>
              <a:ext uri="{FF2B5EF4-FFF2-40B4-BE49-F238E27FC236}">
                <a16:creationId xmlns:a16="http://schemas.microsoft.com/office/drawing/2014/main" id="{EE56A01F-90C7-2A19-5B8E-2D64F46EAF28}"/>
              </a:ext>
            </a:extLst>
          </p:cNvPr>
          <p:cNvSpPr>
            <a:spLocks noGrp="1"/>
          </p:cNvSpPr>
          <p:nvPr>
            <p:ph type="sldNum" sz="quarter" idx="12"/>
          </p:nvPr>
        </p:nvSpPr>
        <p:spPr/>
        <p:txBody>
          <a:bodyPr/>
          <a:lstStyle/>
          <a:p>
            <a:fld id="{ACE18A62-8382-4AF0-A1EB-92A1CB842EF6}" type="slidenum">
              <a:rPr lang="nb-NO" smtClean="0"/>
              <a:t>1</a:t>
            </a:fld>
            <a:endParaRPr lang="nb-NO"/>
          </a:p>
        </p:txBody>
      </p:sp>
    </p:spTree>
    <p:extLst>
      <p:ext uri="{BB962C8B-B14F-4D97-AF65-F5344CB8AC3E}">
        <p14:creationId xmlns:p14="http://schemas.microsoft.com/office/powerpoint/2010/main" val="240031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2C7B-B8AA-FC48-A5FF-CF5622C2A822}"/>
              </a:ext>
            </a:extLst>
          </p:cNvPr>
          <p:cNvSpPr>
            <a:spLocks noGrp="1"/>
          </p:cNvSpPr>
          <p:nvPr>
            <p:ph type="ctrTitle"/>
          </p:nvPr>
        </p:nvSpPr>
        <p:spPr>
          <a:xfrm>
            <a:off x="1032076" y="1179333"/>
            <a:ext cx="10127848" cy="2076629"/>
          </a:xfrm>
        </p:spPr>
        <p:txBody>
          <a:bodyPr>
            <a:normAutofit/>
          </a:bodyPr>
          <a:lstStyle/>
          <a:p>
            <a:r>
              <a:rPr lang="nb-NO" sz="4400" dirty="0">
                <a:solidFill>
                  <a:srgbClr val="C00000"/>
                </a:solidFill>
              </a:rPr>
              <a:t>Den konvekse innhyllingen </a:t>
            </a:r>
            <a:br>
              <a:rPr lang="nb-NO" sz="4400" dirty="0">
                <a:solidFill>
                  <a:srgbClr val="C00000"/>
                </a:solidFill>
              </a:rPr>
            </a:br>
            <a:r>
              <a:rPr lang="nb-NO" sz="4400" dirty="0">
                <a:solidFill>
                  <a:srgbClr val="C00000"/>
                </a:solidFill>
              </a:rPr>
              <a:t>av n punkter,</a:t>
            </a:r>
            <a:br>
              <a:rPr lang="nb-NO" sz="4400" dirty="0">
                <a:solidFill>
                  <a:srgbClr val="C00000"/>
                </a:solidFill>
              </a:rPr>
            </a:br>
            <a:r>
              <a:rPr lang="nb-NO" sz="4400" dirty="0">
                <a:solidFill>
                  <a:srgbClr val="C00000"/>
                </a:solidFill>
              </a:rPr>
              <a:t>sekvensiell og to parallelle  algoritmer</a:t>
            </a:r>
          </a:p>
        </p:txBody>
      </p:sp>
      <p:sp>
        <p:nvSpPr>
          <p:cNvPr id="5" name="Undertittel 4">
            <a:extLst>
              <a:ext uri="{FF2B5EF4-FFF2-40B4-BE49-F238E27FC236}">
                <a16:creationId xmlns:a16="http://schemas.microsoft.com/office/drawing/2014/main" id="{C2F11DD3-B333-DE38-5958-A515E81DC8BD}"/>
              </a:ext>
            </a:extLst>
          </p:cNvPr>
          <p:cNvSpPr>
            <a:spLocks noGrp="1"/>
          </p:cNvSpPr>
          <p:nvPr>
            <p:ph type="subTitle" idx="1"/>
          </p:nvPr>
        </p:nvSpPr>
        <p:spPr/>
        <p:txBody>
          <a:bodyPr/>
          <a:lstStyle/>
          <a:p>
            <a:endParaRPr lang="nb-NO" dirty="0"/>
          </a:p>
        </p:txBody>
      </p:sp>
      <p:sp>
        <p:nvSpPr>
          <p:cNvPr id="3" name="Plassholder for lysbildenummer 2">
            <a:extLst>
              <a:ext uri="{FF2B5EF4-FFF2-40B4-BE49-F238E27FC236}">
                <a16:creationId xmlns:a16="http://schemas.microsoft.com/office/drawing/2014/main" id="{076A2E0F-7021-A820-6196-1FA2C4F4B324}"/>
              </a:ext>
            </a:extLst>
          </p:cNvPr>
          <p:cNvSpPr>
            <a:spLocks noGrp="1"/>
          </p:cNvSpPr>
          <p:nvPr>
            <p:ph type="sldNum" sz="quarter" idx="12"/>
          </p:nvPr>
        </p:nvSpPr>
        <p:spPr/>
        <p:txBody>
          <a:bodyPr/>
          <a:lstStyle/>
          <a:p>
            <a:fld id="{ACE18A62-8382-4AF0-A1EB-92A1CB842EF6}" type="slidenum">
              <a:rPr lang="nb-NO" smtClean="0"/>
              <a:t>2</a:t>
            </a:fld>
            <a:endParaRPr lang="nb-NO"/>
          </a:p>
        </p:txBody>
      </p:sp>
    </p:spTree>
    <p:extLst>
      <p:ext uri="{BB962C8B-B14F-4D97-AF65-F5344CB8AC3E}">
        <p14:creationId xmlns:p14="http://schemas.microsoft.com/office/powerpoint/2010/main" val="4181289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a:extLst>
              <a:ext uri="{FF2B5EF4-FFF2-40B4-BE49-F238E27FC236}">
                <a16:creationId xmlns:a16="http://schemas.microsoft.com/office/drawing/2014/main" id="{0AE3AD92-7B2D-94DB-245E-1F38B7BF8A6E}"/>
              </a:ext>
            </a:extLst>
          </p:cNvPr>
          <p:cNvSpPr txBox="1"/>
          <p:nvPr/>
        </p:nvSpPr>
        <p:spPr>
          <a:xfrm>
            <a:off x="2146649" y="396929"/>
            <a:ext cx="8113853" cy="3416320"/>
          </a:xfrm>
          <a:prstGeom prst="rect">
            <a:avLst/>
          </a:prstGeom>
          <a:noFill/>
        </p:spPr>
        <p:txBody>
          <a:bodyPr wrap="square">
            <a:spAutoFit/>
          </a:bodyPr>
          <a:lstStyle/>
          <a:p>
            <a:pPr algn="l"/>
            <a:r>
              <a:rPr lang="nn-NO" sz="2400" b="0" i="0" u="none" strike="noStrike" baseline="0" dirty="0">
                <a:solidFill>
                  <a:srgbClr val="33339A"/>
                </a:solidFill>
                <a:latin typeface="Tahoma" panose="020B0604030504040204" pitchFamily="34" charset="0"/>
              </a:rPr>
              <a:t>Den konvekse innhyllinga til n </a:t>
            </a:r>
            <a:r>
              <a:rPr lang="nn-NO" sz="2400" b="0" i="1" u="none" strike="noStrike" baseline="0" dirty="0">
                <a:solidFill>
                  <a:srgbClr val="33339A"/>
                </a:solidFill>
                <a:latin typeface="Tahoma" panose="020B0604030504040204" pitchFamily="34" charset="0"/>
              </a:rPr>
              <a:t>distinkte</a:t>
            </a:r>
            <a:r>
              <a:rPr lang="nn-NO" sz="2400" b="0" i="0" u="none" strike="noStrike" baseline="0" dirty="0">
                <a:solidFill>
                  <a:srgbClr val="33339A"/>
                </a:solidFill>
                <a:latin typeface="Tahoma" panose="020B0604030504040204" pitchFamily="34" charset="0"/>
              </a:rPr>
              <a:t> punkter – </a:t>
            </a:r>
          </a:p>
          <a:p>
            <a:pPr algn="l"/>
            <a:r>
              <a:rPr lang="nn-NO" sz="2400" dirty="0" err="1">
                <a:solidFill>
                  <a:srgbClr val="33339A"/>
                </a:solidFill>
                <a:latin typeface="Tahoma" panose="020B0604030504040204" pitchFamily="34" charset="0"/>
              </a:rPr>
              <a:t>gammel</a:t>
            </a:r>
            <a:r>
              <a:rPr lang="nn-NO" sz="2400" dirty="0">
                <a:solidFill>
                  <a:srgbClr val="33339A"/>
                </a:solidFill>
                <a:latin typeface="Tahoma" panose="020B0604030504040204" pitchFamily="34" charset="0"/>
              </a:rPr>
              <a:t> </a:t>
            </a:r>
            <a:r>
              <a:rPr lang="nn-NO" sz="2400" dirty="0" err="1">
                <a:solidFill>
                  <a:srgbClr val="33339A"/>
                </a:solidFill>
                <a:latin typeface="Tahoma" panose="020B0604030504040204" pitchFamily="34" charset="0"/>
              </a:rPr>
              <a:t>Oblig</a:t>
            </a:r>
            <a:r>
              <a:rPr lang="nn-NO" sz="2400" dirty="0">
                <a:solidFill>
                  <a:srgbClr val="33339A"/>
                </a:solidFill>
                <a:latin typeface="Tahoma" panose="020B0604030504040204" pitchFamily="34" charset="0"/>
              </a:rPr>
              <a:t> 5 og 4 i IN3030</a:t>
            </a:r>
          </a:p>
          <a:p>
            <a:pPr algn="l"/>
            <a:endParaRPr lang="nn-NO" sz="2400" dirty="0">
              <a:solidFill>
                <a:srgbClr val="33339A"/>
              </a:solidFill>
              <a:latin typeface="Tahoma" panose="020B0604030504040204" pitchFamily="34" charset="0"/>
            </a:endParaRPr>
          </a:p>
          <a:p>
            <a:pPr marL="342900" indent="-342900" algn="l">
              <a:buFont typeface="Wingdings" panose="05000000000000000000" pitchFamily="2" charset="2"/>
              <a:buChar char="§"/>
            </a:pPr>
            <a:endParaRPr lang="nn-NO" sz="2400" b="0" i="0" u="none" strike="noStrike" baseline="0" dirty="0">
              <a:solidFill>
                <a:srgbClr val="33339A"/>
              </a:solidFill>
              <a:latin typeface="Tahoma" panose="020B0604030504040204" pitchFamily="34" charset="0"/>
            </a:endParaRPr>
          </a:p>
          <a:p>
            <a:pPr marL="342900" indent="-342900">
              <a:buFont typeface="Wingdings" panose="05000000000000000000" pitchFamily="2" charset="2"/>
              <a:buChar char="§"/>
            </a:pPr>
            <a:r>
              <a:rPr lang="nb-NO" sz="2400" b="0" i="0" u="none" strike="noStrike" baseline="0" dirty="0">
                <a:solidFill>
                  <a:srgbClr val="3333CD"/>
                </a:solidFill>
                <a:latin typeface="Wingdings-Regular"/>
              </a:rPr>
              <a:t> </a:t>
            </a:r>
            <a:r>
              <a:rPr lang="nb-NO" sz="2400" b="0" i="0" u="none" strike="noStrike" baseline="0" dirty="0">
                <a:solidFill>
                  <a:srgbClr val="000000"/>
                </a:solidFill>
                <a:latin typeface="Tahoma" panose="020B0604030504040204" pitchFamily="34" charset="0"/>
              </a:rPr>
              <a:t>Hva er det, definisjon</a:t>
            </a:r>
          </a:p>
          <a:p>
            <a:pPr marL="342900" indent="-342900">
              <a:buFont typeface="Wingdings" panose="05000000000000000000" pitchFamily="2" charset="2"/>
              <a:buChar char="§"/>
            </a:pPr>
            <a:r>
              <a:rPr lang="nb-NO" sz="2400" b="0" i="0" u="none" strike="noStrike" baseline="0" dirty="0">
                <a:solidFill>
                  <a:srgbClr val="FF0000"/>
                </a:solidFill>
                <a:latin typeface="Wingdings-Regular"/>
              </a:rPr>
              <a:t> </a:t>
            </a:r>
            <a:r>
              <a:rPr lang="nb-NO" sz="2400" b="0" i="0" u="none" strike="noStrike" baseline="0" dirty="0">
                <a:solidFill>
                  <a:srgbClr val="000000"/>
                </a:solidFill>
                <a:latin typeface="Tahoma" panose="020B0604030504040204" pitchFamily="34" charset="0"/>
              </a:rPr>
              <a:t>Hvordan ser den ut</a:t>
            </a:r>
          </a:p>
          <a:p>
            <a:pPr marL="342900" indent="-342900">
              <a:buFont typeface="Wingdings" panose="05000000000000000000" pitchFamily="2" charset="2"/>
              <a:buChar char="§"/>
            </a:pPr>
            <a:r>
              <a:rPr lang="nb-NO" sz="2400" b="0" i="0" u="none" strike="noStrike" baseline="0" dirty="0">
                <a:solidFill>
                  <a:srgbClr val="3333CD"/>
                </a:solidFill>
                <a:latin typeface="Wingdings-Regular"/>
              </a:rPr>
              <a:t> </a:t>
            </a:r>
            <a:r>
              <a:rPr lang="nb-NO" sz="2400" b="0" i="0" u="none" strike="noStrike" baseline="0" dirty="0">
                <a:solidFill>
                  <a:srgbClr val="000000"/>
                </a:solidFill>
                <a:latin typeface="Tahoma" panose="020B0604030504040204" pitchFamily="34" charset="0"/>
              </a:rPr>
              <a:t>Hva brukes den til?</a:t>
            </a:r>
          </a:p>
          <a:p>
            <a:pPr marL="342900" indent="-342900">
              <a:buFont typeface="Wingdings" panose="05000000000000000000" pitchFamily="2" charset="2"/>
              <a:buChar char="§"/>
            </a:pPr>
            <a:r>
              <a:rPr lang="nb-NO" sz="2400" b="0" i="0" u="none" strike="noStrike" baseline="0" dirty="0">
                <a:solidFill>
                  <a:srgbClr val="3333CD"/>
                </a:solidFill>
                <a:latin typeface="Wingdings-Regular"/>
              </a:rPr>
              <a:t> </a:t>
            </a:r>
            <a:r>
              <a:rPr lang="nb-NO" sz="2400" b="0" i="0" u="none" strike="noStrike" baseline="0" dirty="0">
                <a:solidFill>
                  <a:srgbClr val="000000"/>
                </a:solidFill>
                <a:latin typeface="Tahoma" panose="020B0604030504040204" pitchFamily="34" charset="0"/>
              </a:rPr>
              <a:t>Hvordan finner vi den?</a:t>
            </a:r>
          </a:p>
          <a:p>
            <a:pPr marL="571500" indent="-571500">
              <a:buFont typeface="Wingdings" panose="05000000000000000000" pitchFamily="2" charset="2"/>
              <a:buChar char="§"/>
            </a:pPr>
            <a:r>
              <a:rPr lang="nb-NO" sz="2400" dirty="0">
                <a:solidFill>
                  <a:srgbClr val="000000"/>
                </a:solidFill>
                <a:latin typeface="Tahoma" panose="020B0604030504040204" pitchFamily="34" charset="0"/>
              </a:rPr>
              <a:t> Hvorfor forelese dette nå ?</a:t>
            </a:r>
            <a:endParaRPr lang="nb-NO" sz="2400" b="0" i="0" u="none" strike="noStrike" baseline="0" dirty="0">
              <a:solidFill>
                <a:srgbClr val="000000"/>
              </a:solidFill>
              <a:latin typeface="Tahoma" panose="020B0604030504040204" pitchFamily="34" charset="0"/>
            </a:endParaRPr>
          </a:p>
        </p:txBody>
      </p:sp>
      <p:sp>
        <p:nvSpPr>
          <p:cNvPr id="2" name="Plassholder for lysbildenummer 1">
            <a:extLst>
              <a:ext uri="{FF2B5EF4-FFF2-40B4-BE49-F238E27FC236}">
                <a16:creationId xmlns:a16="http://schemas.microsoft.com/office/drawing/2014/main" id="{2E8F51F4-D8F5-AF93-2D94-257C45F128C1}"/>
              </a:ext>
            </a:extLst>
          </p:cNvPr>
          <p:cNvSpPr>
            <a:spLocks noGrp="1"/>
          </p:cNvSpPr>
          <p:nvPr>
            <p:ph type="sldNum" sz="quarter" idx="12"/>
          </p:nvPr>
        </p:nvSpPr>
        <p:spPr/>
        <p:txBody>
          <a:bodyPr/>
          <a:lstStyle/>
          <a:p>
            <a:fld id="{ACE18A62-8382-4AF0-A1EB-92A1CB842EF6}" type="slidenum">
              <a:rPr lang="nb-NO" smtClean="0"/>
              <a:t>3</a:t>
            </a:fld>
            <a:endParaRPr lang="nb-NO"/>
          </a:p>
        </p:txBody>
      </p:sp>
    </p:spTree>
    <p:extLst>
      <p:ext uri="{BB962C8B-B14F-4D97-AF65-F5344CB8AC3E}">
        <p14:creationId xmlns:p14="http://schemas.microsoft.com/office/powerpoint/2010/main" val="110305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DDBA6294-78C0-A6C2-B477-9BD323745CC1}"/>
              </a:ext>
            </a:extLst>
          </p:cNvPr>
          <p:cNvSpPr txBox="1"/>
          <p:nvPr/>
        </p:nvSpPr>
        <p:spPr>
          <a:xfrm>
            <a:off x="393539" y="181957"/>
            <a:ext cx="5229941" cy="6063198"/>
          </a:xfrm>
          <a:prstGeom prst="rect">
            <a:avLst/>
          </a:prstGeom>
          <a:noFill/>
        </p:spPr>
        <p:txBody>
          <a:bodyPr wrap="square">
            <a:spAutoFit/>
          </a:bodyPr>
          <a:lstStyle/>
          <a:p>
            <a:pPr algn="l"/>
            <a:r>
              <a:rPr lang="nb-NO" sz="2400" b="1" i="0" u="none" strike="noStrike" baseline="0" dirty="0">
                <a:solidFill>
                  <a:srgbClr val="33339A"/>
                </a:solidFill>
                <a:latin typeface="Tahoma-Bold"/>
              </a:rPr>
              <a:t>1) </a:t>
            </a:r>
            <a:r>
              <a:rPr lang="nb-NO" sz="2400" b="1" i="0" u="none" strike="noStrike" baseline="0" dirty="0" err="1">
                <a:solidFill>
                  <a:srgbClr val="33339A"/>
                </a:solidFill>
                <a:latin typeface="Tahoma-Bold"/>
              </a:rPr>
              <a:t>Oblig</a:t>
            </a:r>
            <a:r>
              <a:rPr lang="nb-NO" sz="2400" b="1" i="0" u="none" strike="noStrike" baseline="0" dirty="0">
                <a:solidFill>
                  <a:srgbClr val="33339A"/>
                </a:solidFill>
                <a:latin typeface="Tahoma-Bold"/>
              </a:rPr>
              <a:t> </a:t>
            </a:r>
            <a:r>
              <a:rPr lang="nb-NO" sz="2400" b="1" dirty="0">
                <a:solidFill>
                  <a:srgbClr val="33339A"/>
                </a:solidFill>
                <a:latin typeface="Tahoma-Bold"/>
              </a:rPr>
              <a:t>5</a:t>
            </a:r>
            <a:endParaRPr lang="nb-NO" sz="2400" b="1" i="0" u="none" strike="noStrike" baseline="0" dirty="0">
              <a:solidFill>
                <a:srgbClr val="33339A"/>
              </a:solidFill>
              <a:latin typeface="Tahoma-Bold"/>
            </a:endParaRPr>
          </a:p>
          <a:p>
            <a:pPr algn="l"/>
            <a:r>
              <a:rPr lang="nb-NO" sz="2400" b="1" i="0" u="none" strike="noStrike" baseline="0" dirty="0">
                <a:solidFill>
                  <a:srgbClr val="33339A"/>
                </a:solidFill>
                <a:latin typeface="Tahoma-Bold"/>
              </a:rPr>
              <a:t>problemstilling</a:t>
            </a:r>
          </a:p>
          <a:p>
            <a:pPr algn="l"/>
            <a:r>
              <a:rPr lang="nb-NO" sz="1200" b="0" i="0" u="none" strike="noStrike" baseline="0" dirty="0">
                <a:solidFill>
                  <a:srgbClr val="3333CD"/>
                </a:solidFill>
                <a:latin typeface="ArialMT"/>
              </a:rPr>
              <a:t>•</a:t>
            </a:r>
            <a:r>
              <a:rPr lang="nb-NO" sz="2000" b="0" i="0" u="none" strike="noStrike" baseline="0" dirty="0">
                <a:solidFill>
                  <a:srgbClr val="000000"/>
                </a:solidFill>
                <a:latin typeface="Tahoma" panose="020B0604030504040204" pitchFamily="34" charset="0"/>
              </a:rPr>
              <a:t> Vi skal finne den konvekse innhyllinga til n</a:t>
            </a:r>
          </a:p>
          <a:p>
            <a:pPr algn="l"/>
            <a:r>
              <a:rPr lang="nb-NO" sz="2000" b="0" i="0" u="none" strike="noStrike" baseline="0" dirty="0">
                <a:solidFill>
                  <a:srgbClr val="000000"/>
                </a:solidFill>
                <a:latin typeface="Tahoma" panose="020B0604030504040204" pitchFamily="34" charset="0"/>
              </a:rPr>
              <a:t>punkter p i </a:t>
            </a:r>
            <a:r>
              <a:rPr lang="nb-NO" sz="2000" b="0" i="0" u="none" strike="noStrike" baseline="0" dirty="0" err="1">
                <a:solidFill>
                  <a:srgbClr val="000000"/>
                </a:solidFill>
                <a:latin typeface="Tahoma" panose="020B0604030504040204" pitchFamily="34" charset="0"/>
              </a:rPr>
              <a:t>xy</a:t>
            </a:r>
            <a:r>
              <a:rPr lang="nb-NO" sz="2000" b="0" i="0" u="none" strike="noStrike" baseline="0" dirty="0">
                <a:solidFill>
                  <a:srgbClr val="000000"/>
                </a:solidFill>
                <a:latin typeface="Tahoma" panose="020B0604030504040204" pitchFamily="34" charset="0"/>
              </a:rPr>
              <a:t>-planet.</a:t>
            </a:r>
            <a:br>
              <a:rPr lang="nb-NO" sz="2000" b="0" i="0" u="none" strike="noStrike" baseline="0" dirty="0">
                <a:solidFill>
                  <a:srgbClr val="000000"/>
                </a:solidFill>
                <a:latin typeface="Tahoma" panose="020B0604030504040204" pitchFamily="34" charset="0"/>
              </a:rPr>
            </a:br>
            <a:endParaRPr lang="nb-NO" sz="2000" b="0" i="0" u="none" strike="noStrike" baseline="0" dirty="0">
              <a:solidFill>
                <a:srgbClr val="000000"/>
              </a:solidFill>
              <a:latin typeface="Tahoma" panose="020B0604030504040204" pitchFamily="34" charset="0"/>
            </a:endParaRPr>
          </a:p>
          <a:p>
            <a:pPr algn="l"/>
            <a:r>
              <a:rPr lang="nb-NO" sz="1200" b="0" i="0" u="none" strike="noStrike" baseline="0" dirty="0">
                <a:solidFill>
                  <a:srgbClr val="3333CD"/>
                </a:solidFill>
                <a:latin typeface="ArialMT"/>
              </a:rPr>
              <a:t>• </a:t>
            </a:r>
            <a:r>
              <a:rPr lang="nb-NO" sz="2000" b="0" i="0" u="none" strike="noStrike" baseline="0" dirty="0">
                <a:solidFill>
                  <a:srgbClr val="000000"/>
                </a:solidFill>
                <a:latin typeface="Tahoma" panose="020B0604030504040204" pitchFamily="34" charset="0"/>
              </a:rPr>
              <a:t>Her er 95 tilfeldige punkter og deres</a:t>
            </a:r>
          </a:p>
          <a:p>
            <a:pPr algn="l"/>
            <a:r>
              <a:rPr lang="nb-NO" sz="2000" b="0" i="0" u="none" strike="noStrike" baseline="0" dirty="0">
                <a:solidFill>
                  <a:srgbClr val="000000"/>
                </a:solidFill>
                <a:latin typeface="Tahoma" panose="020B0604030504040204" pitchFamily="34" charset="0"/>
              </a:rPr>
              <a:t>innhylling: </a:t>
            </a:r>
            <a:r>
              <a:rPr lang="nb-NO" sz="1200" b="0" i="0" u="none" strike="noStrike" baseline="0" dirty="0">
                <a:solidFill>
                  <a:srgbClr val="3333CD"/>
                </a:solidFill>
                <a:latin typeface="ArialMT"/>
              </a:rPr>
              <a:t>• </a:t>
            </a:r>
            <a:r>
              <a:rPr lang="nb-NO" sz="2000" b="0" i="0" u="none" strike="noStrike" baseline="0" dirty="0">
                <a:solidFill>
                  <a:srgbClr val="000000"/>
                </a:solidFill>
                <a:latin typeface="Tahoma" panose="020B0604030504040204" pitchFamily="34" charset="0"/>
              </a:rPr>
              <a:t>en rekke med linjer fra</a:t>
            </a:r>
          </a:p>
          <a:p>
            <a:pPr algn="l"/>
            <a:r>
              <a:rPr lang="nb-NO" sz="2000" b="0" i="0" u="none" strike="noStrike" baseline="0" dirty="0">
                <a:solidFill>
                  <a:srgbClr val="000000"/>
                </a:solidFill>
                <a:latin typeface="Tahoma" panose="020B0604030504040204" pitchFamily="34" charset="0"/>
              </a:rPr>
              <a:t>punkt til punkt i</a:t>
            </a:r>
          </a:p>
          <a:p>
            <a:pPr algn="l"/>
            <a:r>
              <a:rPr lang="nb-NO" sz="2000" b="0" i="0" u="none" strike="noStrike" baseline="0" dirty="0">
                <a:solidFill>
                  <a:srgbClr val="000000"/>
                </a:solidFill>
                <a:latin typeface="Tahoma" panose="020B0604030504040204" pitchFamily="34" charset="0"/>
              </a:rPr>
              <a:t>mengden slik at alle andre </a:t>
            </a:r>
          </a:p>
          <a:p>
            <a:pPr algn="l"/>
            <a:r>
              <a:rPr lang="nb-NO" sz="2000" b="0" i="0" u="none" strike="noStrike" baseline="0" dirty="0">
                <a:solidFill>
                  <a:srgbClr val="000000"/>
                </a:solidFill>
                <a:latin typeface="Tahoma" panose="020B0604030504040204" pitchFamily="34" charset="0"/>
              </a:rPr>
              <a:t>punkter er på ‘innsida’ av denne</a:t>
            </a:r>
          </a:p>
          <a:p>
            <a:pPr algn="l"/>
            <a:r>
              <a:rPr lang="nb-NO" sz="2000" b="0" i="0" u="none" strike="noStrike" baseline="0" dirty="0">
                <a:solidFill>
                  <a:srgbClr val="000000"/>
                </a:solidFill>
                <a:latin typeface="Tahoma" panose="020B0604030504040204" pitchFamily="34" charset="0"/>
              </a:rPr>
              <a:t>mangekanten.</a:t>
            </a:r>
            <a:br>
              <a:rPr lang="nb-NO" sz="2000" b="0" i="0" u="none" strike="noStrike" baseline="0" dirty="0">
                <a:solidFill>
                  <a:srgbClr val="000000"/>
                </a:solidFill>
                <a:latin typeface="Tahoma" panose="020B0604030504040204" pitchFamily="34" charset="0"/>
              </a:rPr>
            </a:br>
            <a:endParaRPr lang="nb-NO" sz="2000" b="0" i="0" u="none" strike="noStrike" baseline="0" dirty="0">
              <a:solidFill>
                <a:srgbClr val="000000"/>
              </a:solidFill>
              <a:latin typeface="Tahoma" panose="020B0604030504040204" pitchFamily="34" charset="0"/>
            </a:endParaRPr>
          </a:p>
          <a:p>
            <a:pPr algn="l"/>
            <a:r>
              <a:rPr lang="nb-NO" sz="1200" b="0" i="0" u="none" strike="noStrike" baseline="0" dirty="0">
                <a:solidFill>
                  <a:srgbClr val="3333CD"/>
                </a:solidFill>
                <a:latin typeface="ArialMT"/>
              </a:rPr>
              <a:t>• </a:t>
            </a:r>
            <a:r>
              <a:rPr lang="nb-NO" sz="2000" b="0" i="0" u="none" strike="noStrike" baseline="0" dirty="0">
                <a:solidFill>
                  <a:srgbClr val="000000"/>
                </a:solidFill>
                <a:latin typeface="Tahoma" panose="020B0604030504040204" pitchFamily="34" charset="0"/>
              </a:rPr>
              <a:t>Mange-kanten er</a:t>
            </a:r>
          </a:p>
          <a:p>
            <a:pPr algn="l"/>
            <a:r>
              <a:rPr lang="nb-NO" sz="2000" b="0" i="0" u="none" strike="noStrike" baseline="0" dirty="0">
                <a:solidFill>
                  <a:srgbClr val="000000"/>
                </a:solidFill>
                <a:latin typeface="Tahoma" panose="020B0604030504040204" pitchFamily="34" charset="0"/>
              </a:rPr>
              <a:t> konveks, </a:t>
            </a:r>
            <a:r>
              <a:rPr lang="nb-NO" sz="2000" b="0" i="0" u="none" strike="noStrike" baseline="0" dirty="0" err="1">
                <a:solidFill>
                  <a:srgbClr val="000000"/>
                </a:solidFill>
                <a:latin typeface="Tahoma" panose="020B0604030504040204" pitchFamily="34" charset="0"/>
              </a:rPr>
              <a:t>dvs</a:t>
            </a:r>
            <a:r>
              <a:rPr lang="nb-NO" sz="2000" b="0" i="0" u="none" strike="noStrike" baseline="0" dirty="0">
                <a:solidFill>
                  <a:srgbClr val="000000"/>
                </a:solidFill>
                <a:latin typeface="Tahoma" panose="020B0604030504040204" pitchFamily="34" charset="0"/>
              </a:rPr>
              <a:t> alle indre</a:t>
            </a:r>
          </a:p>
          <a:p>
            <a:pPr algn="l"/>
            <a:r>
              <a:rPr lang="nb-NO" sz="2000" b="0" i="0" u="none" strike="noStrike" baseline="0" dirty="0">
                <a:solidFill>
                  <a:srgbClr val="000000"/>
                </a:solidFill>
                <a:latin typeface="Tahoma" panose="020B0604030504040204" pitchFamily="34" charset="0"/>
              </a:rPr>
              <a:t> vinkler er ≤ 180</a:t>
            </a:r>
            <a:r>
              <a:rPr lang="nb-NO" sz="2000" b="0" i="0" u="none" strike="noStrike" baseline="0" dirty="0">
                <a:solidFill>
                  <a:srgbClr val="000000"/>
                </a:solidFill>
                <a:latin typeface="SymbolMT"/>
              </a:rPr>
              <a:t>°</a:t>
            </a:r>
          </a:p>
          <a:p>
            <a:pPr algn="l"/>
            <a:r>
              <a:rPr lang="nb-NO" sz="1050" b="0" i="0" u="none" strike="noStrike" baseline="0" dirty="0">
                <a:solidFill>
                  <a:srgbClr val="3333CD"/>
                </a:solidFill>
                <a:latin typeface="ArialMT"/>
              </a:rPr>
              <a:t>•  </a:t>
            </a:r>
            <a:r>
              <a:rPr lang="nb-NO" b="0" i="0" u="none" strike="noStrike" baseline="0" dirty="0">
                <a:solidFill>
                  <a:srgbClr val="000000"/>
                </a:solidFill>
                <a:latin typeface="Tahoma" panose="020B0604030504040204" pitchFamily="34" charset="0"/>
              </a:rPr>
              <a:t>Altså </a:t>
            </a:r>
            <a:r>
              <a:rPr lang="nb-NO" b="1" i="0" u="none" strike="noStrike" baseline="0" dirty="0">
                <a:solidFill>
                  <a:srgbClr val="000000"/>
                </a:solidFill>
                <a:latin typeface="Tahoma-Bold"/>
              </a:rPr>
              <a:t>ikke </a:t>
            </a:r>
            <a:r>
              <a:rPr lang="nb-NO" b="0" i="0" u="none" strike="noStrike" baseline="0" dirty="0">
                <a:solidFill>
                  <a:srgbClr val="000000"/>
                </a:solidFill>
                <a:latin typeface="Tahoma" panose="020B0604030504040204" pitchFamily="34" charset="0"/>
              </a:rPr>
              <a:t>linje 19-57 eller  57-34</a:t>
            </a:r>
            <a:r>
              <a:rPr lang="nb-NO" sz="2000" b="0" i="0" u="none" strike="noStrike" baseline="0" dirty="0">
                <a:solidFill>
                  <a:srgbClr val="000000"/>
                </a:solidFill>
                <a:latin typeface="Tahoma" panose="020B0604030504040204" pitchFamily="34" charset="0"/>
              </a:rPr>
              <a:t>.</a:t>
            </a:r>
          </a:p>
          <a:p>
            <a:pPr algn="l"/>
            <a:r>
              <a:rPr lang="nb-NO" sz="2000" b="0" i="0" u="none" strike="noStrike" baseline="0" dirty="0">
                <a:solidFill>
                  <a:srgbClr val="000000"/>
                </a:solidFill>
                <a:latin typeface="Tahoma" panose="020B0604030504040204" pitchFamily="34" charset="0"/>
              </a:rPr>
              <a:t>. Alle punktene på en slik innhylling er </a:t>
            </a:r>
          </a:p>
          <a:p>
            <a:pPr algn="l"/>
            <a:r>
              <a:rPr lang="nb-NO" sz="2000" b="0" i="0" u="none" strike="noStrike" baseline="0" dirty="0">
                <a:solidFill>
                  <a:srgbClr val="000000"/>
                </a:solidFill>
                <a:latin typeface="Tahoma" panose="020B0604030504040204" pitchFamily="34" charset="0"/>
              </a:rPr>
              <a:t>med: Altså: Både linje 16-21 og 21-27,</a:t>
            </a:r>
          </a:p>
          <a:p>
            <a:pPr algn="l"/>
            <a:r>
              <a:rPr lang="nb-NO" sz="2000" b="0" i="0" u="none" strike="noStrike" baseline="0" dirty="0">
                <a:solidFill>
                  <a:srgbClr val="000000"/>
                </a:solidFill>
                <a:latin typeface="Tahoma" panose="020B0604030504040204" pitchFamily="34" charset="0"/>
              </a:rPr>
              <a:t> </a:t>
            </a:r>
            <a:r>
              <a:rPr lang="nb-NO" sz="2000" b="1" i="0" u="none" strike="noStrike" baseline="0" dirty="0">
                <a:solidFill>
                  <a:srgbClr val="000000"/>
                </a:solidFill>
                <a:latin typeface="Tahoma-Bold"/>
              </a:rPr>
              <a:t>ikke </a:t>
            </a:r>
            <a:r>
              <a:rPr lang="nb-NO" sz="2000" b="0" i="0" u="none" strike="noStrike" baseline="0" dirty="0">
                <a:solidFill>
                  <a:srgbClr val="000000"/>
                </a:solidFill>
                <a:latin typeface="Tahoma" panose="020B0604030504040204" pitchFamily="34" charset="0"/>
              </a:rPr>
              <a:t>linje direkte: 16-27.</a:t>
            </a:r>
            <a:endParaRPr lang="nb-NO" sz="2000" dirty="0"/>
          </a:p>
        </p:txBody>
      </p:sp>
      <p:pic>
        <p:nvPicPr>
          <p:cNvPr id="5" name="Bilde 4">
            <a:extLst>
              <a:ext uri="{FF2B5EF4-FFF2-40B4-BE49-F238E27FC236}">
                <a16:creationId xmlns:a16="http://schemas.microsoft.com/office/drawing/2014/main" id="{D8B326FF-B10C-4FE1-43A1-08CAE8FEB3C5}"/>
              </a:ext>
            </a:extLst>
          </p:cNvPr>
          <p:cNvPicPr>
            <a:picLocks noChangeAspect="1"/>
          </p:cNvPicPr>
          <p:nvPr/>
        </p:nvPicPr>
        <p:blipFill>
          <a:blip r:embed="rId2"/>
          <a:stretch>
            <a:fillRect/>
          </a:stretch>
        </p:blipFill>
        <p:spPr>
          <a:xfrm>
            <a:off x="5180596" y="0"/>
            <a:ext cx="7249411" cy="6564573"/>
          </a:xfrm>
          <a:prstGeom prst="rect">
            <a:avLst/>
          </a:prstGeom>
        </p:spPr>
      </p:pic>
      <p:sp>
        <p:nvSpPr>
          <p:cNvPr id="2" name="Plassholder for lysbildenummer 1">
            <a:extLst>
              <a:ext uri="{FF2B5EF4-FFF2-40B4-BE49-F238E27FC236}">
                <a16:creationId xmlns:a16="http://schemas.microsoft.com/office/drawing/2014/main" id="{3A987719-BC8B-9C8A-4F30-A378245F17FE}"/>
              </a:ext>
            </a:extLst>
          </p:cNvPr>
          <p:cNvSpPr>
            <a:spLocks noGrp="1"/>
          </p:cNvSpPr>
          <p:nvPr>
            <p:ph type="sldNum" sz="quarter" idx="12"/>
          </p:nvPr>
        </p:nvSpPr>
        <p:spPr/>
        <p:txBody>
          <a:bodyPr/>
          <a:lstStyle/>
          <a:p>
            <a:fld id="{ACE18A62-8382-4AF0-A1EB-92A1CB842EF6}" type="slidenum">
              <a:rPr lang="nb-NO" smtClean="0"/>
              <a:t>4</a:t>
            </a:fld>
            <a:endParaRPr lang="nb-NO"/>
          </a:p>
        </p:txBody>
      </p:sp>
    </p:spTree>
    <p:extLst>
      <p:ext uri="{BB962C8B-B14F-4D97-AF65-F5344CB8AC3E}">
        <p14:creationId xmlns:p14="http://schemas.microsoft.com/office/powerpoint/2010/main" val="1428919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AB066585-170A-0FF9-FFE8-A9CACC4FF398}"/>
              </a:ext>
            </a:extLst>
          </p:cNvPr>
          <p:cNvSpPr txBox="1"/>
          <p:nvPr/>
        </p:nvSpPr>
        <p:spPr>
          <a:xfrm>
            <a:off x="3664915" y="724205"/>
            <a:ext cx="7417613" cy="4832092"/>
          </a:xfrm>
          <a:prstGeom prst="rect">
            <a:avLst/>
          </a:prstGeom>
          <a:noFill/>
        </p:spPr>
        <p:txBody>
          <a:bodyPr wrap="square">
            <a:spAutoFit/>
          </a:bodyPr>
          <a:lstStyle/>
          <a:p>
            <a:pPr algn="l"/>
            <a:r>
              <a:rPr lang="nb-NO" sz="2400" b="0" i="0" u="none" strike="noStrike" baseline="0" dirty="0">
                <a:solidFill>
                  <a:srgbClr val="33339A"/>
                </a:solidFill>
                <a:latin typeface="Tahoma" panose="020B0604030504040204" pitchFamily="34" charset="0"/>
              </a:rPr>
              <a:t>Hva bruker vi den konvekse innhyllinga til?</a:t>
            </a:r>
          </a:p>
          <a:p>
            <a:pPr algn="l"/>
            <a:endParaRPr lang="nb-NO" sz="2400" b="0" i="0" u="none" strike="noStrike" baseline="0" dirty="0">
              <a:solidFill>
                <a:srgbClr val="33339A"/>
              </a:solidFill>
              <a:latin typeface="Tahoma" panose="020B0604030504040204" pitchFamily="34" charset="0"/>
            </a:endParaRPr>
          </a:p>
          <a:p>
            <a:pPr algn="l"/>
            <a:r>
              <a:rPr lang="nb-NO" sz="1200" b="0" i="0" u="none" strike="noStrike" baseline="0" dirty="0">
                <a:solidFill>
                  <a:srgbClr val="3333CD"/>
                </a:solidFill>
                <a:latin typeface="Wingdings-Regular"/>
              </a:rPr>
              <a:t>n </a:t>
            </a:r>
            <a:r>
              <a:rPr lang="nb-NO" sz="2000" b="0" i="0" u="none" strike="noStrike" baseline="0" dirty="0">
                <a:solidFill>
                  <a:srgbClr val="000000"/>
                </a:solidFill>
                <a:latin typeface="Tahoma" panose="020B0604030504040204" pitchFamily="34" charset="0"/>
              </a:rPr>
              <a:t>Innhyllinga er en helt nødvendig første steg i flere-stegs</a:t>
            </a:r>
          </a:p>
          <a:p>
            <a:pPr algn="l"/>
            <a:r>
              <a:rPr lang="nb-NO" sz="2000" b="0" i="0" u="none" strike="noStrike" baseline="0" dirty="0">
                <a:solidFill>
                  <a:srgbClr val="000000"/>
                </a:solidFill>
                <a:latin typeface="Tahoma" panose="020B0604030504040204" pitchFamily="34" charset="0"/>
              </a:rPr>
              <a:t>algoritmer innen :</a:t>
            </a:r>
          </a:p>
          <a:p>
            <a:pPr algn="l"/>
            <a:endParaRPr lang="nb-NO" sz="2000" b="0" i="0" u="none" strike="noStrike" baseline="0" dirty="0">
              <a:solidFill>
                <a:srgbClr val="000000"/>
              </a:solidFill>
              <a:latin typeface="Tahoma" panose="020B0604030504040204" pitchFamily="34" charset="0"/>
            </a:endParaRPr>
          </a:p>
          <a:p>
            <a:pPr algn="l"/>
            <a:r>
              <a:rPr lang="nb-NO" sz="1050" b="0" i="0" u="none" strike="noStrike" baseline="0" dirty="0">
                <a:solidFill>
                  <a:srgbClr val="FF0000"/>
                </a:solidFill>
                <a:latin typeface="Wingdings-Regular"/>
              </a:rPr>
              <a:t>n </a:t>
            </a:r>
            <a:r>
              <a:rPr lang="nb-NO" sz="1800" b="0" i="0" u="none" strike="noStrike" baseline="0" dirty="0" err="1">
                <a:solidFill>
                  <a:srgbClr val="000000"/>
                </a:solidFill>
                <a:latin typeface="Tahoma" panose="020B0604030504040204" pitchFamily="34" charset="0"/>
              </a:rPr>
              <a:t>Spillgrafikk</a:t>
            </a:r>
            <a:r>
              <a:rPr lang="nb-NO" sz="1800" b="0" i="0" u="none" strike="noStrike" baseline="0" dirty="0">
                <a:solidFill>
                  <a:srgbClr val="000000"/>
                </a:solidFill>
                <a:latin typeface="Tahoma" panose="020B0604030504040204" pitchFamily="34" charset="0"/>
              </a:rPr>
              <a:t> (</a:t>
            </a:r>
            <a:r>
              <a:rPr lang="nb-NO" sz="1800" b="0" i="0" u="none" strike="noStrike" baseline="0" dirty="0" err="1">
                <a:solidFill>
                  <a:srgbClr val="000000"/>
                </a:solidFill>
                <a:latin typeface="Tahoma" panose="020B0604030504040204" pitchFamily="34" charset="0"/>
              </a:rPr>
              <a:t>modelleing</a:t>
            </a:r>
            <a:r>
              <a:rPr lang="nb-NO" sz="1800" b="0" i="0" u="none" strike="noStrike" baseline="0" dirty="0">
                <a:solidFill>
                  <a:srgbClr val="000000"/>
                </a:solidFill>
                <a:latin typeface="Tahoma" panose="020B0604030504040204" pitchFamily="34" charset="0"/>
              </a:rPr>
              <a:t> av flater , mennesker, ansikter,</a:t>
            </a:r>
          </a:p>
          <a:p>
            <a:pPr algn="l"/>
            <a:r>
              <a:rPr lang="nb-NO" sz="1800" b="0" i="0" u="none" strike="noStrike" baseline="0" dirty="0">
                <a:solidFill>
                  <a:srgbClr val="000000"/>
                </a:solidFill>
                <a:latin typeface="Tahoma" panose="020B0604030504040204" pitchFamily="34" charset="0"/>
              </a:rPr>
              <a:t>hus, borger, terreng, .. </a:t>
            </a:r>
            <a:r>
              <a:rPr lang="nb-NO" sz="1800" b="0" i="0" u="none" strike="noStrike" baseline="0" dirty="0" err="1">
                <a:solidFill>
                  <a:srgbClr val="000000"/>
                </a:solidFill>
                <a:latin typeface="Tahoma" panose="020B0604030504040204" pitchFamily="34" charset="0"/>
              </a:rPr>
              <a:t>osv</a:t>
            </a:r>
            <a:r>
              <a:rPr lang="nb-NO" sz="1800" b="0" i="0" u="none" strike="noStrike" baseline="0" dirty="0">
                <a:solidFill>
                  <a:srgbClr val="000000"/>
                </a:solidFill>
                <a:latin typeface="Tahoma" panose="020B0604030504040204" pitchFamily="34" charset="0"/>
              </a:rPr>
              <a:t>)</a:t>
            </a:r>
          </a:p>
          <a:p>
            <a:pPr algn="l"/>
            <a:r>
              <a:rPr lang="nb-NO" sz="1050" b="0" i="0" u="none" strike="noStrike" baseline="0" dirty="0">
                <a:solidFill>
                  <a:srgbClr val="FF0000"/>
                </a:solidFill>
                <a:latin typeface="Wingdings-Regular"/>
              </a:rPr>
              <a:t>n </a:t>
            </a:r>
            <a:r>
              <a:rPr lang="nb-NO" sz="1800" b="0" i="0" u="none" strike="noStrike" baseline="0" dirty="0">
                <a:solidFill>
                  <a:srgbClr val="000000"/>
                </a:solidFill>
                <a:latin typeface="Tahoma" panose="020B0604030504040204" pitchFamily="34" charset="0"/>
              </a:rPr>
              <a:t>Kartografi /</a:t>
            </a:r>
            <a:r>
              <a:rPr lang="nb-NO" sz="900" b="0" i="0" u="none" strike="noStrike" baseline="0" dirty="0">
                <a:solidFill>
                  <a:srgbClr val="3333CD"/>
                </a:solidFill>
                <a:latin typeface="Wingdings-Regular"/>
              </a:rPr>
              <a:t> </a:t>
            </a:r>
            <a:r>
              <a:rPr lang="nb-NO" sz="1800" b="0" i="0" u="none" strike="noStrike" baseline="0" dirty="0">
                <a:solidFill>
                  <a:srgbClr val="000000"/>
                </a:solidFill>
                <a:latin typeface="Tahoma" panose="020B0604030504040204" pitchFamily="34" charset="0"/>
              </a:rPr>
              <a:t>Høydekart over landskap</a:t>
            </a:r>
          </a:p>
          <a:p>
            <a:pPr algn="l"/>
            <a:r>
              <a:rPr lang="nb-NO" sz="900" b="0" i="0" u="none" strike="noStrike" baseline="0" dirty="0">
                <a:solidFill>
                  <a:srgbClr val="3333CD"/>
                </a:solidFill>
                <a:latin typeface="Wingdings-Regular"/>
              </a:rPr>
              <a:t>n </a:t>
            </a:r>
            <a:r>
              <a:rPr lang="nb-NO" sz="1800" b="0" i="0" u="none" strike="noStrike" baseline="0" dirty="0">
                <a:solidFill>
                  <a:srgbClr val="000000"/>
                </a:solidFill>
                <a:latin typeface="Tahoma" panose="020B0604030504040204" pitchFamily="34" charset="0"/>
              </a:rPr>
              <a:t>Sjøkart</a:t>
            </a:r>
          </a:p>
          <a:p>
            <a:pPr algn="l"/>
            <a:r>
              <a:rPr lang="nb-NO" sz="900" b="0" i="0" u="none" strike="noStrike" baseline="0" dirty="0">
                <a:solidFill>
                  <a:srgbClr val="3333CD"/>
                </a:solidFill>
                <a:latin typeface="Wingdings-Regular"/>
              </a:rPr>
              <a:t>n </a:t>
            </a:r>
            <a:r>
              <a:rPr lang="nb-NO" sz="1800" b="0" i="0" u="none" strike="noStrike" baseline="0" dirty="0">
                <a:solidFill>
                  <a:srgbClr val="000000"/>
                </a:solidFill>
                <a:latin typeface="Tahoma" panose="020B0604030504040204" pitchFamily="34" charset="0"/>
              </a:rPr>
              <a:t>volumberegninger innen olje-prospektering.</a:t>
            </a:r>
          </a:p>
          <a:p>
            <a:pPr algn="l"/>
            <a:endParaRPr lang="nb-NO" sz="1800" b="0" i="0" u="none" strike="noStrike" baseline="0" dirty="0">
              <a:solidFill>
                <a:srgbClr val="000000"/>
              </a:solidFill>
              <a:latin typeface="Tahoma" panose="020B0604030504040204" pitchFamily="34" charset="0"/>
            </a:endParaRPr>
          </a:p>
          <a:p>
            <a:pPr algn="l"/>
            <a:r>
              <a:rPr lang="nb-NO" sz="1200" b="0" i="0" u="none" strike="noStrike" baseline="0" dirty="0">
                <a:solidFill>
                  <a:srgbClr val="3333CD"/>
                </a:solidFill>
                <a:latin typeface="Wingdings-Regular"/>
              </a:rPr>
              <a:t>n </a:t>
            </a:r>
            <a:r>
              <a:rPr lang="nb-NO" b="0" i="0" u="none" strike="noStrike" baseline="0" dirty="0">
                <a:solidFill>
                  <a:srgbClr val="000000"/>
                </a:solidFill>
                <a:latin typeface="Tahoma" panose="020B0604030504040204" pitchFamily="34" charset="0"/>
              </a:rPr>
              <a:t>Viktig: er. starten på en Delaunay-triangulering av</a:t>
            </a:r>
          </a:p>
          <a:p>
            <a:pPr algn="l"/>
            <a:r>
              <a:rPr lang="nb-NO" b="0" i="0" u="none" strike="noStrike" baseline="0" dirty="0">
                <a:solidFill>
                  <a:srgbClr val="000000"/>
                </a:solidFill>
                <a:latin typeface="Tahoma" panose="020B0604030504040204" pitchFamily="34" charset="0"/>
              </a:rPr>
              <a:t>punktene.</a:t>
            </a:r>
          </a:p>
          <a:p>
            <a:pPr algn="l"/>
            <a:endParaRPr lang="nb-NO" sz="2000" b="0" i="0" u="none" strike="noStrike" baseline="0" dirty="0">
              <a:solidFill>
                <a:srgbClr val="000000"/>
              </a:solidFill>
              <a:latin typeface="Tahoma" panose="020B0604030504040204" pitchFamily="34" charset="0"/>
            </a:endParaRPr>
          </a:p>
          <a:p>
            <a:pPr algn="l"/>
            <a:r>
              <a:rPr lang="nb-NO" sz="1600" b="0" i="0" u="none" strike="noStrike" baseline="0" dirty="0">
                <a:solidFill>
                  <a:srgbClr val="000000"/>
                </a:solidFill>
                <a:latin typeface="Tahoma" panose="020B0604030504040204" pitchFamily="34" charset="0"/>
              </a:rPr>
              <a:t>De </a:t>
            </a:r>
            <a:r>
              <a:rPr lang="nb-NO" sz="1600" b="0" i="0" u="none" strike="noStrike" baseline="0" dirty="0" err="1">
                <a:solidFill>
                  <a:srgbClr val="000000"/>
                </a:solidFill>
                <a:latin typeface="Tahoma" panose="020B0604030504040204" pitchFamily="34" charset="0"/>
              </a:rPr>
              <a:t>etterfolgende</a:t>
            </a:r>
            <a:r>
              <a:rPr lang="nb-NO" sz="1600" b="0" i="0" u="none" strike="noStrike" baseline="0" dirty="0">
                <a:solidFill>
                  <a:srgbClr val="000000"/>
                </a:solidFill>
                <a:latin typeface="Tahoma" panose="020B0604030504040204" pitchFamily="34" charset="0"/>
              </a:rPr>
              <a:t> figurer er laget i </a:t>
            </a:r>
            <a:r>
              <a:rPr lang="nb-NO" sz="1600" b="0" i="0" u="none" strike="noStrike" baseline="0" dirty="0" err="1">
                <a:solidFill>
                  <a:srgbClr val="000000"/>
                </a:solidFill>
                <a:latin typeface="Tahoma" panose="020B0604030504040204" pitchFamily="34" charset="0"/>
              </a:rPr>
              <a:t>Geogebra</a:t>
            </a:r>
            <a:r>
              <a:rPr lang="nb-NO" sz="1600" b="0" i="0" u="none" strike="noStrike" baseline="0" dirty="0">
                <a:solidFill>
                  <a:srgbClr val="000000"/>
                </a:solidFill>
                <a:latin typeface="Tahoma" panose="020B0604030504040204" pitchFamily="34" charset="0"/>
              </a:rPr>
              <a:t> . Anbefales sterkt</a:t>
            </a:r>
          </a:p>
          <a:p>
            <a:pPr algn="l"/>
            <a:r>
              <a:rPr lang="nb-NO" sz="1600" b="0" i="0" u="none" strike="noStrike" baseline="0" dirty="0">
                <a:solidFill>
                  <a:srgbClr val="000000"/>
                </a:solidFill>
                <a:latin typeface="Tahoma" panose="020B0604030504040204" pitchFamily="34" charset="0"/>
              </a:rPr>
              <a:t>(gratis) – last ned: </a:t>
            </a:r>
            <a:r>
              <a:rPr lang="nb-NO" sz="1600" b="0" i="0" u="none" strike="noStrike" baseline="0" dirty="0">
                <a:solidFill>
                  <a:srgbClr val="0070C1"/>
                </a:solidFill>
                <a:latin typeface="Tahoma" panose="020B0604030504040204" pitchFamily="34" charset="0"/>
              </a:rPr>
              <a:t>http://geogebra.no/</a:t>
            </a:r>
            <a:endParaRPr lang="nb-NO" dirty="0"/>
          </a:p>
        </p:txBody>
      </p:sp>
      <p:pic>
        <p:nvPicPr>
          <p:cNvPr id="5" name="Bilde 4">
            <a:extLst>
              <a:ext uri="{FF2B5EF4-FFF2-40B4-BE49-F238E27FC236}">
                <a16:creationId xmlns:a16="http://schemas.microsoft.com/office/drawing/2014/main" id="{DFD19289-947A-B45C-2E82-FA94D3C0497C}"/>
              </a:ext>
            </a:extLst>
          </p:cNvPr>
          <p:cNvPicPr>
            <a:picLocks noChangeAspect="1"/>
          </p:cNvPicPr>
          <p:nvPr/>
        </p:nvPicPr>
        <p:blipFill>
          <a:blip r:embed="rId2"/>
          <a:stretch>
            <a:fillRect/>
          </a:stretch>
        </p:blipFill>
        <p:spPr>
          <a:xfrm>
            <a:off x="838704" y="1428206"/>
            <a:ext cx="2210511" cy="2429691"/>
          </a:xfrm>
          <a:prstGeom prst="rect">
            <a:avLst/>
          </a:prstGeom>
        </p:spPr>
      </p:pic>
      <p:sp>
        <p:nvSpPr>
          <p:cNvPr id="2" name="Plassholder for lysbildenummer 1">
            <a:extLst>
              <a:ext uri="{FF2B5EF4-FFF2-40B4-BE49-F238E27FC236}">
                <a16:creationId xmlns:a16="http://schemas.microsoft.com/office/drawing/2014/main" id="{2A02B7CC-2AE8-DA39-1BFB-900BF3687B06}"/>
              </a:ext>
            </a:extLst>
          </p:cNvPr>
          <p:cNvSpPr>
            <a:spLocks noGrp="1"/>
          </p:cNvSpPr>
          <p:nvPr>
            <p:ph type="sldNum" sz="quarter" idx="12"/>
          </p:nvPr>
        </p:nvSpPr>
        <p:spPr/>
        <p:txBody>
          <a:bodyPr/>
          <a:lstStyle/>
          <a:p>
            <a:fld id="{ACE18A62-8382-4AF0-A1EB-92A1CB842EF6}" type="slidenum">
              <a:rPr lang="nb-NO" smtClean="0"/>
              <a:t>5</a:t>
            </a:fld>
            <a:endParaRPr lang="nb-NO"/>
          </a:p>
        </p:txBody>
      </p:sp>
    </p:spTree>
    <p:extLst>
      <p:ext uri="{BB962C8B-B14F-4D97-AF65-F5344CB8AC3E}">
        <p14:creationId xmlns:p14="http://schemas.microsoft.com/office/powerpoint/2010/main" val="148674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924F1E7-AF44-4F34-C5B4-C3F98FF9B353}"/>
              </a:ext>
            </a:extLst>
          </p:cNvPr>
          <p:cNvPicPr>
            <a:picLocks noChangeAspect="1"/>
          </p:cNvPicPr>
          <p:nvPr/>
        </p:nvPicPr>
        <p:blipFill>
          <a:blip r:embed="rId3"/>
          <a:stretch>
            <a:fillRect/>
          </a:stretch>
        </p:blipFill>
        <p:spPr>
          <a:xfrm>
            <a:off x="1230570" y="0"/>
            <a:ext cx="9730860" cy="6858000"/>
          </a:xfrm>
          <a:prstGeom prst="rect">
            <a:avLst/>
          </a:prstGeom>
        </p:spPr>
      </p:pic>
      <p:sp>
        <p:nvSpPr>
          <p:cNvPr id="2" name="Plassholder for lysbildenummer 1">
            <a:extLst>
              <a:ext uri="{FF2B5EF4-FFF2-40B4-BE49-F238E27FC236}">
                <a16:creationId xmlns:a16="http://schemas.microsoft.com/office/drawing/2014/main" id="{B5B44336-636A-9600-089A-DD9DDA492337}"/>
              </a:ext>
            </a:extLst>
          </p:cNvPr>
          <p:cNvSpPr>
            <a:spLocks noGrp="1"/>
          </p:cNvSpPr>
          <p:nvPr>
            <p:ph type="sldNum" sz="quarter" idx="12"/>
          </p:nvPr>
        </p:nvSpPr>
        <p:spPr/>
        <p:txBody>
          <a:bodyPr/>
          <a:lstStyle/>
          <a:p>
            <a:fld id="{ACE18A62-8382-4AF0-A1EB-92A1CB842EF6}" type="slidenum">
              <a:rPr lang="nb-NO" smtClean="0"/>
              <a:t>6</a:t>
            </a:fld>
            <a:endParaRPr lang="nb-NO"/>
          </a:p>
        </p:txBody>
      </p:sp>
    </p:spTree>
    <p:extLst>
      <p:ext uri="{BB962C8B-B14F-4D97-AF65-F5344CB8AC3E}">
        <p14:creationId xmlns:p14="http://schemas.microsoft.com/office/powerpoint/2010/main" val="300357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4E44FE0-4FE1-4561-BD2E-86E93E33C6B4}"/>
              </a:ext>
            </a:extLst>
          </p:cNvPr>
          <p:cNvPicPr>
            <a:picLocks noChangeAspect="1"/>
          </p:cNvPicPr>
          <p:nvPr/>
        </p:nvPicPr>
        <p:blipFill>
          <a:blip r:embed="rId2"/>
          <a:stretch>
            <a:fillRect/>
          </a:stretch>
        </p:blipFill>
        <p:spPr>
          <a:xfrm>
            <a:off x="1105989" y="136525"/>
            <a:ext cx="9326405" cy="6844852"/>
          </a:xfrm>
          <a:prstGeom prst="rect">
            <a:avLst/>
          </a:prstGeom>
        </p:spPr>
      </p:pic>
      <p:sp>
        <p:nvSpPr>
          <p:cNvPr id="2" name="Plassholder for lysbildenummer 1">
            <a:extLst>
              <a:ext uri="{FF2B5EF4-FFF2-40B4-BE49-F238E27FC236}">
                <a16:creationId xmlns:a16="http://schemas.microsoft.com/office/drawing/2014/main" id="{9F550231-03CA-16D5-59B6-040C75E3DAC2}"/>
              </a:ext>
            </a:extLst>
          </p:cNvPr>
          <p:cNvSpPr>
            <a:spLocks noGrp="1"/>
          </p:cNvSpPr>
          <p:nvPr>
            <p:ph type="sldNum" sz="quarter" idx="12"/>
          </p:nvPr>
        </p:nvSpPr>
        <p:spPr/>
        <p:txBody>
          <a:bodyPr/>
          <a:lstStyle/>
          <a:p>
            <a:fld id="{ACE18A62-8382-4AF0-A1EB-92A1CB842EF6}" type="slidenum">
              <a:rPr lang="nb-NO" smtClean="0"/>
              <a:t>7</a:t>
            </a:fld>
            <a:endParaRPr lang="nb-NO"/>
          </a:p>
        </p:txBody>
      </p:sp>
    </p:spTree>
    <p:extLst>
      <p:ext uri="{BB962C8B-B14F-4D97-AF65-F5344CB8AC3E}">
        <p14:creationId xmlns:p14="http://schemas.microsoft.com/office/powerpoint/2010/main" val="3930258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A96F6B4-6649-37D9-FA32-701E4CBA7D0B}"/>
              </a:ext>
            </a:extLst>
          </p:cNvPr>
          <p:cNvPicPr>
            <a:picLocks noChangeAspect="1"/>
          </p:cNvPicPr>
          <p:nvPr/>
        </p:nvPicPr>
        <p:blipFill>
          <a:blip r:embed="rId2"/>
          <a:stretch>
            <a:fillRect/>
          </a:stretch>
        </p:blipFill>
        <p:spPr>
          <a:xfrm>
            <a:off x="1777774" y="0"/>
            <a:ext cx="8636451" cy="6858000"/>
          </a:xfrm>
          <a:prstGeom prst="rect">
            <a:avLst/>
          </a:prstGeom>
        </p:spPr>
      </p:pic>
      <p:sp>
        <p:nvSpPr>
          <p:cNvPr id="2" name="Plassholder for lysbildenummer 1">
            <a:extLst>
              <a:ext uri="{FF2B5EF4-FFF2-40B4-BE49-F238E27FC236}">
                <a16:creationId xmlns:a16="http://schemas.microsoft.com/office/drawing/2014/main" id="{C0CAB75A-E326-AED7-AB7B-514ED9E3CBE7}"/>
              </a:ext>
            </a:extLst>
          </p:cNvPr>
          <p:cNvSpPr>
            <a:spLocks noGrp="1"/>
          </p:cNvSpPr>
          <p:nvPr>
            <p:ph type="sldNum" sz="quarter" idx="12"/>
          </p:nvPr>
        </p:nvSpPr>
        <p:spPr/>
        <p:txBody>
          <a:bodyPr/>
          <a:lstStyle/>
          <a:p>
            <a:fld id="{ACE18A62-8382-4AF0-A1EB-92A1CB842EF6}" type="slidenum">
              <a:rPr lang="nb-NO" smtClean="0"/>
              <a:t>8</a:t>
            </a:fld>
            <a:endParaRPr lang="nb-NO"/>
          </a:p>
        </p:txBody>
      </p:sp>
    </p:spTree>
    <p:extLst>
      <p:ext uri="{BB962C8B-B14F-4D97-AF65-F5344CB8AC3E}">
        <p14:creationId xmlns:p14="http://schemas.microsoft.com/office/powerpoint/2010/main" val="2979902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483B5F5-8849-485E-957D-08AAC2507AA4}"/>
              </a:ext>
            </a:extLst>
          </p:cNvPr>
          <p:cNvPicPr>
            <a:picLocks noChangeAspect="1"/>
          </p:cNvPicPr>
          <p:nvPr/>
        </p:nvPicPr>
        <p:blipFill>
          <a:blip r:embed="rId2"/>
          <a:stretch>
            <a:fillRect/>
          </a:stretch>
        </p:blipFill>
        <p:spPr>
          <a:xfrm>
            <a:off x="1062447" y="8709"/>
            <a:ext cx="9533934" cy="6858000"/>
          </a:xfrm>
          <a:prstGeom prst="rect">
            <a:avLst/>
          </a:prstGeom>
        </p:spPr>
      </p:pic>
      <p:pic>
        <p:nvPicPr>
          <p:cNvPr id="5" name="Bilde 4">
            <a:extLst>
              <a:ext uri="{FF2B5EF4-FFF2-40B4-BE49-F238E27FC236}">
                <a16:creationId xmlns:a16="http://schemas.microsoft.com/office/drawing/2014/main" id="{E1A15609-69C3-0220-44E1-9116D8D92DAC}"/>
              </a:ext>
            </a:extLst>
          </p:cNvPr>
          <p:cNvPicPr>
            <a:picLocks noChangeAspect="1"/>
          </p:cNvPicPr>
          <p:nvPr/>
        </p:nvPicPr>
        <p:blipFill>
          <a:blip r:embed="rId3"/>
          <a:stretch>
            <a:fillRect/>
          </a:stretch>
        </p:blipFill>
        <p:spPr>
          <a:xfrm>
            <a:off x="9738593" y="6410263"/>
            <a:ext cx="552527" cy="447737"/>
          </a:xfrm>
          <a:prstGeom prst="rect">
            <a:avLst/>
          </a:prstGeom>
        </p:spPr>
      </p:pic>
      <p:sp>
        <p:nvSpPr>
          <p:cNvPr id="2" name="Plassholder for lysbildenummer 1">
            <a:extLst>
              <a:ext uri="{FF2B5EF4-FFF2-40B4-BE49-F238E27FC236}">
                <a16:creationId xmlns:a16="http://schemas.microsoft.com/office/drawing/2014/main" id="{A3FE5164-1ECB-DD82-2902-41BB679B47B2}"/>
              </a:ext>
            </a:extLst>
          </p:cNvPr>
          <p:cNvSpPr>
            <a:spLocks noGrp="1"/>
          </p:cNvSpPr>
          <p:nvPr>
            <p:ph type="sldNum" sz="quarter" idx="12"/>
          </p:nvPr>
        </p:nvSpPr>
        <p:spPr/>
        <p:txBody>
          <a:bodyPr/>
          <a:lstStyle/>
          <a:p>
            <a:fld id="{ACE18A62-8382-4AF0-A1EB-92A1CB842EF6}" type="slidenum">
              <a:rPr lang="nb-NO" smtClean="0"/>
              <a:t>9</a:t>
            </a:fld>
            <a:endParaRPr lang="nb-NO"/>
          </a:p>
        </p:txBody>
      </p:sp>
    </p:spTree>
    <p:extLst>
      <p:ext uri="{BB962C8B-B14F-4D97-AF65-F5344CB8AC3E}">
        <p14:creationId xmlns:p14="http://schemas.microsoft.com/office/powerpoint/2010/main" val="2315065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5ABF525-DA5C-8119-52D7-2B7E0373C20F}"/>
              </a:ext>
            </a:extLst>
          </p:cNvPr>
          <p:cNvPicPr>
            <a:picLocks noChangeAspect="1"/>
          </p:cNvPicPr>
          <p:nvPr/>
        </p:nvPicPr>
        <p:blipFill>
          <a:blip r:embed="rId2"/>
          <a:stretch>
            <a:fillRect/>
          </a:stretch>
        </p:blipFill>
        <p:spPr>
          <a:xfrm>
            <a:off x="1036320" y="0"/>
            <a:ext cx="9589458" cy="6858000"/>
          </a:xfrm>
          <a:prstGeom prst="rect">
            <a:avLst/>
          </a:prstGeom>
        </p:spPr>
      </p:pic>
      <p:pic>
        <p:nvPicPr>
          <p:cNvPr id="4" name="Bilde 3">
            <a:extLst>
              <a:ext uri="{FF2B5EF4-FFF2-40B4-BE49-F238E27FC236}">
                <a16:creationId xmlns:a16="http://schemas.microsoft.com/office/drawing/2014/main" id="{151373F5-D2AA-1746-B1DF-218BA1A87A7A}"/>
              </a:ext>
            </a:extLst>
          </p:cNvPr>
          <p:cNvPicPr>
            <a:picLocks noChangeAspect="1"/>
          </p:cNvPicPr>
          <p:nvPr/>
        </p:nvPicPr>
        <p:blipFill>
          <a:blip r:embed="rId3"/>
          <a:stretch>
            <a:fillRect/>
          </a:stretch>
        </p:blipFill>
        <p:spPr>
          <a:xfrm>
            <a:off x="9738593" y="6410263"/>
            <a:ext cx="552527" cy="447737"/>
          </a:xfrm>
          <a:prstGeom prst="rect">
            <a:avLst/>
          </a:prstGeom>
        </p:spPr>
      </p:pic>
      <p:sp>
        <p:nvSpPr>
          <p:cNvPr id="2" name="Plassholder for lysbildenummer 1">
            <a:extLst>
              <a:ext uri="{FF2B5EF4-FFF2-40B4-BE49-F238E27FC236}">
                <a16:creationId xmlns:a16="http://schemas.microsoft.com/office/drawing/2014/main" id="{CA7D0A8B-AD64-6E1A-B192-F8AF9967FF77}"/>
              </a:ext>
            </a:extLst>
          </p:cNvPr>
          <p:cNvSpPr>
            <a:spLocks noGrp="1"/>
          </p:cNvSpPr>
          <p:nvPr>
            <p:ph type="sldNum" sz="quarter" idx="12"/>
          </p:nvPr>
        </p:nvSpPr>
        <p:spPr/>
        <p:txBody>
          <a:bodyPr/>
          <a:lstStyle/>
          <a:p>
            <a:fld id="{ACE18A62-8382-4AF0-A1EB-92A1CB842EF6}" type="slidenum">
              <a:rPr lang="nb-NO" smtClean="0"/>
              <a:t>10</a:t>
            </a:fld>
            <a:endParaRPr lang="nb-NO"/>
          </a:p>
        </p:txBody>
      </p:sp>
    </p:spTree>
    <p:extLst>
      <p:ext uri="{BB962C8B-B14F-4D97-AF65-F5344CB8AC3E}">
        <p14:creationId xmlns:p14="http://schemas.microsoft.com/office/powerpoint/2010/main" val="2884321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04E555D-5DE3-6524-CCEB-F9EEE40428B7}"/>
              </a:ext>
            </a:extLst>
          </p:cNvPr>
          <p:cNvPicPr>
            <a:picLocks noChangeAspect="1"/>
          </p:cNvPicPr>
          <p:nvPr/>
        </p:nvPicPr>
        <p:blipFill>
          <a:blip r:embed="rId2"/>
          <a:stretch>
            <a:fillRect/>
          </a:stretch>
        </p:blipFill>
        <p:spPr>
          <a:xfrm>
            <a:off x="0" y="203305"/>
            <a:ext cx="12192000" cy="6747481"/>
          </a:xfrm>
          <a:prstGeom prst="rect">
            <a:avLst/>
          </a:prstGeom>
        </p:spPr>
      </p:pic>
      <p:sp>
        <p:nvSpPr>
          <p:cNvPr id="2" name="Plassholder for lysbildenummer 1">
            <a:extLst>
              <a:ext uri="{FF2B5EF4-FFF2-40B4-BE49-F238E27FC236}">
                <a16:creationId xmlns:a16="http://schemas.microsoft.com/office/drawing/2014/main" id="{F375BDD9-A038-AD26-920D-FC547DA01E1E}"/>
              </a:ext>
            </a:extLst>
          </p:cNvPr>
          <p:cNvSpPr>
            <a:spLocks noGrp="1"/>
          </p:cNvSpPr>
          <p:nvPr>
            <p:ph type="sldNum" sz="quarter" idx="12"/>
          </p:nvPr>
        </p:nvSpPr>
        <p:spPr/>
        <p:txBody>
          <a:bodyPr/>
          <a:lstStyle/>
          <a:p>
            <a:fld id="{ACE18A62-8382-4AF0-A1EB-92A1CB842EF6}" type="slidenum">
              <a:rPr lang="nb-NO" smtClean="0"/>
              <a:t>11</a:t>
            </a:fld>
            <a:endParaRPr lang="nb-NO"/>
          </a:p>
        </p:txBody>
      </p:sp>
    </p:spTree>
    <p:extLst>
      <p:ext uri="{BB962C8B-B14F-4D97-AF65-F5344CB8AC3E}">
        <p14:creationId xmlns:p14="http://schemas.microsoft.com/office/powerpoint/2010/main" val="347259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78A096-CBFB-6A2A-6522-3DC5537F6577}"/>
              </a:ext>
            </a:extLst>
          </p:cNvPr>
          <p:cNvPicPr>
            <a:picLocks noChangeAspect="1"/>
          </p:cNvPicPr>
          <p:nvPr/>
        </p:nvPicPr>
        <p:blipFill>
          <a:blip r:embed="rId2"/>
          <a:stretch>
            <a:fillRect/>
          </a:stretch>
        </p:blipFill>
        <p:spPr>
          <a:xfrm>
            <a:off x="1515360" y="0"/>
            <a:ext cx="9399023" cy="6373706"/>
          </a:xfrm>
          <a:prstGeom prst="rect">
            <a:avLst/>
          </a:prstGeom>
        </p:spPr>
      </p:pic>
      <p:sp>
        <p:nvSpPr>
          <p:cNvPr id="2" name="Plassholder for lysbildenummer 1">
            <a:extLst>
              <a:ext uri="{FF2B5EF4-FFF2-40B4-BE49-F238E27FC236}">
                <a16:creationId xmlns:a16="http://schemas.microsoft.com/office/drawing/2014/main" id="{BF7534EA-171E-3D3C-4871-4AF876C1AEBB}"/>
              </a:ext>
            </a:extLst>
          </p:cNvPr>
          <p:cNvSpPr>
            <a:spLocks noGrp="1"/>
          </p:cNvSpPr>
          <p:nvPr>
            <p:ph type="sldNum" sz="quarter" idx="12"/>
          </p:nvPr>
        </p:nvSpPr>
        <p:spPr/>
        <p:txBody>
          <a:bodyPr/>
          <a:lstStyle/>
          <a:p>
            <a:fld id="{ACE18A62-8382-4AF0-A1EB-92A1CB842EF6}" type="slidenum">
              <a:rPr lang="nb-NO" smtClean="0"/>
              <a:t>12</a:t>
            </a:fld>
            <a:endParaRPr lang="nb-NO"/>
          </a:p>
        </p:txBody>
      </p:sp>
    </p:spTree>
    <p:extLst>
      <p:ext uri="{BB962C8B-B14F-4D97-AF65-F5344CB8AC3E}">
        <p14:creationId xmlns:p14="http://schemas.microsoft.com/office/powerpoint/2010/main" val="2356203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2B02526-0220-CD3C-1DA8-E6D7C251FC4B}"/>
              </a:ext>
            </a:extLst>
          </p:cNvPr>
          <p:cNvPicPr>
            <a:picLocks noChangeAspect="1"/>
          </p:cNvPicPr>
          <p:nvPr/>
        </p:nvPicPr>
        <p:blipFill>
          <a:blip r:embed="rId2"/>
          <a:stretch>
            <a:fillRect/>
          </a:stretch>
        </p:blipFill>
        <p:spPr>
          <a:xfrm>
            <a:off x="1153886" y="-236617"/>
            <a:ext cx="9220678" cy="6750854"/>
          </a:xfrm>
          <a:prstGeom prst="rect">
            <a:avLst/>
          </a:prstGeom>
        </p:spPr>
      </p:pic>
      <p:sp>
        <p:nvSpPr>
          <p:cNvPr id="2" name="Plassholder for lysbildenummer 1">
            <a:extLst>
              <a:ext uri="{FF2B5EF4-FFF2-40B4-BE49-F238E27FC236}">
                <a16:creationId xmlns:a16="http://schemas.microsoft.com/office/drawing/2014/main" id="{9086FB10-32D5-2E00-3DC6-71860901F063}"/>
              </a:ext>
            </a:extLst>
          </p:cNvPr>
          <p:cNvSpPr>
            <a:spLocks noGrp="1"/>
          </p:cNvSpPr>
          <p:nvPr>
            <p:ph type="sldNum" sz="quarter" idx="12"/>
          </p:nvPr>
        </p:nvSpPr>
        <p:spPr/>
        <p:txBody>
          <a:bodyPr/>
          <a:lstStyle/>
          <a:p>
            <a:fld id="{ACE18A62-8382-4AF0-A1EB-92A1CB842EF6}" type="slidenum">
              <a:rPr lang="nb-NO" smtClean="0"/>
              <a:t>13</a:t>
            </a:fld>
            <a:endParaRPr lang="nb-NO"/>
          </a:p>
        </p:txBody>
      </p:sp>
    </p:spTree>
    <p:extLst>
      <p:ext uri="{BB962C8B-B14F-4D97-AF65-F5344CB8AC3E}">
        <p14:creationId xmlns:p14="http://schemas.microsoft.com/office/powerpoint/2010/main" val="819398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CCF5F56-CDF8-D6B9-A20D-BCBF12CBCED3}"/>
              </a:ext>
            </a:extLst>
          </p:cNvPr>
          <p:cNvPicPr>
            <a:picLocks noChangeAspect="1"/>
          </p:cNvPicPr>
          <p:nvPr/>
        </p:nvPicPr>
        <p:blipFill>
          <a:blip r:embed="rId2"/>
          <a:stretch>
            <a:fillRect/>
          </a:stretch>
        </p:blipFill>
        <p:spPr>
          <a:xfrm>
            <a:off x="838200" y="0"/>
            <a:ext cx="9797096" cy="6858000"/>
          </a:xfrm>
          <a:prstGeom prst="rect">
            <a:avLst/>
          </a:prstGeom>
        </p:spPr>
      </p:pic>
      <p:sp>
        <p:nvSpPr>
          <p:cNvPr id="2" name="Rektangel 1">
            <a:extLst>
              <a:ext uri="{FF2B5EF4-FFF2-40B4-BE49-F238E27FC236}">
                <a16:creationId xmlns:a16="http://schemas.microsoft.com/office/drawing/2014/main" id="{79044F8D-5D14-9288-B048-9A906A7DE20B}"/>
              </a:ext>
            </a:extLst>
          </p:cNvPr>
          <p:cNvSpPr/>
          <p:nvPr/>
        </p:nvSpPr>
        <p:spPr>
          <a:xfrm>
            <a:off x="9560966" y="6276442"/>
            <a:ext cx="753466" cy="581558"/>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nb-NO"/>
          </a:p>
        </p:txBody>
      </p:sp>
      <p:sp>
        <p:nvSpPr>
          <p:cNvPr id="4" name="Plassholder for lysbildenummer 3">
            <a:extLst>
              <a:ext uri="{FF2B5EF4-FFF2-40B4-BE49-F238E27FC236}">
                <a16:creationId xmlns:a16="http://schemas.microsoft.com/office/drawing/2014/main" id="{F0DC5533-5DA4-B20E-D084-7AB5F518ED61}"/>
              </a:ext>
            </a:extLst>
          </p:cNvPr>
          <p:cNvSpPr>
            <a:spLocks noGrp="1"/>
          </p:cNvSpPr>
          <p:nvPr>
            <p:ph type="sldNum" sz="quarter" idx="12"/>
          </p:nvPr>
        </p:nvSpPr>
        <p:spPr/>
        <p:txBody>
          <a:bodyPr/>
          <a:lstStyle/>
          <a:p>
            <a:fld id="{ACE18A62-8382-4AF0-A1EB-92A1CB842EF6}" type="slidenum">
              <a:rPr lang="nb-NO" smtClean="0"/>
              <a:t>14</a:t>
            </a:fld>
            <a:endParaRPr lang="nb-NO"/>
          </a:p>
        </p:txBody>
      </p:sp>
    </p:spTree>
    <p:extLst>
      <p:ext uri="{BB962C8B-B14F-4D97-AF65-F5344CB8AC3E}">
        <p14:creationId xmlns:p14="http://schemas.microsoft.com/office/powerpoint/2010/main" val="1136203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0E643A3-2798-BA4A-ABA3-D375544C64D5}"/>
              </a:ext>
            </a:extLst>
          </p:cNvPr>
          <p:cNvPicPr>
            <a:picLocks noChangeAspect="1"/>
          </p:cNvPicPr>
          <p:nvPr/>
        </p:nvPicPr>
        <p:blipFill>
          <a:blip r:embed="rId2"/>
          <a:stretch>
            <a:fillRect/>
          </a:stretch>
        </p:blipFill>
        <p:spPr>
          <a:xfrm>
            <a:off x="1031858" y="154455"/>
            <a:ext cx="9929749" cy="6858000"/>
          </a:xfrm>
          <a:prstGeom prst="rect">
            <a:avLst/>
          </a:prstGeom>
        </p:spPr>
      </p:pic>
      <p:sp>
        <p:nvSpPr>
          <p:cNvPr id="2" name="Plassholder for lysbildenummer 1">
            <a:extLst>
              <a:ext uri="{FF2B5EF4-FFF2-40B4-BE49-F238E27FC236}">
                <a16:creationId xmlns:a16="http://schemas.microsoft.com/office/drawing/2014/main" id="{E0A49639-B798-E3CC-CD9B-740C59897F6B}"/>
              </a:ext>
            </a:extLst>
          </p:cNvPr>
          <p:cNvSpPr>
            <a:spLocks noGrp="1"/>
          </p:cNvSpPr>
          <p:nvPr>
            <p:ph type="sldNum" sz="quarter" idx="12"/>
          </p:nvPr>
        </p:nvSpPr>
        <p:spPr/>
        <p:txBody>
          <a:bodyPr/>
          <a:lstStyle/>
          <a:p>
            <a:fld id="{ACE18A62-8382-4AF0-A1EB-92A1CB842EF6}" type="slidenum">
              <a:rPr lang="nb-NO" smtClean="0"/>
              <a:t>15</a:t>
            </a:fld>
            <a:endParaRPr lang="nb-NO"/>
          </a:p>
        </p:txBody>
      </p:sp>
    </p:spTree>
    <p:extLst>
      <p:ext uri="{BB962C8B-B14F-4D97-AF65-F5344CB8AC3E}">
        <p14:creationId xmlns:p14="http://schemas.microsoft.com/office/powerpoint/2010/main" val="861254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5819724-6D06-CABB-062A-392B83D5098B}"/>
              </a:ext>
            </a:extLst>
          </p:cNvPr>
          <p:cNvPicPr>
            <a:picLocks noChangeAspect="1"/>
          </p:cNvPicPr>
          <p:nvPr/>
        </p:nvPicPr>
        <p:blipFill>
          <a:blip r:embed="rId2"/>
          <a:stretch>
            <a:fillRect/>
          </a:stretch>
        </p:blipFill>
        <p:spPr>
          <a:xfrm>
            <a:off x="1452904" y="0"/>
            <a:ext cx="9286192" cy="6858000"/>
          </a:xfrm>
          <a:prstGeom prst="rect">
            <a:avLst/>
          </a:prstGeom>
        </p:spPr>
      </p:pic>
      <p:sp>
        <p:nvSpPr>
          <p:cNvPr id="2" name="Plassholder for lysbildenummer 1">
            <a:extLst>
              <a:ext uri="{FF2B5EF4-FFF2-40B4-BE49-F238E27FC236}">
                <a16:creationId xmlns:a16="http://schemas.microsoft.com/office/drawing/2014/main" id="{FB163583-DEB4-FBD0-77CB-7A5C95DCF25C}"/>
              </a:ext>
            </a:extLst>
          </p:cNvPr>
          <p:cNvSpPr>
            <a:spLocks noGrp="1"/>
          </p:cNvSpPr>
          <p:nvPr>
            <p:ph type="sldNum" sz="quarter" idx="12"/>
          </p:nvPr>
        </p:nvSpPr>
        <p:spPr/>
        <p:txBody>
          <a:bodyPr/>
          <a:lstStyle/>
          <a:p>
            <a:fld id="{ACE18A62-8382-4AF0-A1EB-92A1CB842EF6}" type="slidenum">
              <a:rPr lang="nb-NO" smtClean="0"/>
              <a:t>16</a:t>
            </a:fld>
            <a:endParaRPr lang="nb-NO"/>
          </a:p>
        </p:txBody>
      </p:sp>
    </p:spTree>
    <p:extLst>
      <p:ext uri="{BB962C8B-B14F-4D97-AF65-F5344CB8AC3E}">
        <p14:creationId xmlns:p14="http://schemas.microsoft.com/office/powerpoint/2010/main" val="2731224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B5BD1F0-4EFC-C716-58AD-72C1282B75F0}"/>
              </a:ext>
            </a:extLst>
          </p:cNvPr>
          <p:cNvPicPr>
            <a:picLocks noChangeAspect="1"/>
          </p:cNvPicPr>
          <p:nvPr/>
        </p:nvPicPr>
        <p:blipFill>
          <a:blip r:embed="rId2"/>
          <a:stretch>
            <a:fillRect/>
          </a:stretch>
        </p:blipFill>
        <p:spPr>
          <a:xfrm>
            <a:off x="1656783" y="0"/>
            <a:ext cx="8878434" cy="6858000"/>
          </a:xfrm>
          <a:prstGeom prst="rect">
            <a:avLst/>
          </a:prstGeom>
        </p:spPr>
      </p:pic>
      <p:sp>
        <p:nvSpPr>
          <p:cNvPr id="2" name="Plassholder for lysbildenummer 1">
            <a:extLst>
              <a:ext uri="{FF2B5EF4-FFF2-40B4-BE49-F238E27FC236}">
                <a16:creationId xmlns:a16="http://schemas.microsoft.com/office/drawing/2014/main" id="{545FF879-7A68-9C52-F951-4C83523F93A2}"/>
              </a:ext>
            </a:extLst>
          </p:cNvPr>
          <p:cNvSpPr>
            <a:spLocks noGrp="1"/>
          </p:cNvSpPr>
          <p:nvPr>
            <p:ph type="sldNum" sz="quarter" idx="12"/>
          </p:nvPr>
        </p:nvSpPr>
        <p:spPr/>
        <p:txBody>
          <a:bodyPr/>
          <a:lstStyle/>
          <a:p>
            <a:fld id="{ACE18A62-8382-4AF0-A1EB-92A1CB842EF6}" type="slidenum">
              <a:rPr lang="nb-NO" smtClean="0"/>
              <a:t>17</a:t>
            </a:fld>
            <a:endParaRPr lang="nb-NO"/>
          </a:p>
        </p:txBody>
      </p:sp>
    </p:spTree>
    <p:extLst>
      <p:ext uri="{BB962C8B-B14F-4D97-AF65-F5344CB8AC3E}">
        <p14:creationId xmlns:p14="http://schemas.microsoft.com/office/powerpoint/2010/main" val="3227570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71C1D9A5-4EDF-4463-7846-9A6F3724C020}"/>
              </a:ext>
            </a:extLst>
          </p:cNvPr>
          <p:cNvSpPr txBox="1"/>
          <p:nvPr/>
        </p:nvSpPr>
        <p:spPr>
          <a:xfrm>
            <a:off x="0" y="1103970"/>
            <a:ext cx="5569527" cy="5632311"/>
          </a:xfrm>
          <a:prstGeom prst="rect">
            <a:avLst/>
          </a:prstGeom>
          <a:noFill/>
          <a:ln>
            <a:solidFill>
              <a:schemeClr val="tx1"/>
            </a:solidFill>
          </a:ln>
        </p:spPr>
        <p:txBody>
          <a:bodyPr wrap="square">
            <a:spAutoFit/>
          </a:bodyPr>
          <a:lstStyle/>
          <a:p>
            <a:r>
              <a:rPr lang="nb-NO" b="1" dirty="0"/>
              <a:t>     </a:t>
            </a:r>
            <a:r>
              <a:rPr lang="nb-NO" b="1" dirty="0">
                <a:solidFill>
                  <a:srgbClr val="C00000"/>
                </a:solidFill>
              </a:rPr>
              <a:t>class IntList{</a:t>
            </a:r>
          </a:p>
          <a:p>
            <a:r>
              <a:rPr lang="nb-NO" b="1" dirty="0"/>
              <a:t>          Int [] data;</a:t>
            </a:r>
          </a:p>
          <a:p>
            <a:r>
              <a:rPr lang="nb-NO" b="1" dirty="0"/>
              <a:t>          int len =0;</a:t>
            </a:r>
          </a:p>
          <a:p>
            <a:endParaRPr lang="nb-NO" b="1" dirty="0"/>
          </a:p>
          <a:p>
            <a:r>
              <a:rPr lang="nb-NO" b="1" dirty="0">
                <a:solidFill>
                  <a:schemeClr val="accent6">
                    <a:lumMod val="75000"/>
                  </a:schemeClr>
                </a:solidFill>
              </a:rPr>
              <a:t>          IntList(</a:t>
            </a:r>
            <a:r>
              <a:rPr lang="nb-NO" b="1" dirty="0"/>
              <a:t>int len) {</a:t>
            </a:r>
          </a:p>
          <a:p>
            <a:r>
              <a:rPr lang="nb-NO" b="1" dirty="0"/>
              <a:t>	data = new int[</a:t>
            </a:r>
            <a:r>
              <a:rPr lang="nb-NO" b="1" dirty="0" err="1"/>
              <a:t>Math.max</a:t>
            </a:r>
            <a:r>
              <a:rPr lang="nb-NO" b="1" dirty="0"/>
              <a:t>(2,len)];</a:t>
            </a:r>
          </a:p>
          <a:p>
            <a:r>
              <a:rPr lang="nb-NO" b="1" dirty="0"/>
              <a:t>          }</a:t>
            </a:r>
          </a:p>
          <a:p>
            <a:endParaRPr lang="nb-NO" b="1" dirty="0"/>
          </a:p>
          <a:p>
            <a:r>
              <a:rPr lang="nb-NO" b="1" dirty="0">
                <a:solidFill>
                  <a:schemeClr val="accent6">
                    <a:lumMod val="75000"/>
                  </a:schemeClr>
                </a:solidFill>
              </a:rPr>
              <a:t>          IntList() </a:t>
            </a:r>
            <a:r>
              <a:rPr lang="nb-NO" b="1" dirty="0"/>
              <a:t>{</a:t>
            </a:r>
          </a:p>
          <a:p>
            <a:r>
              <a:rPr lang="nb-NO" b="1" dirty="0"/>
              <a:t>	data = new int[16];  </a:t>
            </a:r>
            <a:r>
              <a:rPr lang="nb-NO" b="1" dirty="0">
                <a:solidFill>
                  <a:schemeClr val="accent6">
                    <a:lumMod val="75000"/>
                  </a:schemeClr>
                </a:solidFill>
              </a:rPr>
              <a:t>// </a:t>
            </a:r>
            <a:r>
              <a:rPr lang="nb-NO" b="1" dirty="0" err="1">
                <a:solidFill>
                  <a:schemeClr val="accent6">
                    <a:lumMod val="75000"/>
                  </a:schemeClr>
                </a:solidFill>
              </a:rPr>
              <a:t>some</a:t>
            </a:r>
            <a:r>
              <a:rPr lang="nb-NO" b="1" dirty="0">
                <a:solidFill>
                  <a:schemeClr val="accent6">
                    <a:lumMod val="75000"/>
                  </a:schemeClr>
                </a:solidFill>
              </a:rPr>
              <a:t> </a:t>
            </a:r>
            <a:r>
              <a:rPr lang="nb-NO" b="1" dirty="0" err="1">
                <a:solidFill>
                  <a:schemeClr val="accent6">
                    <a:lumMod val="75000"/>
                  </a:schemeClr>
                </a:solidFill>
              </a:rPr>
              <a:t>default</a:t>
            </a:r>
            <a:r>
              <a:rPr lang="nb-NO" b="1" dirty="0">
                <a:solidFill>
                  <a:schemeClr val="accent6">
                    <a:lumMod val="75000"/>
                  </a:schemeClr>
                </a:solidFill>
              </a:rPr>
              <a:t> </a:t>
            </a:r>
            <a:r>
              <a:rPr lang="nb-NO" b="1" dirty="0" err="1">
                <a:solidFill>
                  <a:schemeClr val="accent6">
                    <a:lumMod val="75000"/>
                  </a:schemeClr>
                </a:solidFill>
              </a:rPr>
              <a:t>size</a:t>
            </a:r>
            <a:endParaRPr lang="nb-NO" b="1" dirty="0">
              <a:solidFill>
                <a:schemeClr val="accent6">
                  <a:lumMod val="75000"/>
                </a:schemeClr>
              </a:solidFill>
            </a:endParaRPr>
          </a:p>
          <a:p>
            <a:r>
              <a:rPr lang="nb-NO" b="1" dirty="0"/>
              <a:t>          }</a:t>
            </a:r>
          </a:p>
          <a:p>
            <a:endParaRPr lang="nb-NO" dirty="0"/>
          </a:p>
          <a:p>
            <a:r>
              <a:rPr lang="nb-NO" b="1" dirty="0">
                <a:solidFill>
                  <a:schemeClr val="accent6">
                    <a:lumMod val="75000"/>
                  </a:schemeClr>
                </a:solidFill>
              </a:rPr>
              <a:t>          </a:t>
            </a:r>
            <a:r>
              <a:rPr lang="nb-NO" b="1" dirty="0" err="1">
                <a:solidFill>
                  <a:schemeClr val="accent6">
                    <a:lumMod val="75000"/>
                  </a:schemeClr>
                </a:solidFill>
              </a:rPr>
              <a:t>void</a:t>
            </a:r>
            <a:r>
              <a:rPr lang="nb-NO" b="1" dirty="0">
                <a:solidFill>
                  <a:schemeClr val="accent6">
                    <a:lumMod val="75000"/>
                  </a:schemeClr>
                </a:solidFill>
              </a:rPr>
              <a:t> </a:t>
            </a:r>
            <a:r>
              <a:rPr lang="nb-NO" b="1" dirty="0" err="1">
                <a:solidFill>
                  <a:schemeClr val="accent6">
                    <a:lumMod val="75000"/>
                  </a:schemeClr>
                </a:solidFill>
              </a:rPr>
              <a:t>add</a:t>
            </a:r>
            <a:r>
              <a:rPr lang="nb-NO" b="1" dirty="0"/>
              <a:t>(int </a:t>
            </a:r>
            <a:r>
              <a:rPr lang="nb-NO" b="1" dirty="0" err="1"/>
              <a:t>elem</a:t>
            </a:r>
            <a:r>
              <a:rPr lang="nb-NO" b="1" dirty="0"/>
              <a:t>) {</a:t>
            </a:r>
          </a:p>
          <a:p>
            <a:r>
              <a:rPr lang="nb-NO" b="1" dirty="0"/>
              <a:t>	</a:t>
            </a:r>
            <a:r>
              <a:rPr lang="nb-NO" b="1" dirty="0" err="1"/>
              <a:t>if</a:t>
            </a:r>
            <a:r>
              <a:rPr lang="nb-NO" b="1" dirty="0"/>
              <a:t> (len == </a:t>
            </a:r>
            <a:r>
              <a:rPr lang="nb-NO" b="1" dirty="0" err="1"/>
              <a:t>data.length</a:t>
            </a:r>
            <a:r>
              <a:rPr lang="nb-NO" b="1" dirty="0"/>
              <a:t>) {</a:t>
            </a:r>
          </a:p>
          <a:p>
            <a:r>
              <a:rPr lang="nb-NO" b="1" dirty="0"/>
              <a:t>                          int [] b = new int [</a:t>
            </a:r>
            <a:r>
              <a:rPr lang="nb-NO" b="1" dirty="0" err="1"/>
              <a:t>data.length</a:t>
            </a:r>
            <a:r>
              <a:rPr lang="nb-NO" b="1" dirty="0"/>
              <a:t>*2];</a:t>
            </a:r>
          </a:p>
          <a:p>
            <a:r>
              <a:rPr lang="nb-NO" b="1" dirty="0"/>
              <a:t>		</a:t>
            </a:r>
            <a:r>
              <a:rPr lang="nb-NO" b="1" dirty="0" err="1"/>
              <a:t>System.arraycopy</a:t>
            </a:r>
            <a:r>
              <a:rPr lang="nb-NO" b="1" dirty="0"/>
              <a:t>(data,0, b,0,len);</a:t>
            </a:r>
          </a:p>
          <a:p>
            <a:r>
              <a:rPr lang="nb-NO" b="1" dirty="0"/>
              <a:t>		data = b;</a:t>
            </a:r>
          </a:p>
          <a:p>
            <a:r>
              <a:rPr lang="nb-NO" b="1" dirty="0"/>
              <a:t>	   }</a:t>
            </a:r>
          </a:p>
          <a:p>
            <a:r>
              <a:rPr lang="nb-NO" b="1" dirty="0"/>
              <a:t>	data[len++] = </a:t>
            </a:r>
            <a:r>
              <a:rPr lang="nb-NO" b="1" dirty="0" err="1"/>
              <a:t>elem</a:t>
            </a:r>
            <a:r>
              <a:rPr lang="nb-NO" b="1" dirty="0"/>
              <a:t>;</a:t>
            </a:r>
          </a:p>
          <a:p>
            <a:r>
              <a:rPr lang="nb-NO" b="1" dirty="0"/>
              <a:t>           }  </a:t>
            </a:r>
            <a:r>
              <a:rPr lang="nb-NO" b="1" dirty="0">
                <a:solidFill>
                  <a:schemeClr val="accent6">
                    <a:lumMod val="75000"/>
                  </a:schemeClr>
                </a:solidFill>
              </a:rPr>
              <a:t>// end </a:t>
            </a:r>
            <a:r>
              <a:rPr lang="nb-NO" b="1" dirty="0" err="1">
                <a:solidFill>
                  <a:schemeClr val="accent6">
                    <a:lumMod val="75000"/>
                  </a:schemeClr>
                </a:solidFill>
              </a:rPr>
              <a:t>add</a:t>
            </a:r>
            <a:endParaRPr lang="nb-NO" b="1" dirty="0">
              <a:solidFill>
                <a:schemeClr val="accent6">
                  <a:lumMod val="75000"/>
                </a:schemeClr>
              </a:solidFill>
            </a:endParaRPr>
          </a:p>
        </p:txBody>
      </p:sp>
      <p:sp>
        <p:nvSpPr>
          <p:cNvPr id="7" name="TekstSylinder 6">
            <a:extLst>
              <a:ext uri="{FF2B5EF4-FFF2-40B4-BE49-F238E27FC236}">
                <a16:creationId xmlns:a16="http://schemas.microsoft.com/office/drawing/2014/main" id="{2674EFF7-3B8C-EC8A-9E43-B80EF64FB000}"/>
              </a:ext>
            </a:extLst>
          </p:cNvPr>
          <p:cNvSpPr txBox="1"/>
          <p:nvPr/>
        </p:nvSpPr>
        <p:spPr>
          <a:xfrm>
            <a:off x="5569527" y="1070515"/>
            <a:ext cx="6460177" cy="5632311"/>
          </a:xfrm>
          <a:prstGeom prst="rect">
            <a:avLst/>
          </a:prstGeom>
          <a:noFill/>
          <a:ln>
            <a:solidFill>
              <a:schemeClr val="tx1"/>
            </a:solidFill>
          </a:ln>
        </p:spPr>
        <p:txBody>
          <a:bodyPr wrap="square">
            <a:spAutoFit/>
          </a:bodyPr>
          <a:lstStyle/>
          <a:p>
            <a:r>
              <a:rPr lang="nb-NO" dirty="0">
                <a:solidFill>
                  <a:schemeClr val="accent6">
                    <a:lumMod val="75000"/>
                  </a:schemeClr>
                </a:solidFill>
              </a:rPr>
              <a:t>       </a:t>
            </a:r>
            <a:r>
              <a:rPr lang="nb-NO" b="1" dirty="0">
                <a:solidFill>
                  <a:schemeClr val="accent6">
                    <a:lumMod val="75000"/>
                  </a:schemeClr>
                </a:solidFill>
              </a:rPr>
              <a:t>// </a:t>
            </a:r>
            <a:r>
              <a:rPr lang="nb-NO" b="1" dirty="0" err="1">
                <a:solidFill>
                  <a:schemeClr val="accent6">
                    <a:lumMod val="75000"/>
                  </a:schemeClr>
                </a:solidFill>
              </a:rPr>
              <a:t>adds</a:t>
            </a:r>
            <a:r>
              <a:rPr lang="nb-NO" b="1" dirty="0">
                <a:solidFill>
                  <a:schemeClr val="accent6">
                    <a:lumMod val="75000"/>
                  </a:schemeClr>
                </a:solidFill>
              </a:rPr>
              <a:t> IntList </a:t>
            </a:r>
            <a:r>
              <a:rPr lang="nb-NO" b="1" dirty="0" err="1">
                <a:solidFill>
                  <a:schemeClr val="accent6">
                    <a:lumMod val="75000"/>
                  </a:schemeClr>
                </a:solidFill>
              </a:rPr>
              <a:t>other</a:t>
            </a:r>
            <a:r>
              <a:rPr lang="nb-NO" b="1" dirty="0">
                <a:solidFill>
                  <a:schemeClr val="accent6">
                    <a:lumMod val="75000"/>
                  </a:schemeClr>
                </a:solidFill>
              </a:rPr>
              <a:t> to </a:t>
            </a:r>
            <a:r>
              <a:rPr lang="nb-NO" b="1" dirty="0" err="1">
                <a:solidFill>
                  <a:schemeClr val="accent6">
                    <a:lumMod val="75000"/>
                  </a:schemeClr>
                </a:solidFill>
              </a:rPr>
              <a:t>this</a:t>
            </a:r>
            <a:r>
              <a:rPr lang="nb-NO" b="1" dirty="0">
                <a:solidFill>
                  <a:schemeClr val="accent6">
                    <a:lumMod val="75000"/>
                  </a:schemeClr>
                </a:solidFill>
              </a:rPr>
              <a:t> IntList as last part</a:t>
            </a:r>
          </a:p>
          <a:p>
            <a:r>
              <a:rPr lang="nb-NO" b="1" dirty="0"/>
              <a:t>       </a:t>
            </a:r>
            <a:r>
              <a:rPr lang="nb-NO" b="1" dirty="0" err="1">
                <a:solidFill>
                  <a:schemeClr val="accent6">
                    <a:lumMod val="75000"/>
                  </a:schemeClr>
                </a:solidFill>
              </a:rPr>
              <a:t>void</a:t>
            </a:r>
            <a:r>
              <a:rPr lang="nb-NO" b="1" dirty="0">
                <a:solidFill>
                  <a:schemeClr val="accent6">
                    <a:lumMod val="75000"/>
                  </a:schemeClr>
                </a:solidFill>
              </a:rPr>
              <a:t> </a:t>
            </a:r>
            <a:r>
              <a:rPr lang="nb-NO" b="1" dirty="0" err="1">
                <a:solidFill>
                  <a:schemeClr val="accent6">
                    <a:lumMod val="75000"/>
                  </a:schemeClr>
                </a:solidFill>
              </a:rPr>
              <a:t>append</a:t>
            </a:r>
            <a:r>
              <a:rPr lang="nb-NO" b="1" dirty="0">
                <a:solidFill>
                  <a:schemeClr val="accent6">
                    <a:lumMod val="75000"/>
                  </a:schemeClr>
                </a:solidFill>
              </a:rPr>
              <a:t> </a:t>
            </a:r>
            <a:r>
              <a:rPr lang="nb-NO" b="1" dirty="0"/>
              <a:t>(IntList </a:t>
            </a:r>
            <a:r>
              <a:rPr lang="nb-NO" b="1" dirty="0" err="1"/>
              <a:t>other</a:t>
            </a:r>
            <a:r>
              <a:rPr lang="nb-NO" b="1" dirty="0"/>
              <a:t>) {</a:t>
            </a:r>
          </a:p>
          <a:p>
            <a:r>
              <a:rPr lang="nb-NO" b="1" dirty="0"/>
              <a:t>         </a:t>
            </a:r>
            <a:r>
              <a:rPr lang="nb-NO" b="1" dirty="0" err="1"/>
              <a:t>if</a:t>
            </a:r>
            <a:r>
              <a:rPr lang="nb-NO" b="1" dirty="0"/>
              <a:t> ( len + </a:t>
            </a:r>
            <a:r>
              <a:rPr lang="nb-NO" b="1" dirty="0" err="1"/>
              <a:t>other.len</a:t>
            </a:r>
            <a:r>
              <a:rPr lang="nb-NO" b="1" dirty="0"/>
              <a:t> &gt; </a:t>
            </a:r>
            <a:r>
              <a:rPr lang="nb-NO" b="1" dirty="0" err="1"/>
              <a:t>data.length</a:t>
            </a:r>
            <a:r>
              <a:rPr lang="nb-NO" b="1" dirty="0"/>
              <a:t>) {</a:t>
            </a:r>
          </a:p>
          <a:p>
            <a:r>
              <a:rPr lang="nb-NO" b="1" dirty="0"/>
              <a:t>                     int </a:t>
            </a:r>
            <a:r>
              <a:rPr lang="nb-NO" b="1" dirty="0" err="1"/>
              <a:t>newLen</a:t>
            </a:r>
            <a:r>
              <a:rPr lang="nb-NO" b="1" dirty="0"/>
              <a:t> = </a:t>
            </a:r>
            <a:r>
              <a:rPr lang="nb-NO" b="1" dirty="0" err="1"/>
              <a:t>Math.max</a:t>
            </a:r>
            <a:r>
              <a:rPr lang="nb-NO" b="1" dirty="0"/>
              <a:t>(2*</a:t>
            </a:r>
            <a:r>
              <a:rPr lang="nb-NO" b="1" dirty="0" err="1"/>
              <a:t>len,len</a:t>
            </a:r>
            <a:r>
              <a:rPr lang="nb-NO" b="1" dirty="0"/>
              <a:t> + 2*</a:t>
            </a:r>
            <a:r>
              <a:rPr lang="nb-NO" b="1" dirty="0" err="1"/>
              <a:t>other.len</a:t>
            </a:r>
            <a:r>
              <a:rPr lang="nb-NO" b="1" dirty="0"/>
              <a:t>);</a:t>
            </a:r>
          </a:p>
          <a:p>
            <a:r>
              <a:rPr lang="nb-NO" b="1" dirty="0"/>
              <a:t>	  int [] b = new int [</a:t>
            </a:r>
            <a:r>
              <a:rPr lang="nb-NO" b="1" dirty="0" err="1"/>
              <a:t>newLen</a:t>
            </a:r>
            <a:r>
              <a:rPr lang="nb-NO" b="1" dirty="0"/>
              <a:t>];</a:t>
            </a:r>
          </a:p>
          <a:p>
            <a:r>
              <a:rPr lang="nb-NO" b="1" dirty="0"/>
              <a:t>	    </a:t>
            </a:r>
            <a:r>
              <a:rPr lang="nb-NO" b="1" dirty="0" err="1"/>
              <a:t>System.arraycopy</a:t>
            </a:r>
            <a:r>
              <a:rPr lang="nb-NO" b="1" dirty="0"/>
              <a:t>(data,0,b,0,len);</a:t>
            </a:r>
          </a:p>
          <a:p>
            <a:r>
              <a:rPr lang="nb-NO" b="1" dirty="0"/>
              <a:t>	    data = b;</a:t>
            </a:r>
          </a:p>
          <a:p>
            <a:r>
              <a:rPr lang="nb-NO" b="1" dirty="0"/>
              <a:t>	}</a:t>
            </a:r>
          </a:p>
          <a:p>
            <a:r>
              <a:rPr lang="nb-NO" b="1" dirty="0"/>
              <a:t>               </a:t>
            </a:r>
            <a:r>
              <a:rPr lang="nb-NO" b="1" dirty="0" err="1"/>
              <a:t>System.arraycopy</a:t>
            </a:r>
            <a:r>
              <a:rPr lang="nb-NO" b="1" dirty="0"/>
              <a:t>(other.data,0, data, len, </a:t>
            </a:r>
            <a:r>
              <a:rPr lang="nb-NO" b="1" dirty="0" err="1"/>
              <a:t>ther.len</a:t>
            </a:r>
            <a:r>
              <a:rPr lang="nb-NO" b="1" dirty="0"/>
              <a:t>);</a:t>
            </a:r>
          </a:p>
          <a:p>
            <a:r>
              <a:rPr lang="nb-NO" b="1" dirty="0"/>
              <a:t>               len += </a:t>
            </a:r>
            <a:r>
              <a:rPr lang="nb-NO" b="1" dirty="0" err="1"/>
              <a:t>other.len</a:t>
            </a:r>
            <a:r>
              <a:rPr lang="nb-NO" b="1" dirty="0"/>
              <a:t>;</a:t>
            </a:r>
          </a:p>
          <a:p>
            <a:r>
              <a:rPr lang="nb-NO" b="1" dirty="0"/>
              <a:t>       </a:t>
            </a:r>
            <a:r>
              <a:rPr lang="nb-NO" b="1" dirty="0">
                <a:solidFill>
                  <a:schemeClr val="accent6">
                    <a:lumMod val="75000"/>
                  </a:schemeClr>
                </a:solidFill>
              </a:rPr>
              <a:t>} // end </a:t>
            </a:r>
            <a:r>
              <a:rPr lang="nb-NO" b="1" dirty="0" err="1">
                <a:solidFill>
                  <a:schemeClr val="accent6">
                    <a:lumMod val="75000"/>
                  </a:schemeClr>
                </a:solidFill>
              </a:rPr>
              <a:t>join</a:t>
            </a:r>
            <a:r>
              <a:rPr lang="nb-NO" b="1" dirty="0">
                <a:solidFill>
                  <a:schemeClr val="accent6">
                    <a:lumMod val="75000"/>
                  </a:schemeClr>
                </a:solidFill>
              </a:rPr>
              <a:t> </a:t>
            </a:r>
            <a:r>
              <a:rPr lang="nb-NO" b="1" dirty="0" err="1">
                <a:solidFill>
                  <a:schemeClr val="accent6">
                    <a:lumMod val="75000"/>
                  </a:schemeClr>
                </a:solidFill>
              </a:rPr>
              <a:t>other</a:t>
            </a:r>
            <a:r>
              <a:rPr lang="nb-NO" b="1" dirty="0">
                <a:solidFill>
                  <a:schemeClr val="accent6">
                    <a:lumMod val="75000"/>
                  </a:schemeClr>
                </a:solidFill>
              </a:rPr>
              <a:t> </a:t>
            </a:r>
            <a:r>
              <a:rPr lang="nb-NO" b="1" dirty="0" err="1">
                <a:solidFill>
                  <a:schemeClr val="accent6">
                    <a:lumMod val="75000"/>
                  </a:schemeClr>
                </a:solidFill>
              </a:rPr>
              <a:t>Intlist</a:t>
            </a:r>
            <a:r>
              <a:rPr lang="nb-NO" b="1" dirty="0">
                <a:solidFill>
                  <a:schemeClr val="accent6">
                    <a:lumMod val="75000"/>
                  </a:schemeClr>
                </a:solidFill>
              </a:rPr>
              <a:t> to </a:t>
            </a:r>
            <a:r>
              <a:rPr lang="nb-NO" b="1" dirty="0" err="1">
                <a:solidFill>
                  <a:schemeClr val="accent6">
                    <a:lumMod val="75000"/>
                  </a:schemeClr>
                </a:solidFill>
              </a:rPr>
              <a:t>this</a:t>
            </a:r>
            <a:r>
              <a:rPr lang="nb-NO" b="1" dirty="0">
                <a:solidFill>
                  <a:schemeClr val="accent6">
                    <a:lumMod val="75000"/>
                  </a:schemeClr>
                </a:solidFill>
              </a:rPr>
              <a:t> IntList</a:t>
            </a:r>
          </a:p>
          <a:p>
            <a:endParaRPr lang="nb-NO" b="1" dirty="0"/>
          </a:p>
          <a:p>
            <a:r>
              <a:rPr lang="nb-NO" b="1" dirty="0"/>
              <a:t>       </a:t>
            </a:r>
            <a:r>
              <a:rPr lang="nb-NO" b="1" dirty="0" err="1">
                <a:solidFill>
                  <a:schemeClr val="accent6">
                    <a:lumMod val="75000"/>
                  </a:schemeClr>
                </a:solidFill>
              </a:rPr>
              <a:t>void</a:t>
            </a:r>
            <a:r>
              <a:rPr lang="nb-NO" b="1" dirty="0">
                <a:solidFill>
                  <a:schemeClr val="accent6">
                    <a:lumMod val="75000"/>
                  </a:schemeClr>
                </a:solidFill>
              </a:rPr>
              <a:t> </a:t>
            </a:r>
            <a:r>
              <a:rPr lang="nb-NO" b="1" dirty="0" err="1">
                <a:solidFill>
                  <a:schemeClr val="accent6">
                    <a:lumMod val="75000"/>
                  </a:schemeClr>
                </a:solidFill>
              </a:rPr>
              <a:t>clear</a:t>
            </a:r>
            <a:r>
              <a:rPr lang="nb-NO" b="1" dirty="0"/>
              <a:t>(){  len =0;  } </a:t>
            </a:r>
            <a:r>
              <a:rPr lang="nb-NO" b="1" dirty="0">
                <a:solidFill>
                  <a:schemeClr val="accent6">
                    <a:lumMod val="75000"/>
                  </a:schemeClr>
                </a:solidFill>
              </a:rPr>
              <a:t>// end </a:t>
            </a:r>
            <a:r>
              <a:rPr lang="nb-NO" b="1" dirty="0" err="1">
                <a:solidFill>
                  <a:schemeClr val="accent6">
                    <a:lumMod val="75000"/>
                  </a:schemeClr>
                </a:solidFill>
              </a:rPr>
              <a:t>clear</a:t>
            </a:r>
            <a:r>
              <a:rPr lang="nb-NO" b="1" dirty="0">
                <a:solidFill>
                  <a:schemeClr val="accent6">
                    <a:lumMod val="75000"/>
                  </a:schemeClr>
                </a:solidFill>
              </a:rPr>
              <a:t>;</a:t>
            </a:r>
            <a:br>
              <a:rPr lang="nb-NO" b="1" dirty="0"/>
            </a:br>
            <a:endParaRPr lang="nb-NO" b="1" dirty="0"/>
          </a:p>
          <a:p>
            <a:r>
              <a:rPr lang="nb-NO" b="1" dirty="0">
                <a:solidFill>
                  <a:schemeClr val="accent6">
                    <a:lumMod val="75000"/>
                  </a:schemeClr>
                </a:solidFill>
              </a:rPr>
              <a:t>        int </a:t>
            </a:r>
            <a:r>
              <a:rPr lang="nb-NO" b="1" dirty="0" err="1">
                <a:solidFill>
                  <a:schemeClr val="accent6">
                    <a:lumMod val="75000"/>
                  </a:schemeClr>
                </a:solidFill>
              </a:rPr>
              <a:t>get</a:t>
            </a:r>
            <a:r>
              <a:rPr lang="nb-NO" b="1" dirty="0">
                <a:solidFill>
                  <a:schemeClr val="accent6">
                    <a:lumMod val="75000"/>
                  </a:schemeClr>
                </a:solidFill>
              </a:rPr>
              <a:t> </a:t>
            </a:r>
            <a:r>
              <a:rPr lang="nb-NO" b="1" dirty="0"/>
              <a:t>(int pos){</a:t>
            </a:r>
          </a:p>
          <a:p>
            <a:r>
              <a:rPr lang="nb-NO" b="1" dirty="0"/>
              <a:t>               </a:t>
            </a:r>
            <a:r>
              <a:rPr lang="nb-NO" b="1" dirty="0" err="1"/>
              <a:t>if</a:t>
            </a:r>
            <a:r>
              <a:rPr lang="nb-NO" b="1" dirty="0"/>
              <a:t> (pos &gt; len-1 ) </a:t>
            </a:r>
            <a:r>
              <a:rPr lang="nb-NO" b="1" dirty="0" err="1"/>
              <a:t>return</a:t>
            </a:r>
            <a:r>
              <a:rPr lang="nb-NO" b="1" dirty="0"/>
              <a:t> -1; </a:t>
            </a:r>
            <a:r>
              <a:rPr lang="nb-NO" b="1" dirty="0" err="1"/>
              <a:t>else</a:t>
            </a:r>
            <a:r>
              <a:rPr lang="nb-NO" b="1" dirty="0"/>
              <a:t> </a:t>
            </a:r>
            <a:r>
              <a:rPr lang="nb-NO" b="1" dirty="0" err="1"/>
              <a:t>return</a:t>
            </a:r>
            <a:r>
              <a:rPr lang="nb-NO" b="1" dirty="0"/>
              <a:t> data [pos];</a:t>
            </a:r>
          </a:p>
          <a:p>
            <a:r>
              <a:rPr lang="nb-NO" b="1" dirty="0"/>
              <a:t>            } </a:t>
            </a:r>
            <a:r>
              <a:rPr lang="nb-NO" b="1" dirty="0">
                <a:solidFill>
                  <a:schemeClr val="accent6">
                    <a:lumMod val="75000"/>
                  </a:schemeClr>
                </a:solidFill>
              </a:rPr>
              <a:t>//end </a:t>
            </a:r>
            <a:r>
              <a:rPr lang="nb-NO" b="1" dirty="0" err="1">
                <a:solidFill>
                  <a:schemeClr val="accent6">
                    <a:lumMod val="75000"/>
                  </a:schemeClr>
                </a:solidFill>
              </a:rPr>
              <a:t>get</a:t>
            </a:r>
            <a:br>
              <a:rPr lang="nb-NO" b="1" dirty="0"/>
            </a:br>
            <a:endParaRPr lang="nb-NO" b="1" dirty="0"/>
          </a:p>
          <a:p>
            <a:r>
              <a:rPr lang="nb-NO" b="1" dirty="0"/>
              <a:t>            </a:t>
            </a:r>
            <a:r>
              <a:rPr lang="nb-NO" b="1" dirty="0">
                <a:solidFill>
                  <a:schemeClr val="accent6">
                    <a:lumMod val="75000"/>
                  </a:schemeClr>
                </a:solidFill>
              </a:rPr>
              <a:t>int </a:t>
            </a:r>
            <a:r>
              <a:rPr lang="nb-NO" b="1" dirty="0" err="1">
                <a:solidFill>
                  <a:schemeClr val="accent6">
                    <a:lumMod val="75000"/>
                  </a:schemeClr>
                </a:solidFill>
              </a:rPr>
              <a:t>size</a:t>
            </a:r>
            <a:r>
              <a:rPr lang="nb-NO" b="1" dirty="0">
                <a:solidFill>
                  <a:schemeClr val="accent6">
                    <a:lumMod val="75000"/>
                  </a:schemeClr>
                </a:solidFill>
              </a:rPr>
              <a:t>() </a:t>
            </a:r>
            <a:r>
              <a:rPr lang="nb-NO" b="1" dirty="0"/>
              <a:t>{	</a:t>
            </a:r>
            <a:r>
              <a:rPr lang="nb-NO" b="1" dirty="0" err="1"/>
              <a:t>return</a:t>
            </a:r>
            <a:r>
              <a:rPr lang="nb-NO" b="1" dirty="0"/>
              <a:t> len; }  //end </a:t>
            </a:r>
            <a:r>
              <a:rPr lang="nb-NO" b="1" dirty="0" err="1"/>
              <a:t>size</a:t>
            </a:r>
            <a:endParaRPr lang="nb-NO" b="1" dirty="0"/>
          </a:p>
          <a:p>
            <a:r>
              <a:rPr lang="nb-NO" b="1" dirty="0"/>
              <a:t>    } </a:t>
            </a:r>
            <a:r>
              <a:rPr lang="nb-NO" b="1" dirty="0">
                <a:solidFill>
                  <a:srgbClr val="C00000"/>
                </a:solidFill>
              </a:rPr>
              <a:t>// end class IntList</a:t>
            </a:r>
          </a:p>
        </p:txBody>
      </p:sp>
      <p:sp>
        <p:nvSpPr>
          <p:cNvPr id="8" name="Rektangel 7">
            <a:extLst>
              <a:ext uri="{FF2B5EF4-FFF2-40B4-BE49-F238E27FC236}">
                <a16:creationId xmlns:a16="http://schemas.microsoft.com/office/drawing/2014/main" id="{73E20143-5C76-2501-0095-684E47E39520}"/>
              </a:ext>
            </a:extLst>
          </p:cNvPr>
          <p:cNvSpPr/>
          <p:nvPr/>
        </p:nvSpPr>
        <p:spPr>
          <a:xfrm>
            <a:off x="293649" y="155174"/>
            <a:ext cx="11736055" cy="825188"/>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noFill/>
              </a:rPr>
              <a:t>klassen</a:t>
            </a:r>
          </a:p>
        </p:txBody>
      </p:sp>
      <p:sp>
        <p:nvSpPr>
          <p:cNvPr id="9" name="TekstSylinder 8">
            <a:extLst>
              <a:ext uri="{FF2B5EF4-FFF2-40B4-BE49-F238E27FC236}">
                <a16:creationId xmlns:a16="http://schemas.microsoft.com/office/drawing/2014/main" id="{C04E8EC2-2375-EC81-88EC-316FBB16B4D3}"/>
              </a:ext>
            </a:extLst>
          </p:cNvPr>
          <p:cNvSpPr txBox="1"/>
          <p:nvPr/>
        </p:nvSpPr>
        <p:spPr>
          <a:xfrm>
            <a:off x="744959" y="149863"/>
            <a:ext cx="11305916" cy="954107"/>
          </a:xfrm>
          <a:prstGeom prst="rect">
            <a:avLst/>
          </a:prstGeom>
          <a:noFill/>
        </p:spPr>
        <p:txBody>
          <a:bodyPr wrap="none" rtlCol="0">
            <a:spAutoFit/>
          </a:bodyPr>
          <a:lstStyle/>
          <a:p>
            <a:r>
              <a:rPr lang="nb-NO" sz="2800" b="1" dirty="0">
                <a:solidFill>
                  <a:srgbClr val="C00000"/>
                </a:solidFill>
              </a:rPr>
              <a:t>Klassen IntList et klart raskere alternativ  til </a:t>
            </a:r>
            <a:r>
              <a:rPr lang="nb-NO" sz="2800" b="1" dirty="0" err="1">
                <a:solidFill>
                  <a:srgbClr val="C00000"/>
                </a:solidFill>
              </a:rPr>
              <a:t>Java’s</a:t>
            </a:r>
            <a:r>
              <a:rPr lang="nb-NO" sz="2800" b="1" dirty="0">
                <a:solidFill>
                  <a:srgbClr val="C00000"/>
                </a:solidFill>
              </a:rPr>
              <a:t> innebygde </a:t>
            </a:r>
          </a:p>
          <a:p>
            <a:r>
              <a:rPr lang="nb-NO" sz="2800" b="1" dirty="0">
                <a:solidFill>
                  <a:srgbClr val="C00000"/>
                </a:solidFill>
              </a:rPr>
              <a:t>class ArrayList (</a:t>
            </a:r>
            <a:r>
              <a:rPr lang="nb-NO" sz="2800" b="1" dirty="0" err="1">
                <a:solidFill>
                  <a:srgbClr val="C00000"/>
                </a:solidFill>
              </a:rPr>
              <a:t>pga</a:t>
            </a:r>
            <a:r>
              <a:rPr lang="nb-NO" sz="2800" b="1" dirty="0">
                <a:solidFill>
                  <a:srgbClr val="C00000"/>
                </a:solidFill>
              </a:rPr>
              <a:t> inn-utpakking av Integer og mye annet overhead:</a:t>
            </a:r>
          </a:p>
        </p:txBody>
      </p:sp>
      <p:sp>
        <p:nvSpPr>
          <p:cNvPr id="11" name="Plassholder for lysbildenummer 10">
            <a:extLst>
              <a:ext uri="{FF2B5EF4-FFF2-40B4-BE49-F238E27FC236}">
                <a16:creationId xmlns:a16="http://schemas.microsoft.com/office/drawing/2014/main" id="{F3170078-27A0-7442-7E28-98FC1052ED60}"/>
              </a:ext>
            </a:extLst>
          </p:cNvPr>
          <p:cNvSpPr>
            <a:spLocks noGrp="1"/>
          </p:cNvSpPr>
          <p:nvPr>
            <p:ph type="sldNum" sz="quarter" idx="12"/>
          </p:nvPr>
        </p:nvSpPr>
        <p:spPr/>
        <p:txBody>
          <a:bodyPr/>
          <a:lstStyle/>
          <a:p>
            <a:fld id="{ACE18A62-8382-4AF0-A1EB-92A1CB842EF6}" type="slidenum">
              <a:rPr lang="nb-NO" smtClean="0"/>
              <a:t>18</a:t>
            </a:fld>
            <a:endParaRPr lang="nb-NO"/>
          </a:p>
        </p:txBody>
      </p:sp>
    </p:spTree>
    <p:extLst>
      <p:ext uri="{BB962C8B-B14F-4D97-AF65-F5344CB8AC3E}">
        <p14:creationId xmlns:p14="http://schemas.microsoft.com/office/powerpoint/2010/main" val="2042672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AE3A23A-9B1D-2B40-A13A-E5015E03DEA9}"/>
              </a:ext>
            </a:extLst>
          </p:cNvPr>
          <p:cNvPicPr>
            <a:picLocks noChangeAspect="1"/>
          </p:cNvPicPr>
          <p:nvPr/>
        </p:nvPicPr>
        <p:blipFill>
          <a:blip r:embed="rId2"/>
          <a:stretch>
            <a:fillRect/>
          </a:stretch>
        </p:blipFill>
        <p:spPr>
          <a:xfrm>
            <a:off x="613638" y="0"/>
            <a:ext cx="9867444" cy="6858000"/>
          </a:xfrm>
          <a:prstGeom prst="rect">
            <a:avLst/>
          </a:prstGeom>
        </p:spPr>
      </p:pic>
      <p:sp>
        <p:nvSpPr>
          <p:cNvPr id="2" name="Plassholder for lysbildenummer 1">
            <a:extLst>
              <a:ext uri="{FF2B5EF4-FFF2-40B4-BE49-F238E27FC236}">
                <a16:creationId xmlns:a16="http://schemas.microsoft.com/office/drawing/2014/main" id="{75737554-0760-CD50-A682-36D676F1A2B4}"/>
              </a:ext>
            </a:extLst>
          </p:cNvPr>
          <p:cNvSpPr>
            <a:spLocks noGrp="1"/>
          </p:cNvSpPr>
          <p:nvPr>
            <p:ph type="sldNum" sz="quarter" idx="12"/>
          </p:nvPr>
        </p:nvSpPr>
        <p:spPr/>
        <p:txBody>
          <a:bodyPr/>
          <a:lstStyle/>
          <a:p>
            <a:fld id="{ACE18A62-8382-4AF0-A1EB-92A1CB842EF6}" type="slidenum">
              <a:rPr lang="nb-NO" smtClean="0"/>
              <a:t>19</a:t>
            </a:fld>
            <a:endParaRPr lang="nb-NO"/>
          </a:p>
        </p:txBody>
      </p:sp>
      <p:sp>
        <p:nvSpPr>
          <p:cNvPr id="4" name="Rektangel 3">
            <a:extLst>
              <a:ext uri="{FF2B5EF4-FFF2-40B4-BE49-F238E27FC236}">
                <a16:creationId xmlns:a16="http://schemas.microsoft.com/office/drawing/2014/main" id="{A1D5BFE8-26D9-3129-4FF5-0D2BE964542E}"/>
              </a:ext>
            </a:extLst>
          </p:cNvPr>
          <p:cNvSpPr/>
          <p:nvPr/>
        </p:nvSpPr>
        <p:spPr>
          <a:xfrm>
            <a:off x="5719482" y="591671"/>
            <a:ext cx="753036" cy="38548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1056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5D016B74-9CF1-4BB8-2DC3-541BC945F7C6}"/>
              </a:ext>
            </a:extLst>
          </p:cNvPr>
          <p:cNvSpPr txBox="1"/>
          <p:nvPr/>
        </p:nvSpPr>
        <p:spPr>
          <a:xfrm>
            <a:off x="1479395" y="-7135"/>
            <a:ext cx="9233209" cy="830997"/>
          </a:xfrm>
          <a:prstGeom prst="rect">
            <a:avLst/>
          </a:prstGeom>
          <a:noFill/>
        </p:spPr>
        <p:txBody>
          <a:bodyPr wrap="square" rtlCol="0">
            <a:spAutoFit/>
          </a:bodyPr>
          <a:lstStyle/>
          <a:p>
            <a:r>
              <a:rPr lang="nb-NO" sz="2400" i="1" dirty="0"/>
              <a:t>Å søke i alle som  er inne i den boksen med hjørner i p1 og 2 og over linjeneP1-P2 og linja og I-P:</a:t>
            </a:r>
            <a:endParaRPr lang="nb-NO" sz="2400" dirty="0"/>
          </a:p>
        </p:txBody>
      </p:sp>
      <p:pic>
        <p:nvPicPr>
          <p:cNvPr id="3" name="Bilde 2">
            <a:extLst>
              <a:ext uri="{FF2B5EF4-FFF2-40B4-BE49-F238E27FC236}">
                <a16:creationId xmlns:a16="http://schemas.microsoft.com/office/drawing/2014/main" id="{AF209DE1-701E-C1B8-C131-C1DB12867DD1}"/>
              </a:ext>
            </a:extLst>
          </p:cNvPr>
          <p:cNvPicPr>
            <a:picLocks noChangeAspect="1"/>
          </p:cNvPicPr>
          <p:nvPr/>
        </p:nvPicPr>
        <p:blipFill>
          <a:blip r:embed="rId3"/>
          <a:srcRect t="29353" b="29015"/>
          <a:stretch/>
        </p:blipFill>
        <p:spPr>
          <a:xfrm>
            <a:off x="585665" y="1401130"/>
            <a:ext cx="10533077" cy="2855151"/>
          </a:xfrm>
          <a:prstGeom prst="rect">
            <a:avLst/>
          </a:prstGeom>
        </p:spPr>
      </p:pic>
      <p:cxnSp>
        <p:nvCxnSpPr>
          <p:cNvPr id="5" name="Rett linje 4">
            <a:extLst>
              <a:ext uri="{FF2B5EF4-FFF2-40B4-BE49-F238E27FC236}">
                <a16:creationId xmlns:a16="http://schemas.microsoft.com/office/drawing/2014/main" id="{98E716C5-562A-A3F3-2395-00A42239BBB9}"/>
              </a:ext>
            </a:extLst>
          </p:cNvPr>
          <p:cNvCxnSpPr>
            <a:cxnSpLocks/>
          </p:cNvCxnSpPr>
          <p:nvPr/>
        </p:nvCxnSpPr>
        <p:spPr>
          <a:xfrm>
            <a:off x="4149837" y="1651800"/>
            <a:ext cx="95060" cy="2131448"/>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Rett linje 6">
            <a:extLst>
              <a:ext uri="{FF2B5EF4-FFF2-40B4-BE49-F238E27FC236}">
                <a16:creationId xmlns:a16="http://schemas.microsoft.com/office/drawing/2014/main" id="{A7E8EA40-D8AA-7613-7FDC-4B99CF1FFC5E}"/>
              </a:ext>
            </a:extLst>
          </p:cNvPr>
          <p:cNvCxnSpPr>
            <a:cxnSpLocks/>
          </p:cNvCxnSpPr>
          <p:nvPr/>
        </p:nvCxnSpPr>
        <p:spPr>
          <a:xfrm>
            <a:off x="4149837" y="3783248"/>
            <a:ext cx="2734504" cy="73424"/>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Rett linje 10">
            <a:extLst>
              <a:ext uri="{FF2B5EF4-FFF2-40B4-BE49-F238E27FC236}">
                <a16:creationId xmlns:a16="http://schemas.microsoft.com/office/drawing/2014/main" id="{A0ED0000-CD2D-02D7-6707-053B514EE7B3}"/>
              </a:ext>
            </a:extLst>
          </p:cNvPr>
          <p:cNvCxnSpPr>
            <a:cxnSpLocks/>
          </p:cNvCxnSpPr>
          <p:nvPr/>
        </p:nvCxnSpPr>
        <p:spPr>
          <a:xfrm>
            <a:off x="4243972" y="1663808"/>
            <a:ext cx="2641295" cy="90318"/>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Rett linje 11">
            <a:extLst>
              <a:ext uri="{FF2B5EF4-FFF2-40B4-BE49-F238E27FC236}">
                <a16:creationId xmlns:a16="http://schemas.microsoft.com/office/drawing/2014/main" id="{63627C8C-F13E-98C6-9195-50FFE1584EE2}"/>
              </a:ext>
            </a:extLst>
          </p:cNvPr>
          <p:cNvCxnSpPr>
            <a:cxnSpLocks/>
          </p:cNvCxnSpPr>
          <p:nvPr/>
        </p:nvCxnSpPr>
        <p:spPr>
          <a:xfrm>
            <a:off x="6884341" y="1785257"/>
            <a:ext cx="110286" cy="2200753"/>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kstSylinder 16">
            <a:extLst>
              <a:ext uri="{FF2B5EF4-FFF2-40B4-BE49-F238E27FC236}">
                <a16:creationId xmlns:a16="http://schemas.microsoft.com/office/drawing/2014/main" id="{9C090D93-C247-CCA2-8E1D-2C52711DB14E}"/>
              </a:ext>
            </a:extLst>
          </p:cNvPr>
          <p:cNvSpPr txBox="1"/>
          <p:nvPr/>
        </p:nvSpPr>
        <p:spPr>
          <a:xfrm>
            <a:off x="814039" y="4157219"/>
            <a:ext cx="10928195" cy="1538883"/>
          </a:xfrm>
          <a:prstGeom prst="rect">
            <a:avLst/>
          </a:prstGeom>
          <a:noFill/>
        </p:spPr>
        <p:txBody>
          <a:bodyPr wrap="square" rtlCol="0">
            <a:spAutoFit/>
          </a:bodyPr>
          <a:lstStyle/>
          <a:p>
            <a:r>
              <a:rPr lang="en-US" b="1" dirty="0">
                <a:solidFill>
                  <a:schemeClr val="accent6">
                    <a:lumMod val="75000"/>
                  </a:schemeClr>
                </a:solidFill>
              </a:rPr>
              <a:t>/**  true if p3 inside or on box(p1,p2) */</a:t>
            </a:r>
            <a:endParaRPr lang="nb-NO" b="1" dirty="0">
              <a:solidFill>
                <a:schemeClr val="accent6">
                  <a:lumMod val="75000"/>
                </a:schemeClr>
              </a:solidFill>
            </a:endParaRPr>
          </a:p>
          <a:p>
            <a:r>
              <a:rPr lang="nb-NO" dirty="0" err="1"/>
              <a:t>boolean</a:t>
            </a:r>
            <a:r>
              <a:rPr lang="nb-NO" dirty="0"/>
              <a:t> </a:t>
            </a:r>
            <a:r>
              <a:rPr lang="nb-NO" b="1" dirty="0" err="1"/>
              <a:t>inside</a:t>
            </a:r>
            <a:r>
              <a:rPr lang="nb-NO" dirty="0"/>
              <a:t>(int p1, int p2, int p3){</a:t>
            </a:r>
          </a:p>
          <a:p>
            <a:r>
              <a:rPr lang="nb-NO" dirty="0"/>
              <a:t>		</a:t>
            </a:r>
            <a:r>
              <a:rPr lang="nb-NO" sz="2000" b="1" dirty="0"/>
              <a:t> </a:t>
            </a:r>
            <a:r>
              <a:rPr lang="nb-NO" sz="2000" b="1" dirty="0" err="1"/>
              <a:t>return</a:t>
            </a:r>
            <a:r>
              <a:rPr lang="nb-NO" sz="2000" b="1" dirty="0"/>
              <a:t> ((x[p1]&lt;= x[p3] &amp;&amp; x[p3] &lt;= x[p2]) || (x[p2] &lt;= x[p3] &amp;&amp; x[p3]&lt;= x[p1]))</a:t>
            </a:r>
          </a:p>
          <a:p>
            <a:r>
              <a:rPr lang="nb-NO" sz="2000" b="1" dirty="0"/>
              <a:t>		       &amp;&amp;((y[p1]&lt;= y[p3] &amp;&amp; y[p3] &lt;= y[p2]) || (y[p2] &lt;= y[p3] &amp;&amp; y[p3] &lt;= y[p1]));</a:t>
            </a:r>
          </a:p>
          <a:p>
            <a:r>
              <a:rPr lang="nb-NO" b="1" dirty="0"/>
              <a:t> } // end </a:t>
            </a:r>
            <a:r>
              <a:rPr lang="nb-NO" b="1" dirty="0" err="1"/>
              <a:t>inside</a:t>
            </a:r>
            <a:endParaRPr lang="nb-NO" b="1" dirty="0"/>
          </a:p>
        </p:txBody>
      </p:sp>
      <p:sp>
        <p:nvSpPr>
          <p:cNvPr id="18" name="TekstSylinder 17">
            <a:extLst>
              <a:ext uri="{FF2B5EF4-FFF2-40B4-BE49-F238E27FC236}">
                <a16:creationId xmlns:a16="http://schemas.microsoft.com/office/drawing/2014/main" id="{74E5A7B3-6685-7923-BE41-904041E6491E}"/>
              </a:ext>
            </a:extLst>
          </p:cNvPr>
          <p:cNvSpPr txBox="1"/>
          <p:nvPr/>
        </p:nvSpPr>
        <p:spPr>
          <a:xfrm>
            <a:off x="7787270" y="2761490"/>
            <a:ext cx="184731" cy="369332"/>
          </a:xfrm>
          <a:prstGeom prst="rect">
            <a:avLst/>
          </a:prstGeom>
          <a:noFill/>
        </p:spPr>
        <p:txBody>
          <a:bodyPr wrap="square" rtlCol="0">
            <a:spAutoFit/>
          </a:bodyPr>
          <a:lstStyle/>
          <a:p>
            <a:endParaRPr lang="nb-NO" dirty="0"/>
          </a:p>
        </p:txBody>
      </p:sp>
      <p:sp>
        <p:nvSpPr>
          <p:cNvPr id="25" name="Plassholder for lysbildenummer 24">
            <a:extLst>
              <a:ext uri="{FF2B5EF4-FFF2-40B4-BE49-F238E27FC236}">
                <a16:creationId xmlns:a16="http://schemas.microsoft.com/office/drawing/2014/main" id="{F87DE835-C606-8721-ADD0-10C9CB9E83FA}"/>
              </a:ext>
            </a:extLst>
          </p:cNvPr>
          <p:cNvSpPr>
            <a:spLocks noGrp="1"/>
          </p:cNvSpPr>
          <p:nvPr>
            <p:ph type="sldNum" sz="quarter" idx="12"/>
          </p:nvPr>
        </p:nvSpPr>
        <p:spPr/>
        <p:txBody>
          <a:bodyPr/>
          <a:lstStyle/>
          <a:p>
            <a:fld id="{ACE18A62-8382-4AF0-A1EB-92A1CB842EF6}" type="slidenum">
              <a:rPr lang="nb-NO" smtClean="0"/>
              <a:t>20</a:t>
            </a:fld>
            <a:endParaRPr lang="nb-NO"/>
          </a:p>
        </p:txBody>
      </p:sp>
      <p:sp>
        <p:nvSpPr>
          <p:cNvPr id="41" name="TekstSylinder 40">
            <a:extLst>
              <a:ext uri="{FF2B5EF4-FFF2-40B4-BE49-F238E27FC236}">
                <a16:creationId xmlns:a16="http://schemas.microsoft.com/office/drawing/2014/main" id="{374BA048-9B24-97DA-5AB9-16BB33792F90}"/>
              </a:ext>
            </a:extLst>
          </p:cNvPr>
          <p:cNvSpPr txBox="1"/>
          <p:nvPr/>
        </p:nvSpPr>
        <p:spPr>
          <a:xfrm>
            <a:off x="814039" y="5845438"/>
            <a:ext cx="10058400" cy="1015663"/>
          </a:xfrm>
          <a:prstGeom prst="rect">
            <a:avLst/>
          </a:prstGeom>
          <a:noFill/>
        </p:spPr>
        <p:txBody>
          <a:bodyPr wrap="square" rtlCol="0">
            <a:spAutoFit/>
          </a:bodyPr>
          <a:lstStyle/>
          <a:p>
            <a:r>
              <a:rPr lang="nb-NO" sz="2000" dirty="0">
                <a:solidFill>
                  <a:srgbClr val="FF0000"/>
                </a:solidFill>
              </a:rPr>
              <a:t>Denne testen finner punkter (her p3) som ligger mellom p1-p2, og hvis de ligger </a:t>
            </a:r>
            <a:r>
              <a:rPr lang="nb-NO" sz="2000" b="1" dirty="0">
                <a:solidFill>
                  <a:srgbClr val="FF0000"/>
                </a:solidFill>
              </a:rPr>
              <a:t>på</a:t>
            </a:r>
            <a:r>
              <a:rPr lang="nb-NO" sz="2000" dirty="0">
                <a:solidFill>
                  <a:srgbClr val="FF0000"/>
                </a:solidFill>
              </a:rPr>
              <a:t> linjen i boksen er  p3 et  punkt </a:t>
            </a:r>
            <a:r>
              <a:rPr lang="nb-NO" sz="2000" b="1" dirty="0">
                <a:solidFill>
                  <a:srgbClr val="FF0000"/>
                </a:solidFill>
              </a:rPr>
              <a:t>på</a:t>
            </a:r>
            <a:r>
              <a:rPr lang="nb-NO" sz="2000" dirty="0">
                <a:solidFill>
                  <a:srgbClr val="FF0000"/>
                </a:solidFill>
              </a:rPr>
              <a:t> p1-p2, og da på en rett linje p1-p3-p2 . </a:t>
            </a:r>
          </a:p>
          <a:p>
            <a:r>
              <a:rPr lang="nb-NO" sz="2000" dirty="0">
                <a:solidFill>
                  <a:srgbClr val="FF0000"/>
                </a:solidFill>
              </a:rPr>
              <a:t>Brukes til å finne  flere punkter (som C og R)  i samme avstand fra P2.</a:t>
            </a:r>
          </a:p>
        </p:txBody>
      </p:sp>
      <p:sp>
        <p:nvSpPr>
          <p:cNvPr id="45" name="TekstSylinder 44">
            <a:extLst>
              <a:ext uri="{FF2B5EF4-FFF2-40B4-BE49-F238E27FC236}">
                <a16:creationId xmlns:a16="http://schemas.microsoft.com/office/drawing/2014/main" id="{9119626F-8D8A-5BCA-D44C-9E67740D8084}"/>
              </a:ext>
            </a:extLst>
          </p:cNvPr>
          <p:cNvSpPr txBox="1"/>
          <p:nvPr/>
        </p:nvSpPr>
        <p:spPr>
          <a:xfrm>
            <a:off x="4132760" y="1259889"/>
            <a:ext cx="437940" cy="369332"/>
          </a:xfrm>
          <a:prstGeom prst="rect">
            <a:avLst/>
          </a:prstGeom>
          <a:noFill/>
        </p:spPr>
        <p:txBody>
          <a:bodyPr wrap="none" rtlCol="0">
            <a:spAutoFit/>
          </a:bodyPr>
          <a:lstStyle/>
          <a:p>
            <a:r>
              <a:rPr lang="nb-NO" dirty="0"/>
              <a:t>p1</a:t>
            </a:r>
          </a:p>
        </p:txBody>
      </p:sp>
      <p:sp>
        <p:nvSpPr>
          <p:cNvPr id="46" name="TekstSylinder 45">
            <a:extLst>
              <a:ext uri="{FF2B5EF4-FFF2-40B4-BE49-F238E27FC236}">
                <a16:creationId xmlns:a16="http://schemas.microsoft.com/office/drawing/2014/main" id="{B61B1282-905D-CC49-6191-47DCD8735B0A}"/>
              </a:ext>
            </a:extLst>
          </p:cNvPr>
          <p:cNvSpPr txBox="1"/>
          <p:nvPr/>
        </p:nvSpPr>
        <p:spPr>
          <a:xfrm>
            <a:off x="6994627" y="3886949"/>
            <a:ext cx="437940" cy="369332"/>
          </a:xfrm>
          <a:prstGeom prst="rect">
            <a:avLst/>
          </a:prstGeom>
          <a:noFill/>
        </p:spPr>
        <p:txBody>
          <a:bodyPr wrap="none" rtlCol="0">
            <a:spAutoFit/>
          </a:bodyPr>
          <a:lstStyle/>
          <a:p>
            <a:r>
              <a:rPr lang="nb-NO" dirty="0"/>
              <a:t>p2</a:t>
            </a:r>
          </a:p>
        </p:txBody>
      </p:sp>
    </p:spTree>
    <p:extLst>
      <p:ext uri="{BB962C8B-B14F-4D97-AF65-F5344CB8AC3E}">
        <p14:creationId xmlns:p14="http://schemas.microsoft.com/office/powerpoint/2010/main" val="1215246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0BA39EE8-4795-F3AE-7EDB-DFC317369BF7}"/>
              </a:ext>
            </a:extLst>
          </p:cNvPr>
          <p:cNvSpPr txBox="1"/>
          <p:nvPr/>
        </p:nvSpPr>
        <p:spPr>
          <a:xfrm>
            <a:off x="1196899" y="1159727"/>
            <a:ext cx="10337180" cy="3877985"/>
          </a:xfrm>
          <a:prstGeom prst="rect">
            <a:avLst/>
          </a:prstGeom>
          <a:noFill/>
          <a:ln>
            <a:noFill/>
          </a:ln>
        </p:spPr>
        <p:txBody>
          <a:bodyPr wrap="square" rtlCol="0">
            <a:spAutoFit/>
          </a:bodyPr>
          <a:lstStyle/>
          <a:p>
            <a:pPr marL="457200" indent="-457200">
              <a:buFont typeface="+mj-lt"/>
              <a:buAutoNum type="alphaLcParenR"/>
            </a:pPr>
            <a:r>
              <a:rPr lang="nb-NO" sz="2400" dirty="0"/>
              <a:t>Hvordan  løser vi problemet med flere punkter på same rette strekning av innhyllinga?</a:t>
            </a:r>
          </a:p>
          <a:p>
            <a:pPr lvl="1"/>
            <a:r>
              <a:rPr lang="nb-NO" sz="2400" dirty="0">
                <a:solidFill>
                  <a:schemeClr val="accent2">
                    <a:lumMod val="50000"/>
                  </a:schemeClr>
                </a:solidFill>
              </a:rPr>
              <a:t> </a:t>
            </a:r>
            <a:r>
              <a:rPr lang="nb-NO" sz="2400" dirty="0">
                <a:solidFill>
                  <a:srgbClr val="C00000"/>
                </a:solidFill>
              </a:rPr>
              <a:t>Svar</a:t>
            </a:r>
            <a:r>
              <a:rPr lang="nb-NO" sz="2400" dirty="0"/>
              <a:t>:  På samme måte (og sekvensielt) som i den sekvensielle løsningen!</a:t>
            </a:r>
          </a:p>
          <a:p>
            <a:pPr lvl="1"/>
            <a:endParaRPr lang="nb-NO" sz="2400" dirty="0"/>
          </a:p>
          <a:p>
            <a:pPr lvl="1"/>
            <a:endParaRPr lang="nb-NO" sz="2400" dirty="0"/>
          </a:p>
          <a:p>
            <a:pPr lvl="1"/>
            <a:endParaRPr lang="nb-NO" sz="2400" dirty="0"/>
          </a:p>
          <a:p>
            <a:pPr lvl="1"/>
            <a:endParaRPr lang="nb-NO" sz="2400" dirty="0"/>
          </a:p>
          <a:p>
            <a:pPr lvl="1"/>
            <a:endParaRPr lang="nb-NO" sz="2400"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endParaRPr lang="nb-NO" dirty="0"/>
          </a:p>
        </p:txBody>
      </p:sp>
      <p:sp>
        <p:nvSpPr>
          <p:cNvPr id="2" name="TekstSylinder 1">
            <a:extLst>
              <a:ext uri="{FF2B5EF4-FFF2-40B4-BE49-F238E27FC236}">
                <a16:creationId xmlns:a16="http://schemas.microsoft.com/office/drawing/2014/main" id="{C2BEF656-351D-F178-062F-920A13A0B59F}"/>
              </a:ext>
            </a:extLst>
          </p:cNvPr>
          <p:cNvSpPr txBox="1"/>
          <p:nvPr/>
        </p:nvSpPr>
        <p:spPr>
          <a:xfrm>
            <a:off x="1118840" y="142283"/>
            <a:ext cx="10415239" cy="830997"/>
          </a:xfrm>
          <a:prstGeom prst="rect">
            <a:avLst/>
          </a:prstGeom>
          <a:noFill/>
        </p:spPr>
        <p:txBody>
          <a:bodyPr wrap="square" rtlCol="0">
            <a:spAutoFit/>
          </a:bodyPr>
          <a:lstStyle/>
          <a:p>
            <a:r>
              <a:rPr lang="nb-NO" sz="2400" dirty="0">
                <a:solidFill>
                  <a:schemeClr val="accent6">
                    <a:lumMod val="75000"/>
                  </a:schemeClr>
                </a:solidFill>
              </a:rPr>
              <a:t>Problemene vi møter i den parallelle løsningen  med oppdelingen av programmet er mye av  de samme som i den sekvensielle.</a:t>
            </a:r>
          </a:p>
        </p:txBody>
      </p:sp>
      <p:pic>
        <p:nvPicPr>
          <p:cNvPr id="4" name="Bilde 3">
            <a:extLst>
              <a:ext uri="{FF2B5EF4-FFF2-40B4-BE49-F238E27FC236}">
                <a16:creationId xmlns:a16="http://schemas.microsoft.com/office/drawing/2014/main" id="{CE9D9869-9BD5-D3E5-9B64-75A34AC4977C}"/>
              </a:ext>
            </a:extLst>
          </p:cNvPr>
          <p:cNvPicPr>
            <a:picLocks noChangeAspect="1"/>
          </p:cNvPicPr>
          <p:nvPr/>
        </p:nvPicPr>
        <p:blipFill>
          <a:blip r:embed="rId3"/>
          <a:srcRect t="29353" b="29015"/>
          <a:stretch/>
        </p:blipFill>
        <p:spPr>
          <a:xfrm>
            <a:off x="829461" y="2372583"/>
            <a:ext cx="10533077" cy="2855151"/>
          </a:xfrm>
          <a:prstGeom prst="rect">
            <a:avLst/>
          </a:prstGeom>
        </p:spPr>
      </p:pic>
      <p:sp>
        <p:nvSpPr>
          <p:cNvPr id="6" name="TekstSylinder 5">
            <a:extLst>
              <a:ext uri="{FF2B5EF4-FFF2-40B4-BE49-F238E27FC236}">
                <a16:creationId xmlns:a16="http://schemas.microsoft.com/office/drawing/2014/main" id="{DB553967-8310-A611-2E5A-0EF774335C91}"/>
              </a:ext>
            </a:extLst>
          </p:cNvPr>
          <p:cNvSpPr txBox="1"/>
          <p:nvPr/>
        </p:nvSpPr>
        <p:spPr>
          <a:xfrm>
            <a:off x="1616928" y="5233482"/>
            <a:ext cx="9233209" cy="1200329"/>
          </a:xfrm>
          <a:prstGeom prst="rect">
            <a:avLst/>
          </a:prstGeom>
          <a:noFill/>
        </p:spPr>
        <p:txBody>
          <a:bodyPr wrap="square" rtlCol="0">
            <a:spAutoFit/>
          </a:bodyPr>
          <a:lstStyle/>
          <a:p>
            <a:r>
              <a:rPr lang="nb-NO" sz="2400" dirty="0"/>
              <a:t>Vi Finner punktet P, og kan da søke i alle punktene som ligger under</a:t>
            </a:r>
          </a:p>
          <a:p>
            <a:r>
              <a:rPr lang="nb-NO" sz="2400" dirty="0"/>
              <a:t>Linja  I-P, </a:t>
            </a:r>
            <a:r>
              <a:rPr lang="nb-NO" sz="2400" i="1" dirty="0"/>
              <a:t>men bedre er å søke i alle som  er inne i den boksen med hjørner i </a:t>
            </a:r>
            <a:r>
              <a:rPr lang="nb-NO" sz="2400" i="1" dirty="0" err="1"/>
              <a:t>I</a:t>
            </a:r>
            <a:r>
              <a:rPr lang="nb-NO" sz="2400" i="1" dirty="0"/>
              <a:t> og P </a:t>
            </a:r>
            <a:r>
              <a:rPr lang="nb-NO" sz="2400" dirty="0"/>
              <a:t>(se neste foil):</a:t>
            </a:r>
          </a:p>
        </p:txBody>
      </p:sp>
      <p:sp>
        <p:nvSpPr>
          <p:cNvPr id="7" name="Plassholder for lysbildenummer 6">
            <a:extLst>
              <a:ext uri="{FF2B5EF4-FFF2-40B4-BE49-F238E27FC236}">
                <a16:creationId xmlns:a16="http://schemas.microsoft.com/office/drawing/2014/main" id="{1D34BE49-41A0-AAA6-F89B-DA1F3F2CE63F}"/>
              </a:ext>
            </a:extLst>
          </p:cNvPr>
          <p:cNvSpPr>
            <a:spLocks noGrp="1"/>
          </p:cNvSpPr>
          <p:nvPr>
            <p:ph type="sldNum" sz="quarter" idx="12"/>
          </p:nvPr>
        </p:nvSpPr>
        <p:spPr/>
        <p:txBody>
          <a:bodyPr/>
          <a:lstStyle/>
          <a:p>
            <a:fld id="{ACE18A62-8382-4AF0-A1EB-92A1CB842EF6}" type="slidenum">
              <a:rPr lang="nb-NO" smtClean="0"/>
              <a:t>21</a:t>
            </a:fld>
            <a:endParaRPr lang="nb-NO"/>
          </a:p>
        </p:txBody>
      </p:sp>
    </p:spTree>
    <p:extLst>
      <p:ext uri="{BB962C8B-B14F-4D97-AF65-F5344CB8AC3E}">
        <p14:creationId xmlns:p14="http://schemas.microsoft.com/office/powerpoint/2010/main" val="2676095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3F0FDCE-F793-CE96-7BF6-38BEAEB424E6}"/>
              </a:ext>
            </a:extLst>
          </p:cNvPr>
          <p:cNvPicPr>
            <a:picLocks noChangeAspect="1"/>
          </p:cNvPicPr>
          <p:nvPr/>
        </p:nvPicPr>
        <p:blipFill>
          <a:blip r:embed="rId3"/>
          <a:stretch>
            <a:fillRect/>
          </a:stretch>
        </p:blipFill>
        <p:spPr>
          <a:xfrm>
            <a:off x="1432126" y="-68283"/>
            <a:ext cx="9718803" cy="6858000"/>
          </a:xfrm>
          <a:prstGeom prst="rect">
            <a:avLst/>
          </a:prstGeom>
          <a:solidFill>
            <a:schemeClr val="bg1"/>
          </a:solidFill>
        </p:spPr>
      </p:pic>
      <p:sp>
        <p:nvSpPr>
          <p:cNvPr id="10" name="Rektangel 9">
            <a:extLst>
              <a:ext uri="{FF2B5EF4-FFF2-40B4-BE49-F238E27FC236}">
                <a16:creationId xmlns:a16="http://schemas.microsoft.com/office/drawing/2014/main" id="{CF58C530-3DAE-60FA-DF57-0F85B83A5327}"/>
              </a:ext>
            </a:extLst>
          </p:cNvPr>
          <p:cNvSpPr/>
          <p:nvPr/>
        </p:nvSpPr>
        <p:spPr>
          <a:xfrm>
            <a:off x="9484338" y="6151419"/>
            <a:ext cx="1571589" cy="5195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000" b="1" i="0" u="none" strike="noStrike" baseline="0" dirty="0">
                <a:solidFill>
                  <a:srgbClr val="000000"/>
                </a:solidFill>
                <a:latin typeface="Tahoma" panose="020B0604030504040204" pitchFamily="34" charset="0"/>
              </a:rPr>
              <a:t>= O (7n),</a:t>
            </a:r>
            <a:endParaRPr lang="nb-NO" sz="2000" b="1" dirty="0"/>
          </a:p>
        </p:txBody>
      </p:sp>
      <p:sp>
        <p:nvSpPr>
          <p:cNvPr id="4" name="Plassholder for lysbildenummer 3">
            <a:extLst>
              <a:ext uri="{FF2B5EF4-FFF2-40B4-BE49-F238E27FC236}">
                <a16:creationId xmlns:a16="http://schemas.microsoft.com/office/drawing/2014/main" id="{6C22B06A-D85D-7F65-21D1-D8F918E4F27D}"/>
              </a:ext>
            </a:extLst>
          </p:cNvPr>
          <p:cNvSpPr>
            <a:spLocks noGrp="1"/>
          </p:cNvSpPr>
          <p:nvPr>
            <p:ph type="sldNum" sz="quarter" idx="12"/>
          </p:nvPr>
        </p:nvSpPr>
        <p:spPr/>
        <p:txBody>
          <a:bodyPr/>
          <a:lstStyle/>
          <a:p>
            <a:fld id="{ACE18A62-8382-4AF0-A1EB-92A1CB842EF6}" type="slidenum">
              <a:rPr lang="nb-NO" smtClean="0"/>
              <a:t>22</a:t>
            </a:fld>
            <a:endParaRPr lang="nb-NO"/>
          </a:p>
        </p:txBody>
      </p:sp>
    </p:spTree>
    <p:extLst>
      <p:ext uri="{BB962C8B-B14F-4D97-AF65-F5344CB8AC3E}">
        <p14:creationId xmlns:p14="http://schemas.microsoft.com/office/powerpoint/2010/main" val="2595923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DABE8F-CBE8-0E9D-5972-166A935F3BB7}"/>
              </a:ext>
            </a:extLst>
          </p:cNvPr>
          <p:cNvPicPr>
            <a:picLocks noChangeAspect="1"/>
          </p:cNvPicPr>
          <p:nvPr/>
        </p:nvPicPr>
        <p:blipFill>
          <a:blip r:embed="rId2"/>
          <a:stretch>
            <a:fillRect/>
          </a:stretch>
        </p:blipFill>
        <p:spPr>
          <a:xfrm>
            <a:off x="1740725" y="0"/>
            <a:ext cx="8710550" cy="6858000"/>
          </a:xfrm>
          <a:prstGeom prst="rect">
            <a:avLst/>
          </a:prstGeom>
        </p:spPr>
      </p:pic>
      <p:sp>
        <p:nvSpPr>
          <p:cNvPr id="2" name="Plassholder for lysbildenummer 1">
            <a:extLst>
              <a:ext uri="{FF2B5EF4-FFF2-40B4-BE49-F238E27FC236}">
                <a16:creationId xmlns:a16="http://schemas.microsoft.com/office/drawing/2014/main" id="{B0E75731-ABFE-F0CF-5AD6-0F733AFFFFBA}"/>
              </a:ext>
            </a:extLst>
          </p:cNvPr>
          <p:cNvSpPr>
            <a:spLocks noGrp="1"/>
          </p:cNvSpPr>
          <p:nvPr>
            <p:ph type="sldNum" sz="quarter" idx="12"/>
          </p:nvPr>
        </p:nvSpPr>
        <p:spPr/>
        <p:txBody>
          <a:bodyPr/>
          <a:lstStyle/>
          <a:p>
            <a:fld id="{ACE18A62-8382-4AF0-A1EB-92A1CB842EF6}" type="slidenum">
              <a:rPr lang="nb-NO" smtClean="0"/>
              <a:t>23</a:t>
            </a:fld>
            <a:endParaRPr lang="nb-NO"/>
          </a:p>
        </p:txBody>
      </p:sp>
    </p:spTree>
    <p:extLst>
      <p:ext uri="{BB962C8B-B14F-4D97-AF65-F5344CB8AC3E}">
        <p14:creationId xmlns:p14="http://schemas.microsoft.com/office/powerpoint/2010/main" val="3016191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7F1FD2BA-4B8A-77B4-A873-04B289653DDD}"/>
              </a:ext>
            </a:extLst>
          </p:cNvPr>
          <p:cNvSpPr txBox="1"/>
          <p:nvPr/>
        </p:nvSpPr>
        <p:spPr>
          <a:xfrm>
            <a:off x="1111046" y="816077"/>
            <a:ext cx="10379640" cy="5693866"/>
          </a:xfrm>
          <a:prstGeom prst="rect">
            <a:avLst/>
          </a:prstGeom>
          <a:solidFill>
            <a:schemeClr val="bg1">
              <a:lumMod val="95000"/>
            </a:schemeClr>
          </a:solidFill>
        </p:spPr>
        <p:txBody>
          <a:bodyPr wrap="square" rtlCol="0">
            <a:spAutoFit/>
          </a:bodyPr>
          <a:lstStyle/>
          <a:p>
            <a:r>
              <a:rPr lang="nb-NO" sz="4000" dirty="0">
                <a:solidFill>
                  <a:srgbClr val="0070C0"/>
                </a:solidFill>
              </a:rPr>
              <a:t>To måter å parallelliser DKI  med k tråder:</a:t>
            </a:r>
          </a:p>
          <a:p>
            <a:endParaRPr lang="nb-NO" sz="3600" dirty="0">
              <a:solidFill>
                <a:srgbClr val="0070C0"/>
              </a:solidFill>
            </a:endParaRPr>
          </a:p>
          <a:p>
            <a:pPr marL="742950" indent="-742950">
              <a:buFont typeface="+mj-lt"/>
              <a:buAutoNum type="arabicPeriod"/>
            </a:pPr>
            <a:r>
              <a:rPr lang="nb-NO" sz="3600" dirty="0"/>
              <a:t>Parallelliser de ulike delene i den sekvensielle løsningen (</a:t>
            </a:r>
            <a:r>
              <a:rPr lang="nb-NO" sz="3600" b="1" dirty="0"/>
              <a:t>programmet</a:t>
            </a:r>
            <a:r>
              <a:rPr lang="nb-NO" sz="3600" dirty="0"/>
              <a:t>)</a:t>
            </a:r>
          </a:p>
          <a:p>
            <a:pPr marL="742950" indent="-742950">
              <a:buFont typeface="+mj-lt"/>
              <a:buAutoNum type="arabicPeriod"/>
            </a:pPr>
            <a:endParaRPr lang="nb-NO" sz="3600" dirty="0"/>
          </a:p>
          <a:p>
            <a:pPr marL="742950" indent="-742950">
              <a:buFont typeface="+mj-lt"/>
              <a:buAutoNum type="arabicPeriod"/>
            </a:pPr>
            <a:r>
              <a:rPr lang="nb-NO" sz="3600" dirty="0"/>
              <a:t>Det opp </a:t>
            </a:r>
            <a:r>
              <a:rPr lang="nb-NO" sz="3600" b="1" dirty="0"/>
              <a:t>data</a:t>
            </a:r>
            <a:r>
              <a:rPr lang="nb-NO" sz="3600" dirty="0"/>
              <a:t>  (punktene) i k deler</a:t>
            </a:r>
          </a:p>
          <a:p>
            <a:endParaRPr lang="nb-NO" sz="3600" dirty="0"/>
          </a:p>
          <a:p>
            <a:endParaRPr lang="nb-NO" dirty="0">
              <a:solidFill>
                <a:srgbClr val="0070C0"/>
              </a:solidFill>
            </a:endParaRPr>
          </a:p>
          <a:p>
            <a:r>
              <a:rPr lang="nb-NO" dirty="0">
                <a:solidFill>
                  <a:srgbClr val="0070C0"/>
                </a:solidFill>
              </a:rPr>
              <a:t> </a:t>
            </a:r>
          </a:p>
          <a:p>
            <a:pPr marL="342900" indent="-342900">
              <a:buFont typeface="+mj-lt"/>
              <a:buAutoNum type="arabicPeriod"/>
            </a:pPr>
            <a:endParaRPr lang="nb-NO" dirty="0">
              <a:solidFill>
                <a:srgbClr val="0070C0"/>
              </a:solidFill>
            </a:endParaRPr>
          </a:p>
          <a:p>
            <a:pPr marL="342900" indent="-342900">
              <a:buFont typeface="+mj-lt"/>
              <a:buAutoNum type="arabicPeriod"/>
            </a:pPr>
            <a:endParaRPr lang="nb-NO" dirty="0"/>
          </a:p>
          <a:p>
            <a:pPr marL="342900" indent="-342900">
              <a:buFont typeface="+mj-lt"/>
              <a:buAutoNum type="arabicPeriod"/>
            </a:pPr>
            <a:endParaRPr lang="nb-NO" dirty="0"/>
          </a:p>
          <a:p>
            <a:pPr marL="342900" indent="-342900">
              <a:buFont typeface="+mj-lt"/>
              <a:buAutoNum type="arabicPeriod"/>
            </a:pPr>
            <a:endParaRPr lang="nb-NO" dirty="0"/>
          </a:p>
        </p:txBody>
      </p:sp>
      <p:sp>
        <p:nvSpPr>
          <p:cNvPr id="3" name="Plassholder for lysbildenummer 2">
            <a:extLst>
              <a:ext uri="{FF2B5EF4-FFF2-40B4-BE49-F238E27FC236}">
                <a16:creationId xmlns:a16="http://schemas.microsoft.com/office/drawing/2014/main" id="{B377E30B-2B4A-DF85-5099-EC43B921C09F}"/>
              </a:ext>
            </a:extLst>
          </p:cNvPr>
          <p:cNvSpPr>
            <a:spLocks noGrp="1"/>
          </p:cNvSpPr>
          <p:nvPr>
            <p:ph type="sldNum" sz="quarter" idx="12"/>
          </p:nvPr>
        </p:nvSpPr>
        <p:spPr/>
        <p:txBody>
          <a:bodyPr/>
          <a:lstStyle/>
          <a:p>
            <a:fld id="{ACE18A62-8382-4AF0-A1EB-92A1CB842EF6}" type="slidenum">
              <a:rPr lang="nb-NO" smtClean="0"/>
              <a:t>24</a:t>
            </a:fld>
            <a:endParaRPr lang="nb-NO"/>
          </a:p>
        </p:txBody>
      </p:sp>
    </p:spTree>
    <p:extLst>
      <p:ext uri="{BB962C8B-B14F-4D97-AF65-F5344CB8AC3E}">
        <p14:creationId xmlns:p14="http://schemas.microsoft.com/office/powerpoint/2010/main" val="2037334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lysbildenummer 7">
            <a:extLst>
              <a:ext uri="{FF2B5EF4-FFF2-40B4-BE49-F238E27FC236}">
                <a16:creationId xmlns:a16="http://schemas.microsoft.com/office/drawing/2014/main" id="{0721FF7F-6F20-42A9-40D3-A188398C37A9}"/>
              </a:ext>
            </a:extLst>
          </p:cNvPr>
          <p:cNvSpPr>
            <a:spLocks noGrp="1"/>
          </p:cNvSpPr>
          <p:nvPr>
            <p:ph type="sldNum" sz="quarter" idx="12"/>
          </p:nvPr>
        </p:nvSpPr>
        <p:spPr>
          <a:xfrm>
            <a:off x="8610600" y="6356350"/>
            <a:ext cx="2743200" cy="365125"/>
          </a:xfrm>
        </p:spPr>
        <p:txBody>
          <a:bodyPr/>
          <a:lstStyle/>
          <a:p>
            <a:endParaRPr lang="nb-NO" dirty="0"/>
          </a:p>
        </p:txBody>
      </p:sp>
      <p:sp>
        <p:nvSpPr>
          <p:cNvPr id="6" name="TekstSylinder 5">
            <a:extLst>
              <a:ext uri="{FF2B5EF4-FFF2-40B4-BE49-F238E27FC236}">
                <a16:creationId xmlns:a16="http://schemas.microsoft.com/office/drawing/2014/main" id="{DD6AFE5A-DDA3-0C11-184B-306D8E6CDAF9}"/>
              </a:ext>
            </a:extLst>
          </p:cNvPr>
          <p:cNvSpPr txBox="1"/>
          <p:nvPr/>
        </p:nvSpPr>
        <p:spPr>
          <a:xfrm>
            <a:off x="1127256" y="673665"/>
            <a:ext cx="8729808" cy="646331"/>
          </a:xfrm>
          <a:prstGeom prst="rect">
            <a:avLst/>
          </a:prstGeom>
          <a:noFill/>
        </p:spPr>
        <p:txBody>
          <a:bodyPr wrap="square">
            <a:spAutoFit/>
          </a:bodyPr>
          <a:lstStyle/>
          <a:p>
            <a:r>
              <a:rPr lang="nb-NO" sz="3600" dirty="0">
                <a:solidFill>
                  <a:srgbClr val="C00000"/>
                </a:solidFill>
              </a:rPr>
              <a:t>Hvordan lage raskere, parallelle løsninger ?  </a:t>
            </a:r>
          </a:p>
        </p:txBody>
      </p:sp>
      <p:sp>
        <p:nvSpPr>
          <p:cNvPr id="7" name="TekstSylinder 6">
            <a:extLst>
              <a:ext uri="{FF2B5EF4-FFF2-40B4-BE49-F238E27FC236}">
                <a16:creationId xmlns:a16="http://schemas.microsoft.com/office/drawing/2014/main" id="{31DF0A45-4A2F-9D3B-2A73-BC2196036DF3}"/>
              </a:ext>
            </a:extLst>
          </p:cNvPr>
          <p:cNvSpPr txBox="1"/>
          <p:nvPr/>
        </p:nvSpPr>
        <p:spPr>
          <a:xfrm>
            <a:off x="1225868" y="1404922"/>
            <a:ext cx="10455144" cy="5724644"/>
          </a:xfrm>
          <a:prstGeom prst="rect">
            <a:avLst/>
          </a:prstGeom>
          <a:noFill/>
        </p:spPr>
        <p:txBody>
          <a:bodyPr wrap="square" rtlCol="0">
            <a:spAutoFit/>
          </a:bodyPr>
          <a:lstStyle/>
          <a:p>
            <a:pPr marL="285750" indent="-285750">
              <a:buFont typeface="Wingdings" panose="05000000000000000000" pitchFamily="2" charset="2"/>
              <a:buChar char="§"/>
            </a:pPr>
            <a:r>
              <a:rPr lang="nb-NO" sz="2000" dirty="0"/>
              <a:t>Kan man lage en parallell algoritme som er raskere enn den sekvensielle ( O(7n)) ?</a:t>
            </a:r>
          </a:p>
          <a:p>
            <a:pPr marL="285750" indent="-285750">
              <a:buFont typeface="Wingdings" panose="05000000000000000000" pitchFamily="2" charset="2"/>
              <a:buChar char="§"/>
            </a:pPr>
            <a:r>
              <a:rPr lang="nb-NO" sz="2000" dirty="0"/>
              <a:t>Vi skal se på to ulike forsøk på parallellisering med k tråder:</a:t>
            </a:r>
          </a:p>
          <a:p>
            <a:pPr marL="742950" lvl="1" indent="-285750">
              <a:buFont typeface="Wingdings" panose="05000000000000000000" pitchFamily="2" charset="2"/>
              <a:buChar char="§"/>
            </a:pPr>
            <a:endParaRPr lang="nb-NO" sz="2000" dirty="0"/>
          </a:p>
          <a:p>
            <a:r>
              <a:rPr lang="nb-NO" sz="2000" dirty="0"/>
              <a:t>  </a:t>
            </a:r>
            <a:r>
              <a:rPr lang="nb-NO" sz="2000" b="1" dirty="0">
                <a:solidFill>
                  <a:srgbClr val="0070C0"/>
                </a:solidFill>
              </a:rPr>
              <a:t>1) </a:t>
            </a:r>
            <a:r>
              <a:rPr lang="nb-NO" sz="2000" dirty="0"/>
              <a:t>Dele opp det sekvensielle </a:t>
            </a:r>
            <a:r>
              <a:rPr lang="nb-NO" sz="2000" b="1" dirty="0"/>
              <a:t>programmet</a:t>
            </a:r>
            <a:r>
              <a:rPr lang="nb-NO" sz="2000" dirty="0"/>
              <a:t> i deler som hver </a:t>
            </a:r>
            <a:br>
              <a:rPr lang="nb-NO" sz="2000" dirty="0"/>
            </a:br>
            <a:r>
              <a:rPr lang="nb-NO" sz="2000" dirty="0"/>
              <a:t>    parallelliseres</a:t>
            </a:r>
          </a:p>
          <a:p>
            <a:endParaRPr lang="nb-NO" sz="2000" dirty="0"/>
          </a:p>
          <a:p>
            <a:r>
              <a:rPr lang="nb-NO" sz="2000" b="1" dirty="0"/>
              <a:t>  </a:t>
            </a:r>
            <a:r>
              <a:rPr lang="nb-NO" sz="2000" b="1" dirty="0">
                <a:solidFill>
                  <a:srgbClr val="0070C0"/>
                </a:solidFill>
              </a:rPr>
              <a:t> 2) </a:t>
            </a:r>
            <a:r>
              <a:rPr lang="nb-NO" sz="2000" dirty="0"/>
              <a:t>Dele opp </a:t>
            </a:r>
            <a:r>
              <a:rPr lang="nb-NO" sz="2000" b="1" dirty="0"/>
              <a:t>data</a:t>
            </a:r>
            <a:r>
              <a:rPr lang="nb-NO" sz="2000" dirty="0"/>
              <a:t> i k deler som hver behandles parallelt og finner </a:t>
            </a:r>
            <a:br>
              <a:rPr lang="nb-NO" sz="2000" dirty="0"/>
            </a:br>
            <a:r>
              <a:rPr lang="nb-NO" sz="2000" dirty="0"/>
              <a:t>       hver sin </a:t>
            </a:r>
            <a:r>
              <a:rPr lang="nb-NO" sz="2000" dirty="0" err="1"/>
              <a:t>kohyll</a:t>
            </a:r>
            <a:r>
              <a:rPr lang="nb-NO" sz="2000" dirty="0"/>
              <a:t>,  Så settes  disse punktene sammen til en liten</a:t>
            </a:r>
            <a:br>
              <a:rPr lang="nb-NO" sz="2000" dirty="0"/>
            </a:br>
            <a:r>
              <a:rPr lang="nb-NO" sz="2000" dirty="0"/>
              <a:t>      punktmengde til å  finne hele innhyllinga sekvensielt.</a:t>
            </a:r>
          </a:p>
          <a:p>
            <a:endParaRPr lang="nb-NO" sz="2000" dirty="0"/>
          </a:p>
          <a:p>
            <a:r>
              <a:rPr lang="nb-NO" sz="2000" dirty="0"/>
              <a:t>   3) </a:t>
            </a:r>
            <a:r>
              <a:rPr lang="nb-NO" sz="2000" b="1" dirty="0"/>
              <a:t>Resultater</a:t>
            </a:r>
            <a:r>
              <a:rPr lang="nb-NO" sz="2000" dirty="0"/>
              <a:t> – er 1) eller 2) raskest ?, og raskere enn sekvensiell løsning ?</a:t>
            </a:r>
          </a:p>
          <a:p>
            <a:br>
              <a:rPr lang="nb-NO" sz="2000" dirty="0"/>
            </a:br>
            <a:r>
              <a:rPr lang="nb-NO" sz="2000" dirty="0">
                <a:solidFill>
                  <a:srgbClr val="C00000"/>
                </a:solidFill>
              </a:rPr>
              <a:t>Både 1) og 2) kan bare nytte tråder når det ‘mye’ data fordi starte/stoppe k tråder tar  mye lenger tid enn  sekvensielle rekursive kall (tester viste at mye data er ca.  &gt; 50 000 punkter)</a:t>
            </a:r>
          </a:p>
          <a:p>
            <a:pPr marL="285750" indent="-285750">
              <a:buFont typeface="Wingdings" panose="05000000000000000000" pitchFamily="2" charset="2"/>
              <a:buChar char="§"/>
            </a:pPr>
            <a:endParaRPr lang="nb-NO" sz="2000" dirty="0"/>
          </a:p>
          <a:p>
            <a:pPr marL="285750" indent="-285750">
              <a:buFont typeface="Wingdings" panose="05000000000000000000" pitchFamily="2" charset="2"/>
              <a:buChar char="§"/>
            </a:pPr>
            <a:endParaRPr lang="nb-NO" sz="2400" dirty="0"/>
          </a:p>
          <a:p>
            <a:pPr marL="285750" indent="-285750">
              <a:buFont typeface="Wingdings" panose="05000000000000000000" pitchFamily="2" charset="2"/>
              <a:buChar char="§"/>
            </a:pPr>
            <a:endParaRPr lang="nb-NO" sz="2400" dirty="0"/>
          </a:p>
          <a:p>
            <a:pPr marL="285750" indent="-285750">
              <a:buFont typeface="Wingdings" panose="05000000000000000000" pitchFamily="2" charset="2"/>
              <a:buChar char="§"/>
            </a:pPr>
            <a:endParaRPr lang="nb-NO" dirty="0"/>
          </a:p>
        </p:txBody>
      </p:sp>
    </p:spTree>
    <p:extLst>
      <p:ext uri="{BB962C8B-B14F-4D97-AF65-F5344CB8AC3E}">
        <p14:creationId xmlns:p14="http://schemas.microsoft.com/office/powerpoint/2010/main" val="2627697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6C1DDADA-037F-4FAE-CCA6-98586504DF61}"/>
              </a:ext>
            </a:extLst>
          </p:cNvPr>
          <p:cNvSpPr txBox="1"/>
          <p:nvPr/>
        </p:nvSpPr>
        <p:spPr>
          <a:xfrm>
            <a:off x="612397" y="136525"/>
            <a:ext cx="11094372" cy="954107"/>
          </a:xfrm>
          <a:prstGeom prst="rect">
            <a:avLst/>
          </a:prstGeom>
          <a:noFill/>
        </p:spPr>
        <p:txBody>
          <a:bodyPr wrap="square" rtlCol="0">
            <a:spAutoFit/>
          </a:bodyPr>
          <a:lstStyle/>
          <a:p>
            <a:r>
              <a:rPr lang="nb-NO" sz="2800" dirty="0">
                <a:solidFill>
                  <a:srgbClr val="C00000"/>
                </a:solidFill>
              </a:rPr>
              <a:t>1) Oppdelingen av det sekvensielle </a:t>
            </a:r>
            <a:r>
              <a:rPr lang="nb-NO" sz="2800" b="1" dirty="0">
                <a:solidFill>
                  <a:srgbClr val="C00000"/>
                </a:solidFill>
              </a:rPr>
              <a:t>programmet</a:t>
            </a:r>
            <a:r>
              <a:rPr lang="nb-NO" sz="2800" dirty="0">
                <a:solidFill>
                  <a:srgbClr val="C00000"/>
                </a:solidFill>
              </a:rPr>
              <a:t> og parallellisering</a:t>
            </a:r>
            <a:br>
              <a:rPr lang="nb-NO" sz="2800" dirty="0">
                <a:solidFill>
                  <a:srgbClr val="C00000"/>
                </a:solidFill>
              </a:rPr>
            </a:br>
            <a:r>
              <a:rPr lang="nb-NO" sz="2800" dirty="0">
                <a:solidFill>
                  <a:srgbClr val="C00000"/>
                </a:solidFill>
              </a:rPr>
              <a:t>     av  det.</a:t>
            </a:r>
          </a:p>
        </p:txBody>
      </p:sp>
      <p:sp>
        <p:nvSpPr>
          <p:cNvPr id="3" name="TekstSylinder 2">
            <a:extLst>
              <a:ext uri="{FF2B5EF4-FFF2-40B4-BE49-F238E27FC236}">
                <a16:creationId xmlns:a16="http://schemas.microsoft.com/office/drawing/2014/main" id="{8D12F20B-E674-B61C-24B8-250D5B483AB0}"/>
              </a:ext>
            </a:extLst>
          </p:cNvPr>
          <p:cNvSpPr txBox="1"/>
          <p:nvPr/>
        </p:nvSpPr>
        <p:spPr>
          <a:xfrm>
            <a:off x="1105938" y="1097849"/>
            <a:ext cx="9344721" cy="8586966"/>
          </a:xfrm>
          <a:prstGeom prst="rect">
            <a:avLst/>
          </a:prstGeom>
          <a:noFill/>
        </p:spPr>
        <p:txBody>
          <a:bodyPr wrap="square" rtlCol="0">
            <a:spAutoFit/>
          </a:bodyPr>
          <a:lstStyle/>
          <a:p>
            <a:pPr marL="285750" indent="-285750">
              <a:buFont typeface="Arial" panose="020B0604020202020204" pitchFamily="34" charset="0"/>
              <a:buChar char="•"/>
            </a:pPr>
            <a:r>
              <a:rPr lang="nb-NO" dirty="0">
                <a:solidFill>
                  <a:srgbClr val="00B050"/>
                </a:solidFill>
              </a:rPr>
              <a:t> </a:t>
            </a:r>
            <a:r>
              <a:rPr lang="nb-NO" sz="2800" dirty="0">
                <a:solidFill>
                  <a:srgbClr val="00B050"/>
                </a:solidFill>
              </a:rPr>
              <a:t>Den </a:t>
            </a:r>
            <a:r>
              <a:rPr lang="nb-NO" sz="2800" b="1" dirty="0">
                <a:solidFill>
                  <a:srgbClr val="00B050"/>
                </a:solidFill>
              </a:rPr>
              <a:t>første delen av programmet </a:t>
            </a:r>
            <a:r>
              <a:rPr lang="nb-NO" sz="2800" dirty="0">
                <a:solidFill>
                  <a:srgbClr val="00B050"/>
                </a:solidFill>
              </a:rPr>
              <a:t>er å finne </a:t>
            </a:r>
            <a:r>
              <a:rPr lang="nb-NO" sz="2800" dirty="0" err="1">
                <a:solidFill>
                  <a:srgbClr val="00B050"/>
                </a:solidFill>
              </a:rPr>
              <a:t>maxx</a:t>
            </a:r>
            <a:r>
              <a:rPr lang="nb-NO" sz="2800" dirty="0">
                <a:solidFill>
                  <a:srgbClr val="00B050"/>
                </a:solidFill>
              </a:rPr>
              <a:t> og </a:t>
            </a:r>
            <a:r>
              <a:rPr lang="nb-NO" sz="2800" dirty="0" err="1">
                <a:solidFill>
                  <a:srgbClr val="00B050"/>
                </a:solidFill>
              </a:rPr>
              <a:t>minx</a:t>
            </a:r>
            <a:endParaRPr lang="nb-NO" sz="2800" dirty="0">
              <a:solidFill>
                <a:srgbClr val="00B050"/>
              </a:solidFill>
            </a:endParaRPr>
          </a:p>
          <a:p>
            <a:pPr marL="742950" lvl="1" indent="-285750">
              <a:buFont typeface="Arial" panose="020B0604020202020204" pitchFamily="34" charset="0"/>
              <a:buChar char="•"/>
            </a:pPr>
            <a:r>
              <a:rPr lang="nb-NO" sz="2800" dirty="0">
                <a:solidFill>
                  <a:srgbClr val="00B050"/>
                </a:solidFill>
              </a:rPr>
              <a:t>Det kan enkelt parallelliseres (jfr. </a:t>
            </a:r>
            <a:r>
              <a:rPr lang="nb-NO" sz="2800" dirty="0" err="1">
                <a:solidFill>
                  <a:srgbClr val="00B050"/>
                </a:solidFill>
              </a:rPr>
              <a:t>Oblig</a:t>
            </a:r>
            <a:r>
              <a:rPr lang="nb-NO" sz="2800" dirty="0">
                <a:solidFill>
                  <a:srgbClr val="00B050"/>
                </a:solidFill>
              </a:rPr>
              <a:t> 1).</a:t>
            </a:r>
          </a:p>
          <a:p>
            <a:pPr marL="285750" indent="-285750">
              <a:buFont typeface="Arial" panose="020B0604020202020204" pitchFamily="34" charset="0"/>
              <a:buChar char="•"/>
            </a:pPr>
            <a:r>
              <a:rPr lang="nb-NO" sz="2800" dirty="0"/>
              <a:t>Resten  av den sekvensielle algoritmen kan enkelt parallelliseres ved at (hvis nok punkter i søkemengden) at en ny  tråd settes inn det hvor vi i den sekvensielle løsningen har et sekvensielt kall.</a:t>
            </a:r>
          </a:p>
          <a:p>
            <a:pPr marL="285750" indent="-285750">
              <a:buFont typeface="Arial" panose="020B0604020202020204" pitchFamily="34" charset="0"/>
              <a:buChar char="•"/>
            </a:pPr>
            <a:r>
              <a:rPr lang="nb-NO" sz="2800" dirty="0"/>
              <a:t>Nye tråder på videre kall startes bare dersom vi har nok punkter som skal behandles der – elles et sekvensielt kall.</a:t>
            </a:r>
          </a:p>
          <a:p>
            <a:pPr marL="285750" indent="-285750">
              <a:buFont typeface="Arial" panose="020B0604020202020204" pitchFamily="34" charset="0"/>
              <a:buChar char="•"/>
            </a:pPr>
            <a:r>
              <a:rPr lang="nb-NO" sz="2800" dirty="0"/>
              <a:t>  Vi opererer med punkter for der vi skal finne nye punkter  (ett for hvert kall) på innhyllinga, og den langt større søke-mengden hvor vi finne neste punkt på innhyllinga.</a:t>
            </a:r>
          </a:p>
          <a:p>
            <a:pPr marL="742950" lvl="1" indent="-285750">
              <a:buFont typeface="Arial" panose="020B0604020202020204" pitchFamily="34" charset="0"/>
              <a:buChar char="•"/>
            </a:pPr>
            <a:endParaRPr lang="nb-NO" sz="2800"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a:p>
            <a:pPr marL="285750" indent="-285750">
              <a:buFont typeface="Wingdings" panose="05000000000000000000" pitchFamily="2" charset="2"/>
              <a:buChar char="§"/>
            </a:pPr>
            <a:endParaRPr lang="nb-NO" dirty="0"/>
          </a:p>
        </p:txBody>
      </p:sp>
      <p:sp>
        <p:nvSpPr>
          <p:cNvPr id="4" name="Plassholder for lysbildenummer 3">
            <a:extLst>
              <a:ext uri="{FF2B5EF4-FFF2-40B4-BE49-F238E27FC236}">
                <a16:creationId xmlns:a16="http://schemas.microsoft.com/office/drawing/2014/main" id="{BD5B0095-F342-B383-FE9E-26A6C7DAE7AF}"/>
              </a:ext>
            </a:extLst>
          </p:cNvPr>
          <p:cNvSpPr>
            <a:spLocks noGrp="1"/>
          </p:cNvSpPr>
          <p:nvPr>
            <p:ph type="sldNum" sz="quarter" idx="12"/>
          </p:nvPr>
        </p:nvSpPr>
        <p:spPr/>
        <p:txBody>
          <a:bodyPr/>
          <a:lstStyle/>
          <a:p>
            <a:fld id="{ACE18A62-8382-4AF0-A1EB-92A1CB842EF6}" type="slidenum">
              <a:rPr lang="nb-NO" smtClean="0"/>
              <a:t>26</a:t>
            </a:fld>
            <a:endParaRPr lang="nb-NO"/>
          </a:p>
        </p:txBody>
      </p:sp>
    </p:spTree>
    <p:extLst>
      <p:ext uri="{BB962C8B-B14F-4D97-AF65-F5344CB8AC3E}">
        <p14:creationId xmlns:p14="http://schemas.microsoft.com/office/powerpoint/2010/main" val="691965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441BAF7-D34F-A5BB-B95E-3628D593C7C7}"/>
              </a:ext>
            </a:extLst>
          </p:cNvPr>
          <p:cNvPicPr>
            <a:picLocks noChangeAspect="1"/>
          </p:cNvPicPr>
          <p:nvPr/>
        </p:nvPicPr>
        <p:blipFill>
          <a:blip r:embed="rId2"/>
          <a:stretch>
            <a:fillRect/>
          </a:stretch>
        </p:blipFill>
        <p:spPr>
          <a:xfrm>
            <a:off x="1371296" y="136525"/>
            <a:ext cx="9239106" cy="6858000"/>
          </a:xfrm>
          <a:prstGeom prst="rect">
            <a:avLst/>
          </a:prstGeom>
        </p:spPr>
      </p:pic>
      <p:sp>
        <p:nvSpPr>
          <p:cNvPr id="2" name="Plassholder for lysbildenummer 1">
            <a:extLst>
              <a:ext uri="{FF2B5EF4-FFF2-40B4-BE49-F238E27FC236}">
                <a16:creationId xmlns:a16="http://schemas.microsoft.com/office/drawing/2014/main" id="{577BF448-D2BF-7451-CB91-FB0433976351}"/>
              </a:ext>
            </a:extLst>
          </p:cNvPr>
          <p:cNvSpPr>
            <a:spLocks noGrp="1"/>
          </p:cNvSpPr>
          <p:nvPr>
            <p:ph type="sldNum" sz="quarter" idx="12"/>
          </p:nvPr>
        </p:nvSpPr>
        <p:spPr/>
        <p:txBody>
          <a:bodyPr/>
          <a:lstStyle/>
          <a:p>
            <a:fld id="{ACE18A62-8382-4AF0-A1EB-92A1CB842EF6}" type="slidenum">
              <a:rPr lang="nb-NO" smtClean="0"/>
              <a:t>27</a:t>
            </a:fld>
            <a:endParaRPr lang="nb-NO"/>
          </a:p>
        </p:txBody>
      </p:sp>
    </p:spTree>
    <p:extLst>
      <p:ext uri="{BB962C8B-B14F-4D97-AF65-F5344CB8AC3E}">
        <p14:creationId xmlns:p14="http://schemas.microsoft.com/office/powerpoint/2010/main" val="2524064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C35FCFDF-7DCA-5216-4322-305CAAFC430F}"/>
              </a:ext>
            </a:extLst>
          </p:cNvPr>
          <p:cNvSpPr txBox="1"/>
          <p:nvPr/>
        </p:nvSpPr>
        <p:spPr>
          <a:xfrm>
            <a:off x="1260088" y="256477"/>
            <a:ext cx="10415239" cy="830997"/>
          </a:xfrm>
          <a:prstGeom prst="rect">
            <a:avLst/>
          </a:prstGeom>
          <a:noFill/>
        </p:spPr>
        <p:txBody>
          <a:bodyPr wrap="square" rtlCol="0">
            <a:spAutoFit/>
          </a:bodyPr>
          <a:lstStyle/>
          <a:p>
            <a:r>
              <a:rPr lang="nb-NO" sz="2400" dirty="0">
                <a:solidFill>
                  <a:schemeClr val="accent6">
                    <a:lumMod val="75000"/>
                  </a:schemeClr>
                </a:solidFill>
              </a:rPr>
              <a:t>Problemene vi møter i den parallelle løsningen  med oppdelingen av </a:t>
            </a:r>
            <a:r>
              <a:rPr lang="nb-NO" sz="2400" b="1" dirty="0">
                <a:solidFill>
                  <a:schemeClr val="accent6">
                    <a:lumMod val="75000"/>
                  </a:schemeClr>
                </a:solidFill>
              </a:rPr>
              <a:t>programmet</a:t>
            </a:r>
            <a:r>
              <a:rPr lang="nb-NO" sz="2400" dirty="0">
                <a:solidFill>
                  <a:schemeClr val="accent6">
                    <a:lumMod val="75000"/>
                  </a:schemeClr>
                </a:solidFill>
              </a:rPr>
              <a:t> er  de samme som i den sekvensielle.</a:t>
            </a:r>
          </a:p>
        </p:txBody>
      </p:sp>
      <p:sp>
        <p:nvSpPr>
          <p:cNvPr id="3" name="TekstSylinder 2">
            <a:extLst>
              <a:ext uri="{FF2B5EF4-FFF2-40B4-BE49-F238E27FC236}">
                <a16:creationId xmlns:a16="http://schemas.microsoft.com/office/drawing/2014/main" id="{B7B27C6B-129F-7A37-E62D-6CAF4BBCDA3A}"/>
              </a:ext>
            </a:extLst>
          </p:cNvPr>
          <p:cNvSpPr txBox="1"/>
          <p:nvPr/>
        </p:nvSpPr>
        <p:spPr>
          <a:xfrm>
            <a:off x="1260088" y="1271239"/>
            <a:ext cx="10337180" cy="4401205"/>
          </a:xfrm>
          <a:prstGeom prst="rect">
            <a:avLst/>
          </a:prstGeom>
          <a:noFill/>
        </p:spPr>
        <p:txBody>
          <a:bodyPr wrap="square" rtlCol="0">
            <a:spAutoFit/>
          </a:bodyPr>
          <a:lstStyle/>
          <a:p>
            <a:pPr marL="457200" indent="-457200">
              <a:buFont typeface="+mj-lt"/>
              <a:buAutoNum type="alphaLcParenR"/>
            </a:pPr>
            <a:r>
              <a:rPr lang="nb-NO" sz="2000" dirty="0"/>
              <a:t>Skal neste kall for å finne neste punkter  være en tråd eller et sekvensielt kall ?</a:t>
            </a:r>
          </a:p>
          <a:p>
            <a:pPr lvl="1"/>
            <a:r>
              <a:rPr lang="nb-NO" sz="2000" dirty="0">
                <a:solidFill>
                  <a:schemeClr val="accent2">
                    <a:lumMod val="50000"/>
                  </a:schemeClr>
                </a:solidFill>
              </a:rPr>
              <a:t>  </a:t>
            </a:r>
            <a:r>
              <a:rPr lang="nb-NO" sz="2000" dirty="0">
                <a:solidFill>
                  <a:srgbClr val="C00000"/>
                </a:solidFill>
              </a:rPr>
              <a:t>Svar</a:t>
            </a:r>
            <a:r>
              <a:rPr lang="nb-NO" sz="2000" dirty="0"/>
              <a:t>: Ny tråd bare hvis søkemengden er &gt; enn et litt stort tall (si &gt; 1000)</a:t>
            </a:r>
          </a:p>
          <a:p>
            <a:pPr lvl="1"/>
            <a:endParaRPr lang="nb-NO" sz="2000" dirty="0"/>
          </a:p>
          <a:p>
            <a:pPr marL="457200" indent="-457200">
              <a:buFont typeface="+mj-lt"/>
              <a:buAutoNum type="alphaLcParenR"/>
            </a:pPr>
            <a:r>
              <a:rPr lang="nb-NO" sz="2000" dirty="0"/>
              <a:t>Hvordan  løser vi problemet med flere punkter på same rette strekning av innhyllinga?</a:t>
            </a:r>
          </a:p>
          <a:p>
            <a:pPr lvl="1"/>
            <a:r>
              <a:rPr lang="nb-NO" sz="2000" dirty="0">
                <a:solidFill>
                  <a:schemeClr val="accent2">
                    <a:lumMod val="50000"/>
                  </a:schemeClr>
                </a:solidFill>
              </a:rPr>
              <a:t> </a:t>
            </a:r>
            <a:r>
              <a:rPr lang="nb-NO" sz="2000" dirty="0">
                <a:solidFill>
                  <a:srgbClr val="C00000"/>
                </a:solidFill>
              </a:rPr>
              <a:t>Svar</a:t>
            </a:r>
            <a:r>
              <a:rPr lang="nb-NO" sz="2000" dirty="0"/>
              <a:t>:  På samme måte (og sekvensielt) som i den sekvensielle løsningen!</a:t>
            </a:r>
          </a:p>
          <a:p>
            <a:pPr lvl="1"/>
            <a:endParaRPr lang="nb-NO" sz="2000" dirty="0"/>
          </a:p>
          <a:p>
            <a:pPr lvl="1"/>
            <a:r>
              <a:rPr lang="nb-NO" sz="2000" dirty="0">
                <a:solidFill>
                  <a:srgbClr val="C00000"/>
                </a:solidFill>
              </a:rPr>
              <a:t>Konklusjon: </a:t>
            </a:r>
            <a:r>
              <a:rPr lang="nb-NO" sz="2000" dirty="0"/>
              <a:t>Vi bruker den sekvensielle løsningen der det er ‘få’ punkter,</a:t>
            </a:r>
          </a:p>
          <a:p>
            <a:pPr lvl="1"/>
            <a:r>
              <a:rPr lang="nb-NO" sz="2000" dirty="0"/>
              <a:t>Og den sekvensielle løsninga kan når som helst brukes som en del av den parallelle løsninga.</a:t>
            </a:r>
          </a:p>
          <a:p>
            <a:pPr lvl="1"/>
            <a:endParaRPr lang="nb-NO" sz="2000" dirty="0"/>
          </a:p>
          <a:p>
            <a:pPr lvl="1"/>
            <a:r>
              <a:rPr lang="nb-NO" sz="2000" dirty="0"/>
              <a:t>Vi har da grovt sett for hver tråd eller sekvensielle kall,  tre punktmengder </a:t>
            </a:r>
            <a:br>
              <a:rPr lang="nb-NO" sz="2000" dirty="0"/>
            </a:br>
            <a:r>
              <a:rPr lang="nb-NO" sz="2000" dirty="0"/>
              <a:t>(i </a:t>
            </a:r>
            <a:r>
              <a:rPr lang="nb-NO" sz="2000" dirty="0" err="1"/>
              <a:t>i</a:t>
            </a:r>
            <a:r>
              <a:rPr lang="nb-NO" sz="2000" dirty="0"/>
              <a:t> hver sin IntList);  De to  som inneholder punktene vi søker i, den som ligger over de to linjene  vi har , og den tredje er den konvekse innhyllinga vi holder på nå bygge opp .</a:t>
            </a:r>
          </a:p>
          <a:p>
            <a:endParaRPr lang="nb-NO" sz="2000" dirty="0"/>
          </a:p>
        </p:txBody>
      </p:sp>
      <p:sp>
        <p:nvSpPr>
          <p:cNvPr id="4" name="Plassholder for lysbildenummer 3">
            <a:extLst>
              <a:ext uri="{FF2B5EF4-FFF2-40B4-BE49-F238E27FC236}">
                <a16:creationId xmlns:a16="http://schemas.microsoft.com/office/drawing/2014/main" id="{D3430260-B48B-74B4-9E21-A14BC5ACCA68}"/>
              </a:ext>
            </a:extLst>
          </p:cNvPr>
          <p:cNvSpPr>
            <a:spLocks noGrp="1"/>
          </p:cNvSpPr>
          <p:nvPr>
            <p:ph type="sldNum" sz="quarter" idx="12"/>
          </p:nvPr>
        </p:nvSpPr>
        <p:spPr/>
        <p:txBody>
          <a:bodyPr/>
          <a:lstStyle/>
          <a:p>
            <a:fld id="{ACE18A62-8382-4AF0-A1EB-92A1CB842EF6}" type="slidenum">
              <a:rPr lang="nb-NO" smtClean="0"/>
              <a:t>28</a:t>
            </a:fld>
            <a:endParaRPr lang="nb-NO"/>
          </a:p>
        </p:txBody>
      </p:sp>
    </p:spTree>
    <p:extLst>
      <p:ext uri="{BB962C8B-B14F-4D97-AF65-F5344CB8AC3E}">
        <p14:creationId xmlns:p14="http://schemas.microsoft.com/office/powerpoint/2010/main" val="3650145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72A3709-E78D-2ABA-FEB3-64D732352A7C}"/>
              </a:ext>
            </a:extLst>
          </p:cNvPr>
          <p:cNvPicPr>
            <a:picLocks noChangeAspect="1"/>
          </p:cNvPicPr>
          <p:nvPr/>
        </p:nvPicPr>
        <p:blipFill>
          <a:blip r:embed="rId3"/>
          <a:stretch>
            <a:fillRect/>
          </a:stretch>
        </p:blipFill>
        <p:spPr>
          <a:xfrm>
            <a:off x="226422" y="5382789"/>
            <a:ext cx="12192000" cy="725382"/>
          </a:xfrm>
          <a:prstGeom prst="rect">
            <a:avLst/>
          </a:prstGeom>
        </p:spPr>
      </p:pic>
      <p:sp useBgFill="1">
        <p:nvSpPr>
          <p:cNvPr id="4" name="TekstSylinder 3">
            <a:extLst>
              <a:ext uri="{FF2B5EF4-FFF2-40B4-BE49-F238E27FC236}">
                <a16:creationId xmlns:a16="http://schemas.microsoft.com/office/drawing/2014/main" id="{B1C0FE8B-D4A8-3A67-D499-6BE1830FB3AC}"/>
              </a:ext>
            </a:extLst>
          </p:cNvPr>
          <p:cNvSpPr txBox="1"/>
          <p:nvPr/>
        </p:nvSpPr>
        <p:spPr>
          <a:xfrm>
            <a:off x="1069587" y="73690"/>
            <a:ext cx="10996033" cy="1077218"/>
          </a:xfrm>
          <a:prstGeom prst="rect">
            <a:avLst/>
          </a:prstGeom>
        </p:spPr>
        <p:txBody>
          <a:bodyPr wrap="square">
            <a:spAutoFit/>
          </a:bodyPr>
          <a:lstStyle/>
          <a:p>
            <a:r>
              <a:rPr lang="nb-NO" sz="3200" b="1" dirty="0">
                <a:solidFill>
                  <a:srgbClr val="0070C0"/>
                </a:solidFill>
              </a:rPr>
              <a:t> </a:t>
            </a:r>
            <a:r>
              <a:rPr lang="nb-NO" sz="3200" b="1" dirty="0">
                <a:solidFill>
                  <a:srgbClr val="FF0000"/>
                </a:solidFill>
              </a:rPr>
              <a:t>2) </a:t>
            </a:r>
            <a:r>
              <a:rPr lang="nb-NO" sz="3200" dirty="0">
                <a:solidFill>
                  <a:srgbClr val="FF0000"/>
                </a:solidFill>
              </a:rPr>
              <a:t>Dele opp </a:t>
            </a:r>
            <a:r>
              <a:rPr lang="nb-NO" sz="3200" b="1" dirty="0">
                <a:solidFill>
                  <a:srgbClr val="FF0000"/>
                </a:solidFill>
              </a:rPr>
              <a:t>data</a:t>
            </a:r>
            <a:r>
              <a:rPr lang="nb-NO" sz="3200" dirty="0">
                <a:solidFill>
                  <a:srgbClr val="FF0000"/>
                </a:solidFill>
              </a:rPr>
              <a:t> i k deler som hver behandles parallelt </a:t>
            </a:r>
            <a:br>
              <a:rPr lang="nb-NO" sz="3200" dirty="0">
                <a:solidFill>
                  <a:srgbClr val="FF0000"/>
                </a:solidFill>
              </a:rPr>
            </a:br>
            <a:r>
              <a:rPr lang="nb-NO" sz="3200" dirty="0">
                <a:solidFill>
                  <a:srgbClr val="FF0000"/>
                </a:solidFill>
              </a:rPr>
              <a:t>     og så settes  sammen til søkemengde for hele innhyllinga.</a:t>
            </a:r>
          </a:p>
        </p:txBody>
      </p:sp>
      <p:sp>
        <p:nvSpPr>
          <p:cNvPr id="6" name="TekstSylinder 5">
            <a:extLst>
              <a:ext uri="{FF2B5EF4-FFF2-40B4-BE49-F238E27FC236}">
                <a16:creationId xmlns:a16="http://schemas.microsoft.com/office/drawing/2014/main" id="{37594D51-A361-5C3E-D59A-8EEDA7AC8419}"/>
              </a:ext>
            </a:extLst>
          </p:cNvPr>
          <p:cNvSpPr txBox="1"/>
          <p:nvPr/>
        </p:nvSpPr>
        <p:spPr>
          <a:xfrm>
            <a:off x="1469173" y="1550019"/>
            <a:ext cx="9467385" cy="830997"/>
          </a:xfrm>
          <a:prstGeom prst="rect">
            <a:avLst/>
          </a:prstGeom>
          <a:solidFill>
            <a:schemeClr val="accent4">
              <a:lumMod val="20000"/>
              <a:lumOff val="80000"/>
            </a:schemeClr>
          </a:solidFill>
        </p:spPr>
        <p:txBody>
          <a:bodyPr wrap="square" rtlCol="0">
            <a:spAutoFit/>
          </a:bodyPr>
          <a:lstStyle/>
          <a:p>
            <a:r>
              <a:rPr lang="nb-NO" sz="2400" dirty="0"/>
              <a:t>N.B . Si at vi lager 12 tråder for dette problemet – 6 over og 6 under linja: </a:t>
            </a:r>
            <a:r>
              <a:rPr lang="nb-NO" sz="2400" dirty="0" err="1"/>
              <a:t>minx-maxx</a:t>
            </a:r>
            <a:endParaRPr lang="nb-NO" sz="2400" dirty="0"/>
          </a:p>
        </p:txBody>
      </p:sp>
      <p:sp>
        <p:nvSpPr>
          <p:cNvPr id="7" name="TekstSylinder 6">
            <a:extLst>
              <a:ext uri="{FF2B5EF4-FFF2-40B4-BE49-F238E27FC236}">
                <a16:creationId xmlns:a16="http://schemas.microsoft.com/office/drawing/2014/main" id="{948C040F-11C8-2F8F-DD58-DFDE9844E1EC}"/>
              </a:ext>
            </a:extLst>
          </p:cNvPr>
          <p:cNvSpPr txBox="1"/>
          <p:nvPr/>
        </p:nvSpPr>
        <p:spPr>
          <a:xfrm>
            <a:off x="1588729" y="2663069"/>
            <a:ext cx="9467385" cy="3108543"/>
          </a:xfrm>
          <a:prstGeom prst="rect">
            <a:avLst/>
          </a:prstGeom>
          <a:noFill/>
        </p:spPr>
        <p:txBody>
          <a:bodyPr wrap="square" rtlCol="0">
            <a:spAutoFit/>
          </a:bodyPr>
          <a:lstStyle/>
          <a:p>
            <a:pPr marL="457200" indent="-457200">
              <a:buFont typeface="Wingdings" panose="05000000000000000000" pitchFamily="2" charset="2"/>
              <a:buChar char="§"/>
            </a:pPr>
            <a:r>
              <a:rPr lang="nb-NO" sz="2800" dirty="0"/>
              <a:t>Vi må huske at punktene IKKE er sortert, men slik at 1/12 av punktene ligger her og der over hele flaten. (</a:t>
            </a:r>
            <a:r>
              <a:rPr lang="nb-NO" sz="2800" dirty="0" err="1"/>
              <a:t>F.eks</a:t>
            </a:r>
            <a:r>
              <a:rPr lang="nb-NO" sz="2800" dirty="0"/>
              <a:t> vil tråd nr. </a:t>
            </a:r>
            <a:r>
              <a:rPr lang="nb-NO" sz="2800" b="1" dirty="0"/>
              <a:t>i</a:t>
            </a:r>
            <a:r>
              <a:rPr lang="nb-NO" sz="2800" dirty="0"/>
              <a:t> få alle punktene som har indeks i x[] og y[] mellom : </a:t>
            </a:r>
            <a:r>
              <a:rPr lang="nb-NO" sz="2800" dirty="0" err="1"/>
              <a:t>left</a:t>
            </a:r>
            <a:r>
              <a:rPr lang="nb-NO" sz="2800" dirty="0"/>
              <a:t> = i*n og  right = (i+1)*n);</a:t>
            </a:r>
          </a:p>
          <a:p>
            <a:pPr marL="457200" indent="-457200">
              <a:buFont typeface="Wingdings" panose="05000000000000000000" pitchFamily="2" charset="2"/>
              <a:buChar char="§"/>
            </a:pPr>
            <a:endParaRPr lang="nb-NO" sz="2800" dirty="0"/>
          </a:p>
          <a:p>
            <a:pPr marL="457200" indent="-457200">
              <a:buFont typeface="Wingdings" panose="05000000000000000000" pitchFamily="2" charset="2"/>
              <a:buChar char="§"/>
            </a:pPr>
            <a:r>
              <a:rPr lang="nb-NO" sz="2800" dirty="0"/>
              <a:t>Hver tråd vil finne sin </a:t>
            </a:r>
            <a:r>
              <a:rPr lang="nb-NO" sz="2800" dirty="0" err="1"/>
              <a:t>MAXx</a:t>
            </a:r>
            <a:r>
              <a:rPr lang="nb-NO" sz="2800" dirty="0"/>
              <a:t> og </a:t>
            </a:r>
            <a:r>
              <a:rPr lang="nb-NO" sz="2800" dirty="0" err="1"/>
              <a:t>MINx</a:t>
            </a:r>
            <a:r>
              <a:rPr lang="nb-NO" sz="2800" dirty="0"/>
              <a:t> – ingen global max og min før i siste steget i denne data-delings algoritmen.</a:t>
            </a:r>
          </a:p>
        </p:txBody>
      </p:sp>
      <p:sp>
        <p:nvSpPr>
          <p:cNvPr id="8" name="Plassholder for lysbildenummer 7">
            <a:extLst>
              <a:ext uri="{FF2B5EF4-FFF2-40B4-BE49-F238E27FC236}">
                <a16:creationId xmlns:a16="http://schemas.microsoft.com/office/drawing/2014/main" id="{F36DD7F1-E74A-F7DC-1C1F-3475584D2ECF}"/>
              </a:ext>
            </a:extLst>
          </p:cNvPr>
          <p:cNvSpPr>
            <a:spLocks noGrp="1"/>
          </p:cNvSpPr>
          <p:nvPr>
            <p:ph type="sldNum" sz="quarter" idx="12"/>
          </p:nvPr>
        </p:nvSpPr>
        <p:spPr/>
        <p:txBody>
          <a:bodyPr/>
          <a:lstStyle/>
          <a:p>
            <a:fld id="{ACE18A62-8382-4AF0-A1EB-92A1CB842EF6}" type="slidenum">
              <a:rPr lang="nb-NO" smtClean="0"/>
              <a:t>29</a:t>
            </a:fld>
            <a:endParaRPr lang="nb-NO"/>
          </a:p>
        </p:txBody>
      </p:sp>
    </p:spTree>
    <p:extLst>
      <p:ext uri="{BB962C8B-B14F-4D97-AF65-F5344CB8AC3E}">
        <p14:creationId xmlns:p14="http://schemas.microsoft.com/office/powerpoint/2010/main" val="4024319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26C0AE2E-1FAB-A374-0D6E-E2592930FA23}"/>
              </a:ext>
            </a:extLst>
          </p:cNvPr>
          <p:cNvSpPr>
            <a:spLocks noGrp="1"/>
          </p:cNvSpPr>
          <p:nvPr>
            <p:ph type="sldNum" sz="quarter" idx="12"/>
          </p:nvPr>
        </p:nvSpPr>
        <p:spPr/>
        <p:txBody>
          <a:bodyPr/>
          <a:lstStyle/>
          <a:p>
            <a:fld id="{ACE18A62-8382-4AF0-A1EB-92A1CB842EF6}" type="slidenum">
              <a:rPr lang="nb-NO" smtClean="0"/>
              <a:t>30</a:t>
            </a:fld>
            <a:endParaRPr lang="nb-NO"/>
          </a:p>
        </p:txBody>
      </p:sp>
      <p:sp>
        <p:nvSpPr>
          <p:cNvPr id="3" name="TekstSylinder 2">
            <a:extLst>
              <a:ext uri="{FF2B5EF4-FFF2-40B4-BE49-F238E27FC236}">
                <a16:creationId xmlns:a16="http://schemas.microsoft.com/office/drawing/2014/main" id="{71F1067B-4EE1-0F4A-6D3C-45C8A954CFFC}"/>
              </a:ext>
            </a:extLst>
          </p:cNvPr>
          <p:cNvSpPr txBox="1"/>
          <p:nvPr/>
        </p:nvSpPr>
        <p:spPr>
          <a:xfrm>
            <a:off x="1407456" y="260258"/>
            <a:ext cx="9838765" cy="646331"/>
          </a:xfrm>
          <a:prstGeom prst="rect">
            <a:avLst/>
          </a:prstGeom>
          <a:noFill/>
        </p:spPr>
        <p:txBody>
          <a:bodyPr wrap="square" rtlCol="0">
            <a:spAutoFit/>
          </a:bodyPr>
          <a:lstStyle/>
          <a:p>
            <a:r>
              <a:rPr lang="nb-NO" sz="3600" dirty="0">
                <a:solidFill>
                  <a:srgbClr val="FF0000"/>
                </a:solidFill>
              </a:rPr>
              <a:t>2) Algoritmen for </a:t>
            </a:r>
            <a:r>
              <a:rPr lang="nb-NO" sz="3600" b="1" dirty="0">
                <a:solidFill>
                  <a:srgbClr val="FF0000"/>
                </a:solidFill>
              </a:rPr>
              <a:t>data</a:t>
            </a:r>
            <a:r>
              <a:rPr lang="nb-NO" sz="3600" dirty="0">
                <a:solidFill>
                  <a:srgbClr val="FF0000"/>
                </a:solidFill>
              </a:rPr>
              <a:t>-oppdelt parallellisering</a:t>
            </a:r>
          </a:p>
        </p:txBody>
      </p:sp>
      <p:sp>
        <p:nvSpPr>
          <p:cNvPr id="4" name="TekstSylinder 3">
            <a:extLst>
              <a:ext uri="{FF2B5EF4-FFF2-40B4-BE49-F238E27FC236}">
                <a16:creationId xmlns:a16="http://schemas.microsoft.com/office/drawing/2014/main" id="{726CE575-933A-EA7C-A160-AFF7A111BC11}"/>
              </a:ext>
            </a:extLst>
          </p:cNvPr>
          <p:cNvSpPr txBox="1"/>
          <p:nvPr/>
        </p:nvSpPr>
        <p:spPr>
          <a:xfrm>
            <a:off x="1528481" y="874455"/>
            <a:ext cx="9726706" cy="2554545"/>
          </a:xfrm>
          <a:prstGeom prst="rect">
            <a:avLst/>
          </a:prstGeom>
          <a:noFill/>
        </p:spPr>
        <p:txBody>
          <a:bodyPr wrap="square" rtlCol="0">
            <a:spAutoFit/>
          </a:bodyPr>
          <a:lstStyle/>
          <a:p>
            <a:pPr marL="342900" indent="-342900">
              <a:buFont typeface="+mj-lt"/>
              <a:buAutoNum type="arabicPeriod"/>
            </a:pPr>
            <a:r>
              <a:rPr lang="nb-NO" sz="2000" dirty="0"/>
              <a:t>Del opp alle data i k deler (husk at data ikke er sortert, og at vi har overbooket  antall kjerner , vi har 4 kjerner, og sier vi har </a:t>
            </a:r>
            <a:r>
              <a:rPr lang="nb-NO" sz="2000" dirty="0" err="1"/>
              <a:t>f.eks</a:t>
            </a:r>
            <a:r>
              <a:rPr lang="nb-NO" sz="2000" dirty="0"/>
              <a:t>  24 kjerner – (overbookingen  gjør vi bare fordi det blir bedre </a:t>
            </a:r>
            <a:r>
              <a:rPr lang="nb-NO" sz="2000" dirty="0" err="1"/>
              <a:t>speedup</a:t>
            </a:r>
            <a:r>
              <a:rPr lang="nb-NO" sz="2000" dirty="0"/>
              <a:t>).</a:t>
            </a:r>
          </a:p>
          <a:p>
            <a:pPr marL="342900" indent="-342900">
              <a:buFont typeface="+mj-lt"/>
              <a:buAutoNum type="arabicPeriod"/>
            </a:pPr>
            <a:r>
              <a:rPr lang="nb-NO" sz="2000" dirty="0"/>
              <a:t>Vi beregner ikke noe globalt </a:t>
            </a:r>
            <a:r>
              <a:rPr lang="nb-NO" sz="2000" dirty="0" err="1"/>
              <a:t>maxi</a:t>
            </a:r>
            <a:r>
              <a:rPr lang="nb-NO" sz="2000" dirty="0"/>
              <a:t> og mini.</a:t>
            </a:r>
          </a:p>
          <a:p>
            <a:pPr marL="342900" indent="-342900">
              <a:buFont typeface="+mj-lt"/>
              <a:buAutoNum type="arabicPeriod"/>
            </a:pPr>
            <a:r>
              <a:rPr lang="nb-NO" sz="2000" dirty="0"/>
              <a:t>Bruk så den sekvensielle algoritmen på hver de 24 delene  og lag så en IntList som er sammenstilling av alle disse 24 konvekse innhyllingene.</a:t>
            </a:r>
          </a:p>
          <a:p>
            <a:pPr marL="342900" indent="-342900">
              <a:buFont typeface="+mj-lt"/>
              <a:buAutoNum type="arabicPeriod"/>
            </a:pPr>
            <a:r>
              <a:rPr lang="nb-NO" sz="2000" dirty="0"/>
              <a:t>I denne søkemengden kjører vi igjen den sekvensielle Algoritmen og får da  en felles innhylling som også er den riktige DKI for alle punktene.</a:t>
            </a:r>
          </a:p>
        </p:txBody>
      </p:sp>
      <p:sp>
        <p:nvSpPr>
          <p:cNvPr id="9" name="TekstSylinder 8">
            <a:extLst>
              <a:ext uri="{FF2B5EF4-FFF2-40B4-BE49-F238E27FC236}">
                <a16:creationId xmlns:a16="http://schemas.microsoft.com/office/drawing/2014/main" id="{6A2096A1-24EE-4222-3B19-E9F7BDE8897B}"/>
              </a:ext>
            </a:extLst>
          </p:cNvPr>
          <p:cNvSpPr txBox="1"/>
          <p:nvPr/>
        </p:nvSpPr>
        <p:spPr>
          <a:xfrm>
            <a:off x="1528481" y="4230588"/>
            <a:ext cx="9551894" cy="2031325"/>
          </a:xfrm>
          <a:prstGeom prst="rect">
            <a:avLst/>
          </a:prstGeom>
          <a:noFill/>
        </p:spPr>
        <p:txBody>
          <a:bodyPr wrap="square" rtlCol="0">
            <a:spAutoFit/>
          </a:bodyPr>
          <a:lstStyle/>
          <a:p>
            <a:pPr marL="342900" indent="-342900">
              <a:buFont typeface="+mj-lt"/>
              <a:buAutoNum type="arabicPeriod"/>
            </a:pPr>
            <a:r>
              <a:rPr lang="nb-NO" dirty="0"/>
              <a:t> Mengden av alle punktene som er DKI til de k inndelingene er alle distinkte (ulike) punkter</a:t>
            </a:r>
          </a:p>
          <a:p>
            <a:pPr marL="342900" indent="-342900">
              <a:buFont typeface="+mj-lt"/>
              <a:buAutoNum type="arabicPeriod"/>
            </a:pPr>
            <a:r>
              <a:rPr lang="nb-NO" dirty="0"/>
              <a:t> Siden hver av disse k stk. DKI-ene representerer ytterpunktene i hver sin mengde, vil alle punktene for disse  ytterpunktene i denne samle-mengden også ha </a:t>
            </a:r>
            <a:r>
              <a:rPr lang="nb-NO" b="1" i="1" dirty="0"/>
              <a:t>alle</a:t>
            </a:r>
            <a:r>
              <a:rPr lang="nb-NO" dirty="0"/>
              <a:t> ytterpunkter for hele den felles mengden.</a:t>
            </a:r>
          </a:p>
          <a:p>
            <a:pPr marL="342900" indent="-342900">
              <a:buFont typeface="+mj-lt"/>
              <a:buAutoNum type="arabicPeriod"/>
            </a:pPr>
            <a:r>
              <a:rPr lang="nb-NO" dirty="0"/>
              <a:t>Poenget nå er at vi greier å lage en relativt ‘liten’ søkemengde hvor alle de punktene vi søker etter er, og den sekvensielle algoritmen vi da  finne en felles DKI for disse punktene gir oss den løsningen vi leter etter.</a:t>
            </a:r>
          </a:p>
        </p:txBody>
      </p:sp>
      <p:sp>
        <p:nvSpPr>
          <p:cNvPr id="5" name="TekstSylinder 4">
            <a:extLst>
              <a:ext uri="{FF2B5EF4-FFF2-40B4-BE49-F238E27FC236}">
                <a16:creationId xmlns:a16="http://schemas.microsoft.com/office/drawing/2014/main" id="{D4EAFF10-8097-59C7-A62A-3EB3F0D7FA85}"/>
              </a:ext>
            </a:extLst>
          </p:cNvPr>
          <p:cNvSpPr txBox="1"/>
          <p:nvPr/>
        </p:nvSpPr>
        <p:spPr>
          <a:xfrm>
            <a:off x="1528481" y="3645813"/>
            <a:ext cx="9596717" cy="584775"/>
          </a:xfrm>
          <a:prstGeom prst="rect">
            <a:avLst/>
          </a:prstGeom>
          <a:noFill/>
        </p:spPr>
        <p:txBody>
          <a:bodyPr wrap="square" rtlCol="0">
            <a:spAutoFit/>
          </a:bodyPr>
          <a:lstStyle/>
          <a:p>
            <a:r>
              <a:rPr lang="nb-NO" sz="3200" dirty="0">
                <a:solidFill>
                  <a:srgbClr val="FF0000"/>
                </a:solidFill>
              </a:rPr>
              <a:t>Begrunnelse av riktigheten av denne algoritmen </a:t>
            </a:r>
          </a:p>
        </p:txBody>
      </p:sp>
    </p:spTree>
    <p:extLst>
      <p:ext uri="{BB962C8B-B14F-4D97-AF65-F5344CB8AC3E}">
        <p14:creationId xmlns:p14="http://schemas.microsoft.com/office/powerpoint/2010/main" val="3684388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AC8BEFA-4252-97CA-589B-59391A8A61B3}"/>
              </a:ext>
            </a:extLst>
          </p:cNvPr>
          <p:cNvSpPr txBox="1"/>
          <p:nvPr/>
        </p:nvSpPr>
        <p:spPr>
          <a:xfrm>
            <a:off x="1487274" y="574685"/>
            <a:ext cx="9074014" cy="830997"/>
          </a:xfrm>
          <a:prstGeom prst="rect">
            <a:avLst/>
          </a:prstGeom>
          <a:solidFill>
            <a:schemeClr val="bg1">
              <a:lumMod val="95000"/>
            </a:schemeClr>
          </a:solidFill>
        </p:spPr>
        <p:txBody>
          <a:bodyPr wrap="square">
            <a:spAutoFit/>
          </a:bodyPr>
          <a:lstStyle/>
          <a:p>
            <a:r>
              <a:rPr lang="nb-NO" sz="2400" dirty="0">
                <a:solidFill>
                  <a:srgbClr val="FF0000"/>
                </a:solidFill>
              </a:rPr>
              <a:t>Hvorfor kan vi finne DKI ved å søke i alle punktene i de partielle </a:t>
            </a:r>
            <a:r>
              <a:rPr lang="nb-NO" sz="2400" dirty="0" err="1">
                <a:solidFill>
                  <a:srgbClr val="FF0000"/>
                </a:solidFill>
              </a:rPr>
              <a:t>DKI’ene</a:t>
            </a:r>
            <a:r>
              <a:rPr lang="nb-NO" sz="2400" dirty="0">
                <a:solidFill>
                  <a:srgbClr val="FF0000"/>
                </a:solidFill>
              </a:rPr>
              <a:t> vi har laget med k tråder  </a:t>
            </a:r>
          </a:p>
        </p:txBody>
      </p:sp>
      <p:sp>
        <p:nvSpPr>
          <p:cNvPr id="4" name="TekstSylinder 3">
            <a:extLst>
              <a:ext uri="{FF2B5EF4-FFF2-40B4-BE49-F238E27FC236}">
                <a16:creationId xmlns:a16="http://schemas.microsoft.com/office/drawing/2014/main" id="{E2A82AA7-4D98-549F-74B9-57AF1E0BB62D}"/>
              </a:ext>
            </a:extLst>
          </p:cNvPr>
          <p:cNvSpPr txBox="1"/>
          <p:nvPr/>
        </p:nvSpPr>
        <p:spPr>
          <a:xfrm>
            <a:off x="1374639" y="1490008"/>
            <a:ext cx="9735513" cy="3416320"/>
          </a:xfrm>
          <a:prstGeom prst="rect">
            <a:avLst/>
          </a:prstGeom>
          <a:solidFill>
            <a:schemeClr val="bg1">
              <a:lumMod val="95000"/>
            </a:schemeClr>
          </a:solidFill>
        </p:spPr>
        <p:txBody>
          <a:bodyPr wrap="square" rtlCol="0">
            <a:spAutoFit/>
          </a:bodyPr>
          <a:lstStyle/>
          <a:p>
            <a:pPr marL="171450" indent="-171450">
              <a:buFont typeface="Arial" panose="020B0604020202020204" pitchFamily="34" charset="0"/>
              <a:buChar char="•"/>
            </a:pPr>
            <a:r>
              <a:rPr lang="nb-NO" sz="2400" dirty="0"/>
              <a:t>Vi har da funnet alle ‘ytterpunktene’ på alle de k  punktmengdene ved å lage en felles DKI ut av punktene i denne mengden .</a:t>
            </a:r>
          </a:p>
          <a:p>
            <a:pPr marL="171450" indent="-171450">
              <a:buFont typeface="Arial" panose="020B0604020202020204" pitchFamily="34" charset="0"/>
              <a:buChar char="•"/>
            </a:pPr>
            <a:endParaRPr lang="nb-NO" sz="2400" dirty="0"/>
          </a:p>
          <a:p>
            <a:pPr marL="171450" indent="-171450">
              <a:buFont typeface="Arial" panose="020B0604020202020204" pitchFamily="34" charset="0"/>
              <a:buChar char="•"/>
            </a:pPr>
            <a:r>
              <a:rPr lang="nb-NO" sz="2400" dirty="0"/>
              <a:t>Og siden vi til slutt finner DKI av alle punktene ved å søke sekvensielt gjennom denne punktmengden. finner vi rett svar.</a:t>
            </a:r>
          </a:p>
          <a:p>
            <a:r>
              <a:rPr lang="nb-NO" sz="2400" dirty="0"/>
              <a:t> </a:t>
            </a:r>
          </a:p>
          <a:p>
            <a:pPr marL="171450" indent="-171450">
              <a:buFont typeface="Arial" panose="020B0604020202020204" pitchFamily="34" charset="0"/>
              <a:buChar char="•"/>
            </a:pPr>
            <a:r>
              <a:rPr lang="nb-NO" sz="2400" dirty="0"/>
              <a:t>Og siden </a:t>
            </a:r>
            <a:r>
              <a:rPr lang="nb-NO" sz="2400" dirty="0" err="1"/>
              <a:t>maxx</a:t>
            </a:r>
            <a:r>
              <a:rPr lang="nb-NO" sz="2400" dirty="0"/>
              <a:t> og </a:t>
            </a:r>
            <a:r>
              <a:rPr lang="nb-NO" sz="2400" dirty="0" err="1"/>
              <a:t>minx</a:t>
            </a:r>
            <a:r>
              <a:rPr lang="nb-NO" sz="2400" dirty="0"/>
              <a:t> er punkter som befinner seg (sannsynligvis på hver sin) DKI, vil de bli med i den endelige DKI-en for samlingen av alle DKI-ene (fordi de begge er ekstremverdier – størst og minst).</a:t>
            </a:r>
          </a:p>
        </p:txBody>
      </p:sp>
    </p:spTree>
    <p:extLst>
      <p:ext uri="{BB962C8B-B14F-4D97-AF65-F5344CB8AC3E}">
        <p14:creationId xmlns:p14="http://schemas.microsoft.com/office/powerpoint/2010/main" val="2191175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E9AF55F5-589C-8733-F9E6-D6D805E71D1A}"/>
              </a:ext>
            </a:extLst>
          </p:cNvPr>
          <p:cNvSpPr>
            <a:spLocks noGrp="1"/>
          </p:cNvSpPr>
          <p:nvPr>
            <p:ph type="sldNum" sz="quarter" idx="12"/>
          </p:nvPr>
        </p:nvSpPr>
        <p:spPr/>
        <p:txBody>
          <a:bodyPr/>
          <a:lstStyle/>
          <a:p>
            <a:fld id="{ACE18A62-8382-4AF0-A1EB-92A1CB842EF6}" type="slidenum">
              <a:rPr lang="nb-NO" smtClean="0"/>
              <a:t>32</a:t>
            </a:fld>
            <a:endParaRPr lang="nb-NO"/>
          </a:p>
        </p:txBody>
      </p:sp>
      <p:sp>
        <p:nvSpPr>
          <p:cNvPr id="3" name="TekstSylinder 2">
            <a:extLst>
              <a:ext uri="{FF2B5EF4-FFF2-40B4-BE49-F238E27FC236}">
                <a16:creationId xmlns:a16="http://schemas.microsoft.com/office/drawing/2014/main" id="{2E793108-AF33-01D6-4E68-4CEF1EA7D8AF}"/>
              </a:ext>
            </a:extLst>
          </p:cNvPr>
          <p:cNvSpPr txBox="1"/>
          <p:nvPr/>
        </p:nvSpPr>
        <p:spPr>
          <a:xfrm>
            <a:off x="562062" y="360727"/>
            <a:ext cx="10674292" cy="461665"/>
          </a:xfrm>
          <a:prstGeom prst="rect">
            <a:avLst/>
          </a:prstGeom>
          <a:solidFill>
            <a:schemeClr val="bg1">
              <a:lumMod val="95000"/>
            </a:schemeClr>
          </a:solidFill>
          <a:ln>
            <a:solidFill>
              <a:schemeClr val="tx1"/>
            </a:solidFill>
            <a:prstDash val="dash"/>
          </a:ln>
        </p:spPr>
        <p:txBody>
          <a:bodyPr wrap="square" rtlCol="0">
            <a:spAutoFit/>
          </a:bodyPr>
          <a:lstStyle/>
          <a:p>
            <a:r>
              <a:rPr lang="nb-NO" sz="2400" dirty="0">
                <a:solidFill>
                  <a:srgbClr val="FF0000"/>
                </a:solidFill>
              </a:rPr>
              <a:t>Ulike områder som slåes sammen når vi lager en felles søkemengde av 2 DKI-er</a:t>
            </a:r>
          </a:p>
        </p:txBody>
      </p:sp>
      <p:cxnSp>
        <p:nvCxnSpPr>
          <p:cNvPr id="6" name="Rett linje 5">
            <a:extLst>
              <a:ext uri="{FF2B5EF4-FFF2-40B4-BE49-F238E27FC236}">
                <a16:creationId xmlns:a16="http://schemas.microsoft.com/office/drawing/2014/main" id="{236CF76B-AF88-CBA5-1070-09D305856990}"/>
              </a:ext>
            </a:extLst>
          </p:cNvPr>
          <p:cNvCxnSpPr>
            <a:cxnSpLocks/>
          </p:cNvCxnSpPr>
          <p:nvPr/>
        </p:nvCxnSpPr>
        <p:spPr>
          <a:xfrm flipH="1">
            <a:off x="914400" y="1484851"/>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Rett linje 9">
            <a:extLst>
              <a:ext uri="{FF2B5EF4-FFF2-40B4-BE49-F238E27FC236}">
                <a16:creationId xmlns:a16="http://schemas.microsoft.com/office/drawing/2014/main" id="{FB14BAE7-E3A9-FA53-BBE4-980337195DFF}"/>
              </a:ext>
            </a:extLst>
          </p:cNvPr>
          <p:cNvCxnSpPr/>
          <p:nvPr/>
        </p:nvCxnSpPr>
        <p:spPr>
          <a:xfrm>
            <a:off x="914400" y="1761688"/>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Rett linje 10">
            <a:extLst>
              <a:ext uri="{FF2B5EF4-FFF2-40B4-BE49-F238E27FC236}">
                <a16:creationId xmlns:a16="http://schemas.microsoft.com/office/drawing/2014/main" id="{D02DE254-51DB-8DE7-F8EF-7EA8F9E20137}"/>
              </a:ext>
            </a:extLst>
          </p:cNvPr>
          <p:cNvCxnSpPr>
            <a:cxnSpLocks/>
          </p:cNvCxnSpPr>
          <p:nvPr/>
        </p:nvCxnSpPr>
        <p:spPr>
          <a:xfrm>
            <a:off x="914400" y="2021747"/>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Rett linje 12">
            <a:extLst>
              <a:ext uri="{FF2B5EF4-FFF2-40B4-BE49-F238E27FC236}">
                <a16:creationId xmlns:a16="http://schemas.microsoft.com/office/drawing/2014/main" id="{0655BA2E-63A7-9760-DA29-846D7B5D16F6}"/>
              </a:ext>
            </a:extLst>
          </p:cNvPr>
          <p:cNvCxnSpPr>
            <a:cxnSpLocks/>
          </p:cNvCxnSpPr>
          <p:nvPr/>
        </p:nvCxnSpPr>
        <p:spPr>
          <a:xfrm flipV="1">
            <a:off x="1107440" y="2153827"/>
            <a:ext cx="282429" cy="300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Rett linje 13">
            <a:extLst>
              <a:ext uri="{FF2B5EF4-FFF2-40B4-BE49-F238E27FC236}">
                <a16:creationId xmlns:a16="http://schemas.microsoft.com/office/drawing/2014/main" id="{67226076-A8B5-3978-63E2-C75DD40C2182}"/>
              </a:ext>
            </a:extLst>
          </p:cNvPr>
          <p:cNvCxnSpPr>
            <a:cxnSpLocks/>
          </p:cNvCxnSpPr>
          <p:nvPr/>
        </p:nvCxnSpPr>
        <p:spPr>
          <a:xfrm flipV="1">
            <a:off x="1396114" y="1891717"/>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Rett linje 14">
            <a:extLst>
              <a:ext uri="{FF2B5EF4-FFF2-40B4-BE49-F238E27FC236}">
                <a16:creationId xmlns:a16="http://schemas.microsoft.com/office/drawing/2014/main" id="{21B4CB63-5096-FA86-A3EC-E6B302352B08}"/>
              </a:ext>
            </a:extLst>
          </p:cNvPr>
          <p:cNvCxnSpPr>
            <a:cxnSpLocks/>
          </p:cNvCxnSpPr>
          <p:nvPr/>
        </p:nvCxnSpPr>
        <p:spPr>
          <a:xfrm>
            <a:off x="1349358" y="1367876"/>
            <a:ext cx="247592" cy="161019"/>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Rett linje 15">
            <a:extLst>
              <a:ext uri="{FF2B5EF4-FFF2-40B4-BE49-F238E27FC236}">
                <a16:creationId xmlns:a16="http://schemas.microsoft.com/office/drawing/2014/main" id="{4AAD6801-79A5-A024-2085-FB27993D2C8E}"/>
              </a:ext>
            </a:extLst>
          </p:cNvPr>
          <p:cNvCxnSpPr>
            <a:cxnSpLocks/>
          </p:cNvCxnSpPr>
          <p:nvPr/>
        </p:nvCxnSpPr>
        <p:spPr>
          <a:xfrm flipV="1">
            <a:off x="952150" y="1392396"/>
            <a:ext cx="499144" cy="120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Rett linje 26">
            <a:extLst>
              <a:ext uri="{FF2B5EF4-FFF2-40B4-BE49-F238E27FC236}">
                <a16:creationId xmlns:a16="http://schemas.microsoft.com/office/drawing/2014/main" id="{2554C585-6B74-D95E-144B-8D1F90508CB7}"/>
              </a:ext>
            </a:extLst>
          </p:cNvPr>
          <p:cNvCxnSpPr>
            <a:cxnSpLocks/>
          </p:cNvCxnSpPr>
          <p:nvPr/>
        </p:nvCxnSpPr>
        <p:spPr>
          <a:xfrm flipH="1">
            <a:off x="1434890" y="1514913"/>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Rett linje 27">
            <a:extLst>
              <a:ext uri="{FF2B5EF4-FFF2-40B4-BE49-F238E27FC236}">
                <a16:creationId xmlns:a16="http://schemas.microsoft.com/office/drawing/2014/main" id="{BD485D6B-23A8-CB06-3200-4B82284DEBBA}"/>
              </a:ext>
            </a:extLst>
          </p:cNvPr>
          <p:cNvCxnSpPr/>
          <p:nvPr/>
        </p:nvCxnSpPr>
        <p:spPr>
          <a:xfrm>
            <a:off x="1434890" y="1791750"/>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Rett linje 28">
            <a:extLst>
              <a:ext uri="{FF2B5EF4-FFF2-40B4-BE49-F238E27FC236}">
                <a16:creationId xmlns:a16="http://schemas.microsoft.com/office/drawing/2014/main" id="{B57723C0-2A38-81D7-C8DB-CD7F47B3AD46}"/>
              </a:ext>
            </a:extLst>
          </p:cNvPr>
          <p:cNvCxnSpPr>
            <a:cxnSpLocks/>
          </p:cNvCxnSpPr>
          <p:nvPr/>
        </p:nvCxnSpPr>
        <p:spPr>
          <a:xfrm>
            <a:off x="1434890" y="2051809"/>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Rett linje 29">
            <a:extLst>
              <a:ext uri="{FF2B5EF4-FFF2-40B4-BE49-F238E27FC236}">
                <a16:creationId xmlns:a16="http://schemas.microsoft.com/office/drawing/2014/main" id="{917318BE-C2B0-FEEE-2AF3-F56F61CECB2A}"/>
              </a:ext>
            </a:extLst>
          </p:cNvPr>
          <p:cNvCxnSpPr>
            <a:cxnSpLocks/>
          </p:cNvCxnSpPr>
          <p:nvPr/>
        </p:nvCxnSpPr>
        <p:spPr>
          <a:xfrm>
            <a:off x="1613855" y="2204209"/>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Rett linje 30">
            <a:extLst>
              <a:ext uri="{FF2B5EF4-FFF2-40B4-BE49-F238E27FC236}">
                <a16:creationId xmlns:a16="http://schemas.microsoft.com/office/drawing/2014/main" id="{0DB14BE6-60C8-ABEC-2CFE-F337BA17FE61}"/>
              </a:ext>
            </a:extLst>
          </p:cNvPr>
          <p:cNvCxnSpPr>
            <a:cxnSpLocks/>
          </p:cNvCxnSpPr>
          <p:nvPr/>
        </p:nvCxnSpPr>
        <p:spPr>
          <a:xfrm flipV="1">
            <a:off x="1896284" y="1921779"/>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Rett linje 31">
            <a:extLst>
              <a:ext uri="{FF2B5EF4-FFF2-40B4-BE49-F238E27FC236}">
                <a16:creationId xmlns:a16="http://schemas.microsoft.com/office/drawing/2014/main" id="{BECD553D-937A-37F5-E373-6619FD586CF0}"/>
              </a:ext>
            </a:extLst>
          </p:cNvPr>
          <p:cNvCxnSpPr>
            <a:cxnSpLocks/>
          </p:cNvCxnSpPr>
          <p:nvPr/>
        </p:nvCxnSpPr>
        <p:spPr>
          <a:xfrm>
            <a:off x="1896284" y="1542878"/>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Rett linje 32">
            <a:extLst>
              <a:ext uri="{FF2B5EF4-FFF2-40B4-BE49-F238E27FC236}">
                <a16:creationId xmlns:a16="http://schemas.microsoft.com/office/drawing/2014/main" id="{47B56070-B424-6581-765A-331CF418B11E}"/>
              </a:ext>
            </a:extLst>
          </p:cNvPr>
          <p:cNvCxnSpPr>
            <a:cxnSpLocks/>
          </p:cNvCxnSpPr>
          <p:nvPr/>
        </p:nvCxnSpPr>
        <p:spPr>
          <a:xfrm flipV="1">
            <a:off x="1472640" y="1514913"/>
            <a:ext cx="423644" cy="27965"/>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Rett linje 33">
            <a:extLst>
              <a:ext uri="{FF2B5EF4-FFF2-40B4-BE49-F238E27FC236}">
                <a16:creationId xmlns:a16="http://schemas.microsoft.com/office/drawing/2014/main" id="{AC3EF692-1957-87BB-914E-67FD8B5DE933}"/>
              </a:ext>
            </a:extLst>
          </p:cNvPr>
          <p:cNvCxnSpPr>
            <a:cxnSpLocks/>
          </p:cNvCxnSpPr>
          <p:nvPr/>
        </p:nvCxnSpPr>
        <p:spPr>
          <a:xfrm flipH="1">
            <a:off x="3426902" y="1426824"/>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Rett linje 34">
            <a:extLst>
              <a:ext uri="{FF2B5EF4-FFF2-40B4-BE49-F238E27FC236}">
                <a16:creationId xmlns:a16="http://schemas.microsoft.com/office/drawing/2014/main" id="{042DEEAA-5297-15A6-7A31-4496DC0B2E00}"/>
              </a:ext>
            </a:extLst>
          </p:cNvPr>
          <p:cNvCxnSpPr>
            <a:cxnSpLocks/>
          </p:cNvCxnSpPr>
          <p:nvPr/>
        </p:nvCxnSpPr>
        <p:spPr>
          <a:xfrm>
            <a:off x="3426902" y="1703661"/>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Rett linje 35">
            <a:extLst>
              <a:ext uri="{FF2B5EF4-FFF2-40B4-BE49-F238E27FC236}">
                <a16:creationId xmlns:a16="http://schemas.microsoft.com/office/drawing/2014/main" id="{0B5F5C1E-3E60-AB03-410B-FF31FF31FE02}"/>
              </a:ext>
            </a:extLst>
          </p:cNvPr>
          <p:cNvCxnSpPr>
            <a:cxnSpLocks/>
          </p:cNvCxnSpPr>
          <p:nvPr/>
        </p:nvCxnSpPr>
        <p:spPr>
          <a:xfrm>
            <a:off x="3426902" y="1963720"/>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71D165F2-7673-38D7-7A67-4D93295E28DA}"/>
              </a:ext>
            </a:extLst>
          </p:cNvPr>
          <p:cNvCxnSpPr>
            <a:cxnSpLocks/>
          </p:cNvCxnSpPr>
          <p:nvPr/>
        </p:nvCxnSpPr>
        <p:spPr>
          <a:xfrm>
            <a:off x="3605867" y="2116120"/>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Rett linje 37">
            <a:extLst>
              <a:ext uri="{FF2B5EF4-FFF2-40B4-BE49-F238E27FC236}">
                <a16:creationId xmlns:a16="http://schemas.microsoft.com/office/drawing/2014/main" id="{42E9DE2F-3A2A-7005-5009-2AE5BAA0DA94}"/>
              </a:ext>
            </a:extLst>
          </p:cNvPr>
          <p:cNvCxnSpPr>
            <a:cxnSpLocks/>
          </p:cNvCxnSpPr>
          <p:nvPr/>
        </p:nvCxnSpPr>
        <p:spPr>
          <a:xfrm flipV="1">
            <a:off x="3888296" y="1833690"/>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Rett linje 38">
            <a:extLst>
              <a:ext uri="{FF2B5EF4-FFF2-40B4-BE49-F238E27FC236}">
                <a16:creationId xmlns:a16="http://schemas.microsoft.com/office/drawing/2014/main" id="{FC3F1E1B-55DE-EB0F-F528-E170C8C0DBF4}"/>
              </a:ext>
            </a:extLst>
          </p:cNvPr>
          <p:cNvCxnSpPr>
            <a:cxnSpLocks/>
          </p:cNvCxnSpPr>
          <p:nvPr/>
        </p:nvCxnSpPr>
        <p:spPr>
          <a:xfrm>
            <a:off x="3888296" y="1454789"/>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Rett linje 39">
            <a:extLst>
              <a:ext uri="{FF2B5EF4-FFF2-40B4-BE49-F238E27FC236}">
                <a16:creationId xmlns:a16="http://schemas.microsoft.com/office/drawing/2014/main" id="{A532DBE5-B49E-2FFF-DB59-36FBD5831299}"/>
              </a:ext>
            </a:extLst>
          </p:cNvPr>
          <p:cNvCxnSpPr>
            <a:cxnSpLocks/>
          </p:cNvCxnSpPr>
          <p:nvPr/>
        </p:nvCxnSpPr>
        <p:spPr>
          <a:xfrm>
            <a:off x="3517782" y="1430317"/>
            <a:ext cx="370514" cy="24471"/>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Rett linje 77">
            <a:extLst>
              <a:ext uri="{FF2B5EF4-FFF2-40B4-BE49-F238E27FC236}">
                <a16:creationId xmlns:a16="http://schemas.microsoft.com/office/drawing/2014/main" id="{A31549F2-2696-158A-CE83-FCFBC41A815B}"/>
              </a:ext>
            </a:extLst>
          </p:cNvPr>
          <p:cNvCxnSpPr>
            <a:cxnSpLocks noGrp="1" noRot="1" noMove="1" noResize="1" noEditPoints="1" noAdjustHandles="1" noChangeArrowheads="1" noChangeShapeType="1"/>
          </p:cNvCxnSpPr>
          <p:nvPr/>
        </p:nvCxnSpPr>
        <p:spPr>
          <a:xfrm flipH="1">
            <a:off x="2898394" y="2456923"/>
            <a:ext cx="75501" cy="276837"/>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79" name="Rett linje 78">
            <a:extLst>
              <a:ext uri="{FF2B5EF4-FFF2-40B4-BE49-F238E27FC236}">
                <a16:creationId xmlns:a16="http://schemas.microsoft.com/office/drawing/2014/main" id="{7BF1FE34-5D29-D925-8A60-C1A10C7910E9}"/>
              </a:ext>
            </a:extLst>
          </p:cNvPr>
          <p:cNvCxnSpPr>
            <a:cxnSpLocks noGrp="1" noRot="1" noMove="1" noResize="1" noEditPoints="1" noAdjustHandles="1" noChangeArrowheads="1" noChangeShapeType="1"/>
          </p:cNvCxnSpPr>
          <p:nvPr/>
        </p:nvCxnSpPr>
        <p:spPr>
          <a:xfrm flipH="1">
            <a:off x="2905384" y="2646726"/>
            <a:ext cx="18178" cy="358278"/>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0" name="Rett linje 79">
            <a:extLst>
              <a:ext uri="{FF2B5EF4-FFF2-40B4-BE49-F238E27FC236}">
                <a16:creationId xmlns:a16="http://schemas.microsoft.com/office/drawing/2014/main" id="{05DB9378-0EE6-67BD-5F63-5F9D5653F654}"/>
              </a:ext>
            </a:extLst>
          </p:cNvPr>
          <p:cNvCxnSpPr>
            <a:cxnSpLocks noGrp="1" noRot="1" noMove="1" noResize="1" noEditPoints="1" noAdjustHandles="1" noChangeArrowheads="1" noChangeShapeType="1"/>
          </p:cNvCxnSpPr>
          <p:nvPr/>
        </p:nvCxnSpPr>
        <p:spPr>
          <a:xfrm>
            <a:off x="2898394" y="2993819"/>
            <a:ext cx="152400" cy="152400"/>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1" name="Rett linje 80">
            <a:extLst>
              <a:ext uri="{FF2B5EF4-FFF2-40B4-BE49-F238E27FC236}">
                <a16:creationId xmlns:a16="http://schemas.microsoft.com/office/drawing/2014/main" id="{5D725B98-8DB8-32DA-0EE3-7AA9399793BD}"/>
              </a:ext>
            </a:extLst>
          </p:cNvPr>
          <p:cNvCxnSpPr>
            <a:cxnSpLocks noGrp="1" noRot="1" noMove="1" noResize="1" noEditPoints="1" noAdjustHandles="1" noChangeArrowheads="1" noChangeShapeType="1"/>
          </p:cNvCxnSpPr>
          <p:nvPr/>
        </p:nvCxnSpPr>
        <p:spPr>
          <a:xfrm>
            <a:off x="3077359" y="3146219"/>
            <a:ext cx="282429" cy="0"/>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2" name="Rett linje 81">
            <a:extLst>
              <a:ext uri="{FF2B5EF4-FFF2-40B4-BE49-F238E27FC236}">
                <a16:creationId xmlns:a16="http://schemas.microsoft.com/office/drawing/2014/main" id="{5E89B34A-790F-B0E2-31EF-44962FB72D3B}"/>
              </a:ext>
            </a:extLst>
          </p:cNvPr>
          <p:cNvCxnSpPr>
            <a:cxnSpLocks noGrp="1" noRot="1" noMove="1" noResize="1" noEditPoints="1" noAdjustHandles="1" noChangeArrowheads="1" noChangeShapeType="1"/>
          </p:cNvCxnSpPr>
          <p:nvPr/>
        </p:nvCxnSpPr>
        <p:spPr>
          <a:xfrm flipV="1">
            <a:off x="3359788" y="2863789"/>
            <a:ext cx="201336" cy="282430"/>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3" name="Rett linje 82">
            <a:extLst>
              <a:ext uri="{FF2B5EF4-FFF2-40B4-BE49-F238E27FC236}">
                <a16:creationId xmlns:a16="http://schemas.microsoft.com/office/drawing/2014/main" id="{8B7EE020-9F24-35E5-F15B-3819A5832D17}"/>
              </a:ext>
            </a:extLst>
          </p:cNvPr>
          <p:cNvCxnSpPr>
            <a:cxnSpLocks noGrp="1" noRot="1" noMove="1" noResize="1" noEditPoints="1" noAdjustHandles="1" noChangeArrowheads="1" noChangeShapeType="1"/>
          </p:cNvCxnSpPr>
          <p:nvPr/>
        </p:nvCxnSpPr>
        <p:spPr>
          <a:xfrm>
            <a:off x="3359788" y="2484888"/>
            <a:ext cx="201336" cy="378901"/>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4" name="Rett linje 83">
            <a:extLst>
              <a:ext uri="{FF2B5EF4-FFF2-40B4-BE49-F238E27FC236}">
                <a16:creationId xmlns:a16="http://schemas.microsoft.com/office/drawing/2014/main" id="{CCF93F75-7380-2356-93B3-98279EBDC0B7}"/>
              </a:ext>
            </a:extLst>
          </p:cNvPr>
          <p:cNvCxnSpPr>
            <a:cxnSpLocks noGrp="1" noRot="1" noMove="1" noResize="1" noEditPoints="1" noAdjustHandles="1" noChangeArrowheads="1" noChangeShapeType="1"/>
          </p:cNvCxnSpPr>
          <p:nvPr/>
        </p:nvCxnSpPr>
        <p:spPr>
          <a:xfrm>
            <a:off x="2950127" y="2451605"/>
            <a:ext cx="409661" cy="5318"/>
          </a:xfrm>
          <a:prstGeom prst="line">
            <a:avLst/>
          </a:prstGeom>
          <a:ln>
            <a:solidFill>
              <a:schemeClr val="accent1">
                <a:alpha val="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88" name="Rett linje 87">
            <a:extLst>
              <a:ext uri="{FF2B5EF4-FFF2-40B4-BE49-F238E27FC236}">
                <a16:creationId xmlns:a16="http://schemas.microsoft.com/office/drawing/2014/main" id="{192CDABA-4413-6A81-3F9B-57620FEB942A}"/>
              </a:ext>
            </a:extLst>
          </p:cNvPr>
          <p:cNvCxnSpPr>
            <a:cxnSpLocks/>
          </p:cNvCxnSpPr>
          <p:nvPr/>
        </p:nvCxnSpPr>
        <p:spPr>
          <a:xfrm flipH="1">
            <a:off x="4283978" y="1382915"/>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89" name="Rett linje 88">
            <a:extLst>
              <a:ext uri="{FF2B5EF4-FFF2-40B4-BE49-F238E27FC236}">
                <a16:creationId xmlns:a16="http://schemas.microsoft.com/office/drawing/2014/main" id="{42A1016E-54B5-947A-5B42-279CA0203FB3}"/>
              </a:ext>
            </a:extLst>
          </p:cNvPr>
          <p:cNvCxnSpPr>
            <a:cxnSpLocks/>
          </p:cNvCxnSpPr>
          <p:nvPr/>
        </p:nvCxnSpPr>
        <p:spPr>
          <a:xfrm>
            <a:off x="4283978" y="1659752"/>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Rett linje 89">
            <a:extLst>
              <a:ext uri="{FF2B5EF4-FFF2-40B4-BE49-F238E27FC236}">
                <a16:creationId xmlns:a16="http://schemas.microsoft.com/office/drawing/2014/main" id="{8DE1BC88-B753-3C94-3E2C-C46C173CFCEF}"/>
              </a:ext>
            </a:extLst>
          </p:cNvPr>
          <p:cNvCxnSpPr>
            <a:cxnSpLocks/>
          </p:cNvCxnSpPr>
          <p:nvPr/>
        </p:nvCxnSpPr>
        <p:spPr>
          <a:xfrm>
            <a:off x="4283978" y="1919811"/>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Rett linje 90">
            <a:extLst>
              <a:ext uri="{FF2B5EF4-FFF2-40B4-BE49-F238E27FC236}">
                <a16:creationId xmlns:a16="http://schemas.microsoft.com/office/drawing/2014/main" id="{DB78D20C-C843-1DF3-B27F-E4A43F3DB854}"/>
              </a:ext>
            </a:extLst>
          </p:cNvPr>
          <p:cNvCxnSpPr>
            <a:cxnSpLocks/>
          </p:cNvCxnSpPr>
          <p:nvPr/>
        </p:nvCxnSpPr>
        <p:spPr>
          <a:xfrm>
            <a:off x="4462943" y="2072211"/>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2" name="Rett linje 91">
            <a:extLst>
              <a:ext uri="{FF2B5EF4-FFF2-40B4-BE49-F238E27FC236}">
                <a16:creationId xmlns:a16="http://schemas.microsoft.com/office/drawing/2014/main" id="{A9B16897-16D7-D0BA-9ACB-1E659C2425AB}"/>
              </a:ext>
            </a:extLst>
          </p:cNvPr>
          <p:cNvCxnSpPr>
            <a:cxnSpLocks/>
          </p:cNvCxnSpPr>
          <p:nvPr/>
        </p:nvCxnSpPr>
        <p:spPr>
          <a:xfrm flipV="1">
            <a:off x="4745372" y="1789781"/>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Rett linje 92">
            <a:extLst>
              <a:ext uri="{FF2B5EF4-FFF2-40B4-BE49-F238E27FC236}">
                <a16:creationId xmlns:a16="http://schemas.microsoft.com/office/drawing/2014/main" id="{17545410-ED41-AFD6-57F8-62C40CDF7369}"/>
              </a:ext>
            </a:extLst>
          </p:cNvPr>
          <p:cNvCxnSpPr>
            <a:cxnSpLocks/>
          </p:cNvCxnSpPr>
          <p:nvPr/>
        </p:nvCxnSpPr>
        <p:spPr>
          <a:xfrm>
            <a:off x="4745372" y="1410880"/>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94" name="Rett linje 93">
            <a:extLst>
              <a:ext uri="{FF2B5EF4-FFF2-40B4-BE49-F238E27FC236}">
                <a16:creationId xmlns:a16="http://schemas.microsoft.com/office/drawing/2014/main" id="{8E2DFDCA-C2D5-FAE3-0C73-B04E97F0AE48}"/>
              </a:ext>
            </a:extLst>
          </p:cNvPr>
          <p:cNvCxnSpPr>
            <a:cxnSpLocks/>
          </p:cNvCxnSpPr>
          <p:nvPr/>
        </p:nvCxnSpPr>
        <p:spPr>
          <a:xfrm flipV="1">
            <a:off x="4321728" y="1382915"/>
            <a:ext cx="423644" cy="27965"/>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Rett linje 95">
            <a:extLst>
              <a:ext uri="{FF2B5EF4-FFF2-40B4-BE49-F238E27FC236}">
                <a16:creationId xmlns:a16="http://schemas.microsoft.com/office/drawing/2014/main" id="{C4AECA96-1FB4-51AF-1236-8075E9C666AA}"/>
              </a:ext>
            </a:extLst>
          </p:cNvPr>
          <p:cNvCxnSpPr>
            <a:cxnSpLocks/>
          </p:cNvCxnSpPr>
          <p:nvPr/>
        </p:nvCxnSpPr>
        <p:spPr>
          <a:xfrm flipH="1">
            <a:off x="6842623" y="1419833"/>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Rett linje 96">
            <a:extLst>
              <a:ext uri="{FF2B5EF4-FFF2-40B4-BE49-F238E27FC236}">
                <a16:creationId xmlns:a16="http://schemas.microsoft.com/office/drawing/2014/main" id="{D541FD96-E9A8-638B-2B78-4F9E0698F847}"/>
              </a:ext>
            </a:extLst>
          </p:cNvPr>
          <p:cNvCxnSpPr>
            <a:cxnSpLocks/>
          </p:cNvCxnSpPr>
          <p:nvPr/>
        </p:nvCxnSpPr>
        <p:spPr>
          <a:xfrm>
            <a:off x="6842623" y="1696670"/>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98" name="Rett linje 97">
            <a:extLst>
              <a:ext uri="{FF2B5EF4-FFF2-40B4-BE49-F238E27FC236}">
                <a16:creationId xmlns:a16="http://schemas.microsoft.com/office/drawing/2014/main" id="{CCCBA04C-74B5-B33C-CFEF-4377850D2874}"/>
              </a:ext>
            </a:extLst>
          </p:cNvPr>
          <p:cNvCxnSpPr>
            <a:cxnSpLocks/>
          </p:cNvCxnSpPr>
          <p:nvPr/>
        </p:nvCxnSpPr>
        <p:spPr>
          <a:xfrm>
            <a:off x="6842623" y="1956729"/>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Rett linje 98">
            <a:extLst>
              <a:ext uri="{FF2B5EF4-FFF2-40B4-BE49-F238E27FC236}">
                <a16:creationId xmlns:a16="http://schemas.microsoft.com/office/drawing/2014/main" id="{9BC80597-F6E0-4F63-5C4A-FD7FD068B14F}"/>
              </a:ext>
            </a:extLst>
          </p:cNvPr>
          <p:cNvCxnSpPr>
            <a:cxnSpLocks/>
          </p:cNvCxnSpPr>
          <p:nvPr/>
        </p:nvCxnSpPr>
        <p:spPr>
          <a:xfrm>
            <a:off x="7021588" y="2109129"/>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Rett linje 99">
            <a:extLst>
              <a:ext uri="{FF2B5EF4-FFF2-40B4-BE49-F238E27FC236}">
                <a16:creationId xmlns:a16="http://schemas.microsoft.com/office/drawing/2014/main" id="{6EB8EBD1-F763-E5F0-B0C7-C2D481107CBC}"/>
              </a:ext>
            </a:extLst>
          </p:cNvPr>
          <p:cNvCxnSpPr>
            <a:cxnSpLocks/>
          </p:cNvCxnSpPr>
          <p:nvPr/>
        </p:nvCxnSpPr>
        <p:spPr>
          <a:xfrm flipV="1">
            <a:off x="7304017" y="1826699"/>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1" name="Rett linje 100">
            <a:extLst>
              <a:ext uri="{FF2B5EF4-FFF2-40B4-BE49-F238E27FC236}">
                <a16:creationId xmlns:a16="http://schemas.microsoft.com/office/drawing/2014/main" id="{028AC739-F68E-E4EF-C6EF-4957198550F0}"/>
              </a:ext>
            </a:extLst>
          </p:cNvPr>
          <p:cNvCxnSpPr>
            <a:cxnSpLocks/>
          </p:cNvCxnSpPr>
          <p:nvPr/>
        </p:nvCxnSpPr>
        <p:spPr>
          <a:xfrm>
            <a:off x="7304017" y="1447798"/>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 name="Rett linje 101">
            <a:extLst>
              <a:ext uri="{FF2B5EF4-FFF2-40B4-BE49-F238E27FC236}">
                <a16:creationId xmlns:a16="http://schemas.microsoft.com/office/drawing/2014/main" id="{B9E39CB0-1484-D82E-DD1A-CB035AC2E850}"/>
              </a:ext>
            </a:extLst>
          </p:cNvPr>
          <p:cNvCxnSpPr>
            <a:cxnSpLocks/>
          </p:cNvCxnSpPr>
          <p:nvPr/>
        </p:nvCxnSpPr>
        <p:spPr>
          <a:xfrm>
            <a:off x="6933503" y="1423326"/>
            <a:ext cx="370514" cy="24471"/>
          </a:xfrm>
          <a:prstGeom prst="line">
            <a:avLst/>
          </a:prstGeom>
        </p:spPr>
        <p:style>
          <a:lnRef idx="2">
            <a:schemeClr val="accent1"/>
          </a:lnRef>
          <a:fillRef idx="0">
            <a:schemeClr val="accent1"/>
          </a:fillRef>
          <a:effectRef idx="1">
            <a:schemeClr val="accent1"/>
          </a:effectRef>
          <a:fontRef idx="minor">
            <a:schemeClr val="tx1"/>
          </a:fontRef>
        </p:style>
      </p:cxnSp>
      <p:cxnSp>
        <p:nvCxnSpPr>
          <p:cNvPr id="103" name="Rett linje 102">
            <a:extLst>
              <a:ext uri="{FF2B5EF4-FFF2-40B4-BE49-F238E27FC236}">
                <a16:creationId xmlns:a16="http://schemas.microsoft.com/office/drawing/2014/main" id="{2B2382ED-939A-9C56-8F3F-25870E320CED}"/>
              </a:ext>
            </a:extLst>
          </p:cNvPr>
          <p:cNvCxnSpPr>
            <a:cxnSpLocks/>
          </p:cNvCxnSpPr>
          <p:nvPr/>
        </p:nvCxnSpPr>
        <p:spPr>
          <a:xfrm flipH="1">
            <a:off x="6760131" y="1409480"/>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4" name="Rett linje 103">
            <a:extLst>
              <a:ext uri="{FF2B5EF4-FFF2-40B4-BE49-F238E27FC236}">
                <a16:creationId xmlns:a16="http://schemas.microsoft.com/office/drawing/2014/main" id="{E568CC34-7C5D-ECBA-DC81-4EC55CE2BE93}"/>
              </a:ext>
            </a:extLst>
          </p:cNvPr>
          <p:cNvCxnSpPr>
            <a:cxnSpLocks/>
          </p:cNvCxnSpPr>
          <p:nvPr/>
        </p:nvCxnSpPr>
        <p:spPr>
          <a:xfrm>
            <a:off x="6760131" y="1686317"/>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5" name="Rett linje 104">
            <a:extLst>
              <a:ext uri="{FF2B5EF4-FFF2-40B4-BE49-F238E27FC236}">
                <a16:creationId xmlns:a16="http://schemas.microsoft.com/office/drawing/2014/main" id="{3D98D046-3202-B212-F876-86133210DEC3}"/>
              </a:ext>
            </a:extLst>
          </p:cNvPr>
          <p:cNvCxnSpPr>
            <a:cxnSpLocks/>
          </p:cNvCxnSpPr>
          <p:nvPr/>
        </p:nvCxnSpPr>
        <p:spPr>
          <a:xfrm>
            <a:off x="6760131" y="1946376"/>
            <a:ext cx="150303" cy="227771"/>
          </a:xfrm>
          <a:prstGeom prst="line">
            <a:avLst/>
          </a:prstGeom>
        </p:spPr>
        <p:style>
          <a:lnRef idx="2">
            <a:schemeClr val="accent1"/>
          </a:lnRef>
          <a:fillRef idx="0">
            <a:schemeClr val="accent1"/>
          </a:fillRef>
          <a:effectRef idx="1">
            <a:schemeClr val="accent1"/>
          </a:effectRef>
          <a:fontRef idx="minor">
            <a:schemeClr val="tx1"/>
          </a:fontRef>
        </p:style>
      </p:cxnSp>
      <p:cxnSp>
        <p:nvCxnSpPr>
          <p:cNvPr id="106" name="Rett linje 105">
            <a:extLst>
              <a:ext uri="{FF2B5EF4-FFF2-40B4-BE49-F238E27FC236}">
                <a16:creationId xmlns:a16="http://schemas.microsoft.com/office/drawing/2014/main" id="{BA7FB394-FAF5-81BD-D4FB-2E9749BC496D}"/>
              </a:ext>
            </a:extLst>
          </p:cNvPr>
          <p:cNvCxnSpPr>
            <a:cxnSpLocks/>
          </p:cNvCxnSpPr>
          <p:nvPr/>
        </p:nvCxnSpPr>
        <p:spPr>
          <a:xfrm>
            <a:off x="6910434" y="2204209"/>
            <a:ext cx="208326" cy="4696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Rett linje 109">
            <a:extLst>
              <a:ext uri="{FF2B5EF4-FFF2-40B4-BE49-F238E27FC236}">
                <a16:creationId xmlns:a16="http://schemas.microsoft.com/office/drawing/2014/main" id="{7B334E0E-0ED8-EF1F-5389-7CFD0C11B22E}"/>
              </a:ext>
            </a:extLst>
          </p:cNvPr>
          <p:cNvCxnSpPr>
            <a:cxnSpLocks/>
          </p:cNvCxnSpPr>
          <p:nvPr/>
        </p:nvCxnSpPr>
        <p:spPr>
          <a:xfrm flipV="1">
            <a:off x="6848915" y="1222929"/>
            <a:ext cx="429935" cy="17396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Rett linje 111">
            <a:extLst>
              <a:ext uri="{FF2B5EF4-FFF2-40B4-BE49-F238E27FC236}">
                <a16:creationId xmlns:a16="http://schemas.microsoft.com/office/drawing/2014/main" id="{2DEC7329-4265-ADB5-356D-8937188972EA}"/>
              </a:ext>
            </a:extLst>
          </p:cNvPr>
          <p:cNvCxnSpPr>
            <a:cxnSpLocks/>
          </p:cNvCxnSpPr>
          <p:nvPr/>
        </p:nvCxnSpPr>
        <p:spPr>
          <a:xfrm>
            <a:off x="7278851" y="1244497"/>
            <a:ext cx="226502" cy="35583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Rett linje 112">
            <a:extLst>
              <a:ext uri="{FF2B5EF4-FFF2-40B4-BE49-F238E27FC236}">
                <a16:creationId xmlns:a16="http://schemas.microsoft.com/office/drawing/2014/main" id="{4EFF42A2-E9BD-DD85-2747-1B69DA06E916}"/>
              </a:ext>
            </a:extLst>
          </p:cNvPr>
          <p:cNvCxnSpPr>
            <a:cxnSpLocks/>
          </p:cNvCxnSpPr>
          <p:nvPr/>
        </p:nvCxnSpPr>
        <p:spPr>
          <a:xfrm>
            <a:off x="7091496" y="2251176"/>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Rett linje 113">
            <a:extLst>
              <a:ext uri="{FF2B5EF4-FFF2-40B4-BE49-F238E27FC236}">
                <a16:creationId xmlns:a16="http://schemas.microsoft.com/office/drawing/2014/main" id="{A1A1126B-208D-90C7-46B2-B3BFED68B335}"/>
              </a:ext>
            </a:extLst>
          </p:cNvPr>
          <p:cNvCxnSpPr>
            <a:cxnSpLocks/>
          </p:cNvCxnSpPr>
          <p:nvPr/>
        </p:nvCxnSpPr>
        <p:spPr>
          <a:xfrm flipV="1">
            <a:off x="7373925" y="1968746"/>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Rett linje 114">
            <a:extLst>
              <a:ext uri="{FF2B5EF4-FFF2-40B4-BE49-F238E27FC236}">
                <a16:creationId xmlns:a16="http://schemas.microsoft.com/office/drawing/2014/main" id="{EABC3846-EC65-031E-A833-13F490624C30}"/>
              </a:ext>
            </a:extLst>
          </p:cNvPr>
          <p:cNvCxnSpPr>
            <a:cxnSpLocks/>
          </p:cNvCxnSpPr>
          <p:nvPr/>
        </p:nvCxnSpPr>
        <p:spPr>
          <a:xfrm>
            <a:off x="7497664" y="1590884"/>
            <a:ext cx="77597" cy="3778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86" name="Rett linje 185">
            <a:extLst>
              <a:ext uri="{FF2B5EF4-FFF2-40B4-BE49-F238E27FC236}">
                <a16:creationId xmlns:a16="http://schemas.microsoft.com/office/drawing/2014/main" id="{F906F572-4338-070E-E74A-3FC92296D852}"/>
              </a:ext>
            </a:extLst>
          </p:cNvPr>
          <p:cNvCxnSpPr>
            <a:cxnSpLocks/>
          </p:cNvCxnSpPr>
          <p:nvPr/>
        </p:nvCxnSpPr>
        <p:spPr>
          <a:xfrm flipH="1">
            <a:off x="1572839" y="1501559"/>
            <a:ext cx="15059" cy="4182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95" name="Rett linje 194">
            <a:extLst>
              <a:ext uri="{FF2B5EF4-FFF2-40B4-BE49-F238E27FC236}">
                <a16:creationId xmlns:a16="http://schemas.microsoft.com/office/drawing/2014/main" id="{78E00557-7048-DCA4-5580-453A7F8972CA}"/>
              </a:ext>
            </a:extLst>
          </p:cNvPr>
          <p:cNvCxnSpPr>
            <a:cxnSpLocks/>
          </p:cNvCxnSpPr>
          <p:nvPr/>
        </p:nvCxnSpPr>
        <p:spPr>
          <a:xfrm flipH="1">
            <a:off x="1066800" y="3323811"/>
            <a:ext cx="75501" cy="276837"/>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96" name="Rett linje 195">
            <a:extLst>
              <a:ext uri="{FF2B5EF4-FFF2-40B4-BE49-F238E27FC236}">
                <a16:creationId xmlns:a16="http://schemas.microsoft.com/office/drawing/2014/main" id="{5B2BF677-D7C1-77BC-D71D-62F3DFFA9D4E}"/>
              </a:ext>
            </a:extLst>
          </p:cNvPr>
          <p:cNvCxnSpPr/>
          <p:nvPr/>
        </p:nvCxnSpPr>
        <p:spPr>
          <a:xfrm>
            <a:off x="1066800" y="3600648"/>
            <a:ext cx="0" cy="260059"/>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97" name="Rett linje 196">
            <a:extLst>
              <a:ext uri="{FF2B5EF4-FFF2-40B4-BE49-F238E27FC236}">
                <a16:creationId xmlns:a16="http://schemas.microsoft.com/office/drawing/2014/main" id="{2A0F9CF1-E77A-6610-79A5-6F699507E61A}"/>
              </a:ext>
            </a:extLst>
          </p:cNvPr>
          <p:cNvCxnSpPr>
            <a:cxnSpLocks/>
          </p:cNvCxnSpPr>
          <p:nvPr/>
        </p:nvCxnSpPr>
        <p:spPr>
          <a:xfrm>
            <a:off x="1066800" y="3860707"/>
            <a:ext cx="152400" cy="15240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01" name="Rett linje 200">
            <a:extLst>
              <a:ext uri="{FF2B5EF4-FFF2-40B4-BE49-F238E27FC236}">
                <a16:creationId xmlns:a16="http://schemas.microsoft.com/office/drawing/2014/main" id="{13BA4AFA-4C22-30D4-7357-76462CCEF29D}"/>
              </a:ext>
            </a:extLst>
          </p:cNvPr>
          <p:cNvCxnSpPr>
            <a:cxnSpLocks/>
          </p:cNvCxnSpPr>
          <p:nvPr/>
        </p:nvCxnSpPr>
        <p:spPr>
          <a:xfrm flipV="1">
            <a:off x="1104550" y="3231356"/>
            <a:ext cx="499144" cy="12042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05" name="Rett linje 204">
            <a:extLst>
              <a:ext uri="{FF2B5EF4-FFF2-40B4-BE49-F238E27FC236}">
                <a16:creationId xmlns:a16="http://schemas.microsoft.com/office/drawing/2014/main" id="{EC72101B-2F88-65E1-0925-59867C4AE63B}"/>
              </a:ext>
            </a:extLst>
          </p:cNvPr>
          <p:cNvCxnSpPr>
            <a:cxnSpLocks/>
          </p:cNvCxnSpPr>
          <p:nvPr/>
        </p:nvCxnSpPr>
        <p:spPr>
          <a:xfrm>
            <a:off x="1201722" y="4043169"/>
            <a:ext cx="846962"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06" name="Rett linje 205">
            <a:extLst>
              <a:ext uri="{FF2B5EF4-FFF2-40B4-BE49-F238E27FC236}">
                <a16:creationId xmlns:a16="http://schemas.microsoft.com/office/drawing/2014/main" id="{64B204C9-AC1A-2D4E-BB3B-5C5D5DC45422}"/>
              </a:ext>
            </a:extLst>
          </p:cNvPr>
          <p:cNvCxnSpPr>
            <a:cxnSpLocks/>
          </p:cNvCxnSpPr>
          <p:nvPr/>
        </p:nvCxnSpPr>
        <p:spPr>
          <a:xfrm flipV="1">
            <a:off x="2048684" y="3760739"/>
            <a:ext cx="201336" cy="28243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07" name="Rett linje 206">
            <a:extLst>
              <a:ext uri="{FF2B5EF4-FFF2-40B4-BE49-F238E27FC236}">
                <a16:creationId xmlns:a16="http://schemas.microsoft.com/office/drawing/2014/main" id="{E00F4257-572F-FD80-65B4-27CA59EB5BCA}"/>
              </a:ext>
            </a:extLst>
          </p:cNvPr>
          <p:cNvCxnSpPr>
            <a:cxnSpLocks/>
          </p:cNvCxnSpPr>
          <p:nvPr/>
        </p:nvCxnSpPr>
        <p:spPr>
          <a:xfrm>
            <a:off x="2048684" y="3381838"/>
            <a:ext cx="201336" cy="37890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211" name="Rett linje 210">
            <a:extLst>
              <a:ext uri="{FF2B5EF4-FFF2-40B4-BE49-F238E27FC236}">
                <a16:creationId xmlns:a16="http://schemas.microsoft.com/office/drawing/2014/main" id="{7D76B027-1367-2DA8-D08F-2BF59648A769}"/>
              </a:ext>
            </a:extLst>
          </p:cNvPr>
          <p:cNvCxnSpPr>
            <a:cxnSpLocks/>
          </p:cNvCxnSpPr>
          <p:nvPr/>
        </p:nvCxnSpPr>
        <p:spPr>
          <a:xfrm>
            <a:off x="1542269" y="3220123"/>
            <a:ext cx="542162" cy="15780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14" name="Rett linje 213">
            <a:extLst>
              <a:ext uri="{FF2B5EF4-FFF2-40B4-BE49-F238E27FC236}">
                <a16:creationId xmlns:a16="http://schemas.microsoft.com/office/drawing/2014/main" id="{8AD44B83-9D8B-269C-B844-BCF41FB32302}"/>
              </a:ext>
            </a:extLst>
          </p:cNvPr>
          <p:cNvCxnSpPr>
            <a:cxnSpLocks/>
          </p:cNvCxnSpPr>
          <p:nvPr/>
        </p:nvCxnSpPr>
        <p:spPr>
          <a:xfrm flipH="1">
            <a:off x="1066800" y="3323811"/>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15" name="Rett linje 214">
            <a:extLst>
              <a:ext uri="{FF2B5EF4-FFF2-40B4-BE49-F238E27FC236}">
                <a16:creationId xmlns:a16="http://schemas.microsoft.com/office/drawing/2014/main" id="{78268B70-3174-0D7D-217D-442B4B5144E7}"/>
              </a:ext>
            </a:extLst>
          </p:cNvPr>
          <p:cNvCxnSpPr/>
          <p:nvPr/>
        </p:nvCxnSpPr>
        <p:spPr>
          <a:xfrm>
            <a:off x="1066800" y="3600648"/>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216" name="Rett linje 215">
            <a:extLst>
              <a:ext uri="{FF2B5EF4-FFF2-40B4-BE49-F238E27FC236}">
                <a16:creationId xmlns:a16="http://schemas.microsoft.com/office/drawing/2014/main" id="{4861A8F5-45CD-31CC-7445-FD21FF39077F}"/>
              </a:ext>
            </a:extLst>
          </p:cNvPr>
          <p:cNvCxnSpPr>
            <a:cxnSpLocks/>
          </p:cNvCxnSpPr>
          <p:nvPr/>
        </p:nvCxnSpPr>
        <p:spPr>
          <a:xfrm>
            <a:off x="1066800" y="3860707"/>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0" name="Rett linje 219">
            <a:extLst>
              <a:ext uri="{FF2B5EF4-FFF2-40B4-BE49-F238E27FC236}">
                <a16:creationId xmlns:a16="http://schemas.microsoft.com/office/drawing/2014/main" id="{C9EC0AC3-A6D1-B270-848A-05A130BF666F}"/>
              </a:ext>
            </a:extLst>
          </p:cNvPr>
          <p:cNvCxnSpPr>
            <a:cxnSpLocks/>
          </p:cNvCxnSpPr>
          <p:nvPr/>
        </p:nvCxnSpPr>
        <p:spPr>
          <a:xfrm flipV="1">
            <a:off x="1104550" y="3231356"/>
            <a:ext cx="499144" cy="12042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4" name="Rett linje 223">
            <a:extLst>
              <a:ext uri="{FF2B5EF4-FFF2-40B4-BE49-F238E27FC236}">
                <a16:creationId xmlns:a16="http://schemas.microsoft.com/office/drawing/2014/main" id="{B933280D-F3F5-DEE0-9651-95ABA03C7548}"/>
              </a:ext>
            </a:extLst>
          </p:cNvPr>
          <p:cNvCxnSpPr>
            <a:cxnSpLocks/>
          </p:cNvCxnSpPr>
          <p:nvPr/>
        </p:nvCxnSpPr>
        <p:spPr>
          <a:xfrm>
            <a:off x="1766255" y="4043169"/>
            <a:ext cx="28242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5" name="Rett linje 224">
            <a:extLst>
              <a:ext uri="{FF2B5EF4-FFF2-40B4-BE49-F238E27FC236}">
                <a16:creationId xmlns:a16="http://schemas.microsoft.com/office/drawing/2014/main" id="{66C6E9F1-A2EC-5DB4-B445-F4C565D7B6B7}"/>
              </a:ext>
            </a:extLst>
          </p:cNvPr>
          <p:cNvCxnSpPr>
            <a:cxnSpLocks/>
          </p:cNvCxnSpPr>
          <p:nvPr/>
        </p:nvCxnSpPr>
        <p:spPr>
          <a:xfrm flipV="1">
            <a:off x="2048684" y="3760739"/>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6" name="Rett linje 225">
            <a:extLst>
              <a:ext uri="{FF2B5EF4-FFF2-40B4-BE49-F238E27FC236}">
                <a16:creationId xmlns:a16="http://schemas.microsoft.com/office/drawing/2014/main" id="{BDF6C64F-FB5D-1326-7B28-562BE4447E03}"/>
              </a:ext>
            </a:extLst>
          </p:cNvPr>
          <p:cNvCxnSpPr>
            <a:cxnSpLocks/>
          </p:cNvCxnSpPr>
          <p:nvPr/>
        </p:nvCxnSpPr>
        <p:spPr>
          <a:xfrm>
            <a:off x="2048684" y="3381838"/>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3" name="Rett linje 242">
            <a:extLst>
              <a:ext uri="{FF2B5EF4-FFF2-40B4-BE49-F238E27FC236}">
                <a16:creationId xmlns:a16="http://schemas.microsoft.com/office/drawing/2014/main" id="{7B5BD357-E224-73B1-3777-0A2CF3694584}"/>
              </a:ext>
            </a:extLst>
          </p:cNvPr>
          <p:cNvCxnSpPr>
            <a:cxnSpLocks/>
          </p:cNvCxnSpPr>
          <p:nvPr/>
        </p:nvCxnSpPr>
        <p:spPr>
          <a:xfrm flipH="1">
            <a:off x="3376102" y="3296264"/>
            <a:ext cx="75501" cy="27683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44" name="Rett linje 243">
            <a:extLst>
              <a:ext uri="{FF2B5EF4-FFF2-40B4-BE49-F238E27FC236}">
                <a16:creationId xmlns:a16="http://schemas.microsoft.com/office/drawing/2014/main" id="{199AE07D-CF5B-BE41-DCDC-B892DC44214F}"/>
              </a:ext>
            </a:extLst>
          </p:cNvPr>
          <p:cNvCxnSpPr>
            <a:cxnSpLocks/>
          </p:cNvCxnSpPr>
          <p:nvPr/>
        </p:nvCxnSpPr>
        <p:spPr>
          <a:xfrm>
            <a:off x="3376102" y="3573101"/>
            <a:ext cx="0" cy="260059"/>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45" name="Rett linje 244">
            <a:extLst>
              <a:ext uri="{FF2B5EF4-FFF2-40B4-BE49-F238E27FC236}">
                <a16:creationId xmlns:a16="http://schemas.microsoft.com/office/drawing/2014/main" id="{8DFDE40D-9BBC-226D-D4F6-CE5B186F2C35}"/>
              </a:ext>
            </a:extLst>
          </p:cNvPr>
          <p:cNvCxnSpPr>
            <a:cxnSpLocks/>
          </p:cNvCxnSpPr>
          <p:nvPr/>
        </p:nvCxnSpPr>
        <p:spPr>
          <a:xfrm>
            <a:off x="3376102" y="3833160"/>
            <a:ext cx="152400" cy="15240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46" name="Rett linje 245">
            <a:extLst>
              <a:ext uri="{FF2B5EF4-FFF2-40B4-BE49-F238E27FC236}">
                <a16:creationId xmlns:a16="http://schemas.microsoft.com/office/drawing/2014/main" id="{FEF0D67B-3451-E4C2-F96A-A3324050B81F}"/>
              </a:ext>
            </a:extLst>
          </p:cNvPr>
          <p:cNvCxnSpPr>
            <a:cxnSpLocks/>
          </p:cNvCxnSpPr>
          <p:nvPr/>
        </p:nvCxnSpPr>
        <p:spPr>
          <a:xfrm>
            <a:off x="3555067" y="3985560"/>
            <a:ext cx="282429"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47" name="Rett linje 246">
            <a:extLst>
              <a:ext uri="{FF2B5EF4-FFF2-40B4-BE49-F238E27FC236}">
                <a16:creationId xmlns:a16="http://schemas.microsoft.com/office/drawing/2014/main" id="{52604869-A0B3-8805-6655-E33856FFCFBA}"/>
              </a:ext>
            </a:extLst>
          </p:cNvPr>
          <p:cNvCxnSpPr>
            <a:cxnSpLocks/>
          </p:cNvCxnSpPr>
          <p:nvPr/>
        </p:nvCxnSpPr>
        <p:spPr>
          <a:xfrm flipV="1">
            <a:off x="3837496" y="3978996"/>
            <a:ext cx="906012" cy="6564"/>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49" name="Rett linje 248">
            <a:extLst>
              <a:ext uri="{FF2B5EF4-FFF2-40B4-BE49-F238E27FC236}">
                <a16:creationId xmlns:a16="http://schemas.microsoft.com/office/drawing/2014/main" id="{50EB74D1-DB20-96FF-67BA-16679430CB8D}"/>
              </a:ext>
            </a:extLst>
          </p:cNvPr>
          <p:cNvCxnSpPr>
            <a:cxnSpLocks/>
          </p:cNvCxnSpPr>
          <p:nvPr/>
        </p:nvCxnSpPr>
        <p:spPr>
          <a:xfrm flipV="1">
            <a:off x="3466982" y="3223765"/>
            <a:ext cx="792761" cy="75992"/>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54" name="Rett linje 253">
            <a:extLst>
              <a:ext uri="{FF2B5EF4-FFF2-40B4-BE49-F238E27FC236}">
                <a16:creationId xmlns:a16="http://schemas.microsoft.com/office/drawing/2014/main" id="{0807CE48-C6C3-82F3-B72D-BBF0080FF7AB}"/>
              </a:ext>
            </a:extLst>
          </p:cNvPr>
          <p:cNvCxnSpPr>
            <a:cxnSpLocks/>
          </p:cNvCxnSpPr>
          <p:nvPr/>
        </p:nvCxnSpPr>
        <p:spPr>
          <a:xfrm flipV="1">
            <a:off x="4743508" y="3659221"/>
            <a:ext cx="152400" cy="31977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5" name="Rett linje 254">
            <a:extLst>
              <a:ext uri="{FF2B5EF4-FFF2-40B4-BE49-F238E27FC236}">
                <a16:creationId xmlns:a16="http://schemas.microsoft.com/office/drawing/2014/main" id="{08617EE5-6FB8-F109-3EC5-053D16544A78}"/>
              </a:ext>
            </a:extLst>
          </p:cNvPr>
          <p:cNvCxnSpPr>
            <a:cxnSpLocks/>
          </p:cNvCxnSpPr>
          <p:nvPr/>
        </p:nvCxnSpPr>
        <p:spPr>
          <a:xfrm>
            <a:off x="4663440" y="3223765"/>
            <a:ext cx="232468" cy="43545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6" name="Rett linje 255">
            <a:extLst>
              <a:ext uri="{FF2B5EF4-FFF2-40B4-BE49-F238E27FC236}">
                <a16:creationId xmlns:a16="http://schemas.microsoft.com/office/drawing/2014/main" id="{1539E462-89DD-F051-B2BD-747D6DFB4B28}"/>
              </a:ext>
            </a:extLst>
          </p:cNvPr>
          <p:cNvCxnSpPr>
            <a:cxnSpLocks/>
          </p:cNvCxnSpPr>
          <p:nvPr/>
        </p:nvCxnSpPr>
        <p:spPr>
          <a:xfrm>
            <a:off x="4263797" y="3236728"/>
            <a:ext cx="434829" cy="0"/>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66" name="Rett linje 265">
            <a:extLst>
              <a:ext uri="{FF2B5EF4-FFF2-40B4-BE49-F238E27FC236}">
                <a16:creationId xmlns:a16="http://schemas.microsoft.com/office/drawing/2014/main" id="{24ADD0A6-4485-72D9-48CB-EEA649799AEB}"/>
              </a:ext>
            </a:extLst>
          </p:cNvPr>
          <p:cNvCxnSpPr>
            <a:cxnSpLocks/>
          </p:cNvCxnSpPr>
          <p:nvPr/>
        </p:nvCxnSpPr>
        <p:spPr>
          <a:xfrm flipH="1">
            <a:off x="3386262" y="3306424"/>
            <a:ext cx="75501" cy="27683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7" name="Rett linje 266">
            <a:extLst>
              <a:ext uri="{FF2B5EF4-FFF2-40B4-BE49-F238E27FC236}">
                <a16:creationId xmlns:a16="http://schemas.microsoft.com/office/drawing/2014/main" id="{BED27AED-8654-72FE-791A-C3EDB3146E90}"/>
              </a:ext>
            </a:extLst>
          </p:cNvPr>
          <p:cNvCxnSpPr>
            <a:cxnSpLocks/>
          </p:cNvCxnSpPr>
          <p:nvPr/>
        </p:nvCxnSpPr>
        <p:spPr>
          <a:xfrm>
            <a:off x="3386262" y="3583261"/>
            <a:ext cx="0" cy="26005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8" name="Rett linje 267">
            <a:extLst>
              <a:ext uri="{FF2B5EF4-FFF2-40B4-BE49-F238E27FC236}">
                <a16:creationId xmlns:a16="http://schemas.microsoft.com/office/drawing/2014/main" id="{1D691D36-A463-30F1-A88F-4F13D1732E26}"/>
              </a:ext>
            </a:extLst>
          </p:cNvPr>
          <p:cNvCxnSpPr>
            <a:cxnSpLocks/>
          </p:cNvCxnSpPr>
          <p:nvPr/>
        </p:nvCxnSpPr>
        <p:spPr>
          <a:xfrm>
            <a:off x="3386262" y="3843320"/>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7" name="Rett linje 276">
            <a:extLst>
              <a:ext uri="{FF2B5EF4-FFF2-40B4-BE49-F238E27FC236}">
                <a16:creationId xmlns:a16="http://schemas.microsoft.com/office/drawing/2014/main" id="{64F902C9-86A7-C347-3B08-B679EF3CD440}"/>
              </a:ext>
            </a:extLst>
          </p:cNvPr>
          <p:cNvCxnSpPr>
            <a:cxnSpLocks/>
          </p:cNvCxnSpPr>
          <p:nvPr/>
        </p:nvCxnSpPr>
        <p:spPr>
          <a:xfrm flipV="1">
            <a:off x="4714892" y="3669381"/>
            <a:ext cx="201336" cy="28243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8" name="Rett linje 277">
            <a:extLst>
              <a:ext uri="{FF2B5EF4-FFF2-40B4-BE49-F238E27FC236}">
                <a16:creationId xmlns:a16="http://schemas.microsoft.com/office/drawing/2014/main" id="{43334A8A-2239-A53D-C3D2-07541A014D53}"/>
              </a:ext>
            </a:extLst>
          </p:cNvPr>
          <p:cNvCxnSpPr>
            <a:cxnSpLocks/>
          </p:cNvCxnSpPr>
          <p:nvPr/>
        </p:nvCxnSpPr>
        <p:spPr>
          <a:xfrm>
            <a:off x="4704732" y="3290480"/>
            <a:ext cx="201336" cy="378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287" name="Rett linje 286">
            <a:extLst>
              <a:ext uri="{FF2B5EF4-FFF2-40B4-BE49-F238E27FC236}">
                <a16:creationId xmlns:a16="http://schemas.microsoft.com/office/drawing/2014/main" id="{A1D3A2B8-E795-5E08-8DB0-D29BCC7EE823}"/>
              </a:ext>
            </a:extLst>
          </p:cNvPr>
          <p:cNvCxnSpPr>
            <a:cxnSpLocks/>
          </p:cNvCxnSpPr>
          <p:nvPr/>
        </p:nvCxnSpPr>
        <p:spPr>
          <a:xfrm flipH="1">
            <a:off x="6892211" y="3268760"/>
            <a:ext cx="75501" cy="276837"/>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88" name="Rett linje 287">
            <a:extLst>
              <a:ext uri="{FF2B5EF4-FFF2-40B4-BE49-F238E27FC236}">
                <a16:creationId xmlns:a16="http://schemas.microsoft.com/office/drawing/2014/main" id="{5AF0D008-F594-5B30-CD11-2D11E69A53C7}"/>
              </a:ext>
            </a:extLst>
          </p:cNvPr>
          <p:cNvCxnSpPr>
            <a:cxnSpLocks/>
          </p:cNvCxnSpPr>
          <p:nvPr/>
        </p:nvCxnSpPr>
        <p:spPr>
          <a:xfrm>
            <a:off x="6892211" y="3545597"/>
            <a:ext cx="0" cy="260059"/>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89" name="Rett linje 288">
            <a:extLst>
              <a:ext uri="{FF2B5EF4-FFF2-40B4-BE49-F238E27FC236}">
                <a16:creationId xmlns:a16="http://schemas.microsoft.com/office/drawing/2014/main" id="{8C598C6E-A9C3-F3F2-9A10-EDEE3D55305C}"/>
              </a:ext>
            </a:extLst>
          </p:cNvPr>
          <p:cNvCxnSpPr>
            <a:cxnSpLocks/>
          </p:cNvCxnSpPr>
          <p:nvPr/>
        </p:nvCxnSpPr>
        <p:spPr>
          <a:xfrm>
            <a:off x="6892211" y="3805656"/>
            <a:ext cx="150303" cy="227771"/>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0" name="Rett linje 289">
            <a:extLst>
              <a:ext uri="{FF2B5EF4-FFF2-40B4-BE49-F238E27FC236}">
                <a16:creationId xmlns:a16="http://schemas.microsoft.com/office/drawing/2014/main" id="{E518488D-3080-958B-8CD4-F65B9E1DF7A7}"/>
              </a:ext>
            </a:extLst>
          </p:cNvPr>
          <p:cNvCxnSpPr>
            <a:cxnSpLocks/>
          </p:cNvCxnSpPr>
          <p:nvPr/>
        </p:nvCxnSpPr>
        <p:spPr>
          <a:xfrm>
            <a:off x="7042514" y="4063489"/>
            <a:ext cx="208326" cy="46967"/>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1" name="Rett linje 290">
            <a:extLst>
              <a:ext uri="{FF2B5EF4-FFF2-40B4-BE49-F238E27FC236}">
                <a16:creationId xmlns:a16="http://schemas.microsoft.com/office/drawing/2014/main" id="{46D28AD0-E226-1407-74B5-8203E3E7B6BA}"/>
              </a:ext>
            </a:extLst>
          </p:cNvPr>
          <p:cNvCxnSpPr>
            <a:cxnSpLocks/>
          </p:cNvCxnSpPr>
          <p:nvPr/>
        </p:nvCxnSpPr>
        <p:spPr>
          <a:xfrm flipV="1">
            <a:off x="6980995" y="3082209"/>
            <a:ext cx="429935" cy="173968"/>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2" name="Rett linje 291">
            <a:extLst>
              <a:ext uri="{FF2B5EF4-FFF2-40B4-BE49-F238E27FC236}">
                <a16:creationId xmlns:a16="http://schemas.microsoft.com/office/drawing/2014/main" id="{D208D0C7-A0EB-DB5C-1AF6-9C5C45A9A089}"/>
              </a:ext>
            </a:extLst>
          </p:cNvPr>
          <p:cNvCxnSpPr>
            <a:cxnSpLocks/>
          </p:cNvCxnSpPr>
          <p:nvPr/>
        </p:nvCxnSpPr>
        <p:spPr>
          <a:xfrm>
            <a:off x="7401050" y="3092890"/>
            <a:ext cx="226502" cy="355833"/>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3" name="Rett linje 292">
            <a:extLst>
              <a:ext uri="{FF2B5EF4-FFF2-40B4-BE49-F238E27FC236}">
                <a16:creationId xmlns:a16="http://schemas.microsoft.com/office/drawing/2014/main" id="{99880CB1-BEC8-6B15-D2B7-492A80858E21}"/>
              </a:ext>
            </a:extLst>
          </p:cNvPr>
          <p:cNvCxnSpPr>
            <a:cxnSpLocks/>
          </p:cNvCxnSpPr>
          <p:nvPr/>
        </p:nvCxnSpPr>
        <p:spPr>
          <a:xfrm>
            <a:off x="7223576" y="4110456"/>
            <a:ext cx="282429" cy="0"/>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4" name="Rett linje 293">
            <a:extLst>
              <a:ext uri="{FF2B5EF4-FFF2-40B4-BE49-F238E27FC236}">
                <a16:creationId xmlns:a16="http://schemas.microsoft.com/office/drawing/2014/main" id="{CA6C64B3-9424-3C17-0D53-3F7E7A1C1415}"/>
              </a:ext>
            </a:extLst>
          </p:cNvPr>
          <p:cNvCxnSpPr>
            <a:cxnSpLocks/>
          </p:cNvCxnSpPr>
          <p:nvPr/>
        </p:nvCxnSpPr>
        <p:spPr>
          <a:xfrm flipV="1">
            <a:off x="7506005" y="3828026"/>
            <a:ext cx="201336" cy="282430"/>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295" name="Rett linje 294">
            <a:extLst>
              <a:ext uri="{FF2B5EF4-FFF2-40B4-BE49-F238E27FC236}">
                <a16:creationId xmlns:a16="http://schemas.microsoft.com/office/drawing/2014/main" id="{AD8D9770-6F8E-0818-F5B2-5641BD25B42E}"/>
              </a:ext>
            </a:extLst>
          </p:cNvPr>
          <p:cNvCxnSpPr>
            <a:cxnSpLocks/>
          </p:cNvCxnSpPr>
          <p:nvPr/>
        </p:nvCxnSpPr>
        <p:spPr>
          <a:xfrm>
            <a:off x="7629744" y="3450164"/>
            <a:ext cx="77597" cy="377862"/>
          </a:xfrm>
          <a:prstGeom prst="line">
            <a:avLst/>
          </a:prstGeom>
          <a:ln>
            <a:solidFill>
              <a:schemeClr val="tx2">
                <a:lumMod val="75000"/>
                <a:lumOff val="25000"/>
              </a:schemeClr>
            </a:solidFill>
            <a:prstDash val="solid"/>
          </a:ln>
        </p:spPr>
        <p:style>
          <a:lnRef idx="2">
            <a:schemeClr val="accent1"/>
          </a:lnRef>
          <a:fillRef idx="0">
            <a:schemeClr val="accent1"/>
          </a:fillRef>
          <a:effectRef idx="1">
            <a:schemeClr val="accent1"/>
          </a:effectRef>
          <a:fontRef idx="minor">
            <a:schemeClr val="tx1"/>
          </a:fontRef>
        </p:style>
      </p:cxnSp>
      <p:sp>
        <p:nvSpPr>
          <p:cNvPr id="296" name="Pil: ned 295">
            <a:extLst>
              <a:ext uri="{FF2B5EF4-FFF2-40B4-BE49-F238E27FC236}">
                <a16:creationId xmlns:a16="http://schemas.microsoft.com/office/drawing/2014/main" id="{50CEC3C3-20B2-C6AA-DA1E-B20718B9FD91}"/>
              </a:ext>
            </a:extLst>
          </p:cNvPr>
          <p:cNvSpPr/>
          <p:nvPr/>
        </p:nvSpPr>
        <p:spPr>
          <a:xfrm>
            <a:off x="989901" y="2451605"/>
            <a:ext cx="981139" cy="605250"/>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p>
        </p:txBody>
      </p:sp>
      <p:sp>
        <p:nvSpPr>
          <p:cNvPr id="297" name="Pil: ned 296">
            <a:extLst>
              <a:ext uri="{FF2B5EF4-FFF2-40B4-BE49-F238E27FC236}">
                <a16:creationId xmlns:a16="http://schemas.microsoft.com/office/drawing/2014/main" id="{4FACD13C-635D-9433-DBA6-2E0DB8662991}"/>
              </a:ext>
            </a:extLst>
          </p:cNvPr>
          <p:cNvSpPr/>
          <p:nvPr/>
        </p:nvSpPr>
        <p:spPr>
          <a:xfrm>
            <a:off x="3601021" y="2451605"/>
            <a:ext cx="981139" cy="605250"/>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p>
        </p:txBody>
      </p:sp>
      <p:sp>
        <p:nvSpPr>
          <p:cNvPr id="298" name="Pil: ned 297">
            <a:extLst>
              <a:ext uri="{FF2B5EF4-FFF2-40B4-BE49-F238E27FC236}">
                <a16:creationId xmlns:a16="http://schemas.microsoft.com/office/drawing/2014/main" id="{5331E8B7-A9AD-2B21-9AD1-05088613E912}"/>
              </a:ext>
            </a:extLst>
          </p:cNvPr>
          <p:cNvSpPr/>
          <p:nvPr/>
        </p:nvSpPr>
        <p:spPr>
          <a:xfrm>
            <a:off x="6476301" y="2421125"/>
            <a:ext cx="981139" cy="605250"/>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b-NO"/>
          </a:p>
        </p:txBody>
      </p:sp>
      <p:sp>
        <p:nvSpPr>
          <p:cNvPr id="302" name="TekstSylinder 301">
            <a:extLst>
              <a:ext uri="{FF2B5EF4-FFF2-40B4-BE49-F238E27FC236}">
                <a16:creationId xmlns:a16="http://schemas.microsoft.com/office/drawing/2014/main" id="{EA0B82EF-70B4-9C3E-0259-077DDA7AA9EF}"/>
              </a:ext>
            </a:extLst>
          </p:cNvPr>
          <p:cNvSpPr txBox="1"/>
          <p:nvPr/>
        </p:nvSpPr>
        <p:spPr>
          <a:xfrm>
            <a:off x="627312" y="5293206"/>
            <a:ext cx="10894128" cy="1200329"/>
          </a:xfrm>
          <a:prstGeom prst="rect">
            <a:avLst/>
          </a:prstGeom>
          <a:solidFill>
            <a:schemeClr val="bg1">
              <a:lumMod val="95000"/>
            </a:schemeClr>
          </a:solidFill>
        </p:spPr>
        <p:txBody>
          <a:bodyPr wrap="square" rtlCol="0">
            <a:spAutoFit/>
          </a:bodyPr>
          <a:lstStyle/>
          <a:p>
            <a:r>
              <a:rPr lang="nb-NO" sz="2400" dirty="0">
                <a:solidFill>
                  <a:schemeClr val="accent6">
                    <a:lumMod val="75000"/>
                  </a:schemeClr>
                </a:solidFill>
              </a:rPr>
              <a:t>Vi ser at ‘alle’ typer av overlapp av 2  DKI-er kan gis en felles innhylling: Da kan vi jo etter at vi har slått sammen de to første, slå denne 1+2  sammen med neste 3, </a:t>
            </a:r>
            <a:r>
              <a:rPr lang="nb-NO" sz="2400" dirty="0" err="1">
                <a:solidFill>
                  <a:schemeClr val="accent6">
                    <a:lumMod val="75000"/>
                  </a:schemeClr>
                </a:solidFill>
              </a:rPr>
              <a:t>osv</a:t>
            </a:r>
            <a:r>
              <a:rPr lang="nb-NO" sz="2400" dirty="0">
                <a:solidFill>
                  <a:schemeClr val="accent6">
                    <a:lumMod val="75000"/>
                  </a:schemeClr>
                </a:solidFill>
              </a:rPr>
              <a:t> til vi har slått samme alle de ‘små’ 1+2+…+K , DKI-ene til én </a:t>
            </a:r>
            <a:r>
              <a:rPr lang="nb-NO" sz="2400" b="1" dirty="0">
                <a:solidFill>
                  <a:schemeClr val="accent6">
                    <a:lumMod val="75000"/>
                  </a:schemeClr>
                </a:solidFill>
              </a:rPr>
              <a:t>felles </a:t>
            </a:r>
            <a:r>
              <a:rPr lang="nb-NO" sz="2400" dirty="0">
                <a:solidFill>
                  <a:schemeClr val="accent6">
                    <a:lumMod val="75000"/>
                  </a:schemeClr>
                </a:solidFill>
              </a:rPr>
              <a:t> DKI . </a:t>
            </a:r>
          </a:p>
        </p:txBody>
      </p:sp>
    </p:spTree>
    <p:extLst>
      <p:ext uri="{BB962C8B-B14F-4D97-AF65-F5344CB8AC3E}">
        <p14:creationId xmlns:p14="http://schemas.microsoft.com/office/powerpoint/2010/main" val="255590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B6F43F5-BEE3-BC0A-ADFF-E787E4F12891}"/>
              </a:ext>
            </a:extLst>
          </p:cNvPr>
          <p:cNvSpPr>
            <a:spLocks noGrp="1"/>
          </p:cNvSpPr>
          <p:nvPr>
            <p:ph type="sldNum" sz="quarter" idx="12"/>
          </p:nvPr>
        </p:nvSpPr>
        <p:spPr/>
        <p:txBody>
          <a:bodyPr/>
          <a:lstStyle/>
          <a:p>
            <a:fld id="{ACE18A62-8382-4AF0-A1EB-92A1CB842EF6}" type="slidenum">
              <a:rPr lang="nb-NO" smtClean="0"/>
              <a:t>33</a:t>
            </a:fld>
            <a:endParaRPr lang="nb-NO"/>
          </a:p>
        </p:txBody>
      </p:sp>
      <p:pic>
        <p:nvPicPr>
          <p:cNvPr id="6" name="Bilde 5">
            <a:extLst>
              <a:ext uri="{FF2B5EF4-FFF2-40B4-BE49-F238E27FC236}">
                <a16:creationId xmlns:a16="http://schemas.microsoft.com/office/drawing/2014/main" id="{65B6B63A-F9C2-ADA1-6C26-7DEFCF24CBAA}"/>
              </a:ext>
            </a:extLst>
          </p:cNvPr>
          <p:cNvPicPr>
            <a:picLocks noChangeAspect="1"/>
          </p:cNvPicPr>
          <p:nvPr/>
        </p:nvPicPr>
        <p:blipFill>
          <a:blip r:embed="rId3"/>
          <a:stretch>
            <a:fillRect/>
          </a:stretch>
        </p:blipFill>
        <p:spPr>
          <a:xfrm>
            <a:off x="770782" y="242434"/>
            <a:ext cx="10650436" cy="6487430"/>
          </a:xfrm>
          <a:prstGeom prst="rect">
            <a:avLst/>
          </a:prstGeom>
        </p:spPr>
      </p:pic>
    </p:spTree>
    <p:extLst>
      <p:ext uri="{BB962C8B-B14F-4D97-AF65-F5344CB8AC3E}">
        <p14:creationId xmlns:p14="http://schemas.microsoft.com/office/powerpoint/2010/main" val="429809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1B5D6956-5780-CD0E-5514-FFCE2081BD01}"/>
              </a:ext>
            </a:extLst>
          </p:cNvPr>
          <p:cNvSpPr>
            <a:spLocks noGrp="1"/>
          </p:cNvSpPr>
          <p:nvPr>
            <p:ph type="sldNum" sz="quarter" idx="12"/>
          </p:nvPr>
        </p:nvSpPr>
        <p:spPr/>
        <p:txBody>
          <a:bodyPr/>
          <a:lstStyle/>
          <a:p>
            <a:fld id="{ACE18A62-8382-4AF0-A1EB-92A1CB842EF6}" type="slidenum">
              <a:rPr lang="nb-NO" smtClean="0"/>
              <a:t>34</a:t>
            </a:fld>
            <a:endParaRPr lang="nb-NO"/>
          </a:p>
        </p:txBody>
      </p:sp>
      <p:sp>
        <p:nvSpPr>
          <p:cNvPr id="3" name="TekstSylinder 2">
            <a:extLst>
              <a:ext uri="{FF2B5EF4-FFF2-40B4-BE49-F238E27FC236}">
                <a16:creationId xmlns:a16="http://schemas.microsoft.com/office/drawing/2014/main" id="{292C2825-D1E4-8649-0E7F-4B5FCE539111}"/>
              </a:ext>
            </a:extLst>
          </p:cNvPr>
          <p:cNvSpPr txBox="1"/>
          <p:nvPr/>
        </p:nvSpPr>
        <p:spPr>
          <a:xfrm>
            <a:off x="796955" y="981512"/>
            <a:ext cx="10016455" cy="923330"/>
          </a:xfrm>
          <a:prstGeom prst="rect">
            <a:avLst/>
          </a:prstGeom>
          <a:noFill/>
        </p:spPr>
        <p:txBody>
          <a:bodyPr wrap="square" rtlCol="0">
            <a:spAutoFit/>
          </a:bodyPr>
          <a:lstStyle/>
          <a:p>
            <a:r>
              <a:rPr lang="nb-NO" b="1" dirty="0"/>
              <a:t>Resultater: </a:t>
            </a:r>
            <a:r>
              <a:rPr lang="nb-NO" dirty="0"/>
              <a:t>Test av  parallell og sekvensiell: Den konvekse innhyllinga av n punkter </a:t>
            </a:r>
          </a:p>
          <a:p>
            <a:r>
              <a:rPr lang="nb-NO" dirty="0"/>
              <a:t> med 12 kjerner , og 24 tråder,  Median av:5 iterasjoner for n = 100 000 000 i </a:t>
            </a:r>
            <a:r>
              <a:rPr lang="nb-NO" dirty="0" err="1"/>
              <a:t>step</a:t>
            </a:r>
            <a:r>
              <a:rPr lang="nb-NO" dirty="0"/>
              <a:t> på 2 ned til n = </a:t>
            </a:r>
          </a:p>
          <a:p>
            <a:r>
              <a:rPr lang="nb-NO" dirty="0"/>
              <a:t>381.</a:t>
            </a:r>
          </a:p>
        </p:txBody>
      </p:sp>
      <p:sp>
        <p:nvSpPr>
          <p:cNvPr id="4" name="TekstSylinder 3">
            <a:extLst>
              <a:ext uri="{FF2B5EF4-FFF2-40B4-BE49-F238E27FC236}">
                <a16:creationId xmlns:a16="http://schemas.microsoft.com/office/drawing/2014/main" id="{8F10D8FF-F096-A5F6-F48E-468258F96BB1}"/>
              </a:ext>
            </a:extLst>
          </p:cNvPr>
          <p:cNvSpPr txBox="1"/>
          <p:nvPr/>
        </p:nvSpPr>
        <p:spPr>
          <a:xfrm>
            <a:off x="1166070" y="2491530"/>
            <a:ext cx="10251347" cy="1477328"/>
          </a:xfrm>
          <a:prstGeom prst="rect">
            <a:avLst/>
          </a:prstGeom>
          <a:noFill/>
        </p:spPr>
        <p:txBody>
          <a:bodyPr wrap="square" rtlCol="0">
            <a:spAutoFit/>
          </a:bodyPr>
          <a:lstStyle/>
          <a:p>
            <a:pPr marL="285750" indent="-285750">
              <a:buFont typeface="Wingdings" panose="05000000000000000000" pitchFamily="2" charset="2"/>
              <a:buChar char="q"/>
            </a:pPr>
            <a:r>
              <a:rPr lang="nb-NO" dirty="0"/>
              <a:t>For n &gt; ca. 200 000 er </a:t>
            </a:r>
            <a:r>
              <a:rPr lang="nb-NO" b="1" dirty="0"/>
              <a:t>data-oppdeling</a:t>
            </a:r>
            <a:r>
              <a:rPr lang="nb-NO" dirty="0"/>
              <a:t>  klart raskere enn den sekvensiell algoritme,   SU = 2.4 – 4.5    og langsommere enn sekvensiell for n &lt;  </a:t>
            </a:r>
            <a:r>
              <a:rPr lang="nb-NO" dirty="0" err="1"/>
              <a:t>ca</a:t>
            </a:r>
            <a:r>
              <a:rPr lang="nb-NO" dirty="0"/>
              <a:t> 60 000  </a:t>
            </a:r>
          </a:p>
          <a:p>
            <a:pPr marL="285750" indent="-285750">
              <a:buFont typeface="Wingdings" panose="05000000000000000000" pitchFamily="2" charset="2"/>
              <a:buChar char="q"/>
            </a:pPr>
            <a:endParaRPr lang="nb-NO" dirty="0"/>
          </a:p>
          <a:p>
            <a:pPr marL="285750" indent="-285750">
              <a:buFont typeface="Wingdings" panose="05000000000000000000" pitchFamily="2" charset="2"/>
              <a:buChar char="q"/>
            </a:pPr>
            <a:r>
              <a:rPr lang="nb-NO" dirty="0"/>
              <a:t>For n &gt;  </a:t>
            </a:r>
            <a:r>
              <a:rPr lang="nb-NO" dirty="0" err="1"/>
              <a:t>ca</a:t>
            </a:r>
            <a:r>
              <a:rPr lang="nb-NO" dirty="0"/>
              <a:t> 1 200 00 er </a:t>
            </a:r>
            <a:r>
              <a:rPr lang="nb-NO" b="1" dirty="0"/>
              <a:t>program-oppdeling</a:t>
            </a:r>
            <a:r>
              <a:rPr lang="nb-NO" dirty="0"/>
              <a:t> en del raskere (SU 1.2-1.4 ) og langsommere enn  sekvensiell </a:t>
            </a:r>
            <a:r>
              <a:rPr lang="nb-NO" dirty="0" err="1"/>
              <a:t>algorime</a:t>
            </a:r>
            <a:r>
              <a:rPr lang="nb-NO" dirty="0"/>
              <a:t> for n &lt; 200 000 </a:t>
            </a:r>
          </a:p>
        </p:txBody>
      </p:sp>
      <p:sp>
        <p:nvSpPr>
          <p:cNvPr id="5" name="TekstSylinder 4">
            <a:extLst>
              <a:ext uri="{FF2B5EF4-FFF2-40B4-BE49-F238E27FC236}">
                <a16:creationId xmlns:a16="http://schemas.microsoft.com/office/drawing/2014/main" id="{A795953F-E765-6996-367E-3134DAA1930F}"/>
              </a:ext>
            </a:extLst>
          </p:cNvPr>
          <p:cNvSpPr txBox="1"/>
          <p:nvPr/>
        </p:nvSpPr>
        <p:spPr>
          <a:xfrm>
            <a:off x="1392572" y="4647501"/>
            <a:ext cx="9756397" cy="1015663"/>
          </a:xfrm>
          <a:prstGeom prst="rect">
            <a:avLst/>
          </a:prstGeom>
          <a:noFill/>
        </p:spPr>
        <p:txBody>
          <a:bodyPr wrap="square" rtlCol="0">
            <a:spAutoFit/>
          </a:bodyPr>
          <a:lstStyle/>
          <a:p>
            <a:r>
              <a:rPr lang="nb-NO" sz="2000" b="1" dirty="0">
                <a:solidFill>
                  <a:srgbClr val="C00000"/>
                </a:solidFill>
              </a:rPr>
              <a:t>Konklusjon</a:t>
            </a:r>
            <a:r>
              <a:rPr lang="nb-NO" sz="2000" dirty="0">
                <a:solidFill>
                  <a:srgbClr val="C00000"/>
                </a:solidFill>
              </a:rPr>
              <a:t>: </a:t>
            </a:r>
            <a:r>
              <a:rPr lang="nb-NO" sz="2000" dirty="0"/>
              <a:t>Den </a:t>
            </a:r>
            <a:r>
              <a:rPr lang="nb-NO" sz="2000" b="1" dirty="0"/>
              <a:t>data-oppdelte parallelliseringen er klart raskere </a:t>
            </a:r>
            <a:r>
              <a:rPr lang="nb-NO" sz="2000" dirty="0"/>
              <a:t>enn den programoppdelte parallelliseringen, og for n &gt; 100 000 også raskere enn den den sekvensielle algoritmen.</a:t>
            </a:r>
          </a:p>
        </p:txBody>
      </p:sp>
    </p:spTree>
    <p:extLst>
      <p:ext uri="{BB962C8B-B14F-4D97-AF65-F5344CB8AC3E}">
        <p14:creationId xmlns:p14="http://schemas.microsoft.com/office/powerpoint/2010/main" val="775612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4C99962C-0324-B215-FA46-3CC17648E6A6}"/>
              </a:ext>
            </a:extLst>
          </p:cNvPr>
          <p:cNvSpPr>
            <a:spLocks noGrp="1"/>
          </p:cNvSpPr>
          <p:nvPr>
            <p:ph type="sldNum" sz="quarter" idx="12"/>
          </p:nvPr>
        </p:nvSpPr>
        <p:spPr/>
        <p:txBody>
          <a:bodyPr/>
          <a:lstStyle/>
          <a:p>
            <a:fld id="{ACE18A62-8382-4AF0-A1EB-92A1CB842EF6}" type="slidenum">
              <a:rPr lang="nb-NO" smtClean="0"/>
              <a:t>35</a:t>
            </a:fld>
            <a:endParaRPr lang="nb-NO"/>
          </a:p>
        </p:txBody>
      </p:sp>
      <p:pic>
        <p:nvPicPr>
          <p:cNvPr id="4" name="Bilde 3">
            <a:extLst>
              <a:ext uri="{FF2B5EF4-FFF2-40B4-BE49-F238E27FC236}">
                <a16:creationId xmlns:a16="http://schemas.microsoft.com/office/drawing/2014/main" id="{B8C8157B-7A47-F9E6-7472-EA7D63B59988}"/>
              </a:ext>
            </a:extLst>
          </p:cNvPr>
          <p:cNvPicPr>
            <a:picLocks noChangeAspect="1"/>
          </p:cNvPicPr>
          <p:nvPr/>
        </p:nvPicPr>
        <p:blipFill>
          <a:blip r:embed="rId2"/>
          <a:stretch>
            <a:fillRect/>
          </a:stretch>
        </p:blipFill>
        <p:spPr>
          <a:xfrm>
            <a:off x="951782" y="367156"/>
            <a:ext cx="10288436" cy="6516009"/>
          </a:xfrm>
          <a:prstGeom prst="rect">
            <a:avLst/>
          </a:prstGeom>
        </p:spPr>
      </p:pic>
      <p:sp>
        <p:nvSpPr>
          <p:cNvPr id="7" name="Ellipse 6">
            <a:extLst>
              <a:ext uri="{FF2B5EF4-FFF2-40B4-BE49-F238E27FC236}">
                <a16:creationId xmlns:a16="http://schemas.microsoft.com/office/drawing/2014/main" id="{A89F0083-9CBD-1AD8-5AAC-588ABED057F5}"/>
              </a:ext>
            </a:extLst>
          </p:cNvPr>
          <p:cNvSpPr/>
          <p:nvPr/>
        </p:nvSpPr>
        <p:spPr>
          <a:xfrm>
            <a:off x="7570035" y="1140901"/>
            <a:ext cx="1040565" cy="617429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EED8F08E-AF02-5E7D-BD7D-E069012A0377}"/>
              </a:ext>
            </a:extLst>
          </p:cNvPr>
          <p:cNvSpPr/>
          <p:nvPr/>
        </p:nvSpPr>
        <p:spPr>
          <a:xfrm>
            <a:off x="5177076" y="1075188"/>
            <a:ext cx="1040565" cy="617429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5695663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D8503191-1E96-C250-31A7-3E40F324545D}"/>
              </a:ext>
            </a:extLst>
          </p:cNvPr>
          <p:cNvSpPr>
            <a:spLocks noGrp="1"/>
          </p:cNvSpPr>
          <p:nvPr>
            <p:ph type="sldNum" sz="quarter" idx="12"/>
          </p:nvPr>
        </p:nvSpPr>
        <p:spPr/>
        <p:txBody>
          <a:bodyPr/>
          <a:lstStyle/>
          <a:p>
            <a:fld id="{ACE18A62-8382-4AF0-A1EB-92A1CB842EF6}" type="slidenum">
              <a:rPr lang="nb-NO" smtClean="0"/>
              <a:t>36</a:t>
            </a:fld>
            <a:endParaRPr lang="nb-NO"/>
          </a:p>
        </p:txBody>
      </p:sp>
      <p:pic>
        <p:nvPicPr>
          <p:cNvPr id="4" name="Bilde 3">
            <a:extLst>
              <a:ext uri="{FF2B5EF4-FFF2-40B4-BE49-F238E27FC236}">
                <a16:creationId xmlns:a16="http://schemas.microsoft.com/office/drawing/2014/main" id="{59498ED5-09B7-08FA-8C85-94229AF13ADF}"/>
              </a:ext>
            </a:extLst>
          </p:cNvPr>
          <p:cNvPicPr>
            <a:picLocks noChangeAspect="1"/>
          </p:cNvPicPr>
          <p:nvPr/>
        </p:nvPicPr>
        <p:blipFill>
          <a:blip r:embed="rId2"/>
          <a:stretch>
            <a:fillRect/>
          </a:stretch>
        </p:blipFill>
        <p:spPr>
          <a:xfrm>
            <a:off x="5746376" y="136525"/>
            <a:ext cx="6230471" cy="6582119"/>
          </a:xfrm>
          <a:prstGeom prst="rect">
            <a:avLst/>
          </a:prstGeom>
        </p:spPr>
      </p:pic>
      <p:pic>
        <p:nvPicPr>
          <p:cNvPr id="6" name="Bilde 5">
            <a:extLst>
              <a:ext uri="{FF2B5EF4-FFF2-40B4-BE49-F238E27FC236}">
                <a16:creationId xmlns:a16="http://schemas.microsoft.com/office/drawing/2014/main" id="{C1FF3F31-5B66-DB24-99DE-B5B4805EC8F5}"/>
              </a:ext>
            </a:extLst>
          </p:cNvPr>
          <p:cNvPicPr>
            <a:picLocks noChangeAspect="1"/>
          </p:cNvPicPr>
          <p:nvPr/>
        </p:nvPicPr>
        <p:blipFill>
          <a:blip r:embed="rId3"/>
          <a:stretch>
            <a:fillRect/>
          </a:stretch>
        </p:blipFill>
        <p:spPr>
          <a:xfrm>
            <a:off x="1" y="0"/>
            <a:ext cx="6230472" cy="6612223"/>
          </a:xfrm>
          <a:prstGeom prst="rect">
            <a:avLst/>
          </a:prstGeom>
        </p:spPr>
      </p:pic>
    </p:spTree>
    <p:extLst>
      <p:ext uri="{BB962C8B-B14F-4D97-AF65-F5344CB8AC3E}">
        <p14:creationId xmlns:p14="http://schemas.microsoft.com/office/powerpoint/2010/main" val="1246252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6B4A5A36-3683-D859-1220-EF88C903E43D}"/>
              </a:ext>
            </a:extLst>
          </p:cNvPr>
          <p:cNvSpPr>
            <a:spLocks noGrp="1"/>
          </p:cNvSpPr>
          <p:nvPr>
            <p:ph type="sldNum" sz="quarter" idx="12"/>
          </p:nvPr>
        </p:nvSpPr>
        <p:spPr/>
        <p:txBody>
          <a:bodyPr/>
          <a:lstStyle/>
          <a:p>
            <a:fld id="{ACE18A62-8382-4AF0-A1EB-92A1CB842EF6}" type="slidenum">
              <a:rPr lang="nb-NO" smtClean="0"/>
              <a:t>37</a:t>
            </a:fld>
            <a:endParaRPr lang="nb-NO"/>
          </a:p>
        </p:txBody>
      </p:sp>
      <p:sp>
        <p:nvSpPr>
          <p:cNvPr id="3" name="TekstSylinder 2">
            <a:extLst>
              <a:ext uri="{FF2B5EF4-FFF2-40B4-BE49-F238E27FC236}">
                <a16:creationId xmlns:a16="http://schemas.microsoft.com/office/drawing/2014/main" id="{2106787A-E18F-7AFA-56F7-7B59BD6FAD73}"/>
              </a:ext>
            </a:extLst>
          </p:cNvPr>
          <p:cNvSpPr txBox="1"/>
          <p:nvPr/>
        </p:nvSpPr>
        <p:spPr>
          <a:xfrm>
            <a:off x="1138517" y="319018"/>
            <a:ext cx="9914965" cy="523220"/>
          </a:xfrm>
          <a:prstGeom prst="rect">
            <a:avLst/>
          </a:prstGeom>
          <a:noFill/>
        </p:spPr>
        <p:txBody>
          <a:bodyPr wrap="square" rtlCol="0">
            <a:spAutoFit/>
          </a:bodyPr>
          <a:lstStyle/>
          <a:p>
            <a:r>
              <a:rPr lang="nb-NO" sz="2800" dirty="0">
                <a:solidFill>
                  <a:srgbClr val="FF0000"/>
                </a:solidFill>
              </a:rPr>
              <a:t>Hvorfor er det raskere å parallelliser med data-oppdeling ?</a:t>
            </a:r>
          </a:p>
        </p:txBody>
      </p:sp>
      <mc:AlternateContent xmlns:mc="http://schemas.openxmlformats.org/markup-compatibility/2006">
        <mc:Choice xmlns:a14="http://schemas.microsoft.com/office/drawing/2010/main" Requires="a14">
          <p:sp>
            <p:nvSpPr>
              <p:cNvPr id="4" name="TekstSylinder 3">
                <a:extLst>
                  <a:ext uri="{FF2B5EF4-FFF2-40B4-BE49-F238E27FC236}">
                    <a16:creationId xmlns:a16="http://schemas.microsoft.com/office/drawing/2014/main" id="{DE742A92-0EE3-84E0-8352-451BAA25AB4E}"/>
                  </a:ext>
                </a:extLst>
              </p:cNvPr>
              <p:cNvSpPr txBox="1"/>
              <p:nvPr/>
            </p:nvSpPr>
            <p:spPr>
              <a:xfrm>
                <a:off x="1138517" y="1342568"/>
                <a:ext cx="9574306" cy="3792000"/>
              </a:xfrm>
              <a:prstGeom prst="rect">
                <a:avLst/>
              </a:prstGeom>
              <a:noFill/>
            </p:spPr>
            <p:txBody>
              <a:bodyPr wrap="square" rtlCol="0">
                <a:spAutoFit/>
              </a:bodyPr>
              <a:lstStyle/>
              <a:p>
                <a:pPr marL="342900" indent="-342900">
                  <a:buFont typeface="+mj-lt"/>
                  <a:buAutoNum type="arabicPeriod"/>
                </a:pPr>
                <a:r>
                  <a:rPr lang="nb-NO" sz="2000" dirty="0"/>
                  <a:t>Vi ser av tabellen for antall punkter på DKI for n punkter er i gjennomsnitt =</a:t>
                </a:r>
                <a:r>
                  <a:rPr lang="nb-NO" sz="2000" b="1" dirty="0"/>
                  <a:t>1.23*</a:t>
                </a:r>
                <a14:m>
                  <m:oMath xmlns:m="http://schemas.openxmlformats.org/officeDocument/2006/math">
                    <m:rad>
                      <m:radPr>
                        <m:ctrlPr>
                          <a:rPr lang="nb-NO" sz="2000" b="1" i="1" smtClean="0">
                            <a:latin typeface="Cambria Math" panose="02040503050406030204" pitchFamily="18" charset="0"/>
                          </a:rPr>
                        </m:ctrlPr>
                      </m:radPr>
                      <m:deg>
                        <m:r>
                          <a:rPr lang="nb-NO" sz="2000" b="1" i="1" smtClean="0">
                            <a:latin typeface="Cambria Math" panose="02040503050406030204" pitchFamily="18" charset="0"/>
                          </a:rPr>
                          <m:t>𝟐</m:t>
                        </m:r>
                      </m:deg>
                      <m:e>
                        <m:r>
                          <a:rPr lang="nb-NO" sz="2000" b="1" i="1" smtClean="0">
                            <a:latin typeface="Cambria Math" panose="02040503050406030204" pitchFamily="18" charset="0"/>
                          </a:rPr>
                          <m:t>𝒏</m:t>
                        </m:r>
                        <m:r>
                          <a:rPr lang="nb-NO" sz="2000" b="1" i="1" smtClean="0">
                            <a:latin typeface="Cambria Math" panose="02040503050406030204" pitchFamily="18" charset="0"/>
                          </a:rPr>
                          <m:t> </m:t>
                        </m:r>
                      </m:e>
                    </m:rad>
                  </m:oMath>
                </a14:m>
                <a:r>
                  <a:rPr lang="nb-NO" sz="2000" dirty="0"/>
                  <a:t>   (selv om dette tallet varierer noe mellom 1,14 til1.35  - tilskrives dette måten tallene trekkes ut ved at alle tallene skal være ulike og at de tall som ligger for mye i  hjørnene for en firkant forkastes. Dette siste er for å få mere avrundete hjørner på punktmengden – ren estetikk)</a:t>
                </a:r>
                <a:br>
                  <a:rPr lang="nb-NO" sz="2000" dirty="0"/>
                </a:br>
                <a:endParaRPr lang="nb-NO" sz="2000" dirty="0"/>
              </a:p>
              <a:p>
                <a:pPr marL="342900" indent="-342900">
                  <a:buFont typeface="+mj-lt"/>
                  <a:buAutoNum type="arabicPeriod"/>
                </a:pPr>
                <a:r>
                  <a:rPr lang="nb-NO" sz="2000" dirty="0"/>
                  <a:t>Det viktigste grepet til </a:t>
                </a:r>
                <a:r>
                  <a:rPr lang="nb-NO" sz="2000" dirty="0" err="1"/>
                  <a:t>speedup</a:t>
                </a:r>
                <a:r>
                  <a:rPr lang="nb-NO" sz="2000" dirty="0"/>
                  <a:t> &gt; 1, er nok at summen av alle de konvekse innhyllingene er en svært liten søkemengde enn for eksempel alle punktene som  den sekvensielle og den programoppdelte parallelliseringen må jobbe med,</a:t>
                </a:r>
                <a:br>
                  <a:rPr lang="nb-NO" sz="2000" dirty="0"/>
                </a:br>
                <a:r>
                  <a:rPr lang="nb-NO" sz="2000" dirty="0"/>
                  <a:t> </a:t>
                </a:r>
              </a:p>
              <a:p>
                <a:pPr marL="342900" indent="-342900">
                  <a:buFont typeface="+mj-lt"/>
                  <a:buAutoNum type="arabicPeriod"/>
                </a:pPr>
                <a:r>
                  <a:rPr lang="nb-NO" sz="2000" dirty="0"/>
                  <a:t>Grunnen til at vi </a:t>
                </a:r>
                <a:r>
                  <a:rPr lang="nb-NO" sz="2000" i="1" dirty="0"/>
                  <a:t>ikke</a:t>
                </a:r>
                <a:r>
                  <a:rPr lang="nb-NO" sz="2000" dirty="0"/>
                  <a:t> får </a:t>
                </a:r>
                <a:r>
                  <a:rPr lang="nb-NO" sz="2000" dirty="0" err="1"/>
                  <a:t>speedup</a:t>
                </a:r>
                <a:r>
                  <a:rPr lang="nb-NO" sz="2000" dirty="0"/>
                  <a:t> for mindre verdier av n, er at all parallelisering gjør at vi lager en eller flere  Java-tråder, det tar minst 2 </a:t>
                </a:r>
                <a:r>
                  <a:rPr lang="nb-NO" sz="2000" dirty="0" err="1"/>
                  <a:t>millisek</a:t>
                </a:r>
                <a:r>
                  <a:rPr lang="nb-NO" sz="2000" dirty="0"/>
                  <a:t>. </a:t>
                </a:r>
                <a:endParaRPr lang="nb-NO" dirty="0"/>
              </a:p>
            </p:txBody>
          </p:sp>
        </mc:Choice>
        <mc:Fallback>
          <p:sp>
            <p:nvSpPr>
              <p:cNvPr id="4" name="TekstSylinder 3">
                <a:extLst>
                  <a:ext uri="{FF2B5EF4-FFF2-40B4-BE49-F238E27FC236}">
                    <a16:creationId xmlns:a16="http://schemas.microsoft.com/office/drawing/2014/main" id="{DE742A92-0EE3-84E0-8352-451BAA25AB4E}"/>
                  </a:ext>
                </a:extLst>
              </p:cNvPr>
              <p:cNvSpPr txBox="1">
                <a:spLocks noRot="1" noChangeAspect="1" noMove="1" noResize="1" noEditPoints="1" noAdjustHandles="1" noChangeArrowheads="1" noChangeShapeType="1" noTextEdit="1"/>
              </p:cNvSpPr>
              <p:nvPr/>
            </p:nvSpPr>
            <p:spPr>
              <a:xfrm>
                <a:off x="1138517" y="1342568"/>
                <a:ext cx="9574306" cy="3792000"/>
              </a:xfrm>
              <a:prstGeom prst="rect">
                <a:avLst/>
              </a:prstGeom>
              <a:blipFill>
                <a:blip r:embed="rId3"/>
                <a:stretch>
                  <a:fillRect l="-701" t="-1125" r="-1083" b="-1929"/>
                </a:stretch>
              </a:blipFill>
            </p:spPr>
            <p:txBody>
              <a:bodyPr/>
              <a:lstStyle/>
              <a:p>
                <a:r>
                  <a:rPr lang="nb-NO">
                    <a:noFill/>
                  </a:rPr>
                  <a:t> </a:t>
                </a:r>
              </a:p>
            </p:txBody>
          </p:sp>
        </mc:Fallback>
      </mc:AlternateContent>
    </p:spTree>
    <p:extLst>
      <p:ext uri="{BB962C8B-B14F-4D97-AF65-F5344CB8AC3E}">
        <p14:creationId xmlns:p14="http://schemas.microsoft.com/office/powerpoint/2010/main" val="397461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A403A53-8511-5A8B-7221-E46F8E5BA149}"/>
              </a:ext>
            </a:extLst>
          </p:cNvPr>
          <p:cNvSpPr>
            <a:spLocks noGrp="1"/>
          </p:cNvSpPr>
          <p:nvPr>
            <p:ph type="sldNum" sz="quarter" idx="12"/>
          </p:nvPr>
        </p:nvSpPr>
        <p:spPr/>
        <p:txBody>
          <a:bodyPr/>
          <a:lstStyle/>
          <a:p>
            <a:fld id="{ACE18A62-8382-4AF0-A1EB-92A1CB842EF6}" type="slidenum">
              <a:rPr lang="nb-NO" smtClean="0"/>
              <a:t>38</a:t>
            </a:fld>
            <a:endParaRPr lang="nb-NO"/>
          </a:p>
        </p:txBody>
      </p:sp>
      <p:pic>
        <p:nvPicPr>
          <p:cNvPr id="4" name="Bilde 3">
            <a:extLst>
              <a:ext uri="{FF2B5EF4-FFF2-40B4-BE49-F238E27FC236}">
                <a16:creationId xmlns:a16="http://schemas.microsoft.com/office/drawing/2014/main" id="{997D0B1C-841F-D430-0683-94ABDE4F8358}"/>
              </a:ext>
            </a:extLst>
          </p:cNvPr>
          <p:cNvPicPr>
            <a:picLocks noChangeAspect="1"/>
          </p:cNvPicPr>
          <p:nvPr/>
        </p:nvPicPr>
        <p:blipFill>
          <a:blip r:embed="rId3"/>
          <a:stretch>
            <a:fillRect/>
          </a:stretch>
        </p:blipFill>
        <p:spPr>
          <a:xfrm>
            <a:off x="763138" y="666364"/>
            <a:ext cx="3762900" cy="5525271"/>
          </a:xfrm>
          <a:prstGeom prst="rect">
            <a:avLst/>
          </a:prstGeom>
        </p:spPr>
      </p:pic>
      <p:pic>
        <p:nvPicPr>
          <p:cNvPr id="6" name="Bilde 5">
            <a:extLst>
              <a:ext uri="{FF2B5EF4-FFF2-40B4-BE49-F238E27FC236}">
                <a16:creationId xmlns:a16="http://schemas.microsoft.com/office/drawing/2014/main" id="{314B1D1F-0D3C-ED53-52EF-33520C0B8D1D}"/>
              </a:ext>
            </a:extLst>
          </p:cNvPr>
          <p:cNvPicPr>
            <a:picLocks noChangeAspect="1"/>
          </p:cNvPicPr>
          <p:nvPr/>
        </p:nvPicPr>
        <p:blipFill>
          <a:blip r:embed="rId4"/>
          <a:stretch>
            <a:fillRect/>
          </a:stretch>
        </p:blipFill>
        <p:spPr>
          <a:xfrm>
            <a:off x="5190565" y="106601"/>
            <a:ext cx="6696635" cy="6204925"/>
          </a:xfrm>
          <a:prstGeom prst="rect">
            <a:avLst/>
          </a:prstGeom>
        </p:spPr>
      </p:pic>
    </p:spTree>
    <p:extLst>
      <p:ext uri="{BB962C8B-B14F-4D97-AF65-F5344CB8AC3E}">
        <p14:creationId xmlns:p14="http://schemas.microsoft.com/office/powerpoint/2010/main" val="29959520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B19A78BF-5154-1592-CAE8-1DE04DABC3DE}"/>
              </a:ext>
            </a:extLst>
          </p:cNvPr>
          <p:cNvSpPr txBox="1"/>
          <p:nvPr/>
        </p:nvSpPr>
        <p:spPr>
          <a:xfrm>
            <a:off x="3565320" y="545284"/>
            <a:ext cx="4949506" cy="646331"/>
          </a:xfrm>
          <a:prstGeom prst="rect">
            <a:avLst/>
          </a:prstGeom>
          <a:noFill/>
        </p:spPr>
        <p:txBody>
          <a:bodyPr wrap="square" rtlCol="0">
            <a:spAutoFit/>
          </a:bodyPr>
          <a:lstStyle/>
          <a:p>
            <a:r>
              <a:rPr lang="nb-NO" sz="3600" b="1" dirty="0"/>
              <a:t>Oppsummering</a:t>
            </a:r>
            <a:r>
              <a:rPr lang="nb-NO" sz="3200" dirty="0"/>
              <a:t>:</a:t>
            </a:r>
          </a:p>
        </p:txBody>
      </p:sp>
      <p:sp>
        <p:nvSpPr>
          <p:cNvPr id="4" name="TekstSylinder 3">
            <a:extLst>
              <a:ext uri="{FF2B5EF4-FFF2-40B4-BE49-F238E27FC236}">
                <a16:creationId xmlns:a16="http://schemas.microsoft.com/office/drawing/2014/main" id="{E5F57862-3488-3448-68B8-944AF5158638}"/>
              </a:ext>
            </a:extLst>
          </p:cNvPr>
          <p:cNvSpPr txBox="1"/>
          <p:nvPr/>
        </p:nvSpPr>
        <p:spPr>
          <a:xfrm>
            <a:off x="1744910" y="1812022"/>
            <a:ext cx="9093666" cy="3785652"/>
          </a:xfrm>
          <a:prstGeom prst="rect">
            <a:avLst/>
          </a:prstGeom>
          <a:noFill/>
        </p:spPr>
        <p:txBody>
          <a:bodyPr wrap="square" rtlCol="0">
            <a:spAutoFit/>
          </a:bodyPr>
          <a:lstStyle/>
          <a:p>
            <a:pPr marL="342900" indent="-342900">
              <a:buFont typeface="+mj-lt"/>
              <a:buAutoNum type="arabicPeriod"/>
            </a:pPr>
            <a:r>
              <a:rPr lang="nb-NO" sz="2400" dirty="0"/>
              <a:t>Det mulig å lage ulike parallelle løsninger av en algoritme med høyst ulik </a:t>
            </a:r>
            <a:r>
              <a:rPr lang="nb-NO" sz="2400" dirty="0" err="1"/>
              <a:t>speedup</a:t>
            </a:r>
            <a:r>
              <a:rPr lang="nb-NO" sz="2400" dirty="0"/>
              <a:t>.</a:t>
            </a:r>
          </a:p>
          <a:p>
            <a:pPr marL="342900" indent="-342900">
              <a:buFont typeface="+mj-lt"/>
              <a:buAutoNum type="arabicPeriod"/>
            </a:pPr>
            <a:endParaRPr lang="nb-NO" sz="2400" dirty="0"/>
          </a:p>
          <a:p>
            <a:pPr marL="342900" indent="-342900">
              <a:buFont typeface="+mj-lt"/>
              <a:buAutoNum type="arabicPeriod"/>
            </a:pPr>
            <a:r>
              <a:rPr lang="nb-NO" sz="2400" dirty="0"/>
              <a:t>Husk at det å starte parallelle Java-tråder tar ‘lang tid’ si 2ms i for alle  problemer. Tar programmet likevel lang tid kan vi de bort fra disse 2 ms, men ikke for små raske problemer.</a:t>
            </a:r>
          </a:p>
          <a:p>
            <a:pPr marL="342900" indent="-342900">
              <a:buFont typeface="+mj-lt"/>
              <a:buAutoNum type="arabicPeriod"/>
            </a:pPr>
            <a:endParaRPr lang="nb-NO" sz="2400" dirty="0"/>
          </a:p>
          <a:p>
            <a:pPr marL="342900" indent="-342900">
              <a:buFont typeface="+mj-lt"/>
              <a:buAutoNum type="arabicPeriod"/>
            </a:pPr>
            <a:r>
              <a:rPr lang="nb-NO" sz="2400" dirty="0"/>
              <a:t>Det å dele opp programmet og parallelliser det eller dele opp data og så slå  del-løsningene sammen til en felles løsning bør begge testes ut i </a:t>
            </a:r>
            <a:r>
              <a:rPr lang="nb-NO" sz="2400"/>
              <a:t>flere andre problemer</a:t>
            </a:r>
            <a:r>
              <a:rPr lang="nb-NO" sz="2400" dirty="0"/>
              <a:t>.</a:t>
            </a:r>
          </a:p>
        </p:txBody>
      </p:sp>
    </p:spTree>
    <p:extLst>
      <p:ext uri="{BB962C8B-B14F-4D97-AF65-F5344CB8AC3E}">
        <p14:creationId xmlns:p14="http://schemas.microsoft.com/office/powerpoint/2010/main" val="2302585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1968CBC7-9022-AEB5-BB8E-B0546C82A009}"/>
              </a:ext>
            </a:extLst>
          </p:cNvPr>
          <p:cNvSpPr>
            <a:spLocks noGrp="1"/>
          </p:cNvSpPr>
          <p:nvPr>
            <p:ph type="sldNum" sz="quarter" idx="12"/>
          </p:nvPr>
        </p:nvSpPr>
        <p:spPr/>
        <p:txBody>
          <a:bodyPr/>
          <a:lstStyle/>
          <a:p>
            <a:fld id="{ACE18A62-8382-4AF0-A1EB-92A1CB842EF6}" type="slidenum">
              <a:rPr lang="nb-NO" smtClean="0"/>
              <a:t>40</a:t>
            </a:fld>
            <a:endParaRPr lang="nb-NO"/>
          </a:p>
        </p:txBody>
      </p:sp>
      <p:pic>
        <p:nvPicPr>
          <p:cNvPr id="6" name="Bilde 5">
            <a:extLst>
              <a:ext uri="{FF2B5EF4-FFF2-40B4-BE49-F238E27FC236}">
                <a16:creationId xmlns:a16="http://schemas.microsoft.com/office/drawing/2014/main" id="{2FA91491-3540-7264-A0A0-B64B138CA209}"/>
              </a:ext>
            </a:extLst>
          </p:cNvPr>
          <p:cNvPicPr>
            <a:picLocks noChangeAspect="1"/>
          </p:cNvPicPr>
          <p:nvPr/>
        </p:nvPicPr>
        <p:blipFill>
          <a:blip r:embed="rId3"/>
          <a:stretch>
            <a:fillRect/>
          </a:stretch>
        </p:blipFill>
        <p:spPr>
          <a:xfrm>
            <a:off x="4938197" y="136525"/>
            <a:ext cx="7344806" cy="6858000"/>
          </a:xfrm>
          <a:prstGeom prst="rect">
            <a:avLst/>
          </a:prstGeom>
        </p:spPr>
      </p:pic>
      <p:sp>
        <p:nvSpPr>
          <p:cNvPr id="8" name="TekstSylinder 7">
            <a:extLst>
              <a:ext uri="{FF2B5EF4-FFF2-40B4-BE49-F238E27FC236}">
                <a16:creationId xmlns:a16="http://schemas.microsoft.com/office/drawing/2014/main" id="{9FDAB73B-CD41-3240-053A-A62FC0F8FB20}"/>
              </a:ext>
            </a:extLst>
          </p:cNvPr>
          <p:cNvSpPr txBox="1"/>
          <p:nvPr/>
        </p:nvSpPr>
        <p:spPr>
          <a:xfrm>
            <a:off x="1071282" y="759856"/>
            <a:ext cx="2891118" cy="5078313"/>
          </a:xfrm>
          <a:prstGeom prst="rect">
            <a:avLst/>
          </a:prstGeom>
          <a:noFill/>
        </p:spPr>
        <p:txBody>
          <a:bodyPr wrap="square">
            <a:spAutoFit/>
          </a:bodyPr>
          <a:lstStyle/>
          <a:p>
            <a:r>
              <a:rPr lang="nb-NO" dirty="0" err="1"/>
              <a:t>SekvKoHyll</a:t>
            </a:r>
            <a:r>
              <a:rPr lang="nb-NO" dirty="0"/>
              <a:t> 78</a:t>
            </a:r>
          </a:p>
          <a:p>
            <a:r>
              <a:rPr lang="nb-NO" dirty="0"/>
              <a:t>  </a:t>
            </a:r>
            <a:r>
              <a:rPr lang="nb-NO" dirty="0" err="1"/>
              <a:t>ind</a:t>
            </a:r>
            <a:r>
              <a:rPr lang="nb-NO" dirty="0"/>
              <a:t>:  0, </a:t>
            </a:r>
            <a:r>
              <a:rPr lang="nb-NO" dirty="0" err="1"/>
              <a:t>pkt</a:t>
            </a:r>
            <a:r>
              <a:rPr lang="nb-NO" dirty="0"/>
              <a:t>:  29(1,7)</a:t>
            </a:r>
          </a:p>
          <a:p>
            <a:r>
              <a:rPr lang="nb-NO" dirty="0"/>
              <a:t>  </a:t>
            </a:r>
            <a:r>
              <a:rPr lang="nb-NO" dirty="0" err="1"/>
              <a:t>ind</a:t>
            </a:r>
            <a:r>
              <a:rPr lang="nb-NO" dirty="0"/>
              <a:t>:  1, </a:t>
            </a:r>
            <a:r>
              <a:rPr lang="nb-NO" dirty="0" err="1"/>
              <a:t>pkt</a:t>
            </a:r>
            <a:r>
              <a:rPr lang="nb-NO" dirty="0"/>
              <a:t>:  14(2,5)</a:t>
            </a:r>
          </a:p>
          <a:p>
            <a:r>
              <a:rPr lang="nb-NO" dirty="0"/>
              <a:t>  </a:t>
            </a:r>
            <a:r>
              <a:rPr lang="nb-NO" dirty="0" err="1"/>
              <a:t>ind</a:t>
            </a:r>
            <a:r>
              <a:rPr lang="nb-NO" dirty="0"/>
              <a:t>:  2, </a:t>
            </a:r>
            <a:r>
              <a:rPr lang="nb-NO" dirty="0" err="1"/>
              <a:t>pkt</a:t>
            </a:r>
            <a:r>
              <a:rPr lang="nb-NO" dirty="0"/>
              <a:t>:  67(5,2)</a:t>
            </a:r>
          </a:p>
          <a:p>
            <a:r>
              <a:rPr lang="nb-NO" dirty="0"/>
              <a:t>  </a:t>
            </a:r>
            <a:r>
              <a:rPr lang="nb-NO" dirty="0" err="1"/>
              <a:t>ind</a:t>
            </a:r>
            <a:r>
              <a:rPr lang="nb-NO" dirty="0"/>
              <a:t>:  3, </a:t>
            </a:r>
            <a:r>
              <a:rPr lang="nb-NO" dirty="0" err="1"/>
              <a:t>pkt</a:t>
            </a:r>
            <a:r>
              <a:rPr lang="nb-NO" dirty="0"/>
              <a:t>:  28(7,1)</a:t>
            </a:r>
          </a:p>
          <a:p>
            <a:r>
              <a:rPr lang="nb-NO" dirty="0"/>
              <a:t>  </a:t>
            </a:r>
            <a:r>
              <a:rPr lang="nb-NO" dirty="0" err="1"/>
              <a:t>ind</a:t>
            </a:r>
            <a:r>
              <a:rPr lang="nb-NO" dirty="0"/>
              <a:t>:  4, </a:t>
            </a:r>
            <a:r>
              <a:rPr lang="nb-NO" dirty="0" err="1"/>
              <a:t>pkt</a:t>
            </a:r>
            <a:r>
              <a:rPr lang="nb-NO" dirty="0"/>
              <a:t>:   7(18,1)</a:t>
            </a:r>
          </a:p>
          <a:p>
            <a:r>
              <a:rPr lang="nb-NO" dirty="0"/>
              <a:t>  </a:t>
            </a:r>
            <a:r>
              <a:rPr lang="nb-NO" dirty="0" err="1"/>
              <a:t>ind</a:t>
            </a:r>
            <a:r>
              <a:rPr lang="nb-NO" dirty="0"/>
              <a:t>:  5, </a:t>
            </a:r>
            <a:r>
              <a:rPr lang="nb-NO" dirty="0" err="1"/>
              <a:t>pkt</a:t>
            </a:r>
            <a:r>
              <a:rPr lang="nb-NO" dirty="0"/>
              <a:t>:  42(24,7)</a:t>
            </a:r>
          </a:p>
          <a:p>
            <a:r>
              <a:rPr lang="nb-NO" dirty="0"/>
              <a:t>  </a:t>
            </a:r>
            <a:r>
              <a:rPr lang="nb-NO" dirty="0" err="1"/>
              <a:t>ind</a:t>
            </a:r>
            <a:r>
              <a:rPr lang="nb-NO" dirty="0"/>
              <a:t>:  6, </a:t>
            </a:r>
            <a:r>
              <a:rPr lang="nb-NO" dirty="0" err="1"/>
              <a:t>pkt</a:t>
            </a:r>
            <a:r>
              <a:rPr lang="nb-NO" dirty="0"/>
              <a:t>:  68(24,8)</a:t>
            </a:r>
          </a:p>
          <a:p>
            <a:r>
              <a:rPr lang="nb-NO" dirty="0"/>
              <a:t>  </a:t>
            </a:r>
            <a:r>
              <a:rPr lang="nb-NO" dirty="0" err="1"/>
              <a:t>ind</a:t>
            </a:r>
            <a:r>
              <a:rPr lang="nb-NO" dirty="0"/>
              <a:t>:  7, </a:t>
            </a:r>
            <a:r>
              <a:rPr lang="nb-NO" dirty="0" err="1"/>
              <a:t>pkt</a:t>
            </a:r>
            <a:r>
              <a:rPr lang="nb-NO" dirty="0"/>
              <a:t>:  76(21,16)</a:t>
            </a:r>
          </a:p>
          <a:p>
            <a:r>
              <a:rPr lang="nb-NO" dirty="0"/>
              <a:t>  </a:t>
            </a:r>
            <a:r>
              <a:rPr lang="nb-NO" dirty="0" err="1"/>
              <a:t>ind</a:t>
            </a:r>
            <a:r>
              <a:rPr lang="nb-NO" dirty="0"/>
              <a:t>:  8, </a:t>
            </a:r>
            <a:r>
              <a:rPr lang="nb-NO" dirty="0" err="1"/>
              <a:t>pkt</a:t>
            </a:r>
            <a:r>
              <a:rPr lang="nb-NO" dirty="0"/>
              <a:t>:  64(20,17)</a:t>
            </a:r>
          </a:p>
          <a:p>
            <a:r>
              <a:rPr lang="nb-NO" dirty="0"/>
              <a:t>  </a:t>
            </a:r>
            <a:r>
              <a:rPr lang="nb-NO" dirty="0" err="1"/>
              <a:t>ind</a:t>
            </a:r>
            <a:r>
              <a:rPr lang="nb-NO" dirty="0"/>
              <a:t>:  9, </a:t>
            </a:r>
            <a:r>
              <a:rPr lang="nb-NO" dirty="0" err="1"/>
              <a:t>pkt</a:t>
            </a:r>
            <a:r>
              <a:rPr lang="nb-NO" dirty="0"/>
              <a:t>:  46(19,18)</a:t>
            </a:r>
          </a:p>
          <a:p>
            <a:r>
              <a:rPr lang="nb-NO" dirty="0"/>
              <a:t>  </a:t>
            </a:r>
            <a:r>
              <a:rPr lang="nb-NO" dirty="0" err="1"/>
              <a:t>ind</a:t>
            </a:r>
            <a:r>
              <a:rPr lang="nb-NO" dirty="0"/>
              <a:t>: 10, </a:t>
            </a:r>
            <a:r>
              <a:rPr lang="nb-NO" dirty="0" err="1"/>
              <a:t>pkt</a:t>
            </a:r>
            <a:r>
              <a:rPr lang="nb-NO" dirty="0"/>
              <a:t>:  58(15,22)</a:t>
            </a:r>
          </a:p>
          <a:p>
            <a:r>
              <a:rPr lang="nb-NO" dirty="0"/>
              <a:t>  </a:t>
            </a:r>
            <a:r>
              <a:rPr lang="nb-NO" dirty="0" err="1"/>
              <a:t>ind</a:t>
            </a:r>
            <a:r>
              <a:rPr lang="nb-NO" dirty="0"/>
              <a:t>: 11, </a:t>
            </a:r>
            <a:r>
              <a:rPr lang="nb-NO" dirty="0" err="1"/>
              <a:t>pkt</a:t>
            </a:r>
            <a:r>
              <a:rPr lang="nb-NO" dirty="0"/>
              <a:t>:  34(12,22)</a:t>
            </a:r>
          </a:p>
          <a:p>
            <a:r>
              <a:rPr lang="nb-NO" dirty="0"/>
              <a:t>  </a:t>
            </a:r>
            <a:r>
              <a:rPr lang="nb-NO" dirty="0" err="1"/>
              <a:t>ind</a:t>
            </a:r>
            <a:r>
              <a:rPr lang="nb-NO" dirty="0"/>
              <a:t>: 12, </a:t>
            </a:r>
            <a:r>
              <a:rPr lang="nb-NO" dirty="0" err="1"/>
              <a:t>pkt</a:t>
            </a:r>
            <a:r>
              <a:rPr lang="nb-NO" dirty="0"/>
              <a:t>:  23(10,22)</a:t>
            </a:r>
          </a:p>
          <a:p>
            <a:r>
              <a:rPr lang="nb-NO" dirty="0"/>
              <a:t>  </a:t>
            </a:r>
            <a:r>
              <a:rPr lang="nb-NO" dirty="0" err="1"/>
              <a:t>ind</a:t>
            </a:r>
            <a:r>
              <a:rPr lang="nb-NO" dirty="0"/>
              <a:t>: 13, </a:t>
            </a:r>
            <a:r>
              <a:rPr lang="nb-NO" dirty="0" err="1"/>
              <a:t>pkt</a:t>
            </a:r>
            <a:r>
              <a:rPr lang="nb-NO" dirty="0"/>
              <a:t>:   9(7,20)</a:t>
            </a:r>
          </a:p>
          <a:p>
            <a:r>
              <a:rPr lang="nb-NO" dirty="0"/>
              <a:t>  </a:t>
            </a:r>
            <a:r>
              <a:rPr lang="nb-NO" dirty="0" err="1"/>
              <a:t>ind</a:t>
            </a:r>
            <a:r>
              <a:rPr lang="nb-NO" dirty="0"/>
              <a:t>: 14, </a:t>
            </a:r>
            <a:r>
              <a:rPr lang="nb-NO" dirty="0" err="1"/>
              <a:t>pkt</a:t>
            </a:r>
            <a:r>
              <a:rPr lang="nb-NO" dirty="0"/>
              <a:t>:  20(4,17)</a:t>
            </a:r>
          </a:p>
          <a:p>
            <a:r>
              <a:rPr lang="nb-NO" dirty="0"/>
              <a:t>  </a:t>
            </a:r>
            <a:r>
              <a:rPr lang="nb-NO" dirty="0" err="1"/>
              <a:t>ind</a:t>
            </a:r>
            <a:r>
              <a:rPr lang="nb-NO" dirty="0"/>
              <a:t>: 15, </a:t>
            </a:r>
            <a:r>
              <a:rPr lang="nb-NO" dirty="0" err="1"/>
              <a:t>pkt</a:t>
            </a:r>
            <a:r>
              <a:rPr lang="nb-NO" dirty="0"/>
              <a:t>:  44(1,14)</a:t>
            </a:r>
          </a:p>
          <a:p>
            <a:r>
              <a:rPr lang="nb-NO" dirty="0"/>
              <a:t>  </a:t>
            </a:r>
            <a:r>
              <a:rPr lang="nb-NO" dirty="0" err="1"/>
              <a:t>ind</a:t>
            </a:r>
            <a:r>
              <a:rPr lang="nb-NO" dirty="0"/>
              <a:t>: 16, </a:t>
            </a:r>
            <a:r>
              <a:rPr lang="nb-NO" dirty="0" err="1"/>
              <a:t>pkt</a:t>
            </a:r>
            <a:r>
              <a:rPr lang="nb-NO" dirty="0"/>
              <a:t>:  52(1,1</a:t>
            </a:r>
          </a:p>
        </p:txBody>
      </p:sp>
    </p:spTree>
    <p:extLst>
      <p:ext uri="{BB962C8B-B14F-4D97-AF65-F5344CB8AC3E}">
        <p14:creationId xmlns:p14="http://schemas.microsoft.com/office/powerpoint/2010/main" val="39501285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A09DE42-DDF4-A664-B583-4D2464AAAD0D}"/>
              </a:ext>
            </a:extLst>
          </p:cNvPr>
          <p:cNvSpPr>
            <a:spLocks noGrp="1"/>
          </p:cNvSpPr>
          <p:nvPr>
            <p:ph type="sldNum" sz="quarter" idx="12"/>
          </p:nvPr>
        </p:nvSpPr>
        <p:spPr/>
        <p:txBody>
          <a:bodyPr/>
          <a:lstStyle/>
          <a:p>
            <a:fld id="{ACE18A62-8382-4AF0-A1EB-92A1CB842EF6}" type="slidenum">
              <a:rPr lang="nb-NO" smtClean="0"/>
              <a:t>41</a:t>
            </a:fld>
            <a:endParaRPr lang="nb-NO"/>
          </a:p>
        </p:txBody>
      </p:sp>
      <p:pic>
        <p:nvPicPr>
          <p:cNvPr id="4" name="Bilde 3">
            <a:extLst>
              <a:ext uri="{FF2B5EF4-FFF2-40B4-BE49-F238E27FC236}">
                <a16:creationId xmlns:a16="http://schemas.microsoft.com/office/drawing/2014/main" id="{EC969AE0-8141-7C58-8F6F-5719122E83E3}"/>
              </a:ext>
            </a:extLst>
          </p:cNvPr>
          <p:cNvPicPr>
            <a:picLocks noChangeAspect="1"/>
          </p:cNvPicPr>
          <p:nvPr/>
        </p:nvPicPr>
        <p:blipFill>
          <a:blip r:embed="rId2"/>
          <a:stretch>
            <a:fillRect/>
          </a:stretch>
        </p:blipFill>
        <p:spPr>
          <a:xfrm>
            <a:off x="4256197" y="-136525"/>
            <a:ext cx="6819385" cy="6858000"/>
          </a:xfrm>
          <a:prstGeom prst="rect">
            <a:avLst/>
          </a:prstGeom>
        </p:spPr>
      </p:pic>
      <p:pic>
        <p:nvPicPr>
          <p:cNvPr id="6" name="Bilde 5">
            <a:extLst>
              <a:ext uri="{FF2B5EF4-FFF2-40B4-BE49-F238E27FC236}">
                <a16:creationId xmlns:a16="http://schemas.microsoft.com/office/drawing/2014/main" id="{738AC8E0-B34A-9527-73B2-297E854B7DA7}"/>
              </a:ext>
            </a:extLst>
          </p:cNvPr>
          <p:cNvPicPr>
            <a:picLocks noChangeAspect="1"/>
          </p:cNvPicPr>
          <p:nvPr/>
        </p:nvPicPr>
        <p:blipFill>
          <a:blip r:embed="rId3"/>
          <a:stretch>
            <a:fillRect/>
          </a:stretch>
        </p:blipFill>
        <p:spPr>
          <a:xfrm>
            <a:off x="444751" y="0"/>
            <a:ext cx="3072897" cy="6858000"/>
          </a:xfrm>
          <a:prstGeom prst="rect">
            <a:avLst/>
          </a:prstGeom>
        </p:spPr>
      </p:pic>
    </p:spTree>
    <p:extLst>
      <p:ext uri="{BB962C8B-B14F-4D97-AF65-F5344CB8AC3E}">
        <p14:creationId xmlns:p14="http://schemas.microsoft.com/office/powerpoint/2010/main" val="108196093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14431</TotalTime>
  <Words>2488</Words>
  <Application>Microsoft Office PowerPoint</Application>
  <PresentationFormat>Widescreen</PresentationFormat>
  <Paragraphs>267</Paragraphs>
  <Slides>41</Slides>
  <Notes>12</Notes>
  <HiddenSlides>0</HiddenSlides>
  <MMClips>0</MMClips>
  <ScaleCrop>false</ScaleCrop>
  <HeadingPairs>
    <vt:vector size="6" baseType="variant">
      <vt:variant>
        <vt:lpstr>Brukte skrifter</vt:lpstr>
      </vt:variant>
      <vt:variant>
        <vt:i4>11</vt:i4>
      </vt:variant>
      <vt:variant>
        <vt:lpstr>Tema</vt:lpstr>
      </vt:variant>
      <vt:variant>
        <vt:i4>1</vt:i4>
      </vt:variant>
      <vt:variant>
        <vt:lpstr>Lysbildetitler</vt:lpstr>
      </vt:variant>
      <vt:variant>
        <vt:i4>41</vt:i4>
      </vt:variant>
    </vt:vector>
  </HeadingPairs>
  <TitlesOfParts>
    <vt:vector size="53" baseType="lpstr">
      <vt:lpstr>Aptos</vt:lpstr>
      <vt:lpstr>Aptos Display</vt:lpstr>
      <vt:lpstr>Arial</vt:lpstr>
      <vt:lpstr>ArialMT</vt:lpstr>
      <vt:lpstr>Calibri</vt:lpstr>
      <vt:lpstr>Cambria Math</vt:lpstr>
      <vt:lpstr>SymbolMT</vt:lpstr>
      <vt:lpstr>Tahoma</vt:lpstr>
      <vt:lpstr>Tahoma-Bold</vt:lpstr>
      <vt:lpstr>Wingdings</vt:lpstr>
      <vt:lpstr>Wingdings-Regular</vt:lpstr>
      <vt:lpstr>Office-tema</vt:lpstr>
      <vt:lpstr>PowerPoint-presentasjon</vt:lpstr>
      <vt:lpstr>Den konvekse innhyllingen  av n punkter, sekvensiell og to parallelle  algoritmer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Arne Maus</dc:creator>
  <cp:lastModifiedBy>Arne Maus</cp:lastModifiedBy>
  <cp:revision>98</cp:revision>
  <cp:lastPrinted>2025-03-14T14:27:45Z</cp:lastPrinted>
  <dcterms:created xsi:type="dcterms:W3CDTF">2025-03-07T10:34:27Z</dcterms:created>
  <dcterms:modified xsi:type="dcterms:W3CDTF">2025-03-25T11:26:16Z</dcterms:modified>
</cp:coreProperties>
</file>