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61" r:id="rId2"/>
    <p:sldId id="614" r:id="rId3"/>
    <p:sldId id="545" r:id="rId4"/>
    <p:sldId id="1146" r:id="rId5"/>
    <p:sldId id="546" r:id="rId6"/>
    <p:sldId id="547" r:id="rId7"/>
    <p:sldId id="548" r:id="rId8"/>
    <p:sldId id="550" r:id="rId9"/>
    <p:sldId id="551" r:id="rId10"/>
    <p:sldId id="1158" r:id="rId11"/>
    <p:sldId id="647" r:id="rId12"/>
    <p:sldId id="268" r:id="rId13"/>
    <p:sldId id="556" r:id="rId14"/>
    <p:sldId id="649" r:id="rId15"/>
    <p:sldId id="651" r:id="rId16"/>
    <p:sldId id="337" r:id="rId17"/>
    <p:sldId id="336" r:id="rId18"/>
    <p:sldId id="301" r:id="rId19"/>
    <p:sldId id="652" r:id="rId20"/>
    <p:sldId id="653" r:id="rId21"/>
    <p:sldId id="1185" r:id="rId22"/>
    <p:sldId id="1160" r:id="rId23"/>
    <p:sldId id="1163" r:id="rId24"/>
    <p:sldId id="592" r:id="rId25"/>
    <p:sldId id="593" r:id="rId26"/>
    <p:sldId id="1161" r:id="rId27"/>
    <p:sldId id="269" r:id="rId28"/>
    <p:sldId id="270" r:id="rId29"/>
    <p:sldId id="278" r:id="rId30"/>
    <p:sldId id="1186" r:id="rId31"/>
    <p:sldId id="553" r:id="rId32"/>
    <p:sldId id="1165" r:id="rId33"/>
    <p:sldId id="554" r:id="rId34"/>
    <p:sldId id="643" r:id="rId35"/>
    <p:sldId id="555" r:id="rId36"/>
    <p:sldId id="636" r:id="rId37"/>
    <p:sldId id="637" r:id="rId38"/>
    <p:sldId id="638" r:id="rId39"/>
    <p:sldId id="639" r:id="rId40"/>
    <p:sldId id="640" r:id="rId41"/>
    <p:sldId id="641" r:id="rId42"/>
    <p:sldId id="642" r:id="rId43"/>
    <p:sldId id="1172" r:id="rId44"/>
    <p:sldId id="1177" r:id="rId45"/>
    <p:sldId id="565" r:id="rId46"/>
    <p:sldId id="566" r:id="rId47"/>
    <p:sldId id="1187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1"/>
    <p:restoredTop sz="89456"/>
  </p:normalViewPr>
  <p:slideViewPr>
    <p:cSldViewPr>
      <p:cViewPr varScale="1">
        <p:scale>
          <a:sx n="114" d="100"/>
          <a:sy n="114" d="100"/>
        </p:scale>
        <p:origin x="2416" y="16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07.11.2023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07.11.2023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5A245E9-5C9E-C844-89E2-0F2B13A48770}" type="slidenum">
              <a:rPr lang="en-US" smtClean="0">
                <a:latin typeface="Times New Roman" charset="0"/>
              </a:rPr>
              <a:pPr>
                <a:defRPr/>
              </a:pPr>
              <a:t>3</a:t>
            </a:fld>
            <a:endParaRPr lang="en-US">
              <a:latin typeface="Times New Roman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149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782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57FDAD4-80F9-134A-8946-A48F96430134}" type="slidenum">
              <a:rPr lang="en-US" smtClean="0">
                <a:latin typeface="Times New Roman" charset="0"/>
              </a:rPr>
              <a:pPr>
                <a:defRPr/>
              </a:pPr>
              <a:t>5</a:t>
            </a:fld>
            <a:endParaRPr lang="en-US">
              <a:latin typeface="Times New Roman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412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57FDAD4-80F9-134A-8946-A48F96430134}" type="slidenum">
              <a:rPr lang="en-US" smtClean="0">
                <a:latin typeface="Times New Roman" charset="0"/>
              </a:rPr>
              <a:pPr>
                <a:defRPr/>
              </a:pPr>
              <a:t>6</a:t>
            </a:fld>
            <a:endParaRPr lang="en-US">
              <a:latin typeface="Times New Roman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5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5941BB9-9302-7F47-BEF4-50960F8F2D97}" type="slidenum">
              <a:rPr lang="en-US" smtClean="0">
                <a:latin typeface="Times New Roman" charset="0"/>
              </a:rPr>
              <a:pPr>
                <a:defRPr/>
              </a:pPr>
              <a:t>8</a:t>
            </a:fld>
            <a:endParaRPr lang="en-US">
              <a:latin typeface="Times New Roman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58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F879F09-0A83-BE4C-9714-DD4D914C7405}" type="slidenum">
              <a:rPr lang="en-US" smtClean="0">
                <a:latin typeface="Times New Roman" charset="0"/>
              </a:rPr>
              <a:pPr>
                <a:defRPr/>
              </a:pPr>
              <a:t>9</a:t>
            </a:fld>
            <a:endParaRPr lang="en-US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611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895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D7FD81E1-B5D7-F342-A31F-CC2065A4FC73}" type="slidenum">
              <a:rPr lang="en-US" smtClean="0">
                <a:latin typeface="Times New Roman" charset="0"/>
              </a:rPr>
              <a:pPr>
                <a:defRPr/>
              </a:pPr>
              <a:t>11</a:t>
            </a:fld>
            <a:endParaRPr lang="en-US">
              <a:latin typeface="Times New Roman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015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94F5F-63D5-4F7B-9CDD-5BF8584038C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59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AD893-C969-41C7-BB79-D8A1EE2A9EB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47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AD893-C969-41C7-BB79-D8A1EE2A9EB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08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AD893-C969-41C7-BB79-D8A1EE2A9EB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550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5246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0F5B7B-83CE-244B-AE3C-DE44922F556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993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289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6445C-1210-8A4D-AAA9-8DAC0A74C14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595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6445C-1210-8A4D-AAA9-8DAC0A74C14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00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6445C-1210-8A4D-AAA9-8DAC0A74C14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9244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6445C-1210-8A4D-AAA9-8DAC0A74C14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280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6445C-1210-8A4D-AAA9-8DAC0A74C14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27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6445C-1210-8A4D-AAA9-8DAC0A74C14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682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6445C-1210-8A4D-AAA9-8DAC0A74C14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95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6445C-1210-8A4D-AAA9-8DAC0A74C14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1515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6445C-1210-8A4D-AAA9-8DAC0A74C14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8275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6250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91EEAC-CFEF-9647-876F-EABC6B8338D7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476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50933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 Gu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74733" y="6623136"/>
            <a:ext cx="1774550" cy="146860"/>
          </a:xfrm>
          <a:prstGeom prst="rect">
            <a:avLst/>
          </a:prstGeom>
          <a:noFill/>
          <a:ln>
            <a:noFill/>
          </a:ln>
        </p:spPr>
        <p:txBody>
          <a:bodyPr wrap="none" lIns="27000" tIns="27000" rIns="27000" bIns="27000" rtlCol="0">
            <a:spAutoFit/>
          </a:bodyPr>
          <a:lstStyle/>
          <a:p>
            <a:pPr defTabSz="514350"/>
            <a:r>
              <a:rPr lang="en-US" altLang="ko-KR" sz="600" dirty="0">
                <a:solidFill>
                  <a:srgbClr val="99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ⓒ 2017. Samsung Electronics. All rights reserved.</a:t>
            </a:r>
            <a:endParaRPr lang="ko-KR" altLang="en-US" sz="600" dirty="0">
              <a:solidFill>
                <a:srgbClr val="99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230760" y="319395"/>
            <a:ext cx="8085137" cy="53741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514350" rtl="0" eaLnBrk="1" latinLnBrk="1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ko-KR" altLang="en-US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Insert your main title</a:t>
            </a:r>
            <a:endParaRPr lang="ko-KR" altLang="en-US" dirty="0"/>
          </a:p>
        </p:txBody>
      </p:sp>
      <p:sp>
        <p:nvSpPr>
          <p:cNvPr id="11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140400" y="908720"/>
            <a:ext cx="8863200" cy="5544616"/>
          </a:xfrm>
          <a:prstGeom prst="rect">
            <a:avLst/>
          </a:prstGeom>
        </p:spPr>
        <p:txBody>
          <a:bodyPr lIns="72000" tIns="72000" rIns="36000" bIns="0">
            <a:normAutofit/>
          </a:bodyPr>
          <a:lstStyle>
            <a:lvl1pPr marL="203597" indent="-203597">
              <a:spcBef>
                <a:spcPts val="750"/>
              </a:spcBef>
              <a:buSzPct val="130000"/>
              <a:buFontTx/>
              <a:buBlip>
                <a:blip r:embed="rId3"/>
              </a:buBlip>
              <a:defRPr lang="ko-KR" altLang="en-US" sz="1800" b="1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1pPr>
            <a:lvl2pPr marL="406004" indent="-139304">
              <a:spcBef>
                <a:spcPts val="600"/>
              </a:spcBef>
              <a:buFont typeface="Calibri" panose="020F0502020204030204" pitchFamily="34" charset="0"/>
              <a:buChar char="–"/>
              <a:defRPr lang="ko-KR" altLang="en-US" sz="150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2pPr>
            <a:lvl3pPr marL="536972" indent="-111919">
              <a:lnSpc>
                <a:spcPct val="112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ko-KR" altLang="en-US" sz="135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3pPr>
            <a:lvl4pPr marL="270272" indent="-135731">
              <a:spcBef>
                <a:spcPts val="375"/>
              </a:spcBef>
              <a:buFont typeface="+mj-ea"/>
              <a:buAutoNum type="circleNumDbPlain"/>
              <a:defRPr lang="ko-KR" altLang="en-US" sz="90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itchFamily="34" charset="0"/>
              </a:defRPr>
            </a:lvl4pPr>
            <a:lvl5pPr marL="336947" indent="-64294">
              <a:spcBef>
                <a:spcPts val="225"/>
              </a:spcBef>
              <a:buFont typeface="Calibri" panose="020F0502020204030204" pitchFamily="34" charset="0"/>
              <a:buChar char="◦"/>
              <a:defRPr lang="ko-KR" altLang="en-US" sz="75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itchFamily="34" charset="0"/>
              </a:defRPr>
            </a:lvl5pPr>
          </a:lstStyle>
          <a:p>
            <a:pPr lvl="0"/>
            <a:r>
              <a:rPr lang="en-US" altLang="ko-KR" dirty="0" err="1"/>
              <a:t>Asdf</a:t>
            </a:r>
            <a:endParaRPr lang="en-US" altLang="ko-KR" dirty="0"/>
          </a:p>
          <a:p>
            <a:pPr lvl="1"/>
            <a:r>
              <a:rPr lang="en-US" altLang="ko-KR" dirty="0" err="1"/>
              <a:t>Asdf</a:t>
            </a:r>
            <a:endParaRPr lang="en-US" altLang="ko-KR" dirty="0"/>
          </a:p>
          <a:p>
            <a:pPr lvl="2"/>
            <a:r>
              <a:rPr lang="en-US" altLang="ko-KR" dirty="0" err="1"/>
              <a:t>asd</a:t>
            </a:r>
            <a:endParaRPr lang="ko-KR" altLang="en-US" dirty="0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05300" y="6598189"/>
            <a:ext cx="533400" cy="233603"/>
          </a:xfrm>
          <a:prstGeom prst="rect">
            <a:avLst/>
          </a:prstGeom>
        </p:spPr>
        <p:txBody>
          <a:bodyPr/>
          <a:lstStyle>
            <a:lvl1pPr algn="r">
              <a:defRPr sz="675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defTabSz="514350"/>
            <a:fld id="{41CB6D96-E065-46D7-BFC0-473F3D5B23B3}" type="slidenum">
              <a:rPr lang="ko-KR" altLang="en-US" smtClean="0"/>
              <a:pPr defTabSz="514350"/>
              <a:t>‹#›</a:t>
            </a:fld>
            <a:r>
              <a:rPr lang="en-US" altLang="ko-KR"/>
              <a:t>/13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109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230758" y="356436"/>
            <a:ext cx="8085137" cy="537411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2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Insert your main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05300" y="6542772"/>
            <a:ext cx="533400" cy="233603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41CB6D96-E065-46D7-BFC0-473F3D5B23B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9" name="그림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57" y="548004"/>
            <a:ext cx="856490" cy="17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2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07.11.2023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2" r:id="rId12"/>
    <p:sldLayoutId id="2147484063" r:id="rId13"/>
    <p:sldLayoutId id="2147484064" r:id="rId14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7.em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9.em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3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drop-shape-drawing-1_nevit_104.svg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tiff"/><Relationship Id="rId5" Type="http://schemas.openxmlformats.org/officeDocument/2006/relationships/image" Target="../media/image38.tiff"/><Relationship Id="rId4" Type="http://schemas.openxmlformats.org/officeDocument/2006/relationships/image" Target="../media/image37.tif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emf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IN3230/4230</a:t>
            </a:r>
          </a:p>
          <a:p>
            <a:r>
              <a:rPr lang="en-US" dirty="0"/>
              <a:t>Wireless Communications - II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 err="1"/>
              <a:t>ozgua@ifi.uio.no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/>
              <a:t>Wireless Systems - Short Range</a:t>
            </a:r>
          </a:p>
          <a:p>
            <a:pPr lvl="1"/>
            <a:r>
              <a:rPr lang="en-US" dirty="0" err="1"/>
              <a:t>Wifi</a:t>
            </a:r>
            <a:endParaRPr lang="en-US" dirty="0"/>
          </a:p>
          <a:p>
            <a:pPr lvl="1"/>
            <a:r>
              <a:rPr lang="en-US" dirty="0"/>
              <a:t>Bluetooth</a:t>
            </a:r>
          </a:p>
          <a:p>
            <a:r>
              <a:rPr lang="en-US" dirty="0"/>
              <a:t>Mobile Broadband Networks</a:t>
            </a:r>
          </a:p>
          <a:p>
            <a:pPr lvl="1"/>
            <a:r>
              <a:rPr lang="en-US" dirty="0"/>
              <a:t>Building Blocks</a:t>
            </a:r>
          </a:p>
          <a:p>
            <a:pPr lvl="1"/>
            <a:r>
              <a:rPr lang="en-US" dirty="0"/>
              <a:t>Performance</a:t>
            </a:r>
          </a:p>
          <a:p>
            <a:pPr lvl="1"/>
            <a:r>
              <a:rPr lang="en-US" dirty="0"/>
              <a:t>Operations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015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5" y="341784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Wireless LAN Architecture</a:t>
            </a:r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4984750" y="1390650"/>
            <a:ext cx="3965575" cy="434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r>
              <a:rPr lang="en-US" sz="2400" dirty="0">
                <a:latin typeface="+mn-lt"/>
                <a:cs typeface="+mn-cs"/>
              </a:rPr>
              <a:t>wireless host communicates with access points (AP)</a:t>
            </a:r>
          </a:p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r>
              <a:rPr lang="en-US" sz="2400" dirty="0">
                <a:latin typeface="+mn-lt"/>
                <a:cs typeface="+mn-cs"/>
              </a:rPr>
              <a:t>The owner of the AP becomes the operator</a:t>
            </a:r>
            <a:endParaRPr lang="en-US" sz="200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r>
              <a:rPr lang="en-US" sz="2400" dirty="0">
                <a:latin typeface="+mn-lt"/>
                <a:cs typeface="+mn-cs"/>
              </a:rPr>
              <a:t>Basic Service Set (BSS) in infrastructure mode contains:</a:t>
            </a:r>
          </a:p>
          <a:p>
            <a:pPr marL="742950" lvl="1" indent="-285750">
              <a:lnSpc>
                <a:spcPts val="2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000" dirty="0">
                <a:latin typeface="+mn-lt"/>
                <a:cs typeface="+mn-cs"/>
              </a:rPr>
              <a:t>wireless hosts</a:t>
            </a:r>
          </a:p>
          <a:p>
            <a:pPr marL="742950" lvl="1" indent="-285750">
              <a:lnSpc>
                <a:spcPts val="2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000" dirty="0">
                <a:latin typeface="+mn-lt"/>
                <a:cs typeface="+mn-cs"/>
              </a:rPr>
              <a:t>access point (AP): base station</a:t>
            </a:r>
          </a:p>
          <a:p>
            <a:pPr marL="742950" lvl="1" indent="-285750">
              <a:lnSpc>
                <a:spcPts val="2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000" dirty="0">
                <a:latin typeface="+mn-lt"/>
                <a:cs typeface="+mn-cs"/>
              </a:rPr>
              <a:t>ad hoc mode: hosts only</a:t>
            </a:r>
          </a:p>
        </p:txBody>
      </p:sp>
      <p:grpSp>
        <p:nvGrpSpPr>
          <p:cNvPr id="57349" name="Group 7"/>
          <p:cNvGrpSpPr>
            <a:grpSpLocks/>
          </p:cNvGrpSpPr>
          <p:nvPr/>
        </p:nvGrpSpPr>
        <p:grpSpPr bwMode="auto">
          <a:xfrm>
            <a:off x="3013075" y="3606800"/>
            <a:ext cx="417513" cy="192088"/>
            <a:chOff x="3600" y="219"/>
            <a:chExt cx="360" cy="175"/>
          </a:xfrm>
        </p:grpSpPr>
        <p:sp>
          <p:nvSpPr>
            <p:cNvPr id="21556" name="Oval 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1557" name="Line 9"/>
            <p:cNvSpPr>
              <a:spLocks noChangeShapeType="1"/>
            </p:cNvSpPr>
            <p:nvPr/>
          </p:nvSpPr>
          <p:spPr bwMode="auto">
            <a:xfrm>
              <a:off x="3603" y="288"/>
              <a:ext cx="0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1558" name="Line 10"/>
            <p:cNvSpPr>
              <a:spLocks noChangeShapeType="1"/>
            </p:cNvSpPr>
            <p:nvPr/>
          </p:nvSpPr>
          <p:spPr bwMode="auto">
            <a:xfrm>
              <a:off x="3960" y="288"/>
              <a:ext cx="0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1559" name="Rectangle 11"/>
            <p:cNvSpPr>
              <a:spLocks noChangeArrowheads="1"/>
            </p:cNvSpPr>
            <p:nvPr/>
          </p:nvSpPr>
          <p:spPr bwMode="auto">
            <a:xfrm>
              <a:off x="3603" y="288"/>
              <a:ext cx="356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charset="0"/>
                <a:cs typeface="+mn-cs"/>
              </a:endParaRPr>
            </a:p>
          </p:txBody>
        </p:sp>
        <p:sp>
          <p:nvSpPr>
            <p:cNvPr id="21560" name="Oval 1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grpSp>
          <p:nvGrpSpPr>
            <p:cNvPr id="57400" name="Group 1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1566" name="Line 14"/>
              <p:cNvSpPr>
                <a:spLocks noChangeShapeType="1"/>
              </p:cNvSpPr>
              <p:nvPr/>
            </p:nvSpPr>
            <p:spPr bwMode="auto">
              <a:xfrm flipV="1">
                <a:off x="2848" y="847"/>
                <a:ext cx="5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21567" name="Line 15"/>
              <p:cNvSpPr>
                <a:spLocks noChangeShapeType="1"/>
              </p:cNvSpPr>
              <p:nvPr/>
            </p:nvSpPr>
            <p:spPr bwMode="auto">
              <a:xfrm>
                <a:off x="2943" y="946"/>
                <a:ext cx="4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21568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grpSp>
          <p:nvGrpSpPr>
            <p:cNvPr id="57401" name="Group 1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1563" name="Line 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21564" name="Line 19"/>
              <p:cNvSpPr>
                <a:spLocks noChangeShapeType="1"/>
              </p:cNvSpPr>
              <p:nvPr/>
            </p:nvSpPr>
            <p:spPr bwMode="auto">
              <a:xfrm>
                <a:off x="2943" y="945"/>
                <a:ext cx="4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21565" name="Line 20"/>
              <p:cNvSpPr>
                <a:spLocks noChangeShapeType="1"/>
              </p:cNvSpPr>
              <p:nvPr/>
            </p:nvSpPr>
            <p:spPr bwMode="auto">
              <a:xfrm>
                <a:off x="2894" y="851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</p:grpSp>
      <p:sp>
        <p:nvSpPr>
          <p:cNvPr id="21511" name="Text Box 24"/>
          <p:cNvSpPr txBox="1">
            <a:spLocks noChangeArrowheads="1"/>
          </p:cNvSpPr>
          <p:nvPr/>
        </p:nvSpPr>
        <p:spPr bwMode="auto">
          <a:xfrm>
            <a:off x="917575" y="4652963"/>
            <a:ext cx="10541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>
                <a:latin typeface="Arial" charset="0"/>
                <a:cs typeface="Arial" charset="0"/>
              </a:rPr>
              <a:t>BSS 1</a:t>
            </a:r>
          </a:p>
        </p:txBody>
      </p:sp>
      <p:sp>
        <p:nvSpPr>
          <p:cNvPr id="21512" name="Text Box 27"/>
          <p:cNvSpPr txBox="1">
            <a:spLocks noChangeArrowheads="1"/>
          </p:cNvSpPr>
          <p:nvPr/>
        </p:nvSpPr>
        <p:spPr bwMode="auto">
          <a:xfrm>
            <a:off x="3211513" y="6086475"/>
            <a:ext cx="854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>
                <a:latin typeface="Arial" charset="0"/>
                <a:cs typeface="Arial" charset="0"/>
              </a:rPr>
              <a:t>BSS 2</a:t>
            </a:r>
          </a:p>
        </p:txBody>
      </p:sp>
      <p:sp>
        <p:nvSpPr>
          <p:cNvPr id="21513" name="Line 28"/>
          <p:cNvSpPr>
            <a:spLocks noChangeShapeType="1"/>
          </p:cNvSpPr>
          <p:nvPr/>
        </p:nvSpPr>
        <p:spPr bwMode="auto">
          <a:xfrm flipV="1">
            <a:off x="3176588" y="2684463"/>
            <a:ext cx="214312" cy="908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57353" name="Group 29"/>
          <p:cNvGrpSpPr>
            <a:grpSpLocks/>
          </p:cNvGrpSpPr>
          <p:nvPr/>
        </p:nvGrpSpPr>
        <p:grpSpPr bwMode="auto">
          <a:xfrm>
            <a:off x="2447925" y="1503363"/>
            <a:ext cx="1978025" cy="1444625"/>
            <a:chOff x="3744" y="1392"/>
            <a:chExt cx="1488" cy="1110"/>
          </a:xfrm>
        </p:grpSpPr>
        <p:sp>
          <p:nvSpPr>
            <p:cNvPr id="57393" name="Freeform 30"/>
            <p:cNvSpPr>
              <a:spLocks/>
            </p:cNvSpPr>
            <p:nvPr/>
          </p:nvSpPr>
          <p:spPr bwMode="auto">
            <a:xfrm>
              <a:off x="3744" y="1392"/>
              <a:ext cx="1488" cy="1110"/>
            </a:xfrm>
            <a:custGeom>
              <a:avLst/>
              <a:gdLst>
                <a:gd name="T0" fmla="*/ 1 w 2135"/>
                <a:gd name="T1" fmla="*/ 26 h 1662"/>
                <a:gd name="T2" fmla="*/ 6 w 2135"/>
                <a:gd name="T3" fmla="*/ 3 h 1662"/>
                <a:gd name="T4" fmla="*/ 36 w 2135"/>
                <a:gd name="T5" fmla="*/ 7 h 1662"/>
                <a:gd name="T6" fmla="*/ 68 w 2135"/>
                <a:gd name="T7" fmla="*/ 4 h 1662"/>
                <a:gd name="T8" fmla="*/ 112 w 2135"/>
                <a:gd name="T9" fmla="*/ 16 h 1662"/>
                <a:gd name="T10" fmla="*/ 112 w 2135"/>
                <a:gd name="T11" fmla="*/ 45 h 1662"/>
                <a:gd name="T12" fmla="*/ 88 w 2135"/>
                <a:gd name="T13" fmla="*/ 63 h 1662"/>
                <a:gd name="T14" fmla="*/ 45 w 2135"/>
                <a:gd name="T15" fmla="*/ 59 h 1662"/>
                <a:gd name="T16" fmla="*/ 28 w 2135"/>
                <a:gd name="T17" fmla="*/ 50 h 1662"/>
                <a:gd name="T18" fmla="*/ 10 w 2135"/>
                <a:gd name="T19" fmla="*/ 42 h 1662"/>
                <a:gd name="T20" fmla="*/ 1 w 2135"/>
                <a:gd name="T21" fmla="*/ 26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5" name="Text Box 31"/>
            <p:cNvSpPr txBox="1">
              <a:spLocks noChangeArrowheads="1"/>
            </p:cNvSpPr>
            <p:nvPr/>
          </p:nvSpPr>
          <p:spPr bwMode="auto">
            <a:xfrm>
              <a:off x="4129" y="1776"/>
              <a:ext cx="727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>
                  <a:latin typeface="Arial" charset="0"/>
                  <a:cs typeface="Arial" charset="0"/>
                </a:rPr>
                <a:t>Internet</a:t>
              </a:r>
            </a:p>
          </p:txBody>
        </p:sp>
      </p:grpSp>
      <p:sp>
        <p:nvSpPr>
          <p:cNvPr id="21515" name="Text Box 32"/>
          <p:cNvSpPr txBox="1">
            <a:spLocks noChangeArrowheads="1"/>
          </p:cNvSpPr>
          <p:nvPr/>
        </p:nvSpPr>
        <p:spPr bwMode="auto">
          <a:xfrm>
            <a:off x="3348038" y="3408363"/>
            <a:ext cx="1390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>
                <a:latin typeface="Arial" charset="0"/>
                <a:cs typeface="Arial" charset="0"/>
              </a:rPr>
              <a:t>hub, switch</a:t>
            </a:r>
          </a:p>
          <a:p>
            <a:pPr eaLnBrk="1" hangingPunct="1">
              <a:defRPr/>
            </a:pPr>
            <a:r>
              <a:rPr lang="en-US">
                <a:latin typeface="Arial" charset="0"/>
                <a:cs typeface="Arial" charset="0"/>
              </a:rPr>
              <a:t>or router</a:t>
            </a:r>
          </a:p>
        </p:txBody>
      </p:sp>
      <p:sp>
        <p:nvSpPr>
          <p:cNvPr id="21516" name="Oval 23"/>
          <p:cNvSpPr>
            <a:spLocks noChangeArrowheads="1"/>
          </p:cNvSpPr>
          <p:nvPr/>
        </p:nvSpPr>
        <p:spPr bwMode="auto">
          <a:xfrm>
            <a:off x="487363" y="2874963"/>
            <a:ext cx="1960562" cy="1798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57356" name="Group 361"/>
          <p:cNvGrpSpPr>
            <a:grpSpLocks/>
          </p:cNvGrpSpPr>
          <p:nvPr/>
        </p:nvGrpSpPr>
        <p:grpSpPr bwMode="auto">
          <a:xfrm>
            <a:off x="1554163" y="3302000"/>
            <a:ext cx="639762" cy="581025"/>
            <a:chOff x="2967" y="478"/>
            <a:chExt cx="788" cy="625"/>
          </a:xfrm>
        </p:grpSpPr>
        <p:pic>
          <p:nvPicPr>
            <p:cNvPr id="57391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92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7357" name="Group 356"/>
          <p:cNvGrpSpPr>
            <a:grpSpLocks/>
          </p:cNvGrpSpPr>
          <p:nvPr/>
        </p:nvGrpSpPr>
        <p:grpSpPr bwMode="auto">
          <a:xfrm>
            <a:off x="1798638" y="3860800"/>
            <a:ext cx="436562" cy="498475"/>
            <a:chOff x="313" y="1497"/>
            <a:chExt cx="1152" cy="1014"/>
          </a:xfrm>
        </p:grpSpPr>
        <p:pic>
          <p:nvPicPr>
            <p:cNvPr id="57389" name="Picture 354" descr="laptop_stylized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90" name="Picture 355" descr="antenna_styliz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7358" name="Group 403"/>
          <p:cNvGrpSpPr>
            <a:grpSpLocks/>
          </p:cNvGrpSpPr>
          <p:nvPr/>
        </p:nvGrpSpPr>
        <p:grpSpPr bwMode="auto">
          <a:xfrm>
            <a:off x="1127125" y="3068638"/>
            <a:ext cx="446088" cy="382587"/>
            <a:chOff x="2751" y="1851"/>
            <a:chExt cx="462" cy="478"/>
          </a:xfrm>
        </p:grpSpPr>
        <p:pic>
          <p:nvPicPr>
            <p:cNvPr id="57387" name="Picture 364" descr="iphone_stylized_small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88" name="Picture 402" descr="antenna_radiation_styliz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7359" name="Group 356"/>
          <p:cNvGrpSpPr>
            <a:grpSpLocks/>
          </p:cNvGrpSpPr>
          <p:nvPr/>
        </p:nvGrpSpPr>
        <p:grpSpPr bwMode="auto">
          <a:xfrm>
            <a:off x="1147763" y="3738563"/>
            <a:ext cx="436562" cy="498475"/>
            <a:chOff x="313" y="1497"/>
            <a:chExt cx="1152" cy="1014"/>
          </a:xfrm>
        </p:grpSpPr>
        <p:pic>
          <p:nvPicPr>
            <p:cNvPr id="57385" name="Picture 354" descr="laptop_stylized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86" name="Picture 355" descr="antenna_styliz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7360" name="Group 356"/>
          <p:cNvGrpSpPr>
            <a:grpSpLocks/>
          </p:cNvGrpSpPr>
          <p:nvPr/>
        </p:nvGrpSpPr>
        <p:grpSpPr bwMode="auto">
          <a:xfrm>
            <a:off x="720725" y="3352800"/>
            <a:ext cx="438150" cy="498475"/>
            <a:chOff x="313" y="1497"/>
            <a:chExt cx="1152" cy="1014"/>
          </a:xfrm>
        </p:grpSpPr>
        <p:pic>
          <p:nvPicPr>
            <p:cNvPr id="57383" name="Picture 354" descr="laptop_stylized_small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84" name="Picture 355" descr="antenna_styliz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22" name="Line 26"/>
          <p:cNvSpPr>
            <a:spLocks noChangeShapeType="1"/>
          </p:cNvSpPr>
          <p:nvPr/>
        </p:nvSpPr>
        <p:spPr bwMode="auto">
          <a:xfrm>
            <a:off x="1990725" y="3732213"/>
            <a:ext cx="102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1523" name="Oval 23"/>
          <p:cNvSpPr>
            <a:spLocks noChangeArrowheads="1"/>
          </p:cNvSpPr>
          <p:nvPr/>
        </p:nvSpPr>
        <p:spPr bwMode="auto">
          <a:xfrm>
            <a:off x="2682875" y="4195763"/>
            <a:ext cx="1960563" cy="1798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57363" name="Group 361"/>
          <p:cNvGrpSpPr>
            <a:grpSpLocks/>
          </p:cNvGrpSpPr>
          <p:nvPr/>
        </p:nvGrpSpPr>
        <p:grpSpPr bwMode="auto">
          <a:xfrm>
            <a:off x="3749675" y="4622800"/>
            <a:ext cx="639763" cy="581025"/>
            <a:chOff x="2967" y="478"/>
            <a:chExt cx="788" cy="625"/>
          </a:xfrm>
        </p:grpSpPr>
        <p:pic>
          <p:nvPicPr>
            <p:cNvPr id="57381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82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7364" name="Group 356"/>
          <p:cNvGrpSpPr>
            <a:grpSpLocks/>
          </p:cNvGrpSpPr>
          <p:nvPr/>
        </p:nvGrpSpPr>
        <p:grpSpPr bwMode="auto">
          <a:xfrm>
            <a:off x="3992563" y="5181600"/>
            <a:ext cx="436562" cy="498475"/>
            <a:chOff x="313" y="1497"/>
            <a:chExt cx="1152" cy="1014"/>
          </a:xfrm>
        </p:grpSpPr>
        <p:pic>
          <p:nvPicPr>
            <p:cNvPr id="57379" name="Picture 354" descr="laptop_stylized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80" name="Picture 355" descr="antenna_styliz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7365" name="Group 403"/>
          <p:cNvGrpSpPr>
            <a:grpSpLocks/>
          </p:cNvGrpSpPr>
          <p:nvPr/>
        </p:nvGrpSpPr>
        <p:grpSpPr bwMode="auto">
          <a:xfrm>
            <a:off x="3535363" y="5172075"/>
            <a:ext cx="569912" cy="544513"/>
            <a:chOff x="2751" y="1851"/>
            <a:chExt cx="462" cy="478"/>
          </a:xfrm>
        </p:grpSpPr>
        <p:pic>
          <p:nvPicPr>
            <p:cNvPr id="57377" name="Picture 364" descr="iphone_stylized_small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78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7366" name="Group 356"/>
          <p:cNvGrpSpPr>
            <a:grpSpLocks/>
          </p:cNvGrpSpPr>
          <p:nvPr/>
        </p:nvGrpSpPr>
        <p:grpSpPr bwMode="auto">
          <a:xfrm>
            <a:off x="3078163" y="5191125"/>
            <a:ext cx="436562" cy="498475"/>
            <a:chOff x="313" y="1497"/>
            <a:chExt cx="1152" cy="1014"/>
          </a:xfrm>
        </p:grpSpPr>
        <p:pic>
          <p:nvPicPr>
            <p:cNvPr id="57375" name="Picture 354" descr="laptop_stylized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76" name="Picture 355" descr="antenna_styliz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7367" name="Group 356"/>
          <p:cNvGrpSpPr>
            <a:grpSpLocks/>
          </p:cNvGrpSpPr>
          <p:nvPr/>
        </p:nvGrpSpPr>
        <p:grpSpPr bwMode="auto">
          <a:xfrm>
            <a:off x="3027363" y="4602163"/>
            <a:ext cx="436562" cy="498475"/>
            <a:chOff x="313" y="1497"/>
            <a:chExt cx="1152" cy="1014"/>
          </a:xfrm>
        </p:grpSpPr>
        <p:pic>
          <p:nvPicPr>
            <p:cNvPr id="57373" name="Picture 354" descr="laptop_stylized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74" name="Picture 355" descr="antenna_styliz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29" name="Line 25"/>
          <p:cNvSpPr>
            <a:spLocks noChangeShapeType="1"/>
          </p:cNvSpPr>
          <p:nvPr/>
        </p:nvSpPr>
        <p:spPr bwMode="auto">
          <a:xfrm>
            <a:off x="3203575" y="3794125"/>
            <a:ext cx="738188" cy="109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57369" name="Group 403"/>
          <p:cNvGrpSpPr>
            <a:grpSpLocks/>
          </p:cNvGrpSpPr>
          <p:nvPr/>
        </p:nvGrpSpPr>
        <p:grpSpPr bwMode="auto">
          <a:xfrm>
            <a:off x="3322638" y="4246563"/>
            <a:ext cx="568325" cy="544512"/>
            <a:chOff x="2751" y="1851"/>
            <a:chExt cx="462" cy="478"/>
          </a:xfrm>
        </p:grpSpPr>
        <p:pic>
          <p:nvPicPr>
            <p:cNvPr id="57371" name="Picture 364" descr="iphone_stylized_small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72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77985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1FB7CC-D2A5-C749-8D9F-01B9FA129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1034191"/>
            <a:ext cx="7886700" cy="670967"/>
          </a:xfrm>
        </p:spPr>
        <p:txBody>
          <a:bodyPr/>
          <a:lstStyle/>
          <a:p>
            <a:r>
              <a:rPr lang="en-US" b="0" kern="0" dirty="0">
                <a:solidFill>
                  <a:schemeClr val="tx1"/>
                </a:solidFill>
                <a:latin typeface="+mn-lt"/>
                <a:ea typeface="ＭＳ Ｐゴシック" charset="0"/>
              </a:rPr>
              <a:t>802.11: Channels, association</a:t>
            </a:r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7" name="Rectangle 3">
            <a:extLst>
              <a:ext uri="{FF2B5EF4-FFF2-40B4-BE49-F238E27FC236}">
                <a16:creationId xmlns:a16="http://schemas.microsoft.com/office/drawing/2014/main" id="{01092EE6-BC8D-EE40-AD06-948C48B5F56E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1887668"/>
            <a:ext cx="7305675" cy="1386746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64319">
              <a:defRPr/>
            </a:pPr>
            <a:r>
              <a:rPr lang="en-US" sz="2400" dirty="0"/>
              <a:t>spectrum divided into channels at different frequencies</a:t>
            </a:r>
          </a:p>
          <a:p>
            <a:pPr lvl="1">
              <a:defRPr/>
            </a:pPr>
            <a:r>
              <a:rPr lang="en-US" sz="2100" dirty="0"/>
              <a:t>AP admin chooses frequency for AP</a:t>
            </a:r>
          </a:p>
          <a:p>
            <a:pPr lvl="1">
              <a:defRPr/>
            </a:pPr>
            <a:r>
              <a:rPr lang="en-US" sz="2100" dirty="0"/>
              <a:t>interference possible: channel can be same as that chosen by neighboring AP!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A15D950-BC83-7C40-B80F-083E2DFE02F8}"/>
              </a:ext>
            </a:extLst>
          </p:cNvPr>
          <p:cNvSpPr txBox="1">
            <a:spLocks noChangeArrowheads="1"/>
          </p:cNvSpPr>
          <p:nvPr/>
        </p:nvSpPr>
        <p:spPr>
          <a:xfrm>
            <a:off x="656443" y="3324537"/>
            <a:ext cx="5808065" cy="2175917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20000"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64319">
              <a:defRPr/>
            </a:pPr>
            <a:r>
              <a:rPr lang="en-US" sz="2400" dirty="0"/>
              <a:t>arriving host: must </a:t>
            </a:r>
            <a:r>
              <a:rPr lang="en-US" sz="2400" dirty="0">
                <a:solidFill>
                  <a:srgbClr val="C00000"/>
                </a:solidFill>
              </a:rPr>
              <a:t>associate </a:t>
            </a:r>
            <a:r>
              <a:rPr lang="en-US" sz="2400" dirty="0"/>
              <a:t>with an AP</a:t>
            </a:r>
          </a:p>
          <a:p>
            <a:pPr lvl="1">
              <a:defRPr/>
            </a:pPr>
            <a:r>
              <a:rPr lang="en-US" sz="2100" dirty="0"/>
              <a:t>scans channels, listening for </a:t>
            </a:r>
            <a:r>
              <a:rPr lang="en-US" sz="2100" i="1" dirty="0"/>
              <a:t>beacon frames</a:t>
            </a:r>
            <a:r>
              <a:rPr lang="en-US" sz="2100" dirty="0"/>
              <a:t> containing AP</a:t>
            </a:r>
            <a:r>
              <a:rPr lang="en-US" altLang="ja-JP" sz="2100" dirty="0"/>
              <a:t>’</a:t>
            </a:r>
            <a:r>
              <a:rPr lang="en-US" sz="2100" dirty="0"/>
              <a:t>s name (SSID) and MAC address</a:t>
            </a:r>
          </a:p>
          <a:p>
            <a:pPr lvl="1">
              <a:defRPr/>
            </a:pPr>
            <a:r>
              <a:rPr lang="en-US" sz="2100" dirty="0"/>
              <a:t>selects AP to associate with</a:t>
            </a:r>
          </a:p>
          <a:p>
            <a:pPr lvl="1">
              <a:defRPr/>
            </a:pPr>
            <a:r>
              <a:rPr lang="en-US" sz="2100" dirty="0"/>
              <a:t>then may perform authentication</a:t>
            </a:r>
          </a:p>
          <a:p>
            <a:pPr lvl="1">
              <a:defRPr/>
            </a:pPr>
            <a:r>
              <a:rPr lang="en-US" sz="2100" dirty="0"/>
              <a:t>then typically run DHCP to get IP address in AP’s subnet</a:t>
            </a:r>
          </a:p>
          <a:p>
            <a:pPr>
              <a:defRPr/>
            </a:pPr>
            <a:endParaRPr lang="en-US" sz="2100" dirty="0">
              <a:latin typeface="Gill Sans MT" charset="0"/>
            </a:endParaRPr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id="{DCD46FA0-764B-934B-B2AF-0DC228D51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8043" y="4668831"/>
            <a:ext cx="790575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 dirty="0">
                <a:solidFill>
                  <a:srgbClr val="000000"/>
                </a:solidFill>
                <a:latin typeface="Arial" charset="0"/>
                <a:cs typeface="Arial" charset="0"/>
              </a:rPr>
              <a:t>BSS</a:t>
            </a:r>
          </a:p>
        </p:txBody>
      </p:sp>
      <p:sp>
        <p:nvSpPr>
          <p:cNvPr id="7" name="Oval 23">
            <a:extLst>
              <a:ext uri="{FF2B5EF4-FFF2-40B4-BE49-F238E27FC236}">
                <a16:creationId xmlns:a16="http://schemas.microsoft.com/office/drawing/2014/main" id="{387CDCFB-6D1C-8249-A4E8-54D6392F7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2899" y="3301604"/>
            <a:ext cx="1470422" cy="1348978"/>
          </a:xfrm>
          <a:prstGeom prst="ellipse">
            <a:avLst/>
          </a:prstGeom>
          <a:solidFill>
            <a:srgbClr val="9CE0FA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500" dirty="0">
              <a:solidFill>
                <a:srgbClr val="000000"/>
              </a:solidFill>
              <a:ea typeface="ＭＳ Ｐゴシック" charset="0"/>
            </a:endParaRPr>
          </a:p>
        </p:txBody>
      </p:sp>
      <p:grpSp>
        <p:nvGrpSpPr>
          <p:cNvPr id="8" name="Group 361">
            <a:extLst>
              <a:ext uri="{FF2B5EF4-FFF2-40B4-BE49-F238E27FC236}">
                <a16:creationId xmlns:a16="http://schemas.microsoft.com/office/drawing/2014/main" id="{BCBD0969-5626-8149-8F69-710B4CBBEEAA}"/>
              </a:ext>
            </a:extLst>
          </p:cNvPr>
          <p:cNvGrpSpPr>
            <a:grpSpLocks/>
          </p:cNvGrpSpPr>
          <p:nvPr/>
        </p:nvGrpSpPr>
        <p:grpSpPr bwMode="auto">
          <a:xfrm>
            <a:off x="7544874" y="3839766"/>
            <a:ext cx="479822" cy="435769"/>
            <a:chOff x="2967" y="478"/>
            <a:chExt cx="788" cy="625"/>
          </a:xfrm>
        </p:grpSpPr>
        <p:pic>
          <p:nvPicPr>
            <p:cNvPr id="9" name="Picture 358" descr="access_point_stylized_small">
              <a:extLst>
                <a:ext uri="{FF2B5EF4-FFF2-40B4-BE49-F238E27FC236}">
                  <a16:creationId xmlns:a16="http://schemas.microsoft.com/office/drawing/2014/main" id="{967422E4-59DF-D544-8DF3-464077CFF3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60" descr="antenna_radiation_stylized">
              <a:extLst>
                <a:ext uri="{FF2B5EF4-FFF2-40B4-BE49-F238E27FC236}">
                  <a16:creationId xmlns:a16="http://schemas.microsoft.com/office/drawing/2014/main" id="{57AF0FC7-561D-2542-B331-AF65666B20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356">
            <a:extLst>
              <a:ext uri="{FF2B5EF4-FFF2-40B4-BE49-F238E27FC236}">
                <a16:creationId xmlns:a16="http://schemas.microsoft.com/office/drawing/2014/main" id="{8E5841AB-AA5F-304A-A75C-9B12043A936A}"/>
              </a:ext>
            </a:extLst>
          </p:cNvPr>
          <p:cNvGrpSpPr>
            <a:grpSpLocks/>
          </p:cNvGrpSpPr>
          <p:nvPr/>
        </p:nvGrpSpPr>
        <p:grpSpPr bwMode="auto">
          <a:xfrm>
            <a:off x="7966355" y="4040982"/>
            <a:ext cx="327422" cy="373856"/>
            <a:chOff x="313" y="1497"/>
            <a:chExt cx="1152" cy="1014"/>
          </a:xfrm>
        </p:grpSpPr>
        <p:pic>
          <p:nvPicPr>
            <p:cNvPr id="12" name="Picture 354" descr="laptop_stylized_small">
              <a:extLst>
                <a:ext uri="{FF2B5EF4-FFF2-40B4-BE49-F238E27FC236}">
                  <a16:creationId xmlns:a16="http://schemas.microsoft.com/office/drawing/2014/main" id="{FD25A6B2-3332-2B4E-8FA0-7BA7998209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355" descr="antenna_stylized">
              <a:extLst>
                <a:ext uri="{FF2B5EF4-FFF2-40B4-BE49-F238E27FC236}">
                  <a16:creationId xmlns:a16="http://schemas.microsoft.com/office/drawing/2014/main" id="{590C97BE-A942-AA4F-945F-94A9C50A2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403">
            <a:extLst>
              <a:ext uri="{FF2B5EF4-FFF2-40B4-BE49-F238E27FC236}">
                <a16:creationId xmlns:a16="http://schemas.microsoft.com/office/drawing/2014/main" id="{790F23E1-8FB7-1F45-B985-16A0CAFD6642}"/>
              </a:ext>
            </a:extLst>
          </p:cNvPr>
          <p:cNvGrpSpPr>
            <a:grpSpLocks/>
          </p:cNvGrpSpPr>
          <p:nvPr/>
        </p:nvGrpSpPr>
        <p:grpSpPr bwMode="auto">
          <a:xfrm>
            <a:off x="7715250" y="3427810"/>
            <a:ext cx="334566" cy="286940"/>
            <a:chOff x="2751" y="1851"/>
            <a:chExt cx="462" cy="478"/>
          </a:xfrm>
        </p:grpSpPr>
        <p:pic>
          <p:nvPicPr>
            <p:cNvPr id="15" name="Picture 364" descr="iphone_stylized_small">
              <a:extLst>
                <a:ext uri="{FF2B5EF4-FFF2-40B4-BE49-F238E27FC236}">
                  <a16:creationId xmlns:a16="http://schemas.microsoft.com/office/drawing/2014/main" id="{B9A5E50D-6BB1-A046-B7D1-CA3BB3D0E1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402" descr="antenna_radiation_stylized">
              <a:extLst>
                <a:ext uri="{FF2B5EF4-FFF2-40B4-BE49-F238E27FC236}">
                  <a16:creationId xmlns:a16="http://schemas.microsoft.com/office/drawing/2014/main" id="{B7E8F32D-F33C-144B-8F36-9553BF43E8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356">
            <a:extLst>
              <a:ext uri="{FF2B5EF4-FFF2-40B4-BE49-F238E27FC236}">
                <a16:creationId xmlns:a16="http://schemas.microsoft.com/office/drawing/2014/main" id="{059B4F44-8832-0242-A455-122B40096281}"/>
              </a:ext>
            </a:extLst>
          </p:cNvPr>
          <p:cNvGrpSpPr>
            <a:grpSpLocks/>
          </p:cNvGrpSpPr>
          <p:nvPr/>
        </p:nvGrpSpPr>
        <p:grpSpPr bwMode="auto">
          <a:xfrm>
            <a:off x="7186495" y="3507582"/>
            <a:ext cx="328613" cy="373856"/>
            <a:chOff x="313" y="1497"/>
            <a:chExt cx="1152" cy="1014"/>
          </a:xfrm>
        </p:grpSpPr>
        <p:pic>
          <p:nvPicPr>
            <p:cNvPr id="21" name="Picture 354" descr="laptop_stylized_small">
              <a:extLst>
                <a:ext uri="{FF2B5EF4-FFF2-40B4-BE49-F238E27FC236}">
                  <a16:creationId xmlns:a16="http://schemas.microsoft.com/office/drawing/2014/main" id="{F5FB0D92-9836-8949-854D-C05D5FA0DB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355" descr="antenna_stylized">
              <a:extLst>
                <a:ext uri="{FF2B5EF4-FFF2-40B4-BE49-F238E27FC236}">
                  <a16:creationId xmlns:a16="http://schemas.microsoft.com/office/drawing/2014/main" id="{371132D2-7C64-5F43-8DCE-4AF88C5F2D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E3BB17F-E600-8A4E-9A66-CE1B89E4C278}"/>
              </a:ext>
            </a:extLst>
          </p:cNvPr>
          <p:cNvGrpSpPr/>
          <p:nvPr/>
        </p:nvGrpSpPr>
        <p:grpSpPr>
          <a:xfrm>
            <a:off x="7019925" y="4207884"/>
            <a:ext cx="585622" cy="468892"/>
            <a:chOff x="9359899" y="4467511"/>
            <a:chExt cx="780829" cy="625189"/>
          </a:xfrm>
        </p:grpSpPr>
        <p:grpSp>
          <p:nvGrpSpPr>
            <p:cNvPr id="17" name="Group 356">
              <a:extLst>
                <a:ext uri="{FF2B5EF4-FFF2-40B4-BE49-F238E27FC236}">
                  <a16:creationId xmlns:a16="http://schemas.microsoft.com/office/drawing/2014/main" id="{263A159C-52C7-8648-8564-D99212E45D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01305" y="4467511"/>
              <a:ext cx="436562" cy="498475"/>
              <a:chOff x="313" y="1497"/>
              <a:chExt cx="1152" cy="1014"/>
            </a:xfrm>
          </p:grpSpPr>
          <p:pic>
            <p:nvPicPr>
              <p:cNvPr id="18" name="Picture 354" descr="laptop_stylized_small">
                <a:extLst>
                  <a:ext uri="{FF2B5EF4-FFF2-40B4-BE49-F238E27FC236}">
                    <a16:creationId xmlns:a16="http://schemas.microsoft.com/office/drawing/2014/main" id="{ACCB280B-B2D9-714A-B2E2-C93C642F01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355" descr="antenna_stylized">
                <a:extLst>
                  <a:ext uri="{FF2B5EF4-FFF2-40B4-BE49-F238E27FC236}">
                    <a16:creationId xmlns:a16="http://schemas.microsoft.com/office/drawing/2014/main" id="{93F01B45-1244-4348-8DAE-933491FC14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" name="Right Arrow 1">
              <a:extLst>
                <a:ext uri="{FF2B5EF4-FFF2-40B4-BE49-F238E27FC236}">
                  <a16:creationId xmlns:a16="http://schemas.microsoft.com/office/drawing/2014/main" id="{EAB0A830-EAD2-904D-8909-0696D8E11E5F}"/>
                </a:ext>
              </a:extLst>
            </p:cNvPr>
            <p:cNvSpPr/>
            <p:nvPr/>
          </p:nvSpPr>
          <p:spPr>
            <a:xfrm rot="19467811">
              <a:off x="9359899" y="4902200"/>
              <a:ext cx="780829" cy="190500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0000A8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/>
            </a:p>
          </p:txBody>
        </p:sp>
      </p:grpSp>
    </p:spTree>
    <p:extLst>
      <p:ext uri="{BB962C8B-B14F-4D97-AF65-F5344CB8AC3E}">
        <p14:creationId xmlns:p14="http://schemas.microsoft.com/office/powerpoint/2010/main" val="90193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8788" y="341784"/>
            <a:ext cx="8289676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n-lt"/>
                <a:cs typeface="+mj-cs"/>
              </a:rPr>
              <a:t>Wireless </a:t>
            </a:r>
            <a:r>
              <a:rPr lang="en-US" sz="3600">
                <a:latin typeface="+mn-lt"/>
                <a:cs typeface="+mj-cs"/>
              </a:rPr>
              <a:t>network characteristics (1)</a:t>
            </a:r>
            <a:endParaRPr lang="en-US" sz="3600" dirty="0">
              <a:latin typeface="+mn-lt"/>
              <a:cs typeface="+mj-cs"/>
            </a:endParaRPr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303288"/>
            <a:ext cx="7772400" cy="11176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cs typeface="+mn-cs"/>
              </a:rPr>
              <a:t>Multiple wireless senders and receivers create additional problems (beyond multiple access):</a:t>
            </a:r>
          </a:p>
        </p:txBody>
      </p:sp>
      <p:sp>
        <p:nvSpPr>
          <p:cNvPr id="13335" name="Text Box 47"/>
          <p:cNvSpPr txBox="1">
            <a:spLocks noChangeArrowheads="1"/>
          </p:cNvSpPr>
          <p:nvPr/>
        </p:nvSpPr>
        <p:spPr bwMode="auto">
          <a:xfrm>
            <a:off x="2339752" y="2619846"/>
            <a:ext cx="3770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solidFill>
                  <a:srgbClr val="FF0000"/>
                </a:solidFill>
                <a:latin typeface="+mn-lt"/>
                <a:cs typeface="Arial" charset="0"/>
              </a:rPr>
              <a:t>A</a:t>
            </a:r>
          </a:p>
        </p:txBody>
      </p:sp>
      <p:sp>
        <p:nvSpPr>
          <p:cNvPr id="13336" name="Text Box 48"/>
          <p:cNvSpPr txBox="1">
            <a:spLocks noChangeArrowheads="1"/>
          </p:cNvSpPr>
          <p:nvPr/>
        </p:nvSpPr>
        <p:spPr bwMode="auto">
          <a:xfrm>
            <a:off x="4249515" y="2616671"/>
            <a:ext cx="3286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+mn-lt"/>
                <a:cs typeface="Arial" charset="0"/>
              </a:rPr>
              <a:t>B</a:t>
            </a:r>
          </a:p>
        </p:txBody>
      </p:sp>
      <p:sp>
        <p:nvSpPr>
          <p:cNvPr id="13337" name="Text Box 49"/>
          <p:cNvSpPr txBox="1">
            <a:spLocks noChangeArrowheads="1"/>
          </p:cNvSpPr>
          <p:nvPr/>
        </p:nvSpPr>
        <p:spPr bwMode="auto">
          <a:xfrm>
            <a:off x="5430615" y="2659534"/>
            <a:ext cx="3698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+mn-lt"/>
                <a:cs typeface="Arial" charset="0"/>
              </a:rPr>
              <a:t>C</a:t>
            </a:r>
          </a:p>
        </p:txBody>
      </p:sp>
      <p:sp>
        <p:nvSpPr>
          <p:cNvPr id="13323" name="Text Box 55"/>
          <p:cNvSpPr txBox="1">
            <a:spLocks noChangeArrowheads="1"/>
          </p:cNvSpPr>
          <p:nvPr/>
        </p:nvSpPr>
        <p:spPr bwMode="auto">
          <a:xfrm>
            <a:off x="2412777" y="3446934"/>
            <a:ext cx="100292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solidFill>
                  <a:srgbClr val="FF0000"/>
                </a:solidFill>
                <a:latin typeface="+mn-lt"/>
                <a:cs typeface="Arial" charset="0"/>
              </a:rPr>
              <a:t>A</a:t>
            </a:r>
            <a:r>
              <a:rPr lang="ja-JP" altLang="en-US" sz="1400">
                <a:solidFill>
                  <a:srgbClr val="FF0000"/>
                </a:solidFill>
                <a:latin typeface="+mn-lt"/>
                <a:cs typeface="Arial" charset="0"/>
              </a:rPr>
              <a:t>’</a:t>
            </a:r>
            <a:r>
              <a:rPr lang="en-US" sz="1400">
                <a:solidFill>
                  <a:srgbClr val="FF0000"/>
                </a:solidFill>
                <a:latin typeface="+mn-lt"/>
                <a:cs typeface="Arial" charset="0"/>
              </a:rPr>
              <a:t>s signal</a:t>
            </a:r>
          </a:p>
          <a:p>
            <a:pPr>
              <a:defRPr/>
            </a:pPr>
            <a:r>
              <a:rPr lang="en-US" sz="1400">
                <a:solidFill>
                  <a:srgbClr val="FF0000"/>
                </a:solidFill>
                <a:latin typeface="+mn-lt"/>
                <a:cs typeface="Arial" charset="0"/>
              </a:rPr>
              <a:t>strength</a:t>
            </a:r>
          </a:p>
        </p:txBody>
      </p:sp>
      <p:sp>
        <p:nvSpPr>
          <p:cNvPr id="13324" name="Line 60"/>
          <p:cNvSpPr>
            <a:spLocks noChangeShapeType="1"/>
          </p:cNvSpPr>
          <p:nvPr/>
        </p:nvSpPr>
        <p:spPr bwMode="auto">
          <a:xfrm>
            <a:off x="2474690" y="4475634"/>
            <a:ext cx="326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325" name="Line 61"/>
          <p:cNvSpPr>
            <a:spLocks noChangeShapeType="1"/>
          </p:cNvSpPr>
          <p:nvPr/>
        </p:nvSpPr>
        <p:spPr bwMode="auto">
          <a:xfrm>
            <a:off x="2420715" y="3296121"/>
            <a:ext cx="0" cy="1138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326" name="Freeform 62"/>
          <p:cNvSpPr>
            <a:spLocks/>
          </p:cNvSpPr>
          <p:nvPr/>
        </p:nvSpPr>
        <p:spPr bwMode="auto">
          <a:xfrm>
            <a:off x="2503265" y="3351684"/>
            <a:ext cx="2995612" cy="1081087"/>
          </a:xfrm>
          <a:custGeom>
            <a:avLst/>
            <a:gdLst>
              <a:gd name="T0" fmla="*/ 0 w 1887"/>
              <a:gd name="T1" fmla="*/ 0 h 681"/>
              <a:gd name="T2" fmla="*/ 2147483647 w 1887"/>
              <a:gd name="T3" fmla="*/ 2147483647 h 681"/>
              <a:gd name="T4" fmla="*/ 2147483647 w 1887"/>
              <a:gd name="T5" fmla="*/ 2147483647 h 681"/>
              <a:gd name="T6" fmla="*/ 2147483647 w 1887"/>
              <a:gd name="T7" fmla="*/ 2147483647 h 68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87" h="681">
                <a:moveTo>
                  <a:pt x="0" y="0"/>
                </a:moveTo>
                <a:cubicBezTo>
                  <a:pt x="161" y="25"/>
                  <a:pt x="737" y="52"/>
                  <a:pt x="966" y="151"/>
                </a:cubicBezTo>
                <a:cubicBezTo>
                  <a:pt x="1195" y="250"/>
                  <a:pt x="1220" y="507"/>
                  <a:pt x="1373" y="594"/>
                </a:cubicBezTo>
                <a:cubicBezTo>
                  <a:pt x="1526" y="681"/>
                  <a:pt x="1780" y="657"/>
                  <a:pt x="1887" y="673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+mn-lt"/>
            </a:endParaRPr>
          </a:p>
        </p:txBody>
      </p:sp>
      <p:sp>
        <p:nvSpPr>
          <p:cNvPr id="13327" name="Text Box 63"/>
          <p:cNvSpPr txBox="1">
            <a:spLocks noChangeArrowheads="1"/>
          </p:cNvSpPr>
          <p:nvPr/>
        </p:nvSpPr>
        <p:spPr bwMode="auto">
          <a:xfrm>
            <a:off x="3758977" y="4439121"/>
            <a:ext cx="5937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>
                <a:latin typeface="+mn-lt"/>
                <a:cs typeface="Arial" charset="0"/>
              </a:rPr>
              <a:t>space</a:t>
            </a:r>
          </a:p>
        </p:txBody>
      </p:sp>
      <p:sp>
        <p:nvSpPr>
          <p:cNvPr id="13328" name="Freeform 65"/>
          <p:cNvSpPr>
            <a:spLocks/>
          </p:cNvSpPr>
          <p:nvPr/>
        </p:nvSpPr>
        <p:spPr bwMode="auto">
          <a:xfrm flipH="1">
            <a:off x="2598515" y="3321521"/>
            <a:ext cx="2995612" cy="1081088"/>
          </a:xfrm>
          <a:custGeom>
            <a:avLst/>
            <a:gdLst>
              <a:gd name="T0" fmla="*/ 0 w 1887"/>
              <a:gd name="T1" fmla="*/ 0 h 681"/>
              <a:gd name="T2" fmla="*/ 2147483647 w 1887"/>
              <a:gd name="T3" fmla="*/ 2147483647 h 681"/>
              <a:gd name="T4" fmla="*/ 2147483647 w 1887"/>
              <a:gd name="T5" fmla="*/ 2147483647 h 681"/>
              <a:gd name="T6" fmla="*/ 2147483647 w 1887"/>
              <a:gd name="T7" fmla="*/ 2147483647 h 68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87" h="681">
                <a:moveTo>
                  <a:pt x="0" y="0"/>
                </a:moveTo>
                <a:cubicBezTo>
                  <a:pt x="161" y="25"/>
                  <a:pt x="737" y="52"/>
                  <a:pt x="966" y="151"/>
                </a:cubicBezTo>
                <a:cubicBezTo>
                  <a:pt x="1195" y="250"/>
                  <a:pt x="1220" y="507"/>
                  <a:pt x="1373" y="594"/>
                </a:cubicBezTo>
                <a:cubicBezTo>
                  <a:pt x="1526" y="681"/>
                  <a:pt x="1780" y="657"/>
                  <a:pt x="1887" y="673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+mn-lt"/>
            </a:endParaRPr>
          </a:p>
        </p:txBody>
      </p:sp>
      <p:sp>
        <p:nvSpPr>
          <p:cNvPr id="13329" name="Text Box 66"/>
          <p:cNvSpPr txBox="1">
            <a:spLocks noChangeArrowheads="1"/>
          </p:cNvSpPr>
          <p:nvPr/>
        </p:nvSpPr>
        <p:spPr bwMode="auto">
          <a:xfrm>
            <a:off x="5040090" y="3375496"/>
            <a:ext cx="101283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>
                <a:solidFill>
                  <a:schemeClr val="accent2"/>
                </a:solidFill>
                <a:latin typeface="+mn-lt"/>
                <a:cs typeface="Arial" charset="0"/>
              </a:rPr>
              <a:t>C</a:t>
            </a:r>
            <a:r>
              <a:rPr lang="ja-JP" altLang="en-US" sz="1400">
                <a:solidFill>
                  <a:schemeClr val="accent2"/>
                </a:solidFill>
                <a:latin typeface="+mn-lt"/>
                <a:cs typeface="Arial" charset="0"/>
              </a:rPr>
              <a:t>’</a:t>
            </a:r>
            <a:r>
              <a:rPr lang="en-US" sz="1400">
                <a:solidFill>
                  <a:schemeClr val="accent2"/>
                </a:solidFill>
                <a:latin typeface="+mn-lt"/>
                <a:cs typeface="Arial" charset="0"/>
              </a:rPr>
              <a:t>s signal</a:t>
            </a:r>
          </a:p>
          <a:p>
            <a:pPr>
              <a:defRPr/>
            </a:pPr>
            <a:r>
              <a:rPr lang="en-US" sz="1400">
                <a:solidFill>
                  <a:schemeClr val="accent2"/>
                </a:solidFill>
                <a:latin typeface="+mn-lt"/>
                <a:cs typeface="Arial" charset="0"/>
              </a:rPr>
              <a:t>strength</a:t>
            </a:r>
          </a:p>
        </p:txBody>
      </p:sp>
      <p:sp>
        <p:nvSpPr>
          <p:cNvPr id="13330" name="Line 67"/>
          <p:cNvSpPr>
            <a:spLocks noChangeShapeType="1"/>
          </p:cNvSpPr>
          <p:nvPr/>
        </p:nvSpPr>
        <p:spPr bwMode="auto">
          <a:xfrm flipH="1">
            <a:off x="2800127" y="3183409"/>
            <a:ext cx="26988" cy="1263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331" name="Line 68"/>
          <p:cNvSpPr>
            <a:spLocks noChangeShapeType="1"/>
          </p:cNvSpPr>
          <p:nvPr/>
        </p:nvSpPr>
        <p:spPr bwMode="auto">
          <a:xfrm>
            <a:off x="4020915" y="3251671"/>
            <a:ext cx="0" cy="120808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332" name="Line 69"/>
          <p:cNvSpPr>
            <a:spLocks noChangeShapeType="1"/>
          </p:cNvSpPr>
          <p:nvPr/>
        </p:nvSpPr>
        <p:spPr bwMode="auto">
          <a:xfrm>
            <a:off x="5102002" y="3235796"/>
            <a:ext cx="0" cy="11811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321" name="Rectangle 70"/>
          <p:cNvSpPr>
            <a:spLocks noChangeArrowheads="1"/>
          </p:cNvSpPr>
          <p:nvPr/>
        </p:nvSpPr>
        <p:spPr bwMode="auto">
          <a:xfrm>
            <a:off x="2392140" y="4759796"/>
            <a:ext cx="4148137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i="1">
                <a:solidFill>
                  <a:srgbClr val="C00000"/>
                </a:solidFill>
                <a:latin typeface="+mn-lt"/>
                <a:cs typeface="+mn-cs"/>
              </a:rPr>
              <a:t>Signal attenuation: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r>
              <a:rPr lang="en-US" sz="2200">
                <a:latin typeface="+mn-lt"/>
                <a:cs typeface="+mn-cs"/>
              </a:rPr>
              <a:t>B, A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r>
              <a:rPr lang="en-US" sz="2200">
                <a:latin typeface="+mn-lt"/>
                <a:cs typeface="+mn-cs"/>
              </a:rPr>
              <a:t>B, C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r>
              <a:rPr lang="en-US" sz="2200">
                <a:latin typeface="+mn-lt"/>
                <a:cs typeface="+mn-cs"/>
              </a:rPr>
              <a:t>A, C can not hear each other interfering at B</a:t>
            </a:r>
          </a:p>
        </p:txBody>
      </p:sp>
      <p:grpSp>
        <p:nvGrpSpPr>
          <p:cNvPr id="60" name="Group 356"/>
          <p:cNvGrpSpPr>
            <a:grpSpLocks/>
          </p:cNvGrpSpPr>
          <p:nvPr/>
        </p:nvGrpSpPr>
        <p:grpSpPr bwMode="auto">
          <a:xfrm>
            <a:off x="2527077" y="2481734"/>
            <a:ext cx="627063" cy="642937"/>
            <a:chOff x="313" y="1497"/>
            <a:chExt cx="1152" cy="1014"/>
          </a:xfrm>
        </p:grpSpPr>
        <p:pic>
          <p:nvPicPr>
            <p:cNvPr id="45093" name="Picture 354" descr="laptop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94" name="Picture 355" descr="antenna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3" name="Group 356"/>
          <p:cNvGrpSpPr>
            <a:grpSpLocks/>
          </p:cNvGrpSpPr>
          <p:nvPr/>
        </p:nvGrpSpPr>
        <p:grpSpPr bwMode="auto">
          <a:xfrm>
            <a:off x="3716115" y="2521421"/>
            <a:ext cx="627062" cy="644525"/>
            <a:chOff x="313" y="1497"/>
            <a:chExt cx="1152" cy="1014"/>
          </a:xfrm>
        </p:grpSpPr>
        <p:pic>
          <p:nvPicPr>
            <p:cNvPr id="45091" name="Picture 354" descr="laptop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92" name="Picture 355" descr="antenna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6" name="Group 356"/>
          <p:cNvGrpSpPr>
            <a:grpSpLocks/>
          </p:cNvGrpSpPr>
          <p:nvPr/>
        </p:nvGrpSpPr>
        <p:grpSpPr bwMode="auto">
          <a:xfrm>
            <a:off x="4792440" y="2451571"/>
            <a:ext cx="627062" cy="642938"/>
            <a:chOff x="313" y="1497"/>
            <a:chExt cx="1152" cy="1014"/>
          </a:xfrm>
        </p:grpSpPr>
        <p:pic>
          <p:nvPicPr>
            <p:cNvPr id="45089" name="Picture 354" descr="laptop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90" name="Picture 355" descr="antenna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584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5" grpId="0"/>
      <p:bldP spid="13336" grpId="0"/>
      <p:bldP spid="13337" grpId="0"/>
      <p:bldP spid="13323" grpId="0"/>
      <p:bldP spid="13326" grpId="0" animBg="1"/>
      <p:bldP spid="13327" grpId="0"/>
      <p:bldP spid="13328" grpId="0" animBg="1"/>
      <p:bldP spid="13329" grpId="0"/>
      <p:bldP spid="133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7" name="Group 356"/>
          <p:cNvGrpSpPr>
            <a:grpSpLocks/>
          </p:cNvGrpSpPr>
          <p:nvPr/>
        </p:nvGrpSpPr>
        <p:grpSpPr bwMode="auto">
          <a:xfrm>
            <a:off x="2163763" y="2570163"/>
            <a:ext cx="627062" cy="642937"/>
            <a:chOff x="313" y="1497"/>
            <a:chExt cx="1152" cy="1014"/>
          </a:xfrm>
        </p:grpSpPr>
        <p:pic>
          <p:nvPicPr>
            <p:cNvPr id="45099" name="Picture 354" descr="laptop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100" name="Picture 355" descr="antenna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8788" y="341784"/>
            <a:ext cx="8361684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n-lt"/>
                <a:cs typeface="+mj-cs"/>
              </a:rPr>
              <a:t>Wireless network characteristics (2)</a:t>
            </a:r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303288"/>
            <a:ext cx="7772400" cy="11176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cs typeface="+mn-cs"/>
              </a:rPr>
              <a:t>Multiple wireless senders and receivers create additional problems (beyond multiple access):</a:t>
            </a:r>
          </a:p>
        </p:txBody>
      </p:sp>
      <p:sp>
        <p:nvSpPr>
          <p:cNvPr id="45062" name="Freeform 7"/>
          <p:cNvSpPr>
            <a:spLocks/>
          </p:cNvSpPr>
          <p:nvPr/>
        </p:nvSpPr>
        <p:spPr bwMode="auto">
          <a:xfrm>
            <a:off x="698500" y="2413000"/>
            <a:ext cx="2020888" cy="1085850"/>
          </a:xfrm>
          <a:custGeom>
            <a:avLst/>
            <a:gdLst>
              <a:gd name="T0" fmla="*/ 2147483647 w 1273"/>
              <a:gd name="T1" fmla="*/ 2147483647 h 684"/>
              <a:gd name="T2" fmla="*/ 2147483647 w 1273"/>
              <a:gd name="T3" fmla="*/ 0 h 684"/>
              <a:gd name="T4" fmla="*/ 2147483647 w 1273"/>
              <a:gd name="T5" fmla="*/ 2147483647 h 684"/>
              <a:gd name="T6" fmla="*/ 2147483647 w 1273"/>
              <a:gd name="T7" fmla="*/ 2147483647 h 684"/>
              <a:gd name="T8" fmla="*/ 2147483647 w 1273"/>
              <a:gd name="T9" fmla="*/ 2147483647 h 684"/>
              <a:gd name="T10" fmla="*/ 2147483647 w 1273"/>
              <a:gd name="T11" fmla="*/ 2147483647 h 684"/>
              <a:gd name="T12" fmla="*/ 2147483647 w 1273"/>
              <a:gd name="T13" fmla="*/ 2147483647 h 684"/>
              <a:gd name="T14" fmla="*/ 2147483647 w 1273"/>
              <a:gd name="T15" fmla="*/ 2147483647 h 684"/>
              <a:gd name="T16" fmla="*/ 2147483647 w 1273"/>
              <a:gd name="T17" fmla="*/ 2147483647 h 684"/>
              <a:gd name="T18" fmla="*/ 0 w 1273"/>
              <a:gd name="T19" fmla="*/ 2147483647 h 6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73" h="684">
                <a:moveTo>
                  <a:pt x="9" y="675"/>
                </a:moveTo>
                <a:lnTo>
                  <a:pt x="316" y="0"/>
                </a:lnTo>
                <a:lnTo>
                  <a:pt x="461" y="228"/>
                </a:lnTo>
                <a:lnTo>
                  <a:pt x="510" y="119"/>
                </a:lnTo>
                <a:lnTo>
                  <a:pt x="631" y="467"/>
                </a:lnTo>
                <a:lnTo>
                  <a:pt x="667" y="391"/>
                </a:lnTo>
                <a:lnTo>
                  <a:pt x="739" y="464"/>
                </a:lnTo>
                <a:lnTo>
                  <a:pt x="1058" y="57"/>
                </a:lnTo>
                <a:lnTo>
                  <a:pt x="1273" y="684"/>
                </a:lnTo>
                <a:lnTo>
                  <a:pt x="0" y="674"/>
                </a:lnTo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00CC66"/>
              </a:gs>
            </a:gsLst>
            <a:lin ang="5400000" scaled="1"/>
          </a:gra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+mn-lt"/>
            </a:endParaRPr>
          </a:p>
        </p:txBody>
      </p:sp>
      <p:sp>
        <p:nvSpPr>
          <p:cNvPr id="15368" name="Line 26"/>
          <p:cNvSpPr>
            <a:spLocks noChangeShapeType="1"/>
          </p:cNvSpPr>
          <p:nvPr/>
        </p:nvSpPr>
        <p:spPr bwMode="auto">
          <a:xfrm flipV="1">
            <a:off x="1971675" y="3627438"/>
            <a:ext cx="998538" cy="1698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369" name="Line 27"/>
          <p:cNvSpPr>
            <a:spLocks noChangeShapeType="1"/>
          </p:cNvSpPr>
          <p:nvPr/>
        </p:nvSpPr>
        <p:spPr bwMode="auto">
          <a:xfrm>
            <a:off x="2644775" y="3148013"/>
            <a:ext cx="407988" cy="322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370" name="Text Box 28"/>
          <p:cNvSpPr txBox="1">
            <a:spLocks noChangeArrowheads="1"/>
          </p:cNvSpPr>
          <p:nvPr/>
        </p:nvSpPr>
        <p:spPr bwMode="auto">
          <a:xfrm>
            <a:off x="1090613" y="3519488"/>
            <a:ext cx="3770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+mn-lt"/>
                <a:cs typeface="Arial" charset="0"/>
              </a:rPr>
              <a:t>A</a:t>
            </a:r>
          </a:p>
        </p:txBody>
      </p:sp>
      <p:sp>
        <p:nvSpPr>
          <p:cNvPr id="15371" name="Text Box 29"/>
          <p:cNvSpPr txBox="1">
            <a:spLocks noChangeArrowheads="1"/>
          </p:cNvSpPr>
          <p:nvPr/>
        </p:nvSpPr>
        <p:spPr bwMode="auto">
          <a:xfrm>
            <a:off x="3563938" y="3292475"/>
            <a:ext cx="3557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+mn-lt"/>
                <a:cs typeface="Arial" charset="0"/>
              </a:rPr>
              <a:t>B</a:t>
            </a:r>
          </a:p>
        </p:txBody>
      </p:sp>
      <p:sp>
        <p:nvSpPr>
          <p:cNvPr id="15372" name="Text Box 30"/>
          <p:cNvSpPr txBox="1">
            <a:spLocks noChangeArrowheads="1"/>
          </p:cNvSpPr>
          <p:nvPr/>
        </p:nvSpPr>
        <p:spPr bwMode="auto">
          <a:xfrm>
            <a:off x="2741613" y="2587625"/>
            <a:ext cx="3698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+mn-lt"/>
                <a:cs typeface="Arial" charset="0"/>
              </a:rPr>
              <a:t>C</a:t>
            </a:r>
          </a:p>
        </p:txBody>
      </p:sp>
      <p:sp>
        <p:nvSpPr>
          <p:cNvPr id="15373" name="Rectangle 32"/>
          <p:cNvSpPr>
            <a:spLocks noChangeArrowheads="1"/>
          </p:cNvSpPr>
          <p:nvPr/>
        </p:nvSpPr>
        <p:spPr bwMode="auto">
          <a:xfrm>
            <a:off x="471488" y="4175125"/>
            <a:ext cx="4148137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i="1" dirty="0">
                <a:solidFill>
                  <a:srgbClr val="C00000"/>
                </a:solidFill>
                <a:latin typeface="+mn-lt"/>
                <a:cs typeface="+mn-cs"/>
              </a:rPr>
              <a:t>Hidden terminal problem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r>
              <a:rPr lang="en-US" sz="2200" dirty="0">
                <a:latin typeface="+mn-lt"/>
                <a:cs typeface="+mn-cs"/>
              </a:rPr>
              <a:t>B, A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r>
              <a:rPr lang="en-US" sz="2200" dirty="0">
                <a:latin typeface="+mn-lt"/>
                <a:cs typeface="+mn-cs"/>
              </a:rPr>
              <a:t>B, C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r>
              <a:rPr lang="en-US" sz="2200" dirty="0">
                <a:latin typeface="+mn-lt"/>
                <a:cs typeface="+mn-cs"/>
              </a:rPr>
              <a:t>A, C can not hear each other means A, C unaware of their interference at B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endParaRPr lang="en-US" sz="2000" dirty="0">
              <a:latin typeface="+mn-lt"/>
              <a:cs typeface="+mn-cs"/>
            </a:endParaRPr>
          </a:p>
        </p:txBody>
      </p:sp>
      <p:sp>
        <p:nvSpPr>
          <p:cNvPr id="13321" name="Rectangle 70"/>
          <p:cNvSpPr>
            <a:spLocks noChangeArrowheads="1"/>
          </p:cNvSpPr>
          <p:nvPr/>
        </p:nvSpPr>
        <p:spPr bwMode="auto">
          <a:xfrm>
            <a:off x="4860033" y="4149080"/>
            <a:ext cx="4283968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i="1" dirty="0">
                <a:solidFill>
                  <a:srgbClr val="C00000"/>
                </a:solidFill>
                <a:latin typeface="+mn-lt"/>
                <a:cs typeface="+mn-cs"/>
              </a:rPr>
              <a:t>Exposed terminal problem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r>
              <a:rPr lang="en-US" sz="2200" dirty="0">
                <a:latin typeface="+mn-lt"/>
                <a:cs typeface="+mn-cs"/>
              </a:rPr>
              <a:t>C wants to send D, A wants to send B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r>
              <a:rPr lang="en-US" sz="2200" dirty="0">
                <a:latin typeface="+mn-lt"/>
                <a:cs typeface="+mn-cs"/>
              </a:rPr>
              <a:t>When A transmits to B, C waits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r>
              <a:rPr lang="en-US" sz="2200" dirty="0">
                <a:latin typeface="+mn-lt"/>
                <a:cs typeface="+mn-cs"/>
              </a:rPr>
              <a:t>But D is outside of the range of A, so the wait is unnecessary</a:t>
            </a:r>
          </a:p>
        </p:txBody>
      </p:sp>
      <p:grpSp>
        <p:nvGrpSpPr>
          <p:cNvPr id="45083" name="Group 356"/>
          <p:cNvGrpSpPr>
            <a:grpSpLocks/>
          </p:cNvGrpSpPr>
          <p:nvPr/>
        </p:nvGrpSpPr>
        <p:grpSpPr bwMode="auto">
          <a:xfrm>
            <a:off x="2925763" y="3119438"/>
            <a:ext cx="627062" cy="642937"/>
            <a:chOff x="313" y="1497"/>
            <a:chExt cx="1152" cy="1014"/>
          </a:xfrm>
        </p:grpSpPr>
        <p:pic>
          <p:nvPicPr>
            <p:cNvPr id="45097" name="Picture 354" descr="laptop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98" name="Picture 355" descr="antenna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5084" name="Group 356"/>
          <p:cNvGrpSpPr>
            <a:grpSpLocks/>
          </p:cNvGrpSpPr>
          <p:nvPr/>
        </p:nvGrpSpPr>
        <p:grpSpPr bwMode="auto">
          <a:xfrm>
            <a:off x="1401763" y="3260725"/>
            <a:ext cx="627062" cy="644525"/>
            <a:chOff x="313" y="1497"/>
            <a:chExt cx="1152" cy="1014"/>
          </a:xfrm>
        </p:grpSpPr>
        <p:pic>
          <p:nvPicPr>
            <p:cNvPr id="45095" name="Picture 354" descr="laptop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96" name="Picture 355" descr="antenna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458" y="2138164"/>
            <a:ext cx="3149600" cy="1866900"/>
          </a:xfrm>
          <a:prstGeom prst="rect">
            <a:avLst/>
          </a:prstGeom>
        </p:spPr>
      </p:pic>
      <p:grpSp>
        <p:nvGrpSpPr>
          <p:cNvPr id="60" name="Group 356"/>
          <p:cNvGrpSpPr>
            <a:grpSpLocks/>
          </p:cNvGrpSpPr>
          <p:nvPr/>
        </p:nvGrpSpPr>
        <p:grpSpPr bwMode="auto">
          <a:xfrm>
            <a:off x="5179746" y="2602894"/>
            <a:ext cx="627063" cy="642937"/>
            <a:chOff x="313" y="1497"/>
            <a:chExt cx="1152" cy="1014"/>
          </a:xfrm>
        </p:grpSpPr>
        <p:pic>
          <p:nvPicPr>
            <p:cNvPr id="45093" name="Picture 354" descr="laptop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94" name="Picture 355" descr="antenna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3" name="Group 356"/>
          <p:cNvGrpSpPr>
            <a:grpSpLocks/>
          </p:cNvGrpSpPr>
          <p:nvPr/>
        </p:nvGrpSpPr>
        <p:grpSpPr bwMode="auto">
          <a:xfrm>
            <a:off x="6167307" y="2324531"/>
            <a:ext cx="627062" cy="644525"/>
            <a:chOff x="313" y="1497"/>
            <a:chExt cx="1152" cy="1014"/>
          </a:xfrm>
        </p:grpSpPr>
        <p:pic>
          <p:nvPicPr>
            <p:cNvPr id="45091" name="Picture 354" descr="laptop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92" name="Picture 355" descr="antenna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6" name="Group 356"/>
          <p:cNvGrpSpPr>
            <a:grpSpLocks/>
          </p:cNvGrpSpPr>
          <p:nvPr/>
        </p:nvGrpSpPr>
        <p:grpSpPr bwMode="auto">
          <a:xfrm>
            <a:off x="7069931" y="3230750"/>
            <a:ext cx="627062" cy="642938"/>
            <a:chOff x="313" y="1497"/>
            <a:chExt cx="1152" cy="1014"/>
          </a:xfrm>
        </p:grpSpPr>
        <p:pic>
          <p:nvPicPr>
            <p:cNvPr id="45089" name="Picture 354" descr="laptop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90" name="Picture 355" descr="antenna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" name="Group 356"/>
          <p:cNvGrpSpPr>
            <a:grpSpLocks/>
          </p:cNvGrpSpPr>
          <p:nvPr/>
        </p:nvGrpSpPr>
        <p:grpSpPr bwMode="auto">
          <a:xfrm>
            <a:off x="8186988" y="2469204"/>
            <a:ext cx="627062" cy="642938"/>
            <a:chOff x="313" y="1497"/>
            <a:chExt cx="1152" cy="1014"/>
          </a:xfrm>
        </p:grpSpPr>
        <p:pic>
          <p:nvPicPr>
            <p:cNvPr id="45" name="Picture 354" descr="laptop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355" descr="antenna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4695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89114"/>
            <a:ext cx="8297008" cy="4916487"/>
          </a:xfrm>
        </p:spPr>
        <p:txBody>
          <a:bodyPr/>
          <a:lstStyle/>
          <a:p>
            <a:pPr marL="342900" indent="-342900" defTabSz="914400"/>
            <a:r>
              <a:rPr lang="en-US" sz="2400" dirty="0"/>
              <a:t>Listen Before Talk (LBT):</a:t>
            </a:r>
          </a:p>
          <a:p>
            <a:pPr marL="742950" lvl="1" indent="-285750" defTabSz="914400"/>
            <a:r>
              <a:rPr lang="en-US" sz="1800" dirty="0"/>
              <a:t>channel idle: transmit entire frame</a:t>
            </a:r>
          </a:p>
          <a:p>
            <a:pPr marL="742950" lvl="1" indent="-285750" defTabSz="914400"/>
            <a:r>
              <a:rPr lang="en-US" sz="1800" dirty="0"/>
              <a:t>channel busy: defer transmission</a:t>
            </a:r>
          </a:p>
          <a:p>
            <a:pPr marL="1143000" lvl="2" indent="-228600" defTabSz="914400"/>
            <a:r>
              <a:rPr lang="en-US" sz="1600" dirty="0">
                <a:solidFill>
                  <a:schemeClr val="accent2"/>
                </a:solidFill>
              </a:rPr>
              <a:t>1-Persistent CSMA:</a:t>
            </a:r>
            <a:r>
              <a:rPr lang="en-US" sz="1600" dirty="0"/>
              <a:t> retry immediately when channel becomes idle</a:t>
            </a:r>
          </a:p>
          <a:p>
            <a:pPr marL="1143000" lvl="2" indent="-228600" defTabSz="914400"/>
            <a:r>
              <a:rPr lang="en-US" sz="1600" dirty="0">
                <a:solidFill>
                  <a:schemeClr val="accent2"/>
                </a:solidFill>
              </a:rPr>
              <a:t>P-Persistent CSMA:</a:t>
            </a:r>
            <a:r>
              <a:rPr lang="en-US" sz="1600" dirty="0"/>
              <a:t> retry immediately with probability p when channel becomes idle</a:t>
            </a:r>
          </a:p>
          <a:p>
            <a:pPr marL="1143000" lvl="2" indent="-228600" defTabSz="914400"/>
            <a:r>
              <a:rPr lang="en-US" sz="1600" dirty="0">
                <a:solidFill>
                  <a:schemeClr val="accent2"/>
                </a:solidFill>
              </a:rPr>
              <a:t>Non-persistent CSMA:</a:t>
            </a:r>
            <a:r>
              <a:rPr lang="en-US" sz="1600" dirty="0"/>
              <a:t> retry after random interval</a:t>
            </a:r>
            <a:br>
              <a:rPr lang="en-US" sz="1600" dirty="0"/>
            </a:br>
            <a:endParaRPr lang="en-US" sz="1600" dirty="0"/>
          </a:p>
          <a:p>
            <a:pPr marL="342900" indent="-342900" defTabSz="914400"/>
            <a:r>
              <a:rPr lang="en-US" sz="2400" dirty="0"/>
              <a:t>Human analogy: don’t interrupt others!</a:t>
            </a:r>
          </a:p>
          <a:p>
            <a:pPr marL="742950" lvl="1" indent="-285750" defTabSz="914400"/>
            <a:r>
              <a:rPr lang="en-US" sz="1800" dirty="0"/>
              <a:t>Politicians are sometimes 1-Persistent…</a:t>
            </a:r>
          </a:p>
          <a:p>
            <a:pPr marL="742950" lvl="1" indent="-285750" defTabSz="914400"/>
            <a:endParaRPr lang="en-US" sz="1800" dirty="0"/>
          </a:p>
          <a:p>
            <a:pPr marL="342900" indent="-342900" defTabSz="914400"/>
            <a:r>
              <a:rPr lang="en-US" sz="2400" dirty="0"/>
              <a:t>Collisions</a:t>
            </a:r>
          </a:p>
          <a:p>
            <a:pPr marL="742950" lvl="1" indent="-285750" defTabSz="914400"/>
            <a:r>
              <a:rPr lang="en-US" sz="1800" dirty="0"/>
              <a:t>sender 1 may not immediately see 2’s transmission (propagation delay)</a:t>
            </a:r>
          </a:p>
          <a:p>
            <a:pPr marL="742950" lvl="1" indent="-285750" defTabSz="914400"/>
            <a:r>
              <a:rPr lang="en-US" sz="1800" dirty="0"/>
              <a:t>entire frame </a:t>
            </a:r>
            <a:r>
              <a:rPr lang="en-US" sz="1800" dirty="0" err="1"/>
              <a:t>transmision</a:t>
            </a:r>
            <a:r>
              <a:rPr lang="en-US" sz="1800" dirty="0"/>
              <a:t> time wasted</a:t>
            </a:r>
          </a:p>
        </p:txBody>
      </p:sp>
      <p:sp>
        <p:nvSpPr>
          <p:cNvPr id="624646" name="AutoShape 6"/>
          <p:cNvSpPr>
            <a:spLocks noChangeArrowheads="1"/>
          </p:cNvSpPr>
          <p:nvPr/>
        </p:nvSpPr>
        <p:spPr bwMode="auto">
          <a:xfrm>
            <a:off x="5978769" y="1676400"/>
            <a:ext cx="3024554" cy="685800"/>
          </a:xfrm>
          <a:prstGeom prst="wedgeRectCallout">
            <a:avLst>
              <a:gd name="adj1" fmla="val -76019"/>
              <a:gd name="adj2" fmla="val 126620"/>
            </a:avLst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/>
              <a:t>What happens if two senders do this?</a:t>
            </a:r>
            <a:endParaRPr lang="de-AT">
              <a:sym typeface="Symbol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1143000"/>
          </a:xfrm>
        </p:spPr>
        <p:txBody>
          <a:bodyPr/>
          <a:lstStyle/>
          <a:p>
            <a:r>
              <a:rPr lang="en-US" dirty="0"/>
              <a:t>Carrier Sense Multiple Access (CSMA)</a:t>
            </a:r>
          </a:p>
        </p:txBody>
      </p:sp>
    </p:spTree>
    <p:extLst>
      <p:ext uri="{BB962C8B-B14F-4D97-AF65-F5344CB8AC3E}">
        <p14:creationId xmlns:p14="http://schemas.microsoft.com/office/powerpoint/2010/main" val="148248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4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46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720997"/>
            <a:ext cx="8370887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cs typeface="+mj-cs"/>
              </a:rPr>
              <a:t>Avoiding collisions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1975" y="1948135"/>
            <a:ext cx="7772400" cy="3611562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b="1" i="1" dirty="0"/>
              <a:t>I</a:t>
            </a:r>
            <a:r>
              <a:rPr lang="en-US" sz="2400" b="1" i="1" dirty="0">
                <a:cs typeface="+mn-cs"/>
              </a:rPr>
              <a:t>dea:</a:t>
            </a:r>
            <a:r>
              <a:rPr lang="en-US" sz="2400" b="1" dirty="0">
                <a:cs typeface="+mn-cs"/>
              </a:rPr>
              <a:t>  </a:t>
            </a:r>
            <a:r>
              <a:rPr lang="en-US" sz="2400" dirty="0">
                <a:cs typeface="+mn-cs"/>
              </a:rPr>
              <a:t>allow sender to </a:t>
            </a:r>
            <a:r>
              <a:rPr lang="ja-JP" altLang="en-US" sz="2400" dirty="0">
                <a:cs typeface="+mn-cs"/>
              </a:rPr>
              <a:t>“</a:t>
            </a:r>
            <a:r>
              <a:rPr lang="en-US" sz="2400" dirty="0">
                <a:cs typeface="+mn-cs"/>
              </a:rPr>
              <a:t>reserve</a:t>
            </a:r>
            <a:r>
              <a:rPr lang="ja-JP" altLang="en-US" sz="2400" dirty="0">
                <a:cs typeface="+mn-cs"/>
              </a:rPr>
              <a:t>”</a:t>
            </a:r>
            <a:r>
              <a:rPr lang="en-US" sz="2400" dirty="0">
                <a:cs typeface="+mn-cs"/>
              </a:rPr>
              <a:t> channel rather than random access of data frames: avoid  collisions of long  data frames</a:t>
            </a:r>
          </a:p>
          <a:p>
            <a:pPr>
              <a:defRPr/>
            </a:pPr>
            <a:r>
              <a:rPr lang="en-US" sz="2400" dirty="0">
                <a:cs typeface="+mn-cs"/>
              </a:rPr>
              <a:t>sender first transmits </a:t>
            </a:r>
            <a:r>
              <a:rPr lang="en-US" sz="2400" i="1" dirty="0">
                <a:cs typeface="+mn-cs"/>
              </a:rPr>
              <a:t>small</a:t>
            </a:r>
            <a:r>
              <a:rPr lang="en-US" sz="2400" dirty="0">
                <a:cs typeface="+mn-cs"/>
              </a:rPr>
              <a:t> request-to-send (RTS) packets to BS using CSMA</a:t>
            </a:r>
          </a:p>
          <a:p>
            <a:pPr lvl="1">
              <a:defRPr/>
            </a:pPr>
            <a:r>
              <a:rPr lang="en-US" sz="2000" dirty="0"/>
              <a:t>RTSs may still collide with each other (but they</a:t>
            </a:r>
            <a:r>
              <a:rPr lang="ja-JP" altLang="en-US" sz="2000" dirty="0"/>
              <a:t>’</a:t>
            </a:r>
            <a:r>
              <a:rPr lang="en-US" sz="2000" dirty="0"/>
              <a:t>re short)</a:t>
            </a:r>
          </a:p>
          <a:p>
            <a:pPr>
              <a:defRPr/>
            </a:pPr>
            <a:r>
              <a:rPr lang="en-US" sz="2400" dirty="0">
                <a:cs typeface="+mn-cs"/>
              </a:rPr>
              <a:t>BS broadcasts clear-to-send CTS in response to RTS</a:t>
            </a:r>
          </a:p>
          <a:p>
            <a:pPr>
              <a:defRPr/>
            </a:pPr>
            <a:r>
              <a:rPr lang="en-US" sz="2400" dirty="0">
                <a:cs typeface="+mn-cs"/>
              </a:rPr>
              <a:t>CTS heard by all nodes</a:t>
            </a:r>
          </a:p>
          <a:p>
            <a:pPr lvl="1">
              <a:lnSpc>
                <a:spcPts val="2000"/>
              </a:lnSpc>
              <a:defRPr/>
            </a:pPr>
            <a:r>
              <a:rPr lang="en-US" sz="2000" dirty="0"/>
              <a:t>sender transmits data frame</a:t>
            </a:r>
          </a:p>
          <a:p>
            <a:pPr lvl="1">
              <a:lnSpc>
                <a:spcPts val="2000"/>
              </a:lnSpc>
              <a:defRPr/>
            </a:pPr>
            <a:r>
              <a:rPr lang="en-US" sz="2000" dirty="0"/>
              <a:t>other stations defer transmissions </a:t>
            </a:r>
          </a:p>
          <a:p>
            <a:pPr lvl="1">
              <a:buFont typeface="Wingdings" charset="0"/>
              <a:buNone/>
              <a:defRPr/>
            </a:pPr>
            <a:endParaRPr lang="en-US" sz="2000" dirty="0"/>
          </a:p>
        </p:txBody>
      </p:sp>
      <p:sp>
        <p:nvSpPr>
          <p:cNvPr id="26630" name="Text Box 4"/>
          <p:cNvSpPr txBox="1">
            <a:spLocks noChangeArrowheads="1"/>
          </p:cNvSpPr>
          <p:nvPr/>
        </p:nvSpPr>
        <p:spPr bwMode="auto">
          <a:xfrm>
            <a:off x="1857375" y="5712097"/>
            <a:ext cx="5356225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i="1" dirty="0">
                <a:solidFill>
                  <a:srgbClr val="000099"/>
                </a:solidFill>
                <a:latin typeface="Gill Sans MT" charset="0"/>
                <a:cs typeface="Arial" charset="0"/>
              </a:rPr>
              <a:t>avoid data frame collisions completely </a:t>
            </a:r>
          </a:p>
          <a:p>
            <a:pPr algn="ctr">
              <a:defRPr/>
            </a:pPr>
            <a:r>
              <a:rPr lang="en-US" sz="2800" i="1" dirty="0">
                <a:solidFill>
                  <a:srgbClr val="000099"/>
                </a:solidFill>
                <a:latin typeface="Gill Sans MT" charset="0"/>
                <a:cs typeface="Arial" charset="0"/>
              </a:rPr>
              <a:t>using small reservation packets!</a:t>
            </a:r>
          </a:p>
        </p:txBody>
      </p:sp>
      <p:sp>
        <p:nvSpPr>
          <p:cNvPr id="26631" name="Rectangle 5"/>
          <p:cNvSpPr>
            <a:spLocks noChangeArrowheads="1"/>
          </p:cNvSpPr>
          <p:nvPr/>
        </p:nvSpPr>
        <p:spPr bwMode="auto">
          <a:xfrm>
            <a:off x="1630363" y="5754960"/>
            <a:ext cx="5853112" cy="9144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753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764704"/>
            <a:ext cx="8560246" cy="941387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Collision Avoidance: RTS-CTS exchange</a:t>
            </a:r>
          </a:p>
        </p:txBody>
      </p:sp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3246438" y="1428576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200">
              <a:latin typeface="Times New Roman" charset="0"/>
              <a:cs typeface="+mn-cs"/>
            </a:endParaRPr>
          </a:p>
        </p:txBody>
      </p:sp>
      <p:sp>
        <p:nvSpPr>
          <p:cNvPr id="27654" name="Text Box 15"/>
          <p:cNvSpPr txBox="1">
            <a:spLocks noChangeArrowheads="1"/>
          </p:cNvSpPr>
          <p:nvPr/>
        </p:nvSpPr>
        <p:spPr bwMode="auto">
          <a:xfrm>
            <a:off x="4767263" y="2076276"/>
            <a:ext cx="4921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>
                <a:latin typeface="Arial" charset="0"/>
                <a:cs typeface="Arial" charset="0"/>
              </a:rPr>
              <a:t>AP</a:t>
            </a:r>
          </a:p>
        </p:txBody>
      </p:sp>
      <p:sp>
        <p:nvSpPr>
          <p:cNvPr id="27655" name="Text Box 41"/>
          <p:cNvSpPr txBox="1">
            <a:spLocks noChangeArrowheads="1"/>
          </p:cNvSpPr>
          <p:nvPr/>
        </p:nvSpPr>
        <p:spPr bwMode="auto">
          <a:xfrm>
            <a:off x="2073275" y="1925464"/>
            <a:ext cx="3508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A</a:t>
            </a:r>
          </a:p>
        </p:txBody>
      </p:sp>
      <p:sp>
        <p:nvSpPr>
          <p:cNvPr id="27656" name="Text Box 42"/>
          <p:cNvSpPr txBox="1">
            <a:spLocks noChangeArrowheads="1"/>
          </p:cNvSpPr>
          <p:nvPr/>
        </p:nvSpPr>
        <p:spPr bwMode="auto">
          <a:xfrm>
            <a:off x="7670800" y="1923876"/>
            <a:ext cx="3381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27657" name="Line 45"/>
          <p:cNvSpPr>
            <a:spLocks noChangeShapeType="1"/>
          </p:cNvSpPr>
          <p:nvPr/>
        </p:nvSpPr>
        <p:spPr bwMode="auto">
          <a:xfrm>
            <a:off x="758825" y="2425526"/>
            <a:ext cx="41275" cy="3938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7658" name="Text Box 46"/>
          <p:cNvSpPr txBox="1">
            <a:spLocks noChangeArrowheads="1"/>
          </p:cNvSpPr>
          <p:nvPr/>
        </p:nvSpPr>
        <p:spPr bwMode="auto">
          <a:xfrm>
            <a:off x="188913" y="6060901"/>
            <a:ext cx="6207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time</a:t>
            </a:r>
          </a:p>
        </p:txBody>
      </p:sp>
      <p:sp>
        <p:nvSpPr>
          <p:cNvPr id="27659" name="Line 44"/>
          <p:cNvSpPr>
            <a:spLocks noChangeShapeType="1"/>
          </p:cNvSpPr>
          <p:nvPr/>
        </p:nvSpPr>
        <p:spPr bwMode="auto">
          <a:xfrm>
            <a:off x="744538" y="2411239"/>
            <a:ext cx="783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356422" name="Group 70"/>
          <p:cNvGrpSpPr>
            <a:grpSpLocks/>
          </p:cNvGrpSpPr>
          <p:nvPr/>
        </p:nvGrpSpPr>
        <p:grpSpPr bwMode="auto">
          <a:xfrm>
            <a:off x="1801813" y="2539826"/>
            <a:ext cx="6611937" cy="855663"/>
            <a:chOff x="1135" y="1170"/>
            <a:chExt cx="4165" cy="539"/>
          </a:xfrm>
        </p:grpSpPr>
        <p:grpSp>
          <p:nvGrpSpPr>
            <p:cNvPr id="69674" name="Group 9"/>
            <p:cNvGrpSpPr>
              <a:grpSpLocks/>
            </p:cNvGrpSpPr>
            <p:nvPr/>
          </p:nvGrpSpPr>
          <p:grpSpPr bwMode="auto">
            <a:xfrm>
              <a:off x="1135" y="1194"/>
              <a:ext cx="4163" cy="515"/>
              <a:chOff x="594" y="1184"/>
              <a:chExt cx="4163" cy="515"/>
            </a:xfrm>
          </p:grpSpPr>
          <p:sp>
            <p:nvSpPr>
              <p:cNvPr id="69677" name="Freeform 7"/>
              <p:cNvSpPr>
                <a:spLocks/>
              </p:cNvSpPr>
              <p:nvPr/>
            </p:nvSpPr>
            <p:spPr bwMode="auto">
              <a:xfrm>
                <a:off x="594" y="1238"/>
                <a:ext cx="3642" cy="461"/>
              </a:xfrm>
              <a:custGeom>
                <a:avLst/>
                <a:gdLst>
                  <a:gd name="T0" fmla="*/ 1 w 2996"/>
                  <a:gd name="T1" fmla="*/ 0 h 461"/>
                  <a:gd name="T2" fmla="*/ 14287 w 2996"/>
                  <a:gd name="T3" fmla="*/ 298 h 461"/>
                  <a:gd name="T4" fmla="*/ 14287 w 2996"/>
                  <a:gd name="T5" fmla="*/ 461 h 461"/>
                  <a:gd name="T6" fmla="*/ 0 w 2996"/>
                  <a:gd name="T7" fmla="*/ 160 h 461"/>
                  <a:gd name="T8" fmla="*/ 1 w 2996"/>
                  <a:gd name="T9" fmla="*/ 0 h 4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96" h="461">
                    <a:moveTo>
                      <a:pt x="1" y="0"/>
                    </a:moveTo>
                    <a:lnTo>
                      <a:pt x="2996" y="298"/>
                    </a:lnTo>
                    <a:lnTo>
                      <a:pt x="2996" y="461"/>
                    </a:lnTo>
                    <a:lnTo>
                      <a:pt x="0" y="160"/>
                    </a:ln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9678" name="Freeform 8"/>
              <p:cNvSpPr>
                <a:spLocks/>
              </p:cNvSpPr>
              <p:nvPr/>
            </p:nvSpPr>
            <p:spPr bwMode="auto">
              <a:xfrm flipH="1">
                <a:off x="1115" y="1184"/>
                <a:ext cx="3642" cy="461"/>
              </a:xfrm>
              <a:custGeom>
                <a:avLst/>
                <a:gdLst>
                  <a:gd name="T0" fmla="*/ 1 w 2996"/>
                  <a:gd name="T1" fmla="*/ 0 h 461"/>
                  <a:gd name="T2" fmla="*/ 14287 w 2996"/>
                  <a:gd name="T3" fmla="*/ 298 h 461"/>
                  <a:gd name="T4" fmla="*/ 14287 w 2996"/>
                  <a:gd name="T5" fmla="*/ 461 h 461"/>
                  <a:gd name="T6" fmla="*/ 0 w 2996"/>
                  <a:gd name="T7" fmla="*/ 160 h 461"/>
                  <a:gd name="T8" fmla="*/ 1 w 2996"/>
                  <a:gd name="T9" fmla="*/ 0 h 4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96" h="461">
                    <a:moveTo>
                      <a:pt x="1" y="0"/>
                    </a:moveTo>
                    <a:lnTo>
                      <a:pt x="2996" y="298"/>
                    </a:lnTo>
                    <a:lnTo>
                      <a:pt x="2996" y="461"/>
                    </a:lnTo>
                    <a:lnTo>
                      <a:pt x="0" y="160"/>
                    </a:ln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rgbClr val="FFFFFF">
                      <a:alpha val="6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27691" name="Text Box 51"/>
            <p:cNvSpPr txBox="1">
              <a:spLocks noChangeArrowheads="1"/>
            </p:cNvSpPr>
            <p:nvPr/>
          </p:nvSpPr>
          <p:spPr bwMode="auto">
            <a:xfrm rot="356404">
              <a:off x="1544" y="1279"/>
              <a:ext cx="6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Arial" charset="0"/>
                </a:rPr>
                <a:t>RTS(A)</a:t>
              </a:r>
            </a:p>
          </p:txBody>
        </p:sp>
        <p:sp>
          <p:nvSpPr>
            <p:cNvPr id="27692" name="Text Box 52"/>
            <p:cNvSpPr txBox="1">
              <a:spLocks noChangeArrowheads="1"/>
            </p:cNvSpPr>
            <p:nvPr/>
          </p:nvSpPr>
          <p:spPr bwMode="auto">
            <a:xfrm rot="-354180">
              <a:off x="4699" y="1170"/>
              <a:ext cx="60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Arial" charset="0"/>
                </a:rPr>
                <a:t>RTS(B)</a:t>
              </a:r>
            </a:p>
          </p:txBody>
        </p:sp>
      </p:grpSp>
      <p:grpSp>
        <p:nvGrpSpPr>
          <p:cNvPr id="356420" name="Group 68"/>
          <p:cNvGrpSpPr>
            <a:grpSpLocks/>
          </p:cNvGrpSpPr>
          <p:nvPr/>
        </p:nvGrpSpPr>
        <p:grpSpPr bwMode="auto">
          <a:xfrm>
            <a:off x="1800225" y="3376439"/>
            <a:ext cx="6472238" cy="1174750"/>
            <a:chOff x="1134" y="1697"/>
            <a:chExt cx="4077" cy="740"/>
          </a:xfrm>
        </p:grpSpPr>
        <p:sp>
          <p:nvSpPr>
            <p:cNvPr id="69668" name="Freeform 48"/>
            <p:cNvSpPr>
              <a:spLocks/>
            </p:cNvSpPr>
            <p:nvPr/>
          </p:nvSpPr>
          <p:spPr bwMode="auto">
            <a:xfrm>
              <a:off x="1134" y="1697"/>
              <a:ext cx="3642" cy="461"/>
            </a:xfrm>
            <a:custGeom>
              <a:avLst/>
              <a:gdLst>
                <a:gd name="T0" fmla="*/ 1 w 2996"/>
                <a:gd name="T1" fmla="*/ 0 h 461"/>
                <a:gd name="T2" fmla="*/ 14287 w 2996"/>
                <a:gd name="T3" fmla="*/ 298 h 461"/>
                <a:gd name="T4" fmla="*/ 14287 w 2996"/>
                <a:gd name="T5" fmla="*/ 461 h 461"/>
                <a:gd name="T6" fmla="*/ 0 w 2996"/>
                <a:gd name="T7" fmla="*/ 160 h 461"/>
                <a:gd name="T8" fmla="*/ 1 w 2996"/>
                <a:gd name="T9" fmla="*/ 0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96" h="461">
                  <a:moveTo>
                    <a:pt x="1" y="0"/>
                  </a:moveTo>
                  <a:lnTo>
                    <a:pt x="2996" y="298"/>
                  </a:lnTo>
                  <a:lnTo>
                    <a:pt x="2996" y="461"/>
                  </a:lnTo>
                  <a:lnTo>
                    <a:pt x="0" y="160"/>
                  </a:lnTo>
                  <a:lnTo>
                    <a:pt x="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7685" name="Text Box 54"/>
            <p:cNvSpPr txBox="1">
              <a:spLocks noChangeArrowheads="1"/>
            </p:cNvSpPr>
            <p:nvPr/>
          </p:nvSpPr>
          <p:spPr bwMode="auto">
            <a:xfrm rot="356404">
              <a:off x="1551" y="1738"/>
              <a:ext cx="6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Arial" charset="0"/>
                </a:rPr>
                <a:t>RTS(A)</a:t>
              </a:r>
            </a:p>
          </p:txBody>
        </p:sp>
        <p:sp>
          <p:nvSpPr>
            <p:cNvPr id="69670" name="Freeform 56"/>
            <p:cNvSpPr>
              <a:spLocks/>
            </p:cNvSpPr>
            <p:nvPr/>
          </p:nvSpPr>
          <p:spPr bwMode="auto">
            <a:xfrm>
              <a:off x="2951" y="2082"/>
              <a:ext cx="2260" cy="355"/>
            </a:xfrm>
            <a:custGeom>
              <a:avLst/>
              <a:gdLst>
                <a:gd name="T0" fmla="*/ 0 w 2260"/>
                <a:gd name="T1" fmla="*/ 0 h 355"/>
                <a:gd name="T2" fmla="*/ 2260 w 2260"/>
                <a:gd name="T3" fmla="*/ 186 h 355"/>
                <a:gd name="T4" fmla="*/ 2260 w 2260"/>
                <a:gd name="T5" fmla="*/ 355 h 355"/>
                <a:gd name="T6" fmla="*/ 0 w 2260"/>
                <a:gd name="T7" fmla="*/ 151 h 355"/>
                <a:gd name="T8" fmla="*/ 0 w 2260"/>
                <a:gd name="T9" fmla="*/ 0 h 3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60" h="355">
                  <a:moveTo>
                    <a:pt x="0" y="0"/>
                  </a:moveTo>
                  <a:lnTo>
                    <a:pt x="2260" y="186"/>
                  </a:lnTo>
                  <a:lnTo>
                    <a:pt x="2260" y="355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671" name="Freeform 57"/>
            <p:cNvSpPr>
              <a:spLocks/>
            </p:cNvSpPr>
            <p:nvPr/>
          </p:nvSpPr>
          <p:spPr bwMode="auto">
            <a:xfrm>
              <a:off x="1134" y="2081"/>
              <a:ext cx="1860" cy="347"/>
            </a:xfrm>
            <a:custGeom>
              <a:avLst/>
              <a:gdLst>
                <a:gd name="T0" fmla="*/ 1860 w 1860"/>
                <a:gd name="T1" fmla="*/ 0 h 347"/>
                <a:gd name="T2" fmla="*/ 0 w 1860"/>
                <a:gd name="T3" fmla="*/ 179 h 347"/>
                <a:gd name="T4" fmla="*/ 0 w 1860"/>
                <a:gd name="T5" fmla="*/ 347 h 347"/>
                <a:gd name="T6" fmla="*/ 1860 w 1860"/>
                <a:gd name="T7" fmla="*/ 151 h 347"/>
                <a:gd name="T8" fmla="*/ 1860 w 1860"/>
                <a:gd name="T9" fmla="*/ 0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60" h="347">
                  <a:moveTo>
                    <a:pt x="1860" y="0"/>
                  </a:moveTo>
                  <a:lnTo>
                    <a:pt x="0" y="179"/>
                  </a:lnTo>
                  <a:lnTo>
                    <a:pt x="0" y="347"/>
                  </a:lnTo>
                  <a:lnTo>
                    <a:pt x="1860" y="15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7688" name="Text Box 58"/>
            <p:cNvSpPr txBox="1">
              <a:spLocks noChangeArrowheads="1"/>
            </p:cNvSpPr>
            <p:nvPr/>
          </p:nvSpPr>
          <p:spPr bwMode="auto">
            <a:xfrm rot="-379204">
              <a:off x="1584" y="2157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Arial" charset="0"/>
                </a:rPr>
                <a:t>CTS(A)</a:t>
              </a:r>
            </a:p>
          </p:txBody>
        </p:sp>
        <p:sp>
          <p:nvSpPr>
            <p:cNvPr id="27689" name="Text Box 59"/>
            <p:cNvSpPr txBox="1">
              <a:spLocks noChangeArrowheads="1"/>
            </p:cNvSpPr>
            <p:nvPr/>
          </p:nvSpPr>
          <p:spPr bwMode="auto">
            <a:xfrm rot="276164">
              <a:off x="3816" y="2147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Arial" charset="0"/>
                </a:rPr>
                <a:t>CTS(A)</a:t>
              </a:r>
            </a:p>
          </p:txBody>
        </p:sp>
      </p:grpSp>
      <p:grpSp>
        <p:nvGrpSpPr>
          <p:cNvPr id="356421" name="Group 69"/>
          <p:cNvGrpSpPr>
            <a:grpSpLocks/>
          </p:cNvGrpSpPr>
          <p:nvPr/>
        </p:nvGrpSpPr>
        <p:grpSpPr bwMode="auto">
          <a:xfrm>
            <a:off x="1825625" y="4638501"/>
            <a:ext cx="6472238" cy="2174875"/>
            <a:chOff x="1150" y="2492"/>
            <a:chExt cx="4077" cy="1370"/>
          </a:xfrm>
        </p:grpSpPr>
        <p:sp>
          <p:nvSpPr>
            <p:cNvPr id="69662" name="Freeform 60"/>
            <p:cNvSpPr>
              <a:spLocks/>
            </p:cNvSpPr>
            <p:nvPr/>
          </p:nvSpPr>
          <p:spPr bwMode="auto">
            <a:xfrm>
              <a:off x="1150" y="2492"/>
              <a:ext cx="3652" cy="1134"/>
            </a:xfrm>
            <a:custGeom>
              <a:avLst/>
              <a:gdLst>
                <a:gd name="T0" fmla="*/ 0 w 3652"/>
                <a:gd name="T1" fmla="*/ 0 h 1134"/>
                <a:gd name="T2" fmla="*/ 3652 w 3652"/>
                <a:gd name="T3" fmla="*/ 318 h 1134"/>
                <a:gd name="T4" fmla="*/ 3652 w 3652"/>
                <a:gd name="T5" fmla="*/ 1134 h 1134"/>
                <a:gd name="T6" fmla="*/ 1 w 3652"/>
                <a:gd name="T7" fmla="*/ 787 h 1134"/>
                <a:gd name="T8" fmla="*/ 0 w 3652"/>
                <a:gd name="T9" fmla="*/ 0 h 1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52" h="1134">
                  <a:moveTo>
                    <a:pt x="0" y="0"/>
                  </a:moveTo>
                  <a:lnTo>
                    <a:pt x="3652" y="318"/>
                  </a:lnTo>
                  <a:lnTo>
                    <a:pt x="3652" y="1134"/>
                  </a:lnTo>
                  <a:lnTo>
                    <a:pt x="1" y="78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7679" name="Text Box 61"/>
            <p:cNvSpPr txBox="1">
              <a:spLocks noChangeArrowheads="1"/>
            </p:cNvSpPr>
            <p:nvPr/>
          </p:nvSpPr>
          <p:spPr bwMode="auto">
            <a:xfrm>
              <a:off x="1594" y="2814"/>
              <a:ext cx="11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cs typeface="Arial" charset="0"/>
                </a:rPr>
                <a:t>DATA (A)</a:t>
              </a:r>
            </a:p>
          </p:txBody>
        </p:sp>
        <p:sp>
          <p:nvSpPr>
            <p:cNvPr id="69664" name="Freeform 62"/>
            <p:cNvSpPr>
              <a:spLocks/>
            </p:cNvSpPr>
            <p:nvPr/>
          </p:nvSpPr>
          <p:spPr bwMode="auto">
            <a:xfrm>
              <a:off x="2967" y="3507"/>
              <a:ext cx="2260" cy="355"/>
            </a:xfrm>
            <a:custGeom>
              <a:avLst/>
              <a:gdLst>
                <a:gd name="T0" fmla="*/ 0 w 2260"/>
                <a:gd name="T1" fmla="*/ 0 h 355"/>
                <a:gd name="T2" fmla="*/ 2260 w 2260"/>
                <a:gd name="T3" fmla="*/ 186 h 355"/>
                <a:gd name="T4" fmla="*/ 2260 w 2260"/>
                <a:gd name="T5" fmla="*/ 355 h 355"/>
                <a:gd name="T6" fmla="*/ 0 w 2260"/>
                <a:gd name="T7" fmla="*/ 151 h 355"/>
                <a:gd name="T8" fmla="*/ 0 w 2260"/>
                <a:gd name="T9" fmla="*/ 0 h 3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60" h="355">
                  <a:moveTo>
                    <a:pt x="0" y="0"/>
                  </a:moveTo>
                  <a:lnTo>
                    <a:pt x="2260" y="186"/>
                  </a:lnTo>
                  <a:lnTo>
                    <a:pt x="2260" y="355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9665" name="Freeform 63"/>
            <p:cNvSpPr>
              <a:spLocks/>
            </p:cNvSpPr>
            <p:nvPr/>
          </p:nvSpPr>
          <p:spPr bwMode="auto">
            <a:xfrm>
              <a:off x="1150" y="3506"/>
              <a:ext cx="1860" cy="347"/>
            </a:xfrm>
            <a:custGeom>
              <a:avLst/>
              <a:gdLst>
                <a:gd name="T0" fmla="*/ 1860 w 1860"/>
                <a:gd name="T1" fmla="*/ 0 h 347"/>
                <a:gd name="T2" fmla="*/ 0 w 1860"/>
                <a:gd name="T3" fmla="*/ 179 h 347"/>
                <a:gd name="T4" fmla="*/ 0 w 1860"/>
                <a:gd name="T5" fmla="*/ 347 h 347"/>
                <a:gd name="T6" fmla="*/ 1860 w 1860"/>
                <a:gd name="T7" fmla="*/ 151 h 347"/>
                <a:gd name="T8" fmla="*/ 1860 w 1860"/>
                <a:gd name="T9" fmla="*/ 0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60" h="347">
                  <a:moveTo>
                    <a:pt x="1860" y="0"/>
                  </a:moveTo>
                  <a:lnTo>
                    <a:pt x="0" y="179"/>
                  </a:lnTo>
                  <a:lnTo>
                    <a:pt x="0" y="347"/>
                  </a:lnTo>
                  <a:lnTo>
                    <a:pt x="1860" y="15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7682" name="Text Box 64"/>
            <p:cNvSpPr txBox="1">
              <a:spLocks noChangeArrowheads="1"/>
            </p:cNvSpPr>
            <p:nvPr/>
          </p:nvSpPr>
          <p:spPr bwMode="auto">
            <a:xfrm rot="-379204">
              <a:off x="1600" y="3582"/>
              <a:ext cx="6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Arial" charset="0"/>
                </a:rPr>
                <a:t>ACK(A)</a:t>
              </a:r>
            </a:p>
          </p:txBody>
        </p:sp>
        <p:sp>
          <p:nvSpPr>
            <p:cNvPr id="27683" name="Text Box 65"/>
            <p:cNvSpPr txBox="1">
              <a:spLocks noChangeArrowheads="1"/>
            </p:cNvSpPr>
            <p:nvPr/>
          </p:nvSpPr>
          <p:spPr bwMode="auto">
            <a:xfrm rot="276164">
              <a:off x="3832" y="3572"/>
              <a:ext cx="6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Arial" charset="0"/>
                </a:rPr>
                <a:t>ACK(A)</a:t>
              </a:r>
            </a:p>
          </p:txBody>
        </p:sp>
      </p:grpSp>
      <p:grpSp>
        <p:nvGrpSpPr>
          <p:cNvPr id="356418" name="Group 66"/>
          <p:cNvGrpSpPr>
            <a:grpSpLocks/>
          </p:cNvGrpSpPr>
          <p:nvPr/>
        </p:nvGrpSpPr>
        <p:grpSpPr bwMode="auto">
          <a:xfrm>
            <a:off x="4418013" y="2728739"/>
            <a:ext cx="3109912" cy="715962"/>
            <a:chOff x="2596" y="1330"/>
            <a:chExt cx="1959" cy="451"/>
          </a:xfrm>
        </p:grpSpPr>
        <p:sp>
          <p:nvSpPr>
            <p:cNvPr id="27676" name="AutoShape 10"/>
            <p:cNvSpPr>
              <a:spLocks noChangeArrowheads="1"/>
            </p:cNvSpPr>
            <p:nvPr/>
          </p:nvSpPr>
          <p:spPr bwMode="auto">
            <a:xfrm>
              <a:off x="2596" y="1330"/>
              <a:ext cx="683" cy="293"/>
            </a:xfrm>
            <a:prstGeom prst="irregularSeal1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27677" name="Text Box 11"/>
            <p:cNvSpPr txBox="1">
              <a:spLocks noChangeArrowheads="1"/>
            </p:cNvSpPr>
            <p:nvPr/>
          </p:nvSpPr>
          <p:spPr bwMode="auto">
            <a:xfrm>
              <a:off x="2778" y="1550"/>
              <a:ext cx="177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Arial" charset="0"/>
                </a:rPr>
                <a:t>reservation collision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015288" y="4354339"/>
            <a:ext cx="711200" cy="2424112"/>
            <a:chOff x="8015288" y="3671888"/>
            <a:chExt cx="711200" cy="2424112"/>
          </a:xfrm>
        </p:grpSpPr>
        <p:sp>
          <p:nvSpPr>
            <p:cNvPr id="27664" name="Line 71"/>
            <p:cNvSpPr>
              <a:spLocks noChangeShapeType="1"/>
            </p:cNvSpPr>
            <p:nvPr/>
          </p:nvSpPr>
          <p:spPr bwMode="auto">
            <a:xfrm>
              <a:off x="8428038" y="3671888"/>
              <a:ext cx="0" cy="24241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7665" name="Text Box 72"/>
            <p:cNvSpPr txBox="1">
              <a:spLocks noChangeArrowheads="1"/>
            </p:cNvSpPr>
            <p:nvPr/>
          </p:nvSpPr>
          <p:spPr bwMode="auto">
            <a:xfrm>
              <a:off x="8015288" y="4689475"/>
              <a:ext cx="7112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Arial" charset="0"/>
                </a:rPr>
                <a:t>defer</a:t>
              </a:r>
            </a:p>
          </p:txBody>
        </p:sp>
      </p:grpSp>
      <p:grpSp>
        <p:nvGrpSpPr>
          <p:cNvPr id="69648" name="Group 361"/>
          <p:cNvGrpSpPr>
            <a:grpSpLocks/>
          </p:cNvGrpSpPr>
          <p:nvPr/>
        </p:nvGrpSpPr>
        <p:grpSpPr bwMode="auto">
          <a:xfrm>
            <a:off x="4327525" y="1800051"/>
            <a:ext cx="650875" cy="561975"/>
            <a:chOff x="2967" y="478"/>
            <a:chExt cx="788" cy="625"/>
          </a:xfrm>
        </p:grpSpPr>
        <p:pic>
          <p:nvPicPr>
            <p:cNvPr id="69656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657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9649" name="Group 356"/>
          <p:cNvGrpSpPr>
            <a:grpSpLocks/>
          </p:cNvGrpSpPr>
          <p:nvPr/>
        </p:nvGrpSpPr>
        <p:grpSpPr bwMode="auto">
          <a:xfrm>
            <a:off x="1514475" y="1739726"/>
            <a:ext cx="609600" cy="598488"/>
            <a:chOff x="313" y="1497"/>
            <a:chExt cx="1152" cy="1014"/>
          </a:xfrm>
        </p:grpSpPr>
        <p:pic>
          <p:nvPicPr>
            <p:cNvPr id="69654" name="Picture 354" descr="laptop_stylized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655" name="Picture 355" descr="antenna_styliz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9650" name="Group 356"/>
          <p:cNvGrpSpPr>
            <a:grpSpLocks/>
          </p:cNvGrpSpPr>
          <p:nvPr/>
        </p:nvGrpSpPr>
        <p:grpSpPr bwMode="auto">
          <a:xfrm>
            <a:off x="7966075" y="1769889"/>
            <a:ext cx="609600" cy="598487"/>
            <a:chOff x="313" y="1497"/>
            <a:chExt cx="1152" cy="1014"/>
          </a:xfrm>
        </p:grpSpPr>
        <p:pic>
          <p:nvPicPr>
            <p:cNvPr id="69652" name="Picture 354" descr="laptop_stylized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653" name="Picture 355" descr="antenna_styliz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153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5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5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5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5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1FB7CC-D2A5-C749-8D9F-01B9FA129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28" y="896615"/>
            <a:ext cx="7886700" cy="670967"/>
          </a:xfrm>
        </p:spPr>
        <p:txBody>
          <a:bodyPr>
            <a:normAutofit/>
          </a:bodyPr>
          <a:lstStyle/>
          <a:p>
            <a:r>
              <a:rPr lang="en-US" kern="0" dirty="0">
                <a:solidFill>
                  <a:schemeClr val="tx1"/>
                </a:solidFill>
                <a:ea typeface="ＭＳ Ｐゴシック" charset="0"/>
              </a:rPr>
              <a:t>802.11: advanced capabilities</a:t>
            </a:r>
          </a:p>
        </p:txBody>
      </p:sp>
      <p:sp>
        <p:nvSpPr>
          <p:cNvPr id="65" name="Rectangle 90">
            <a:extLst>
              <a:ext uri="{FF2B5EF4-FFF2-40B4-BE49-F238E27FC236}">
                <a16:creationId xmlns:a16="http://schemas.microsoft.com/office/drawing/2014/main" id="{8EA7F9EA-683D-D348-B790-BEC7D72E48B4}"/>
              </a:ext>
            </a:extLst>
          </p:cNvPr>
          <p:cNvSpPr txBox="1">
            <a:spLocks noChangeArrowheads="1"/>
          </p:cNvSpPr>
          <p:nvPr/>
        </p:nvSpPr>
        <p:spPr>
          <a:xfrm>
            <a:off x="454928" y="1870796"/>
            <a:ext cx="4927564" cy="348615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54794">
              <a:buNone/>
              <a:tabLst>
                <a:tab pos="559594" algn="l"/>
              </a:tabLst>
              <a:defRPr/>
            </a:pPr>
            <a:r>
              <a:rPr lang="en-US" sz="2700" dirty="0">
                <a:solidFill>
                  <a:srgbClr val="C00000"/>
                </a:solidFill>
              </a:rPr>
              <a:t>Rate adaptation</a:t>
            </a:r>
          </a:p>
          <a:p>
            <a:pPr indent="-254794">
              <a:tabLst>
                <a:tab pos="559594" algn="l"/>
              </a:tabLst>
              <a:defRPr/>
            </a:pPr>
            <a:r>
              <a:rPr lang="en-US" sz="2400" dirty="0"/>
              <a:t>base station, mobile dynamically change transmission rate (physical layer modulation technique) as mobile moves, SNR varies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3D00E50-64BD-D048-85C6-F756B5BBC2FF}"/>
              </a:ext>
            </a:extLst>
          </p:cNvPr>
          <p:cNvGrpSpPr/>
          <p:nvPr/>
        </p:nvGrpSpPr>
        <p:grpSpPr>
          <a:xfrm>
            <a:off x="5577224" y="2398894"/>
            <a:ext cx="2818629" cy="2021590"/>
            <a:chOff x="7443155" y="1501343"/>
            <a:chExt cx="2782444" cy="2695453"/>
          </a:xfrm>
        </p:grpSpPr>
        <p:sp>
          <p:nvSpPr>
            <p:cNvPr id="72" name="Freeform 124">
              <a:extLst>
                <a:ext uri="{FF2B5EF4-FFF2-40B4-BE49-F238E27FC236}">
                  <a16:creationId xmlns:a16="http://schemas.microsoft.com/office/drawing/2014/main" id="{A87447AE-2ED0-0C41-AED7-9EECAB361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4868" y="1820430"/>
              <a:ext cx="631825" cy="1687513"/>
            </a:xfrm>
            <a:custGeom>
              <a:avLst/>
              <a:gdLst>
                <a:gd name="T0" fmla="*/ 0 w 384"/>
                <a:gd name="T1" fmla="*/ 0 h 1592"/>
                <a:gd name="T2" fmla="*/ 2147483647 w 384"/>
                <a:gd name="T3" fmla="*/ 2147483647 h 1592"/>
                <a:gd name="T4" fmla="*/ 2147483647 w 384"/>
                <a:gd name="T5" fmla="*/ 2147483647 h 1592"/>
                <a:gd name="T6" fmla="*/ 2147483647 w 384"/>
                <a:gd name="T7" fmla="*/ 2147483647 h 15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4" h="1592">
                  <a:moveTo>
                    <a:pt x="0" y="0"/>
                  </a:moveTo>
                  <a:cubicBezTo>
                    <a:pt x="66" y="110"/>
                    <a:pt x="133" y="220"/>
                    <a:pt x="184" y="384"/>
                  </a:cubicBezTo>
                  <a:cubicBezTo>
                    <a:pt x="235" y="548"/>
                    <a:pt x="271" y="783"/>
                    <a:pt x="304" y="984"/>
                  </a:cubicBezTo>
                  <a:cubicBezTo>
                    <a:pt x="337" y="1185"/>
                    <a:pt x="371" y="1492"/>
                    <a:pt x="384" y="1592"/>
                  </a:cubicBez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 dirty="0"/>
            </a:p>
          </p:txBody>
        </p:sp>
        <p:sp>
          <p:nvSpPr>
            <p:cNvPr id="73" name="Freeform 125">
              <a:extLst>
                <a:ext uri="{FF2B5EF4-FFF2-40B4-BE49-F238E27FC236}">
                  <a16:creationId xmlns:a16="http://schemas.microsoft.com/office/drawing/2014/main" id="{D385B981-2B9B-B340-A145-B54F6625B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2855" y="1666443"/>
              <a:ext cx="604838" cy="1879600"/>
            </a:xfrm>
            <a:custGeom>
              <a:avLst/>
              <a:gdLst>
                <a:gd name="T0" fmla="*/ 0 w 432"/>
                <a:gd name="T1" fmla="*/ 0 h 1800"/>
                <a:gd name="T2" fmla="*/ 2147483647 w 432"/>
                <a:gd name="T3" fmla="*/ 2147483647 h 1800"/>
                <a:gd name="T4" fmla="*/ 2147483647 w 432"/>
                <a:gd name="T5" fmla="*/ 2147483647 h 1800"/>
                <a:gd name="T6" fmla="*/ 2147483647 w 432"/>
                <a:gd name="T7" fmla="*/ 2147483647 h 1800"/>
                <a:gd name="T8" fmla="*/ 2147483647 w 432"/>
                <a:gd name="T9" fmla="*/ 2147483647 h 1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2" h="1800">
                  <a:moveTo>
                    <a:pt x="0" y="0"/>
                  </a:moveTo>
                  <a:cubicBezTo>
                    <a:pt x="62" y="98"/>
                    <a:pt x="125" y="196"/>
                    <a:pt x="168" y="296"/>
                  </a:cubicBezTo>
                  <a:cubicBezTo>
                    <a:pt x="211" y="396"/>
                    <a:pt x="224" y="451"/>
                    <a:pt x="256" y="600"/>
                  </a:cubicBezTo>
                  <a:cubicBezTo>
                    <a:pt x="288" y="749"/>
                    <a:pt x="331" y="992"/>
                    <a:pt x="360" y="1192"/>
                  </a:cubicBezTo>
                  <a:cubicBezTo>
                    <a:pt x="389" y="1392"/>
                    <a:pt x="410" y="1596"/>
                    <a:pt x="432" y="180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 dirty="0"/>
            </a:p>
          </p:txBody>
        </p:sp>
        <p:sp>
          <p:nvSpPr>
            <p:cNvPr id="74" name="Freeform 126">
              <a:extLst>
                <a:ext uri="{FF2B5EF4-FFF2-40B4-BE49-F238E27FC236}">
                  <a16:creationId xmlns:a16="http://schemas.microsoft.com/office/drawing/2014/main" id="{1046761F-B0F0-3D4C-8939-27522DB97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005" y="1666443"/>
              <a:ext cx="571500" cy="1889125"/>
            </a:xfrm>
            <a:custGeom>
              <a:avLst/>
              <a:gdLst>
                <a:gd name="T0" fmla="*/ 0 w 408"/>
                <a:gd name="T1" fmla="*/ 0 h 1792"/>
                <a:gd name="T2" fmla="*/ 2147483647 w 408"/>
                <a:gd name="T3" fmla="*/ 2147483647 h 1792"/>
                <a:gd name="T4" fmla="*/ 2147483647 w 408"/>
                <a:gd name="T5" fmla="*/ 2147483647 h 1792"/>
                <a:gd name="T6" fmla="*/ 2147483647 w 408"/>
                <a:gd name="T7" fmla="*/ 2147483647 h 1792"/>
                <a:gd name="T8" fmla="*/ 2147483647 w 408"/>
                <a:gd name="T9" fmla="*/ 2147483647 h 1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8" h="1792">
                  <a:moveTo>
                    <a:pt x="0" y="0"/>
                  </a:moveTo>
                  <a:cubicBezTo>
                    <a:pt x="56" y="98"/>
                    <a:pt x="113" y="197"/>
                    <a:pt x="152" y="296"/>
                  </a:cubicBezTo>
                  <a:cubicBezTo>
                    <a:pt x="191" y="395"/>
                    <a:pt x="200" y="443"/>
                    <a:pt x="232" y="592"/>
                  </a:cubicBezTo>
                  <a:cubicBezTo>
                    <a:pt x="264" y="741"/>
                    <a:pt x="315" y="992"/>
                    <a:pt x="344" y="1192"/>
                  </a:cubicBezTo>
                  <a:cubicBezTo>
                    <a:pt x="373" y="1392"/>
                    <a:pt x="397" y="1691"/>
                    <a:pt x="408" y="1792"/>
                  </a:cubicBezTo>
                </a:path>
              </a:pathLst>
            </a:custGeom>
            <a:noFill/>
            <a:ln w="28575" cap="flat" cmpd="sng">
              <a:solidFill>
                <a:srgbClr val="0099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 dirty="0"/>
            </a:p>
          </p:txBody>
        </p:sp>
        <p:sp>
          <p:nvSpPr>
            <p:cNvPr id="75" name="Rectangle 127">
              <a:extLst>
                <a:ext uri="{FF2B5EF4-FFF2-40B4-BE49-F238E27FC236}">
                  <a16:creationId xmlns:a16="http://schemas.microsoft.com/office/drawing/2014/main" id="{1D440901-0C31-0F4D-8946-D3F10558E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0580" y="1658505"/>
              <a:ext cx="1847850" cy="19113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76" name="Line 128">
              <a:extLst>
                <a:ext uri="{FF2B5EF4-FFF2-40B4-BE49-F238E27FC236}">
                  <a16:creationId xmlns:a16="http://schemas.microsoft.com/office/drawing/2014/main" id="{910206CA-3247-C24D-82A9-E68F31B24A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0580" y="1987118"/>
              <a:ext cx="18383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77" name="Line 129">
              <a:extLst>
                <a:ext uri="{FF2B5EF4-FFF2-40B4-BE49-F238E27FC236}">
                  <a16:creationId xmlns:a16="http://schemas.microsoft.com/office/drawing/2014/main" id="{05E0E39F-FE53-A846-BD7B-D66F56535A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6930" y="2296680"/>
              <a:ext cx="18383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78" name="Line 130">
              <a:extLst>
                <a:ext uri="{FF2B5EF4-FFF2-40B4-BE49-F238E27FC236}">
                  <a16:creationId xmlns:a16="http://schemas.microsoft.com/office/drawing/2014/main" id="{80C0E12A-DB35-F247-8473-E7870BD918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11693" y="2615768"/>
              <a:ext cx="18399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79" name="Line 131">
              <a:extLst>
                <a:ext uri="{FF2B5EF4-FFF2-40B4-BE49-F238E27FC236}">
                  <a16:creationId xmlns:a16="http://schemas.microsoft.com/office/drawing/2014/main" id="{9E7648BC-85FB-D445-ADF6-E9850B6F6B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18043" y="2925330"/>
              <a:ext cx="18399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80" name="Line 132">
              <a:extLst>
                <a:ext uri="{FF2B5EF4-FFF2-40B4-BE49-F238E27FC236}">
                  <a16:creationId xmlns:a16="http://schemas.microsoft.com/office/drawing/2014/main" id="{60971AE1-D663-2146-941D-807E03CEA9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24393" y="3246005"/>
              <a:ext cx="18399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81" name="Line 133">
              <a:extLst>
                <a:ext uri="{FF2B5EF4-FFF2-40B4-BE49-F238E27FC236}">
                  <a16:creationId xmlns:a16="http://schemas.microsoft.com/office/drawing/2014/main" id="{F183B9C8-59FF-FF42-81A0-D1D65348C4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83180" y="1658505"/>
              <a:ext cx="0" cy="1911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82" name="Line 134">
              <a:extLst>
                <a:ext uri="{FF2B5EF4-FFF2-40B4-BE49-F238E27FC236}">
                  <a16:creationId xmlns:a16="http://schemas.microsoft.com/office/drawing/2014/main" id="{95BC1052-E2A8-4244-BD31-881FB4E633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40380" y="1669618"/>
              <a:ext cx="0" cy="1911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83" name="Line 135">
              <a:extLst>
                <a:ext uri="{FF2B5EF4-FFF2-40B4-BE49-F238E27FC236}">
                  <a16:creationId xmlns:a16="http://schemas.microsoft.com/office/drawing/2014/main" id="{6201EE71-0F86-1942-A349-D190824BDB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95993" y="1663268"/>
              <a:ext cx="0" cy="1911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84" name="Text Box 136">
              <a:extLst>
                <a:ext uri="{FF2B5EF4-FFF2-40B4-BE49-F238E27FC236}">
                  <a16:creationId xmlns:a16="http://schemas.microsoft.com/office/drawing/2014/main" id="{2C8BC37A-3079-3141-8CAD-104408E0B5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64118" y="3555568"/>
              <a:ext cx="39305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200" dirty="0">
                  <a:latin typeface="+mn-lt"/>
                  <a:cs typeface="+mn-cs"/>
                </a:rPr>
                <a:t>10</a:t>
              </a:r>
              <a:endParaRPr lang="en-US" sz="1200" baseline="30000" dirty="0">
                <a:latin typeface="+mn-lt"/>
                <a:cs typeface="+mn-cs"/>
              </a:endParaRPr>
            </a:p>
          </p:txBody>
        </p:sp>
        <p:sp>
          <p:nvSpPr>
            <p:cNvPr id="85" name="Text Box 137">
              <a:extLst>
                <a:ext uri="{FF2B5EF4-FFF2-40B4-BE49-F238E27FC236}">
                  <a16:creationId xmlns:a16="http://schemas.microsoft.com/office/drawing/2014/main" id="{FDD958A4-F26F-7A4D-ABAB-97CE564DD4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19730" y="3555568"/>
              <a:ext cx="39305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200" dirty="0">
                  <a:latin typeface="+mn-lt"/>
                  <a:cs typeface="+mn-cs"/>
                </a:rPr>
                <a:t>20</a:t>
              </a:r>
              <a:endParaRPr lang="en-US" sz="1200" baseline="30000" dirty="0">
                <a:latin typeface="+mn-lt"/>
                <a:cs typeface="+mn-cs"/>
              </a:endParaRPr>
            </a:p>
          </p:txBody>
        </p:sp>
        <p:sp>
          <p:nvSpPr>
            <p:cNvPr id="86" name="Text Box 138">
              <a:extLst>
                <a:ext uri="{FF2B5EF4-FFF2-40B4-BE49-F238E27FC236}">
                  <a16:creationId xmlns:a16="http://schemas.microsoft.com/office/drawing/2014/main" id="{3A2A8346-A59E-BC41-890D-70D2E2A20F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65818" y="3557155"/>
              <a:ext cx="39305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200" dirty="0">
                  <a:latin typeface="+mn-lt"/>
                  <a:cs typeface="+mn-cs"/>
                </a:rPr>
                <a:t>30</a:t>
              </a:r>
              <a:endParaRPr lang="en-US" sz="1200" baseline="30000" dirty="0">
                <a:latin typeface="+mn-lt"/>
                <a:cs typeface="+mn-cs"/>
              </a:endParaRPr>
            </a:p>
          </p:txBody>
        </p:sp>
        <p:sp>
          <p:nvSpPr>
            <p:cNvPr id="87" name="Text Box 139">
              <a:extLst>
                <a:ext uri="{FF2B5EF4-FFF2-40B4-BE49-F238E27FC236}">
                  <a16:creationId xmlns:a16="http://schemas.microsoft.com/office/drawing/2014/main" id="{C3099B89-2944-444D-A87C-4AFB683CA3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32543" y="3560330"/>
              <a:ext cx="39305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200" dirty="0">
                  <a:latin typeface="+mn-lt"/>
                  <a:cs typeface="+mn-cs"/>
                </a:rPr>
                <a:t>40</a:t>
              </a:r>
              <a:endParaRPr lang="en-US" sz="1200" baseline="30000" dirty="0">
                <a:latin typeface="+mn-lt"/>
                <a:cs typeface="+mn-cs"/>
              </a:endParaRPr>
            </a:p>
          </p:txBody>
        </p:sp>
        <p:sp>
          <p:nvSpPr>
            <p:cNvPr id="88" name="Text Box 146">
              <a:extLst>
                <a:ext uri="{FF2B5EF4-FFF2-40B4-BE49-F238E27FC236}">
                  <a16:creationId xmlns:a16="http://schemas.microsoft.com/office/drawing/2014/main" id="{4A7A6B1D-4D41-954E-A5F6-3028E04D05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08099" y="3827464"/>
              <a:ext cx="86914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200" dirty="0">
                  <a:latin typeface="+mn-lt"/>
                  <a:cs typeface="+mn-cs"/>
                </a:rPr>
                <a:t>SNR(dB)</a:t>
              </a:r>
            </a:p>
          </p:txBody>
        </p:sp>
        <p:sp>
          <p:nvSpPr>
            <p:cNvPr id="89" name="Text Box 147">
              <a:extLst>
                <a:ext uri="{FF2B5EF4-FFF2-40B4-BE49-F238E27FC236}">
                  <a16:creationId xmlns:a16="http://schemas.microsoft.com/office/drawing/2014/main" id="{E2163787-4691-5D46-8699-B77A930A9E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43155" y="2117412"/>
              <a:ext cx="377646" cy="861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200" dirty="0">
                  <a:latin typeface="+mn-lt"/>
                  <a:cs typeface="+mn-cs"/>
                </a:rPr>
                <a:t>BER</a:t>
              </a:r>
            </a:p>
          </p:txBody>
        </p:sp>
        <p:sp>
          <p:nvSpPr>
            <p:cNvPr id="90" name="Text Box 148">
              <a:extLst>
                <a:ext uri="{FF2B5EF4-FFF2-40B4-BE49-F238E27FC236}">
                  <a16:creationId xmlns:a16="http://schemas.microsoft.com/office/drawing/2014/main" id="{7C1ED569-5C1A-F54A-AB69-46434B3A31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9128" y="1501343"/>
              <a:ext cx="465192" cy="338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050" dirty="0">
                  <a:latin typeface="+mn-lt"/>
                  <a:cs typeface="+mn-cs"/>
                </a:rPr>
                <a:t>10</a:t>
              </a:r>
              <a:r>
                <a:rPr lang="en-US" sz="1050" baseline="30000" dirty="0">
                  <a:latin typeface="+mn-lt"/>
                  <a:cs typeface="+mn-cs"/>
                </a:rPr>
                <a:t>-1</a:t>
              </a:r>
            </a:p>
          </p:txBody>
        </p:sp>
        <p:sp>
          <p:nvSpPr>
            <p:cNvPr id="91" name="Text Box 149">
              <a:extLst>
                <a:ext uri="{FF2B5EF4-FFF2-40B4-BE49-F238E27FC236}">
                  <a16:creationId xmlns:a16="http://schemas.microsoft.com/office/drawing/2014/main" id="{94E14E63-66FD-4443-B41D-AF70FFBA1C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1828" y="1820430"/>
              <a:ext cx="465192" cy="338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050" dirty="0">
                  <a:latin typeface="+mn-lt"/>
                  <a:cs typeface="+mn-cs"/>
                </a:rPr>
                <a:t>10</a:t>
              </a:r>
              <a:r>
                <a:rPr lang="en-US" sz="1050" baseline="30000" dirty="0">
                  <a:latin typeface="+mn-lt"/>
                  <a:cs typeface="+mn-cs"/>
                </a:rPr>
                <a:t>-2</a:t>
              </a:r>
            </a:p>
          </p:txBody>
        </p:sp>
        <p:sp>
          <p:nvSpPr>
            <p:cNvPr id="92" name="Text Box 150">
              <a:extLst>
                <a:ext uri="{FF2B5EF4-FFF2-40B4-BE49-F238E27FC236}">
                  <a16:creationId xmlns:a16="http://schemas.microsoft.com/office/drawing/2014/main" id="{E0977E27-9D19-A64A-AF3A-97F63CB63A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3890" y="2131580"/>
              <a:ext cx="465192" cy="338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050" dirty="0">
                  <a:latin typeface="+mn-lt"/>
                  <a:cs typeface="+mn-cs"/>
                </a:rPr>
                <a:t>10</a:t>
              </a:r>
              <a:r>
                <a:rPr lang="en-US" sz="1050" baseline="30000" dirty="0">
                  <a:latin typeface="+mn-lt"/>
                  <a:cs typeface="+mn-cs"/>
                </a:rPr>
                <a:t>-3</a:t>
              </a:r>
            </a:p>
          </p:txBody>
        </p:sp>
        <p:sp>
          <p:nvSpPr>
            <p:cNvPr id="93" name="Text Box 151">
              <a:extLst>
                <a:ext uri="{FF2B5EF4-FFF2-40B4-BE49-F238E27FC236}">
                  <a16:creationId xmlns:a16="http://schemas.microsoft.com/office/drawing/2014/main" id="{71116C7E-0C8A-C345-987E-209472BF62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1828" y="2752294"/>
              <a:ext cx="465192" cy="338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050" dirty="0">
                  <a:latin typeface="+mn-lt"/>
                  <a:cs typeface="+mn-cs"/>
                </a:rPr>
                <a:t>10</a:t>
              </a:r>
              <a:r>
                <a:rPr lang="en-US" sz="1050" baseline="30000" dirty="0">
                  <a:latin typeface="+mn-lt"/>
                  <a:cs typeface="+mn-cs"/>
                </a:rPr>
                <a:t>-5</a:t>
              </a:r>
            </a:p>
          </p:txBody>
        </p:sp>
        <p:sp>
          <p:nvSpPr>
            <p:cNvPr id="94" name="Text Box 152">
              <a:extLst>
                <a:ext uri="{FF2B5EF4-FFF2-40B4-BE49-F238E27FC236}">
                  <a16:creationId xmlns:a16="http://schemas.microsoft.com/office/drawing/2014/main" id="{1704C017-27C0-A24D-9102-5AE6A700E8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3415" y="3071380"/>
              <a:ext cx="465192" cy="338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050" dirty="0">
                  <a:latin typeface="+mn-lt"/>
                  <a:cs typeface="+mn-cs"/>
                </a:rPr>
                <a:t>10</a:t>
              </a:r>
              <a:r>
                <a:rPr lang="en-US" sz="1050" baseline="30000" dirty="0">
                  <a:latin typeface="+mn-lt"/>
                  <a:cs typeface="+mn-cs"/>
                </a:rPr>
                <a:t>-6</a:t>
              </a:r>
            </a:p>
          </p:txBody>
        </p:sp>
        <p:sp>
          <p:nvSpPr>
            <p:cNvPr id="95" name="Text Box 153">
              <a:extLst>
                <a:ext uri="{FF2B5EF4-FFF2-40B4-BE49-F238E27FC236}">
                  <a16:creationId xmlns:a16="http://schemas.microsoft.com/office/drawing/2014/main" id="{75B908A4-A34C-2445-B429-1AC5208B18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7065" y="3399993"/>
              <a:ext cx="465192" cy="338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050" dirty="0">
                  <a:latin typeface="+mn-lt"/>
                  <a:cs typeface="+mn-cs"/>
                </a:rPr>
                <a:t>10</a:t>
              </a:r>
              <a:r>
                <a:rPr lang="en-US" sz="1050" baseline="30000" dirty="0">
                  <a:latin typeface="+mn-lt"/>
                  <a:cs typeface="+mn-cs"/>
                </a:rPr>
                <a:t>-7</a:t>
              </a:r>
            </a:p>
          </p:txBody>
        </p:sp>
        <p:sp>
          <p:nvSpPr>
            <p:cNvPr id="96" name="Text Box 154">
              <a:extLst>
                <a:ext uri="{FF2B5EF4-FFF2-40B4-BE49-F238E27FC236}">
                  <a16:creationId xmlns:a16="http://schemas.microsoft.com/office/drawing/2014/main" id="{6CA0DB94-D333-E944-A25F-F9D61C7ADF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0715" y="2455430"/>
              <a:ext cx="465192" cy="338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050" dirty="0">
                  <a:latin typeface="+mn-lt"/>
                  <a:cs typeface="+mn-cs"/>
                </a:rPr>
                <a:t>10</a:t>
              </a:r>
              <a:r>
                <a:rPr lang="en-US" sz="1050" baseline="30000" dirty="0">
                  <a:latin typeface="+mn-lt"/>
                  <a:cs typeface="+mn-cs"/>
                </a:rPr>
                <a:t>-4</a:t>
              </a:r>
            </a:p>
          </p:txBody>
        </p:sp>
      </p:grpSp>
      <p:sp>
        <p:nvSpPr>
          <p:cNvPr id="97" name="Oval 158">
            <a:extLst>
              <a:ext uri="{FF2B5EF4-FFF2-40B4-BE49-F238E27FC236}">
                <a16:creationId xmlns:a16="http://schemas.microsoft.com/office/drawing/2014/main" id="{209748AE-384B-F949-89CC-37F237ECE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8353" y="3676110"/>
            <a:ext cx="114300" cy="121444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 dirty="0"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193BFB-7D25-3945-9C36-2F993BA9DB5E}"/>
              </a:ext>
            </a:extLst>
          </p:cNvPr>
          <p:cNvGrpSpPr/>
          <p:nvPr/>
        </p:nvGrpSpPr>
        <p:grpSpPr>
          <a:xfrm>
            <a:off x="6412707" y="4620927"/>
            <a:ext cx="1262219" cy="613390"/>
            <a:chOff x="1997075" y="4768850"/>
            <a:chExt cx="1682959" cy="817852"/>
          </a:xfrm>
        </p:grpSpPr>
        <p:sp>
          <p:nvSpPr>
            <p:cNvPr id="66" name="Line 140">
              <a:extLst>
                <a:ext uri="{FF2B5EF4-FFF2-40B4-BE49-F238E27FC236}">
                  <a16:creationId xmlns:a16="http://schemas.microsoft.com/office/drawing/2014/main" id="{9ABBD722-F994-5D44-9F28-C96E66B76E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7075" y="5237163"/>
              <a:ext cx="296863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67" name="Line 141">
              <a:extLst>
                <a:ext uri="{FF2B5EF4-FFF2-40B4-BE49-F238E27FC236}">
                  <a16:creationId xmlns:a16="http://schemas.microsoft.com/office/drawing/2014/main" id="{D2378DA5-4292-1146-841A-83348B0599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7075" y="5064125"/>
              <a:ext cx="29686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68" name="Line 142">
              <a:extLst>
                <a:ext uri="{FF2B5EF4-FFF2-40B4-BE49-F238E27FC236}">
                  <a16:creationId xmlns:a16="http://schemas.microsoft.com/office/drawing/2014/main" id="{BD436497-C11B-DE4B-B7CC-A36D247B74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6600" y="4894263"/>
              <a:ext cx="269875" cy="0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69" name="Text Box 143">
              <a:extLst>
                <a:ext uri="{FF2B5EF4-FFF2-40B4-BE49-F238E27FC236}">
                  <a16:creationId xmlns:a16="http://schemas.microsoft.com/office/drawing/2014/main" id="{B06EB229-594F-B74D-AB37-1AFD23D937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9650" y="4768850"/>
              <a:ext cx="1400384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825" dirty="0">
                  <a:latin typeface="+mn-lt"/>
                  <a:cs typeface="+mn-cs"/>
                </a:rPr>
                <a:t>QAM256 (8 Mbps)</a:t>
              </a:r>
            </a:p>
          </p:txBody>
        </p:sp>
        <p:sp>
          <p:nvSpPr>
            <p:cNvPr id="70" name="Text Box 144">
              <a:extLst>
                <a:ext uri="{FF2B5EF4-FFF2-40B4-BE49-F238E27FC236}">
                  <a16:creationId xmlns:a16="http://schemas.microsoft.com/office/drawing/2014/main" id="{1299B93C-66F7-2D42-BCDE-AB352ACB0F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1712" y="4922838"/>
              <a:ext cx="1321303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825" dirty="0">
                  <a:latin typeface="+mn-lt"/>
                  <a:cs typeface="+mn-cs"/>
                </a:rPr>
                <a:t>QAM16 (4 Mbps)</a:t>
              </a:r>
            </a:p>
          </p:txBody>
        </p:sp>
        <p:sp>
          <p:nvSpPr>
            <p:cNvPr id="71" name="Text Box 145">
              <a:extLst>
                <a:ext uri="{FF2B5EF4-FFF2-40B4-BE49-F238E27FC236}">
                  <a16:creationId xmlns:a16="http://schemas.microsoft.com/office/drawing/2014/main" id="{8E3C0C78-B8F0-5C4A-94BE-C201B16ADC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1238" y="5103812"/>
              <a:ext cx="1218711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825" dirty="0">
                  <a:latin typeface="+mn-lt"/>
                  <a:cs typeface="+mn-cs"/>
                </a:rPr>
                <a:t>BPSK (1 Mbps)</a:t>
              </a:r>
            </a:p>
          </p:txBody>
        </p:sp>
        <p:sp>
          <p:nvSpPr>
            <p:cNvPr id="98" name="Oval 159">
              <a:extLst>
                <a:ext uri="{FF2B5EF4-FFF2-40B4-BE49-F238E27FC236}">
                  <a16:creationId xmlns:a16="http://schemas.microsoft.com/office/drawing/2014/main" id="{3DC8AEBF-AF89-0041-BAEC-013B1349E7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5338" y="5330825"/>
              <a:ext cx="152400" cy="161925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 dirty="0">
                <a:cs typeface="+mn-cs"/>
              </a:endParaRPr>
            </a:p>
          </p:txBody>
        </p:sp>
        <p:sp>
          <p:nvSpPr>
            <p:cNvPr id="99" name="Text Box 160">
              <a:extLst>
                <a:ext uri="{FF2B5EF4-FFF2-40B4-BE49-F238E27FC236}">
                  <a16:creationId xmlns:a16="http://schemas.microsoft.com/office/drawing/2014/main" id="{3789CE0E-0C61-9946-9828-EE6C26B329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0763" y="5294314"/>
              <a:ext cx="1184514" cy="292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825" dirty="0">
                  <a:latin typeface="+mn-lt"/>
                  <a:cs typeface="+mn-cs"/>
                </a:rPr>
                <a:t>operating point</a:t>
              </a:r>
            </a:p>
          </p:txBody>
        </p:sp>
      </p:grpSp>
      <p:sp>
        <p:nvSpPr>
          <p:cNvPr id="100" name="Text Box 161">
            <a:extLst>
              <a:ext uri="{FF2B5EF4-FFF2-40B4-BE49-F238E27FC236}">
                <a16:creationId xmlns:a16="http://schemas.microsoft.com/office/drawing/2014/main" id="{73953D5A-AF9D-A74F-B537-6801EC650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29" y="4456800"/>
            <a:ext cx="49347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rgbClr val="011199"/>
                </a:solidFill>
                <a:latin typeface="+mn-lt"/>
                <a:cs typeface="Arial" charset="0"/>
              </a:rPr>
              <a:t>1. </a:t>
            </a:r>
            <a:r>
              <a:rPr lang="en-US" sz="1800" dirty="0">
                <a:latin typeface="+mn-lt"/>
                <a:cs typeface="Arial" charset="0"/>
              </a:rPr>
              <a:t>SNR decreases, BER increase as node moves away from base station</a:t>
            </a:r>
          </a:p>
        </p:txBody>
      </p:sp>
      <p:sp>
        <p:nvSpPr>
          <p:cNvPr id="101" name="Text Box 162">
            <a:extLst>
              <a:ext uri="{FF2B5EF4-FFF2-40B4-BE49-F238E27FC236}">
                <a16:creationId xmlns:a16="http://schemas.microsoft.com/office/drawing/2014/main" id="{E2FD50A6-89FD-3D40-BBE1-B3A224D60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29" y="5234317"/>
            <a:ext cx="496382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rgbClr val="011199"/>
                </a:solidFill>
                <a:latin typeface="+mn-lt"/>
                <a:cs typeface="Arial" charset="0"/>
              </a:rPr>
              <a:t>2. </a:t>
            </a:r>
            <a:r>
              <a:rPr lang="en-US" sz="1800" dirty="0">
                <a:latin typeface="+mn-lt"/>
                <a:cs typeface="Arial" charset="0"/>
              </a:rPr>
              <a:t>When BER becomes too high, switch to lower transmission rate but with lower BER</a:t>
            </a:r>
          </a:p>
        </p:txBody>
      </p:sp>
    </p:spTree>
    <p:extLst>
      <p:ext uri="{BB962C8B-B14F-4D97-AF65-F5344CB8AC3E}">
        <p14:creationId xmlns:p14="http://schemas.microsoft.com/office/powerpoint/2010/main" val="295473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6 C -0.00143 -0.01527 -0.00247 -0.02986 -0.00456 -0.04444 C -0.00651 -0.05902 -0.00951 -0.07407 -0.01172 -0.08703 C -0.01419 -0.09976 -0.01589 -0.10879 -0.0181 -0.12152 C -0.02031 -0.13379 -0.02344 -0.15208 -0.02539 -0.16088 C -0.02747 -0.16944 -0.02773 -0.16828 -0.02956 -0.17361 C -0.03138 -0.17847 -0.03425 -0.18541 -0.03672 -0.19189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96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72 -0.19189 C -0.03672 -0.19166 -0.0362 -0.07662 -0.03555 0.0388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152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55 0.03889 C -0.0388 0.01968 -0.04193 0.00162 -0.04531 -0.02199 C -0.04896 -0.0456 -0.05221 -0.07662 -0.05703 -0.10347 C -0.06172 -0.13055 -0.07161 -0.16921 -0.07435 -0.18217 " pathEditMode="relative" rAng="0" ptsTypes="AAAA">
                                      <p:cBhvr>
                                        <p:cTn id="17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0" y="-1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7" grpId="1" animBg="1"/>
      <p:bldP spid="97" grpId="2" animBg="1"/>
      <p:bldP spid="100" grpId="0"/>
      <p:bldP spid="10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  <a:cs typeface="+mj-cs"/>
              </a:rPr>
              <a:t>IEEE 802.11 Wireless LAN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3525" y="1568747"/>
            <a:ext cx="4665663" cy="3300413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C00000"/>
                </a:solidFill>
              </a:rPr>
              <a:t>802.11b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/>
              <a:t> 2.4 GHz range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/>
              <a:t>up to 11 Mbps</a:t>
            </a:r>
          </a:p>
          <a:p>
            <a:pPr marL="0" indent="0">
              <a:buNone/>
              <a:defRPr/>
            </a:pPr>
            <a:endParaRPr lang="en-US" sz="2400" dirty="0"/>
          </a:p>
          <a:p>
            <a:pPr marL="0" indent="0"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</a:rPr>
              <a:t>802.11a</a:t>
            </a:r>
            <a:r>
              <a:rPr lang="en-US" sz="2400" dirty="0"/>
              <a:t> 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/>
              <a:t>5 GHz range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/>
              <a:t>up to 54 Mbps</a:t>
            </a:r>
          </a:p>
          <a:p>
            <a:pPr marL="0" indent="0">
              <a:buNone/>
              <a:defRPr/>
            </a:pPr>
            <a:endParaRPr lang="en-US" sz="2400" dirty="0"/>
          </a:p>
          <a:p>
            <a:pPr marL="0" indent="0"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</a:rPr>
              <a:t>802.11g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/>
              <a:t>2.4 GHz range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/>
              <a:t>up to 54 </a:t>
            </a:r>
            <a:r>
              <a:rPr lang="en-US" dirty="0" err="1"/>
              <a:t>Mbps</a:t>
            </a:r>
            <a:endParaRPr lang="en-US" dirty="0"/>
          </a:p>
          <a:p>
            <a:pPr marL="0" indent="0">
              <a:buNone/>
              <a:defRPr/>
            </a:pPr>
            <a:endParaRPr lang="en-US" sz="2400" dirty="0"/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29188" y="1556792"/>
            <a:ext cx="4044950" cy="3519487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</a:rPr>
              <a:t>802.11n: </a:t>
            </a:r>
            <a:r>
              <a:rPr lang="en-US" sz="2400" dirty="0">
                <a:solidFill>
                  <a:srgbClr val="0070C0"/>
                </a:solidFill>
              </a:rPr>
              <a:t>MIMO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/>
              <a:t>2.4/5 GHz range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/>
              <a:t>up to 600 Mbps</a:t>
            </a:r>
          </a:p>
          <a:p>
            <a:pPr marL="457200" lvl="1" indent="0">
              <a:lnSpc>
                <a:spcPts val="2200"/>
              </a:lnSpc>
              <a:buNone/>
              <a:defRPr/>
            </a:pPr>
            <a:endParaRPr lang="en-US" dirty="0"/>
          </a:p>
          <a:p>
            <a:pPr marL="0" indent="0"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</a:rPr>
              <a:t>802.11ac: </a:t>
            </a:r>
            <a:r>
              <a:rPr lang="en-US" sz="2400" dirty="0">
                <a:solidFill>
                  <a:srgbClr val="0070C0"/>
                </a:solidFill>
              </a:rPr>
              <a:t>MU-MIMO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/>
              <a:t>5 GHz range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/>
              <a:t>up to 3.2 Gbps</a:t>
            </a:r>
          </a:p>
          <a:p>
            <a:pPr marL="457200" lvl="1" indent="0">
              <a:lnSpc>
                <a:spcPts val="2200"/>
              </a:lnSpc>
              <a:buNone/>
              <a:defRPr/>
            </a:pPr>
            <a:endParaRPr lang="en-US" dirty="0"/>
          </a:p>
          <a:p>
            <a:pPr marL="0" indent="0"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</a:rPr>
              <a:t>802.11ad: </a:t>
            </a:r>
            <a:r>
              <a:rPr lang="en-US" sz="2400" dirty="0" err="1">
                <a:solidFill>
                  <a:srgbClr val="0070C0"/>
                </a:solidFill>
              </a:rPr>
              <a:t>mmWave</a:t>
            </a:r>
            <a:endParaRPr lang="en-US" sz="2400" dirty="0">
              <a:solidFill>
                <a:srgbClr val="0070C0"/>
              </a:solidFill>
            </a:endParaRPr>
          </a:p>
          <a:p>
            <a:pPr lvl="1">
              <a:lnSpc>
                <a:spcPts val="2200"/>
              </a:lnSpc>
              <a:defRPr/>
            </a:pPr>
            <a:r>
              <a:rPr lang="en-US" dirty="0"/>
              <a:t>2,4/5/60 GHz range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/>
              <a:t>up to 7 Gbps</a:t>
            </a:r>
          </a:p>
          <a:p>
            <a:pPr marL="457200" lvl="1" indent="0">
              <a:lnSpc>
                <a:spcPts val="2200"/>
              </a:lnSpc>
              <a:buNone/>
              <a:defRPr/>
            </a:pPr>
            <a:endParaRPr lang="en-US" dirty="0"/>
          </a:p>
          <a:p>
            <a:pPr marL="457200" lvl="1" indent="0">
              <a:lnSpc>
                <a:spcPts val="2200"/>
              </a:lnSpc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01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35696"/>
            <a:ext cx="8229600" cy="2817440"/>
          </a:xfrm>
        </p:spPr>
        <p:txBody>
          <a:bodyPr>
            <a:normAutofit fontScale="85000" lnSpcReduction="10000"/>
          </a:bodyPr>
          <a:lstStyle/>
          <a:p>
            <a:r>
              <a:rPr lang="en-US" sz="2600" b="1" dirty="0"/>
              <a:t>Space Time Transmit Diversity (STTD) </a:t>
            </a:r>
            <a:r>
              <a:rPr lang="en-US" sz="2400" dirty="0"/>
              <a:t>- The same data is coded and transmitted through different antennas, which effectively doubles the power in the channel. This improves Signal Noise Ratio (SNR) for cell edge performance. </a:t>
            </a:r>
          </a:p>
          <a:p>
            <a:endParaRPr lang="en-US" sz="2400" dirty="0"/>
          </a:p>
          <a:p>
            <a:r>
              <a:rPr lang="en-US" sz="2600" b="1" dirty="0"/>
              <a:t>Spatial Multiplexing (SM) </a:t>
            </a:r>
            <a:r>
              <a:rPr lang="en-US" sz="2400" dirty="0"/>
              <a:t>- SM delivers parallel streams of data by exploiting multi-path. It can double (2x2 MIMO) or quadruple (4x4) capacity and throughput. SM gives higher capacity when RF conditions are favorable and users are closer to the base station.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on different Types of MIMO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2F9A46-D63F-B246-BB45-C3A19CCF1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57" y="4934949"/>
            <a:ext cx="7982543" cy="172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18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/>
          <p:cNvSpPr/>
          <p:nvPr/>
        </p:nvSpPr>
        <p:spPr>
          <a:xfrm>
            <a:off x="2735326" y="1853647"/>
            <a:ext cx="6373178" cy="4042484"/>
          </a:xfrm>
          <a:prstGeom prst="ellipse">
            <a:avLst/>
          </a:prstGeom>
          <a:solidFill>
            <a:srgbClr val="DBE9F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802.11n MIMO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5432119" y="3152775"/>
            <a:ext cx="682677" cy="569477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5546420" y="3272644"/>
            <a:ext cx="1670158" cy="630583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5588487" y="4052373"/>
            <a:ext cx="2063011" cy="38261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5588487" y="4225493"/>
            <a:ext cx="1109690" cy="452223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4145181" y="3247474"/>
            <a:ext cx="1254831" cy="1254831"/>
            <a:chOff x="3769831" y="3123148"/>
            <a:chExt cx="1673108" cy="1673108"/>
          </a:xfrm>
        </p:grpSpPr>
        <p:pic>
          <p:nvPicPr>
            <p:cNvPr id="68" name="Picture 39" descr="https://pbs.twimg.com/profile_images/81060618/WRT54.avatar.00_400x400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61" r="35688" b="58947"/>
            <a:stretch/>
          </p:blipFill>
          <p:spPr bwMode="auto">
            <a:xfrm>
              <a:off x="4121944" y="3180299"/>
              <a:ext cx="154781" cy="720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39" descr="https://pbs.twimg.com/profile_images/81060618/WRT54.avatar.00_400x400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61" r="35688" b="58947"/>
            <a:stretch/>
          </p:blipFill>
          <p:spPr bwMode="auto">
            <a:xfrm>
              <a:off x="4400550" y="3146961"/>
              <a:ext cx="154781" cy="720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39" descr="https://pbs.twimg.com/profile_images/81060618/WRT54.avatar.00_400x400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9831" y="3123148"/>
              <a:ext cx="1673108" cy="1673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1" name="Picture 41" descr="https://upload.wikimedia.org/wikipedia/commons/a/a7/IPhone_6S_Rose_Gold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64357" y="2270713"/>
            <a:ext cx="372563" cy="7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1" descr="https://upload.wikimedia.org/wikipedia/commons/a/a7/IPhone_6S_Rose_Gold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D975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60524" y="2798788"/>
            <a:ext cx="372563" cy="7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1" descr="https://upload.wikimedia.org/wikipedia/commons/a/a7/IPhone_6S_Rose_Gold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07866" y="3765689"/>
            <a:ext cx="372563" cy="7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1" descr="https://upload.wikimedia.org/wikipedia/commons/a/a7/IPhone_6S_Rose_Gold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24B1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32199" y="4580515"/>
            <a:ext cx="372563" cy="7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6839" y="1835696"/>
            <a:ext cx="27268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800" dirty="0"/>
              <a:t>The 802.11n standard enables spatial multiplexing, improving data rates and link robustness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/>
              <a:t>Transmission to each of them sequentially—underutilizing the spatial resources available at the access point.</a:t>
            </a:r>
          </a:p>
        </p:txBody>
      </p:sp>
    </p:spTree>
    <p:extLst>
      <p:ext uri="{BB962C8B-B14F-4D97-AF65-F5344CB8AC3E}">
        <p14:creationId xmlns:p14="http://schemas.microsoft.com/office/powerpoint/2010/main" val="109068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4CA44-8DB6-3847-8684-F3B7A5D8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Recap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MIMO Beamforming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945B90-8074-5548-B897-9825B2B08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648" y="3460556"/>
            <a:ext cx="5400600" cy="3372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3F3EE-6C69-7746-9D62-9ACB4E54F4F6}"/>
              </a:ext>
            </a:extLst>
          </p:cNvPr>
          <p:cNvSpPr txBox="1"/>
          <p:nvPr/>
        </p:nvSpPr>
        <p:spPr>
          <a:xfrm>
            <a:off x="90960" y="1737390"/>
            <a:ext cx="90895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b="1" dirty="0"/>
              <a:t>Beamforming</a:t>
            </a:r>
            <a:r>
              <a:rPr lang="nb-NO" sz="2200" dirty="0"/>
              <a:t> is a signal processing </a:t>
            </a:r>
            <a:r>
              <a:rPr lang="nb-NO" sz="2200" dirty="0" err="1"/>
              <a:t>technique</a:t>
            </a:r>
            <a:r>
              <a:rPr lang="nb-NO" sz="2200" dirty="0"/>
              <a:t> used for </a:t>
            </a:r>
            <a:r>
              <a:rPr lang="nb-NO" sz="2200" dirty="0" err="1"/>
              <a:t>directional</a:t>
            </a:r>
            <a:r>
              <a:rPr lang="nb-NO" sz="2200" dirty="0"/>
              <a:t> signal </a:t>
            </a:r>
            <a:r>
              <a:rPr lang="nb-NO" sz="2200" dirty="0" err="1"/>
              <a:t>transmission</a:t>
            </a:r>
            <a:r>
              <a:rPr lang="nb-NO" sz="2200" dirty="0"/>
              <a:t> or </a:t>
            </a:r>
            <a:r>
              <a:rPr lang="nb-NO" sz="2200" dirty="0" err="1"/>
              <a:t>reception</a:t>
            </a:r>
            <a:r>
              <a:rPr lang="nb-NO" sz="2200" dirty="0"/>
              <a:t>.</a:t>
            </a:r>
            <a:endParaRPr lang="nb-NO" sz="2200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Elements </a:t>
            </a:r>
            <a:r>
              <a:rPr lang="nb-NO" sz="2200" dirty="0" err="1"/>
              <a:t>of</a:t>
            </a:r>
            <a:r>
              <a:rPr lang="nb-NO" sz="2200" dirty="0"/>
              <a:t> an antenna array is </a:t>
            </a:r>
            <a:r>
              <a:rPr lang="nb-NO" sz="2200" dirty="0" err="1"/>
              <a:t>combined</a:t>
            </a:r>
            <a:r>
              <a:rPr lang="nb-NO" sz="2200" dirty="0"/>
              <a:t> in </a:t>
            </a:r>
            <a:r>
              <a:rPr lang="nb-NO" sz="2200" dirty="0" err="1"/>
              <a:t>such</a:t>
            </a:r>
            <a:r>
              <a:rPr lang="nb-NO" sz="2200" dirty="0"/>
              <a:t> a </a:t>
            </a:r>
            <a:r>
              <a:rPr lang="nb-NO" sz="2200" dirty="0" err="1"/>
              <a:t>way</a:t>
            </a:r>
            <a:r>
              <a:rPr lang="nb-NO" sz="2200" dirty="0"/>
              <a:t> </a:t>
            </a:r>
            <a:r>
              <a:rPr lang="nb-NO" sz="2200" dirty="0" err="1"/>
              <a:t>that</a:t>
            </a:r>
            <a:r>
              <a:rPr lang="nb-NO" sz="2200" dirty="0"/>
              <a:t> signals at </a:t>
            </a:r>
            <a:r>
              <a:rPr lang="nb-NO" sz="2200" dirty="0" err="1"/>
              <a:t>particular</a:t>
            </a:r>
            <a:r>
              <a:rPr lang="nb-NO" sz="2200" dirty="0"/>
              <a:t> angles </a:t>
            </a:r>
            <a:r>
              <a:rPr lang="nb-NO" sz="2200" dirty="0" err="1"/>
              <a:t>experience</a:t>
            </a:r>
            <a:r>
              <a:rPr lang="nb-NO" sz="2200" dirty="0"/>
              <a:t> </a:t>
            </a:r>
            <a:r>
              <a:rPr lang="nb-NO" sz="2200" dirty="0" err="1"/>
              <a:t>constructive</a:t>
            </a:r>
            <a:r>
              <a:rPr lang="nb-NO" sz="2200" dirty="0"/>
              <a:t> </a:t>
            </a:r>
            <a:r>
              <a:rPr lang="nb-NO" sz="2200" dirty="0" err="1"/>
              <a:t>interference</a:t>
            </a:r>
            <a:r>
              <a:rPr lang="nb-NO" sz="2200" dirty="0"/>
              <a:t> </a:t>
            </a:r>
            <a:r>
              <a:rPr lang="nb-NO" sz="2200" dirty="0" err="1"/>
              <a:t>while</a:t>
            </a:r>
            <a:r>
              <a:rPr lang="nb-NO" sz="2200" dirty="0"/>
              <a:t> </a:t>
            </a:r>
            <a:r>
              <a:rPr lang="nb-NO" sz="2200" dirty="0" err="1"/>
              <a:t>others</a:t>
            </a:r>
            <a:r>
              <a:rPr lang="nb-NO" sz="2200" dirty="0"/>
              <a:t> </a:t>
            </a:r>
            <a:r>
              <a:rPr lang="nb-NO" sz="2200" dirty="0" err="1"/>
              <a:t>experience</a:t>
            </a:r>
            <a:r>
              <a:rPr lang="nb-NO" sz="2200" dirty="0"/>
              <a:t> </a:t>
            </a:r>
            <a:r>
              <a:rPr lang="nb-NO" sz="2200" dirty="0" err="1"/>
              <a:t>destructive</a:t>
            </a:r>
            <a:r>
              <a:rPr lang="nb-NO" sz="2200" dirty="0"/>
              <a:t> </a:t>
            </a:r>
            <a:r>
              <a:rPr lang="nb-NO" sz="2200" dirty="0" err="1"/>
              <a:t>interference</a:t>
            </a:r>
            <a:r>
              <a:rPr lang="nb-NO" sz="2200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1776388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DD9D0-F9C3-4C4D-92BA-7A20BC574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Beamforming and </a:t>
            </a:r>
            <a:r>
              <a:rPr lang="nb-NO" dirty="0" err="1"/>
              <a:t>Steering</a:t>
            </a:r>
            <a:endParaRPr lang="en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2813F9-E2D8-3247-BB46-40A92F7D1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2020517"/>
            <a:ext cx="8218487" cy="4036165"/>
          </a:xfrm>
        </p:spPr>
      </p:pic>
    </p:spTree>
    <p:extLst>
      <p:ext uri="{BB962C8B-B14F-4D97-AF65-F5344CB8AC3E}">
        <p14:creationId xmlns:p14="http://schemas.microsoft.com/office/powerpoint/2010/main" val="6491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2654865" y="2452780"/>
            <a:ext cx="6309623" cy="2840729"/>
            <a:chOff x="2712637" y="2127373"/>
            <a:chExt cx="8412831" cy="3787638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474745">
              <a:off x="2712637" y="2127373"/>
              <a:ext cx="8412831" cy="3787638"/>
            </a:xfrm>
            <a:prstGeom prst="rect">
              <a:avLst/>
            </a:prstGeom>
          </p:spPr>
        </p:pic>
        <p:cxnSp>
          <p:nvCxnSpPr>
            <p:cNvPr id="45" name="Straight Arrow Connector 44"/>
            <p:cNvCxnSpPr/>
            <p:nvPr/>
          </p:nvCxnSpPr>
          <p:spPr>
            <a:xfrm>
              <a:off x="5651429" y="4260164"/>
              <a:ext cx="2750681" cy="51014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2086616" y="2272179"/>
            <a:ext cx="6533831" cy="1327374"/>
            <a:chOff x="1954972" y="1886572"/>
            <a:chExt cx="8711774" cy="1769832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9379607">
              <a:off x="1954972" y="1886572"/>
              <a:ext cx="8711774" cy="1769832"/>
            </a:xfrm>
            <a:prstGeom prst="rect">
              <a:avLst/>
            </a:prstGeom>
          </p:spPr>
        </p:pic>
        <p:cxnSp>
          <p:nvCxnSpPr>
            <p:cNvPr id="37" name="Straight Arrow Connector 36"/>
            <p:cNvCxnSpPr/>
            <p:nvPr/>
          </p:nvCxnSpPr>
          <p:spPr>
            <a:xfrm flipV="1">
              <a:off x="5448389" y="2835181"/>
              <a:ext cx="793901" cy="647321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2627309" y="2091853"/>
            <a:ext cx="6187603" cy="3113011"/>
            <a:chOff x="2675896" y="1646137"/>
            <a:chExt cx="8250137" cy="4150681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828584">
              <a:off x="2675896" y="1646137"/>
              <a:ext cx="8250137" cy="4150681"/>
            </a:xfrm>
            <a:prstGeom prst="rect">
              <a:avLst/>
            </a:prstGeom>
          </p:spPr>
        </p:pic>
        <p:cxnSp>
          <p:nvCxnSpPr>
            <p:cNvPr id="51" name="Straight Arrow Connector 50"/>
            <p:cNvCxnSpPr/>
            <p:nvPr/>
          </p:nvCxnSpPr>
          <p:spPr>
            <a:xfrm flipV="1">
              <a:off x="5523954" y="3220526"/>
              <a:ext cx="2298262" cy="56516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2733555" y="2339615"/>
            <a:ext cx="5658107" cy="4219298"/>
            <a:chOff x="2817556" y="1976486"/>
            <a:chExt cx="7544143" cy="5625731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58142">
              <a:off x="2817556" y="1976486"/>
              <a:ext cx="7544143" cy="5625731"/>
            </a:xfrm>
            <a:prstGeom prst="rect">
              <a:avLst/>
            </a:prstGeom>
          </p:spPr>
        </p:pic>
        <p:cxnSp>
          <p:nvCxnSpPr>
            <p:cNvPr id="48" name="Straight Arrow Connector 47"/>
            <p:cNvCxnSpPr/>
            <p:nvPr/>
          </p:nvCxnSpPr>
          <p:spPr>
            <a:xfrm>
              <a:off x="5651429" y="4490991"/>
              <a:ext cx="1479586" cy="602964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802.11ac MIMO Beamforming</a:t>
            </a:r>
          </a:p>
        </p:txBody>
      </p:sp>
      <p:pic>
        <p:nvPicPr>
          <p:cNvPr id="20" name="Picture 39" descr="https://pbs.twimg.com/profile_images/81060618/WRT54.avatar.00_400x400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61" r="35688" b="58947"/>
          <a:stretch/>
        </p:blipFill>
        <p:spPr bwMode="auto">
          <a:xfrm>
            <a:off x="3679738" y="3290337"/>
            <a:ext cx="116086" cy="54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9" descr="https://pbs.twimg.com/profile_images/81060618/WRT54.avatar.00_400x400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61" r="35688" b="58947"/>
          <a:stretch/>
        </p:blipFill>
        <p:spPr bwMode="auto">
          <a:xfrm>
            <a:off x="3888692" y="3265334"/>
            <a:ext cx="116086" cy="54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9" descr="https://pbs.twimg.com/profile_images/81060618/WRT54.avatar.00_400x40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653" y="3247474"/>
            <a:ext cx="1254831" cy="125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1" descr="https://upload.wikimedia.org/wikipedia/commons/a/a7/IPhone_6S_Rose_Gold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34829" y="2270713"/>
            <a:ext cx="372563" cy="7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1" descr="https://upload.wikimedia.org/wikipedia/commons/a/a7/IPhone_6S_Rose_Gold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rgbClr val="FD975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30996" y="2798788"/>
            <a:ext cx="372563" cy="7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1" descr="https://upload.wikimedia.org/wikipedia/commons/a/a7/IPhone_6S_Rose_Gold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78338" y="3765689"/>
            <a:ext cx="372563" cy="7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1" descr="https://upload.wikimedia.org/wikipedia/commons/a/a7/IPhone_6S_Rose_Gold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rgbClr val="D24B1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02671" y="4580515"/>
            <a:ext cx="372563" cy="7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26839" y="1835696"/>
            <a:ext cx="27268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800" dirty="0"/>
              <a:t>We can increase the link SNR by coherently beamforming with the antennas at the base station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/>
              <a:t>Still limited to communications with one station at a time on a small number of spatial streams, resulting in an underutilization of spatial resources.</a:t>
            </a:r>
          </a:p>
        </p:txBody>
      </p:sp>
    </p:spTree>
    <p:extLst>
      <p:ext uri="{BB962C8B-B14F-4D97-AF65-F5344CB8AC3E}">
        <p14:creationId xmlns:p14="http://schemas.microsoft.com/office/powerpoint/2010/main" val="236106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28584">
            <a:off x="2572642" y="2091853"/>
            <a:ext cx="6187603" cy="311301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58142">
            <a:off x="2678888" y="2339615"/>
            <a:ext cx="5658107" cy="421929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474745">
            <a:off x="2600198" y="2452780"/>
            <a:ext cx="6309623" cy="284072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379607">
            <a:off x="1466229" y="2272179"/>
            <a:ext cx="6533831" cy="1327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19256" cy="1143000"/>
          </a:xfrm>
        </p:spPr>
        <p:txBody>
          <a:bodyPr/>
          <a:lstStyle/>
          <a:p>
            <a:r>
              <a:rPr lang="en-US" dirty="0"/>
              <a:t>802.11ac Multi-User MIMO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088963" y="2392588"/>
            <a:ext cx="227017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MU-MIMO Beamforming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647925" y="3152776"/>
            <a:ext cx="2219378" cy="1524941"/>
            <a:chOff x="5442939" y="3060700"/>
            <a:chExt cx="2959171" cy="2033255"/>
          </a:xfrm>
        </p:grpSpPr>
        <p:cxnSp>
          <p:nvCxnSpPr>
            <p:cNvPr id="56" name="Straight Arrow Connector 55"/>
            <p:cNvCxnSpPr/>
            <p:nvPr/>
          </p:nvCxnSpPr>
          <p:spPr>
            <a:xfrm flipV="1">
              <a:off x="5442939" y="3060700"/>
              <a:ext cx="910236" cy="759302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5595339" y="3220525"/>
              <a:ext cx="2226877" cy="84077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5651429" y="4260164"/>
              <a:ext cx="2750681" cy="51014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>
              <a:off x="5651429" y="4490991"/>
              <a:ext cx="1479586" cy="602964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3360986" y="3247474"/>
            <a:ext cx="1254831" cy="1254831"/>
            <a:chOff x="3769831" y="3123148"/>
            <a:chExt cx="1673108" cy="1673108"/>
          </a:xfrm>
        </p:grpSpPr>
        <p:pic>
          <p:nvPicPr>
            <p:cNvPr id="24" name="Picture 39" descr="https://pbs.twimg.com/profile_images/81060618/WRT54.avatar.00_400x400.pn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61" r="35688" b="58947"/>
            <a:stretch/>
          </p:blipFill>
          <p:spPr bwMode="auto">
            <a:xfrm>
              <a:off x="4121944" y="3180299"/>
              <a:ext cx="154781" cy="720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39" descr="https://pbs.twimg.com/profile_images/81060618/WRT54.avatar.00_400x400.pn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61" r="35688" b="58947"/>
            <a:stretch/>
          </p:blipFill>
          <p:spPr bwMode="auto">
            <a:xfrm>
              <a:off x="4400550" y="3146961"/>
              <a:ext cx="154781" cy="720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9" descr="https://pbs.twimg.com/profile_images/81060618/WRT54.avatar.00_400x400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9831" y="3123148"/>
              <a:ext cx="1673108" cy="1673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" name="Picture 41" descr="https://upload.wikimedia.org/wikipedia/commons/a/a7/IPhone_6S_Rose_Gold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80162" y="2270713"/>
            <a:ext cx="372563" cy="7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1" descr="https://upload.wikimedia.org/wikipedia/commons/a/a7/IPhone_6S_Rose_Gold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rgbClr val="FD975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76329" y="2798788"/>
            <a:ext cx="372563" cy="7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1" descr="https://upload.wikimedia.org/wikipedia/commons/a/a7/IPhone_6S_Rose_Gold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3671" y="3765689"/>
            <a:ext cx="372563" cy="7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1" descr="https://upload.wikimedia.org/wikipedia/commons/a/a7/IPhone_6S_Rose_Gold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rgbClr val="D24B1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48004" y="4580515"/>
            <a:ext cx="372563" cy="73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26839" y="1835696"/>
            <a:ext cx="27268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800" dirty="0"/>
              <a:t>Multi-user beamforming allows full utilization of available spatial resources by allowing simultaneous transmissions to multiple stations on the same channel.</a:t>
            </a:r>
          </a:p>
          <a:p>
            <a:pPr marL="285750" indent="-285750">
              <a:buFont typeface="Arial" charset="0"/>
              <a:buChar char="•"/>
            </a:pPr>
            <a:endParaRPr lang="en-US" sz="1800" dirty="0"/>
          </a:p>
          <a:p>
            <a:pPr marL="285750" indent="-285750">
              <a:buFont typeface="Arial" charset="0"/>
              <a:buChar char="•"/>
            </a:pPr>
            <a:r>
              <a:rPr lang="en-US" sz="1800" dirty="0"/>
              <a:t>And while fantastic, the increased spectral efficiency doesn’t come for free….</a:t>
            </a:r>
          </a:p>
        </p:txBody>
      </p:sp>
    </p:spTree>
    <p:extLst>
      <p:ext uri="{BB962C8B-B14F-4D97-AF65-F5344CB8AC3E}">
        <p14:creationId xmlns:p14="http://schemas.microsoft.com/office/powerpoint/2010/main" val="106660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814" y="3972808"/>
            <a:ext cx="6292088" cy="807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000" dirty="0" err="1"/>
              <a:t>mmWave</a:t>
            </a:r>
            <a:r>
              <a:rPr lang="en-CA" sz="2000" dirty="0"/>
              <a:t>: High attenuation -&gt; </a:t>
            </a:r>
            <a:r>
              <a:rPr lang="en-CA" sz="2000" dirty="0">
                <a:sym typeface="Wingdings" panose="05000000000000000000" pitchFamily="2" charset="2"/>
              </a:rPr>
              <a:t>beamforming</a:t>
            </a:r>
          </a:p>
          <a:p>
            <a:pPr marL="0" indent="0">
              <a:buNone/>
            </a:pPr>
            <a:r>
              <a:rPr lang="en-CA" sz="2000" dirty="0">
                <a:sym typeface="Wingdings" panose="05000000000000000000" pitchFamily="2" charset="2"/>
              </a:rPr>
              <a:t>Challenge: Beam alignment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6124273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5674121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5663277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6124273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5684966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5674122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40A247-4C9F-40F0-A03A-4815524DB352}"/>
              </a:ext>
            </a:extLst>
          </p:cNvPr>
          <p:cNvGrpSpPr/>
          <p:nvPr/>
        </p:nvGrpSpPr>
        <p:grpSpPr>
          <a:xfrm rot="19160335">
            <a:off x="908788" y="5386218"/>
            <a:ext cx="2440171" cy="544334"/>
            <a:chOff x="1211717" y="3737974"/>
            <a:chExt cx="3253561" cy="7257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0237A16-8274-4586-B587-56C780154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16200000">
              <a:off x="3288999" y="3287473"/>
              <a:ext cx="725778" cy="162678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DD2E7D0-1E1D-46F9-914C-3A383BC04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backgroundMark x1="19420" y1="71285" x2="19420" y2="71285"/>
                          <a14:backgroundMark x1="19420" y1="71285" x2="19420" y2="71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5400000">
              <a:off x="1662218" y="3287473"/>
              <a:ext cx="725778" cy="1626780"/>
            </a:xfrm>
            <a:prstGeom prst="rect">
              <a:avLst/>
            </a:prstGeom>
          </p:spPr>
        </p:pic>
      </p:grpSp>
      <p:cxnSp>
        <p:nvCxnSpPr>
          <p:cNvPr id="15" name="Google Shape;101;g5f9f91e067_0_7">
            <a:extLst>
              <a:ext uri="{FF2B5EF4-FFF2-40B4-BE49-F238E27FC236}">
                <a16:creationId xmlns:a16="http://schemas.microsoft.com/office/drawing/2014/main" id="{87F1F1E2-E7A3-5C40-872F-2C42EDA62289}"/>
              </a:ext>
            </a:extLst>
          </p:cNvPr>
          <p:cNvCxnSpPr/>
          <p:nvPr/>
        </p:nvCxnSpPr>
        <p:spPr>
          <a:xfrm>
            <a:off x="2771468" y="2307694"/>
            <a:ext cx="3678075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sp>
        <p:nvSpPr>
          <p:cNvPr id="17" name="Google Shape;102;g5f9f91e067_0_7">
            <a:extLst>
              <a:ext uri="{FF2B5EF4-FFF2-40B4-BE49-F238E27FC236}">
                <a16:creationId xmlns:a16="http://schemas.microsoft.com/office/drawing/2014/main" id="{2B27DCFF-2DA4-BE41-BD03-BD3D5668F40B}"/>
              </a:ext>
            </a:extLst>
          </p:cNvPr>
          <p:cNvSpPr txBox="1"/>
          <p:nvPr/>
        </p:nvSpPr>
        <p:spPr>
          <a:xfrm>
            <a:off x="3361464" y="1988199"/>
            <a:ext cx="2453400" cy="27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135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Millimeter Wave Bands</a:t>
            </a:r>
            <a:endParaRPr sz="135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03;g5f9f91e067_0_7">
            <a:extLst>
              <a:ext uri="{FF2B5EF4-FFF2-40B4-BE49-F238E27FC236}">
                <a16:creationId xmlns:a16="http://schemas.microsoft.com/office/drawing/2014/main" id="{98896B78-1147-C848-AED7-08B08F0DA962}"/>
              </a:ext>
            </a:extLst>
          </p:cNvPr>
          <p:cNvSpPr txBox="1"/>
          <p:nvPr/>
        </p:nvSpPr>
        <p:spPr>
          <a:xfrm>
            <a:off x="539552" y="1706439"/>
            <a:ext cx="1257300" cy="48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135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wireless operates in this range</a:t>
            </a:r>
            <a:endParaRPr sz="1500" dirty="0"/>
          </a:p>
        </p:txBody>
      </p:sp>
      <p:sp>
        <p:nvSpPr>
          <p:cNvPr id="19" name="Google Shape;104;g5f9f91e067_0_7">
            <a:extLst>
              <a:ext uri="{FF2B5EF4-FFF2-40B4-BE49-F238E27FC236}">
                <a16:creationId xmlns:a16="http://schemas.microsoft.com/office/drawing/2014/main" id="{DF5972DE-BE80-DD47-BB6C-5D6D5D997D4A}"/>
              </a:ext>
            </a:extLst>
          </p:cNvPr>
          <p:cNvSpPr/>
          <p:nvPr/>
        </p:nvSpPr>
        <p:spPr>
          <a:xfrm>
            <a:off x="1740784" y="2249288"/>
            <a:ext cx="441675" cy="13716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Google Shape;105;g5f9f91e067_0_7">
            <a:extLst>
              <a:ext uri="{FF2B5EF4-FFF2-40B4-BE49-F238E27FC236}">
                <a16:creationId xmlns:a16="http://schemas.microsoft.com/office/drawing/2014/main" id="{C78A3D33-372D-0146-8357-B00F6A43A8A6}"/>
              </a:ext>
            </a:extLst>
          </p:cNvPr>
          <p:cNvCxnSpPr/>
          <p:nvPr/>
        </p:nvCxnSpPr>
        <p:spPr>
          <a:xfrm>
            <a:off x="1482876" y="2157316"/>
            <a:ext cx="228600" cy="35797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grpSp>
        <p:nvGrpSpPr>
          <p:cNvPr id="21" name="Google Shape;106;g5f9f91e067_0_7">
            <a:extLst>
              <a:ext uri="{FF2B5EF4-FFF2-40B4-BE49-F238E27FC236}">
                <a16:creationId xmlns:a16="http://schemas.microsoft.com/office/drawing/2014/main" id="{35AA65A0-9B66-D945-8978-6F9753ED8033}"/>
              </a:ext>
            </a:extLst>
          </p:cNvPr>
          <p:cNvGrpSpPr/>
          <p:nvPr/>
        </p:nvGrpSpPr>
        <p:grpSpPr>
          <a:xfrm>
            <a:off x="1668799" y="2570535"/>
            <a:ext cx="5119019" cy="1362521"/>
            <a:chOff x="-4947512" y="4295289"/>
            <a:chExt cx="5789109" cy="1231407"/>
          </a:xfrm>
        </p:grpSpPr>
        <p:sp>
          <p:nvSpPr>
            <p:cNvPr id="22" name="Google Shape;107;g5f9f91e067_0_7">
              <a:extLst>
                <a:ext uri="{FF2B5EF4-FFF2-40B4-BE49-F238E27FC236}">
                  <a16:creationId xmlns:a16="http://schemas.microsoft.com/office/drawing/2014/main" id="{AAD17029-7D99-6E4D-AEC0-464063D4FAFB}"/>
                </a:ext>
              </a:extLst>
            </p:cNvPr>
            <p:cNvSpPr/>
            <p:nvPr/>
          </p:nvSpPr>
          <p:spPr>
            <a:xfrm>
              <a:off x="-3331172" y="430217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08;g5f9f91e067_0_7">
              <a:extLst>
                <a:ext uri="{FF2B5EF4-FFF2-40B4-BE49-F238E27FC236}">
                  <a16:creationId xmlns:a16="http://schemas.microsoft.com/office/drawing/2014/main" id="{220D7148-F394-8846-AEAD-A1CBF5272C2B}"/>
                </a:ext>
              </a:extLst>
            </p:cNvPr>
            <p:cNvSpPr/>
            <p:nvPr/>
          </p:nvSpPr>
          <p:spPr>
            <a:xfrm>
              <a:off x="-3573130" y="430852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09;g5f9f91e067_0_7">
              <a:extLst>
                <a:ext uri="{FF2B5EF4-FFF2-40B4-BE49-F238E27FC236}">
                  <a16:creationId xmlns:a16="http://schemas.microsoft.com/office/drawing/2014/main" id="{6C396E97-71C8-944B-8983-574535E7A3F1}"/>
                </a:ext>
              </a:extLst>
            </p:cNvPr>
            <p:cNvSpPr/>
            <p:nvPr/>
          </p:nvSpPr>
          <p:spPr>
            <a:xfrm>
              <a:off x="-2810565" y="430852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10;g5f9f91e067_0_7">
              <a:extLst>
                <a:ext uri="{FF2B5EF4-FFF2-40B4-BE49-F238E27FC236}">
                  <a16:creationId xmlns:a16="http://schemas.microsoft.com/office/drawing/2014/main" id="{E4A0E4F8-ECFD-3B44-A3C3-8F03BB505BCB}"/>
                </a:ext>
              </a:extLst>
            </p:cNvPr>
            <p:cNvSpPr/>
            <p:nvPr/>
          </p:nvSpPr>
          <p:spPr>
            <a:xfrm>
              <a:off x="-1764823" y="4302174"/>
              <a:ext cx="638100" cy="6528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11;g5f9f91e067_0_7">
              <a:extLst>
                <a:ext uri="{FF2B5EF4-FFF2-40B4-BE49-F238E27FC236}">
                  <a16:creationId xmlns:a16="http://schemas.microsoft.com/office/drawing/2014/main" id="{C4E99A73-714B-2642-93C8-675CC11C0FE6}"/>
                </a:ext>
              </a:extLst>
            </p:cNvPr>
            <p:cNvSpPr/>
            <p:nvPr/>
          </p:nvSpPr>
          <p:spPr>
            <a:xfrm>
              <a:off x="-1082593" y="4302174"/>
              <a:ext cx="2697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12;g5f9f91e067_0_7">
              <a:extLst>
                <a:ext uri="{FF2B5EF4-FFF2-40B4-BE49-F238E27FC236}">
                  <a16:creationId xmlns:a16="http://schemas.microsoft.com/office/drawing/2014/main" id="{55D30242-7F6B-4A43-8539-D8AA2507A69C}"/>
                </a:ext>
              </a:extLst>
            </p:cNvPr>
            <p:cNvSpPr/>
            <p:nvPr/>
          </p:nvSpPr>
          <p:spPr>
            <a:xfrm>
              <a:off x="-556001" y="4302174"/>
              <a:ext cx="2697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13;g5f9f91e067_0_7">
              <a:extLst>
                <a:ext uri="{FF2B5EF4-FFF2-40B4-BE49-F238E27FC236}">
                  <a16:creationId xmlns:a16="http://schemas.microsoft.com/office/drawing/2014/main" id="{187052AC-8EDE-FB4D-A5A8-F40AAF106F61}"/>
                </a:ext>
              </a:extLst>
            </p:cNvPr>
            <p:cNvSpPr/>
            <p:nvPr/>
          </p:nvSpPr>
          <p:spPr>
            <a:xfrm>
              <a:off x="12361" y="4295289"/>
              <a:ext cx="1959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9" name="Google Shape;114;g5f9f91e067_0_7">
              <a:extLst>
                <a:ext uri="{FF2B5EF4-FFF2-40B4-BE49-F238E27FC236}">
                  <a16:creationId xmlns:a16="http://schemas.microsoft.com/office/drawing/2014/main" id="{588F4675-35D5-3347-8FE7-1167E45C6815}"/>
                </a:ext>
              </a:extLst>
            </p:cNvPr>
            <p:cNvCxnSpPr/>
            <p:nvPr/>
          </p:nvCxnSpPr>
          <p:spPr>
            <a:xfrm rot="10800000">
              <a:off x="-4684360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0" name="Google Shape;115;g5f9f91e067_0_7">
              <a:extLst>
                <a:ext uri="{FF2B5EF4-FFF2-40B4-BE49-F238E27FC236}">
                  <a16:creationId xmlns:a16="http://schemas.microsoft.com/office/drawing/2014/main" id="{B269CA34-E923-934D-A994-7009232B4342}"/>
                </a:ext>
              </a:extLst>
            </p:cNvPr>
            <p:cNvCxnSpPr/>
            <p:nvPr/>
          </p:nvCxnSpPr>
          <p:spPr>
            <a:xfrm rot="10800000">
              <a:off x="-4557360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1" name="Google Shape;116;g5f9f91e067_0_7">
              <a:extLst>
                <a:ext uri="{FF2B5EF4-FFF2-40B4-BE49-F238E27FC236}">
                  <a16:creationId xmlns:a16="http://schemas.microsoft.com/office/drawing/2014/main" id="{0DCF0A81-033E-D14C-A925-0424FEDAC587}"/>
                </a:ext>
              </a:extLst>
            </p:cNvPr>
            <p:cNvCxnSpPr/>
            <p:nvPr/>
          </p:nvCxnSpPr>
          <p:spPr>
            <a:xfrm rot="10800000">
              <a:off x="-4526506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32" name="Google Shape;117;g5f9f91e067_0_7">
              <a:extLst>
                <a:ext uri="{FF2B5EF4-FFF2-40B4-BE49-F238E27FC236}">
                  <a16:creationId xmlns:a16="http://schemas.microsoft.com/office/drawing/2014/main" id="{8D540DDF-1351-4B4C-830D-353BC33683E9}"/>
                </a:ext>
              </a:extLst>
            </p:cNvPr>
            <p:cNvGrpSpPr/>
            <p:nvPr/>
          </p:nvGrpSpPr>
          <p:grpSpPr>
            <a:xfrm>
              <a:off x="-4947512" y="4957687"/>
              <a:ext cx="5789109" cy="569009"/>
              <a:chOff x="1928907" y="2876210"/>
              <a:chExt cx="5789109" cy="569009"/>
            </a:xfrm>
          </p:grpSpPr>
          <p:sp>
            <p:nvSpPr>
              <p:cNvPr id="33" name="Google Shape;118;g5f9f91e067_0_7">
                <a:extLst>
                  <a:ext uri="{FF2B5EF4-FFF2-40B4-BE49-F238E27FC236}">
                    <a16:creationId xmlns:a16="http://schemas.microsoft.com/office/drawing/2014/main" id="{1D31FADB-BFFC-234C-B3C0-A44E4B52B82F}"/>
                  </a:ext>
                </a:extLst>
              </p:cNvPr>
              <p:cNvSpPr txBox="1"/>
              <p:nvPr/>
            </p:nvSpPr>
            <p:spPr>
              <a:xfrm>
                <a:off x="1928907" y="2918754"/>
                <a:ext cx="2631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</a:t>
                </a:r>
                <a:endParaRPr sz="1500"/>
              </a:p>
            </p:txBody>
          </p:sp>
          <p:sp>
            <p:nvSpPr>
              <p:cNvPr id="34" name="Google Shape;119;g5f9f91e067_0_7">
                <a:extLst>
                  <a:ext uri="{FF2B5EF4-FFF2-40B4-BE49-F238E27FC236}">
                    <a16:creationId xmlns:a16="http://schemas.microsoft.com/office/drawing/2014/main" id="{6F7FBAEE-2C47-0C42-AE5E-7DF3774A9B76}"/>
                  </a:ext>
                </a:extLst>
              </p:cNvPr>
              <p:cNvSpPr txBox="1"/>
              <p:nvPr/>
            </p:nvSpPr>
            <p:spPr>
              <a:xfrm>
                <a:off x="2337847" y="2918754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10GHz</a:t>
                </a:r>
                <a:endParaRPr sz="1500"/>
              </a:p>
            </p:txBody>
          </p:sp>
          <p:sp>
            <p:nvSpPr>
              <p:cNvPr id="35" name="Google Shape;120;g5f9f91e067_0_7">
                <a:extLst>
                  <a:ext uri="{FF2B5EF4-FFF2-40B4-BE49-F238E27FC236}">
                    <a16:creationId xmlns:a16="http://schemas.microsoft.com/office/drawing/2014/main" id="{6166587F-091F-994A-A3B5-26DF2BC810BB}"/>
                  </a:ext>
                </a:extLst>
              </p:cNvPr>
              <p:cNvSpPr txBox="1"/>
              <p:nvPr/>
            </p:nvSpPr>
            <p:spPr>
              <a:xfrm>
                <a:off x="2877660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20GHz</a:t>
                </a:r>
                <a:endParaRPr sz="1500"/>
              </a:p>
            </p:txBody>
          </p:sp>
          <p:sp>
            <p:nvSpPr>
              <p:cNvPr id="36" name="Google Shape;121;g5f9f91e067_0_7">
                <a:extLst>
                  <a:ext uri="{FF2B5EF4-FFF2-40B4-BE49-F238E27FC236}">
                    <a16:creationId xmlns:a16="http://schemas.microsoft.com/office/drawing/2014/main" id="{152152B2-B90A-E84F-863F-C3D3414C5081}"/>
                  </a:ext>
                </a:extLst>
              </p:cNvPr>
              <p:cNvSpPr txBox="1"/>
              <p:nvPr/>
            </p:nvSpPr>
            <p:spPr>
              <a:xfrm>
                <a:off x="3388263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30GHz</a:t>
                </a:r>
                <a:endParaRPr sz="1500"/>
              </a:p>
            </p:txBody>
          </p:sp>
          <p:sp>
            <p:nvSpPr>
              <p:cNvPr id="37" name="Google Shape;122;g5f9f91e067_0_7">
                <a:extLst>
                  <a:ext uri="{FF2B5EF4-FFF2-40B4-BE49-F238E27FC236}">
                    <a16:creationId xmlns:a16="http://schemas.microsoft.com/office/drawing/2014/main" id="{F73F4C01-B9EE-104E-A616-A758C1772EA8}"/>
                  </a:ext>
                </a:extLst>
              </p:cNvPr>
              <p:cNvSpPr txBox="1"/>
              <p:nvPr/>
            </p:nvSpPr>
            <p:spPr>
              <a:xfrm>
                <a:off x="3940713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40GHz</a:t>
                </a:r>
                <a:endParaRPr sz="1500"/>
              </a:p>
            </p:txBody>
          </p:sp>
          <p:sp>
            <p:nvSpPr>
              <p:cNvPr id="38" name="Google Shape;123;g5f9f91e067_0_7">
                <a:extLst>
                  <a:ext uri="{FF2B5EF4-FFF2-40B4-BE49-F238E27FC236}">
                    <a16:creationId xmlns:a16="http://schemas.microsoft.com/office/drawing/2014/main" id="{C67EAF01-F472-F74E-9426-C26986B4CD37}"/>
                  </a:ext>
                </a:extLst>
              </p:cNvPr>
              <p:cNvSpPr txBox="1"/>
              <p:nvPr/>
            </p:nvSpPr>
            <p:spPr>
              <a:xfrm>
                <a:off x="4470366" y="2915776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50GHz</a:t>
                </a:r>
                <a:endParaRPr sz="1500"/>
              </a:p>
            </p:txBody>
          </p:sp>
          <p:sp>
            <p:nvSpPr>
              <p:cNvPr id="39" name="Google Shape;124;g5f9f91e067_0_7">
                <a:extLst>
                  <a:ext uri="{FF2B5EF4-FFF2-40B4-BE49-F238E27FC236}">
                    <a16:creationId xmlns:a16="http://schemas.microsoft.com/office/drawing/2014/main" id="{BA491109-8648-A04C-B500-8C10D4E3F79C}"/>
                  </a:ext>
                </a:extLst>
              </p:cNvPr>
              <p:cNvSpPr txBox="1"/>
              <p:nvPr/>
            </p:nvSpPr>
            <p:spPr>
              <a:xfrm>
                <a:off x="5005510" y="2914110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60GHz</a:t>
                </a:r>
                <a:endParaRPr sz="1500"/>
              </a:p>
            </p:txBody>
          </p:sp>
          <p:sp>
            <p:nvSpPr>
              <p:cNvPr id="40" name="Google Shape;125;g5f9f91e067_0_7">
                <a:extLst>
                  <a:ext uri="{FF2B5EF4-FFF2-40B4-BE49-F238E27FC236}">
                    <a16:creationId xmlns:a16="http://schemas.microsoft.com/office/drawing/2014/main" id="{36314CED-334C-5343-B72F-3A35C9747285}"/>
                  </a:ext>
                </a:extLst>
              </p:cNvPr>
              <p:cNvSpPr txBox="1"/>
              <p:nvPr/>
            </p:nvSpPr>
            <p:spPr>
              <a:xfrm>
                <a:off x="5519860" y="2914110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70GHz</a:t>
                </a:r>
                <a:endParaRPr sz="1500"/>
              </a:p>
            </p:txBody>
          </p:sp>
          <p:sp>
            <p:nvSpPr>
              <p:cNvPr id="41" name="Google Shape;126;g5f9f91e067_0_7">
                <a:extLst>
                  <a:ext uri="{FF2B5EF4-FFF2-40B4-BE49-F238E27FC236}">
                    <a16:creationId xmlns:a16="http://schemas.microsoft.com/office/drawing/2014/main" id="{1DE62D30-7C17-594A-9B14-919A34D22F6E}"/>
                  </a:ext>
                </a:extLst>
              </p:cNvPr>
              <p:cNvSpPr txBox="1"/>
              <p:nvPr/>
            </p:nvSpPr>
            <p:spPr>
              <a:xfrm>
                <a:off x="6049513" y="2912621"/>
                <a:ext cx="6078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80GHZ</a:t>
                </a:r>
                <a:endParaRPr sz="1500"/>
              </a:p>
            </p:txBody>
          </p:sp>
          <p:sp>
            <p:nvSpPr>
              <p:cNvPr id="42" name="Google Shape;127;g5f9f91e067_0_7">
                <a:extLst>
                  <a:ext uri="{FF2B5EF4-FFF2-40B4-BE49-F238E27FC236}">
                    <a16:creationId xmlns:a16="http://schemas.microsoft.com/office/drawing/2014/main" id="{01DC69FA-A76E-D540-9DEA-2F9DDE7BC9FF}"/>
                  </a:ext>
                </a:extLst>
              </p:cNvPr>
              <p:cNvSpPr txBox="1"/>
              <p:nvPr/>
            </p:nvSpPr>
            <p:spPr>
              <a:xfrm>
                <a:off x="6560116" y="2912621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90GHz</a:t>
                </a:r>
                <a:endParaRPr sz="1500"/>
              </a:p>
            </p:txBody>
          </p:sp>
          <p:sp>
            <p:nvSpPr>
              <p:cNvPr id="43" name="Google Shape;128;g5f9f91e067_0_7">
                <a:extLst>
                  <a:ext uri="{FF2B5EF4-FFF2-40B4-BE49-F238E27FC236}">
                    <a16:creationId xmlns:a16="http://schemas.microsoft.com/office/drawing/2014/main" id="{031D5117-3960-3D46-A355-E8AF2A8E9C4E}"/>
                  </a:ext>
                </a:extLst>
              </p:cNvPr>
              <p:cNvSpPr txBox="1"/>
              <p:nvPr/>
            </p:nvSpPr>
            <p:spPr>
              <a:xfrm>
                <a:off x="7042716" y="2912621"/>
                <a:ext cx="6753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100GHz</a:t>
                </a:r>
                <a:endParaRPr sz="1500"/>
              </a:p>
            </p:txBody>
          </p:sp>
          <p:cxnSp>
            <p:nvCxnSpPr>
              <p:cNvPr id="44" name="Google Shape;129;g5f9f91e067_0_7">
                <a:extLst>
                  <a:ext uri="{FF2B5EF4-FFF2-40B4-BE49-F238E27FC236}">
                    <a16:creationId xmlns:a16="http://schemas.microsoft.com/office/drawing/2014/main" id="{3A6613CC-98AD-FA44-AF0E-1A338F3FA487}"/>
                  </a:ext>
                </a:extLst>
              </p:cNvPr>
              <p:cNvCxnSpPr/>
              <p:nvPr/>
            </p:nvCxnSpPr>
            <p:spPr>
              <a:xfrm rot="10800000">
                <a:off x="2065059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5" name="Google Shape;130;g5f9f91e067_0_7">
                <a:extLst>
                  <a:ext uri="{FF2B5EF4-FFF2-40B4-BE49-F238E27FC236}">
                    <a16:creationId xmlns:a16="http://schemas.microsoft.com/office/drawing/2014/main" id="{CFFF4EE1-751D-9E46-9242-4CA472411CFB}"/>
                  </a:ext>
                </a:extLst>
              </p:cNvPr>
              <p:cNvCxnSpPr/>
              <p:nvPr/>
            </p:nvCxnSpPr>
            <p:spPr>
              <a:xfrm rot="10800000">
                <a:off x="2584170" y="2876270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6" name="Google Shape;131;g5f9f91e067_0_7">
                <a:extLst>
                  <a:ext uri="{FF2B5EF4-FFF2-40B4-BE49-F238E27FC236}">
                    <a16:creationId xmlns:a16="http://schemas.microsoft.com/office/drawing/2014/main" id="{0937511D-4A7E-BC43-9242-75E918726420}"/>
                  </a:ext>
                </a:extLst>
              </p:cNvPr>
              <p:cNvCxnSpPr/>
              <p:nvPr/>
            </p:nvCxnSpPr>
            <p:spPr>
              <a:xfrm rot="10800000">
                <a:off x="3108046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7" name="Google Shape;132;g5f9f91e067_0_7">
                <a:extLst>
                  <a:ext uri="{FF2B5EF4-FFF2-40B4-BE49-F238E27FC236}">
                    <a16:creationId xmlns:a16="http://schemas.microsoft.com/office/drawing/2014/main" id="{D1C9F930-DC39-3848-9FCA-2FF2DAB3A121}"/>
                  </a:ext>
                </a:extLst>
              </p:cNvPr>
              <p:cNvCxnSpPr/>
              <p:nvPr/>
            </p:nvCxnSpPr>
            <p:spPr>
              <a:xfrm rot="10800000">
                <a:off x="3617636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8" name="Google Shape;133;g5f9f91e067_0_7">
                <a:extLst>
                  <a:ext uri="{FF2B5EF4-FFF2-40B4-BE49-F238E27FC236}">
                    <a16:creationId xmlns:a16="http://schemas.microsoft.com/office/drawing/2014/main" id="{08EE86A8-FCC4-8949-B39B-870EA450A230}"/>
                  </a:ext>
                </a:extLst>
              </p:cNvPr>
              <p:cNvCxnSpPr/>
              <p:nvPr/>
            </p:nvCxnSpPr>
            <p:spPr>
              <a:xfrm rot="10800000">
                <a:off x="4170084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9" name="Google Shape;134;g5f9f91e067_0_7">
                <a:extLst>
                  <a:ext uri="{FF2B5EF4-FFF2-40B4-BE49-F238E27FC236}">
                    <a16:creationId xmlns:a16="http://schemas.microsoft.com/office/drawing/2014/main" id="{A9F32E5A-4DF6-7241-B301-E82DA19D9C41}"/>
                  </a:ext>
                </a:extLst>
              </p:cNvPr>
              <p:cNvCxnSpPr/>
              <p:nvPr/>
            </p:nvCxnSpPr>
            <p:spPr>
              <a:xfrm rot="10800000">
                <a:off x="4705071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0" name="Google Shape;135;g5f9f91e067_0_7">
                <a:extLst>
                  <a:ext uri="{FF2B5EF4-FFF2-40B4-BE49-F238E27FC236}">
                    <a16:creationId xmlns:a16="http://schemas.microsoft.com/office/drawing/2014/main" id="{0E317EE3-430A-E94A-B832-6008481D7C81}"/>
                  </a:ext>
                </a:extLst>
              </p:cNvPr>
              <p:cNvCxnSpPr/>
              <p:nvPr/>
            </p:nvCxnSpPr>
            <p:spPr>
              <a:xfrm rot="10800000">
                <a:off x="5230434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1" name="Google Shape;136;g5f9f91e067_0_7">
                <a:extLst>
                  <a:ext uri="{FF2B5EF4-FFF2-40B4-BE49-F238E27FC236}">
                    <a16:creationId xmlns:a16="http://schemas.microsoft.com/office/drawing/2014/main" id="{C0B07422-CAF8-AE43-9A2B-E10EB3262E5F}"/>
                  </a:ext>
                </a:extLst>
              </p:cNvPr>
              <p:cNvCxnSpPr/>
              <p:nvPr/>
            </p:nvCxnSpPr>
            <p:spPr>
              <a:xfrm rot="10800000">
                <a:off x="5749545" y="2876270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2" name="Google Shape;137;g5f9f91e067_0_7">
                <a:extLst>
                  <a:ext uri="{FF2B5EF4-FFF2-40B4-BE49-F238E27FC236}">
                    <a16:creationId xmlns:a16="http://schemas.microsoft.com/office/drawing/2014/main" id="{78CEE93E-4A06-0B46-8427-612EAAD5D9D9}"/>
                  </a:ext>
                </a:extLst>
              </p:cNvPr>
              <p:cNvCxnSpPr/>
              <p:nvPr/>
            </p:nvCxnSpPr>
            <p:spPr>
              <a:xfrm rot="10800000">
                <a:off x="6273421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3" name="Google Shape;138;g5f9f91e067_0_7">
                <a:extLst>
                  <a:ext uri="{FF2B5EF4-FFF2-40B4-BE49-F238E27FC236}">
                    <a16:creationId xmlns:a16="http://schemas.microsoft.com/office/drawing/2014/main" id="{8A87ADC6-FF36-3F4A-BFE4-2BC893C43EBB}"/>
                  </a:ext>
                </a:extLst>
              </p:cNvPr>
              <p:cNvCxnSpPr/>
              <p:nvPr/>
            </p:nvCxnSpPr>
            <p:spPr>
              <a:xfrm rot="10800000">
                <a:off x="6783011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4" name="Google Shape;139;g5f9f91e067_0_7">
                <a:extLst>
                  <a:ext uri="{FF2B5EF4-FFF2-40B4-BE49-F238E27FC236}">
                    <a16:creationId xmlns:a16="http://schemas.microsoft.com/office/drawing/2014/main" id="{73029DE3-A436-7448-941F-656D1CB265B5}"/>
                  </a:ext>
                </a:extLst>
              </p:cNvPr>
              <p:cNvCxnSpPr/>
              <p:nvPr/>
            </p:nvCxnSpPr>
            <p:spPr>
              <a:xfrm rot="10800000">
                <a:off x="7335459" y="2876322"/>
                <a:ext cx="0" cy="825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5" name="Google Shape;140;g5f9f91e067_0_7">
                <a:extLst>
                  <a:ext uri="{FF2B5EF4-FFF2-40B4-BE49-F238E27FC236}">
                    <a16:creationId xmlns:a16="http://schemas.microsoft.com/office/drawing/2014/main" id="{51D5596B-177D-A141-BCBB-AE668F234948}"/>
                  </a:ext>
                </a:extLst>
              </p:cNvPr>
              <p:cNvCxnSpPr/>
              <p:nvPr/>
            </p:nvCxnSpPr>
            <p:spPr>
              <a:xfrm rot="10800000" flipH="1">
                <a:off x="2071409" y="2876210"/>
                <a:ext cx="5270400" cy="153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56" name="Google Shape;141;g5f9f91e067_0_7">
                <a:extLst>
                  <a:ext uri="{FF2B5EF4-FFF2-40B4-BE49-F238E27FC236}">
                    <a16:creationId xmlns:a16="http://schemas.microsoft.com/office/drawing/2014/main" id="{275E97A9-EAA8-CC49-9278-65D504E3E7E0}"/>
                  </a:ext>
                </a:extLst>
              </p:cNvPr>
              <p:cNvSpPr/>
              <p:nvPr/>
            </p:nvSpPr>
            <p:spPr>
              <a:xfrm>
                <a:off x="3650534" y="3045019"/>
                <a:ext cx="23388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Frequency Spectrum</a:t>
                </a:r>
                <a:endParaRPr sz="15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417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5400000">
                                      <p:cBhvr>
                                        <p:cTn id="5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6" grpId="0" animBg="1"/>
      <p:bldP spid="9" grpId="0" animBg="1"/>
      <p:bldP spid="11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FEA95-4A54-8E45-BEFB-335057344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802.11ad </a:t>
            </a:r>
            <a:r>
              <a:rPr lang="nb-NO" dirty="0" err="1"/>
              <a:t>mmWave</a:t>
            </a:r>
            <a:endParaRPr lang="nb-NO" dirty="0"/>
          </a:p>
        </p:txBody>
      </p:sp>
      <p:pic>
        <p:nvPicPr>
          <p:cNvPr id="36868" name="Picture 4" descr="https://www.researchgate.net/profile/Adriana_Flores15/publication/282861106/figure/fig1/AS:284863112069120@1444928066352/Beamforming-training-in-80211ad_W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35695"/>
            <a:ext cx="5688632" cy="44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05963" y="6251328"/>
            <a:ext cx="422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Beamforming Training in 802.11ad</a:t>
            </a:r>
          </a:p>
        </p:txBody>
      </p:sp>
    </p:spTree>
    <p:extLst>
      <p:ext uri="{BB962C8B-B14F-4D97-AF65-F5344CB8AC3E}">
        <p14:creationId xmlns:p14="http://schemas.microsoft.com/office/powerpoint/2010/main" val="3222929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new 802.11 technologies</a:t>
            </a:r>
          </a:p>
        </p:txBody>
      </p:sp>
      <p:pic>
        <p:nvPicPr>
          <p:cNvPr id="1026" name="Picture 2" descr="mage result for 802.11 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51273"/>
            <a:ext cx="7620000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472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Wireless Systems - Short Range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Wifi</a:t>
            </a:r>
            <a:endParaRPr lang="en-US" dirty="0">
              <a:solidFill>
                <a:schemeClr val="bg2"/>
              </a:solidFill>
            </a:endParaRPr>
          </a:p>
          <a:p>
            <a:pPr lvl="1"/>
            <a:r>
              <a:rPr lang="en-US" dirty="0"/>
              <a:t>Bluetooth</a:t>
            </a:r>
          </a:p>
          <a:p>
            <a:r>
              <a:rPr lang="en-US" dirty="0">
                <a:solidFill>
                  <a:schemeClr val="bg2"/>
                </a:solidFill>
              </a:rPr>
              <a:t>Mobile Broadband Networks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Building Blocks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Performance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Operations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11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43088-D77D-9F49-99E7-CF3692190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Bluetooth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FE6D6-CCA9-C44E-A578-E2BC11824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480" y="1556792"/>
            <a:ext cx="5112568" cy="4114800"/>
          </a:xfrm>
        </p:spPr>
        <p:txBody>
          <a:bodyPr/>
          <a:lstStyle/>
          <a:p>
            <a:r>
              <a:rPr lang="nb-NO" sz="2400" dirty="0"/>
              <a:t>Bluetooth is a </a:t>
            </a:r>
            <a:r>
              <a:rPr lang="nb-NO" sz="2400" dirty="0" err="1"/>
              <a:t>wireless</a:t>
            </a:r>
            <a:r>
              <a:rPr lang="nb-NO" sz="2400" dirty="0"/>
              <a:t> </a:t>
            </a:r>
            <a:r>
              <a:rPr lang="nb-NO" sz="2400" dirty="0" err="1"/>
              <a:t>technology</a:t>
            </a:r>
            <a:r>
              <a:rPr lang="nb-NO" sz="2400" dirty="0"/>
              <a:t> standard for </a:t>
            </a:r>
            <a:r>
              <a:rPr lang="nb-NO" sz="2400" dirty="0" err="1"/>
              <a:t>exchanging</a:t>
            </a:r>
            <a:r>
              <a:rPr lang="nb-NO" sz="2400" dirty="0"/>
              <a:t> data over </a:t>
            </a:r>
            <a:r>
              <a:rPr lang="nb-NO" sz="2400" dirty="0" err="1"/>
              <a:t>short</a:t>
            </a:r>
            <a:r>
              <a:rPr lang="nb-NO" sz="2400" dirty="0"/>
              <a:t> </a:t>
            </a:r>
            <a:r>
              <a:rPr lang="nb-NO" sz="2400" dirty="0" err="1"/>
              <a:t>distances</a:t>
            </a:r>
            <a:r>
              <a:rPr lang="nb-NO" sz="2400" dirty="0"/>
              <a:t> from </a:t>
            </a:r>
            <a:r>
              <a:rPr lang="nb-NO" sz="2400" dirty="0" err="1"/>
              <a:t>fixed</a:t>
            </a:r>
            <a:r>
              <a:rPr lang="nb-NO" sz="2400" dirty="0"/>
              <a:t> and mobile </a:t>
            </a:r>
            <a:r>
              <a:rPr lang="nb-NO" sz="2400" dirty="0" err="1"/>
              <a:t>devices</a:t>
            </a:r>
            <a:r>
              <a:rPr lang="nb-NO" sz="2400" dirty="0"/>
              <a:t>, and </a:t>
            </a:r>
            <a:r>
              <a:rPr lang="nb-NO" sz="2400" dirty="0" err="1"/>
              <a:t>building</a:t>
            </a:r>
            <a:r>
              <a:rPr lang="nb-NO" sz="2400" dirty="0"/>
              <a:t> personal area </a:t>
            </a:r>
            <a:r>
              <a:rPr lang="nb-NO" sz="2400" dirty="0" err="1"/>
              <a:t>networks</a:t>
            </a:r>
            <a:endParaRPr lang="nb-NO" sz="2400" dirty="0"/>
          </a:p>
          <a:p>
            <a:r>
              <a:rPr lang="nb-NO" sz="2400" dirty="0"/>
              <a:t>In 1994 Bluetooth </a:t>
            </a:r>
            <a:r>
              <a:rPr lang="nb-NO" sz="2400" dirty="0" err="1"/>
              <a:t>was</a:t>
            </a:r>
            <a:r>
              <a:rPr lang="nb-NO" sz="2400" dirty="0"/>
              <a:t> </a:t>
            </a:r>
            <a:r>
              <a:rPr lang="nb-NO" sz="2400" dirty="0" err="1"/>
              <a:t>developed</a:t>
            </a:r>
            <a:r>
              <a:rPr lang="nb-NO" sz="2400" dirty="0"/>
              <a:t> by Ericsson.</a:t>
            </a:r>
          </a:p>
          <a:p>
            <a:r>
              <a:rPr lang="nb-NO" sz="2400" dirty="0"/>
              <a:t>It is </a:t>
            </a:r>
            <a:r>
              <a:rPr lang="nb-NO" sz="2400" dirty="0" err="1"/>
              <a:t>named</a:t>
            </a:r>
            <a:r>
              <a:rPr lang="nb-NO" sz="2400" dirty="0"/>
              <a:t>  </a:t>
            </a:r>
            <a:r>
              <a:rPr lang="nb-NO" sz="2400" dirty="0" err="1"/>
              <a:t>after</a:t>
            </a:r>
            <a:r>
              <a:rPr lang="nb-NO" sz="2400" dirty="0"/>
              <a:t> a Danish </a:t>
            </a:r>
            <a:r>
              <a:rPr lang="nb-NO" sz="2400" dirty="0" err="1"/>
              <a:t>king</a:t>
            </a:r>
            <a:r>
              <a:rPr lang="nb-NO" sz="2400" dirty="0"/>
              <a:t>, </a:t>
            </a:r>
            <a:r>
              <a:rPr lang="nb-NO" sz="2400" dirty="0" err="1"/>
              <a:t>whose</a:t>
            </a:r>
            <a:r>
              <a:rPr lang="nb-NO" sz="2400" dirty="0"/>
              <a:t> </a:t>
            </a:r>
            <a:r>
              <a:rPr lang="nb-NO" sz="2400" dirty="0" err="1"/>
              <a:t>nickname</a:t>
            </a:r>
            <a:r>
              <a:rPr lang="nb-NO" sz="2400" dirty="0"/>
              <a:t> </a:t>
            </a:r>
            <a:r>
              <a:rPr lang="nb-NO" sz="2400" dirty="0" err="1"/>
              <a:t>was</a:t>
            </a:r>
            <a:r>
              <a:rPr lang="nb-NO" sz="2400" dirty="0"/>
              <a:t> Bluetooth </a:t>
            </a:r>
            <a:r>
              <a:rPr lang="nb-NO" sz="2400" dirty="0" err="1"/>
              <a:t>because</a:t>
            </a:r>
            <a:r>
              <a:rPr lang="nb-NO" sz="2400" dirty="0"/>
              <a:t> </a:t>
            </a:r>
            <a:r>
              <a:rPr lang="nb-NO" sz="2400" dirty="0" err="1"/>
              <a:t>he</a:t>
            </a:r>
            <a:r>
              <a:rPr lang="nb-NO" sz="2400" dirty="0"/>
              <a:t> </a:t>
            </a:r>
            <a:r>
              <a:rPr lang="nb-NO" sz="2400" dirty="0" err="1"/>
              <a:t>brought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Danish </a:t>
            </a:r>
            <a:r>
              <a:rPr lang="nb-NO" sz="2400" dirty="0" err="1"/>
              <a:t>tribes</a:t>
            </a:r>
            <a:r>
              <a:rPr lang="nb-NO" sz="2400" dirty="0"/>
              <a:t> </a:t>
            </a:r>
            <a:r>
              <a:rPr lang="nb-NO" sz="2400" dirty="0" err="1"/>
              <a:t>together</a:t>
            </a:r>
            <a:r>
              <a:rPr lang="nb-NO" sz="2400" dirty="0"/>
              <a:t>.</a:t>
            </a:r>
          </a:p>
          <a:p>
            <a:endParaRPr lang="nb-NO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2B65B4-A61B-B241-A314-FFA421449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556792"/>
            <a:ext cx="977900" cy="1092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ABA937-7762-554D-AA34-1AE5525C3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094" y="4315520"/>
            <a:ext cx="2220568" cy="13560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2B0A16-3D1E-1549-B63D-63E3797DF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810" y="3055454"/>
            <a:ext cx="2032000" cy="1003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11E3C5-1960-5541-AC93-ABCD31E25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7198" y="1194408"/>
            <a:ext cx="1117600" cy="1498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6D26A4-EF40-FE42-845A-28A8661F71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4128" y="5367784"/>
            <a:ext cx="1498600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227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1FB7CC-D2A5-C749-8D9F-01B9FA129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60" y="1179666"/>
            <a:ext cx="7886700" cy="67096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0" dirty="0">
                <a:solidFill>
                  <a:schemeClr val="tx1"/>
                </a:solidFill>
                <a:latin typeface="+mn-lt"/>
              </a:rPr>
              <a:t>Personal area networks: Bluetooth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F16EE124-6686-D742-8D2C-5556636C506B}"/>
              </a:ext>
            </a:extLst>
          </p:cNvPr>
          <p:cNvSpPr txBox="1">
            <a:spLocks noChangeArrowheads="1"/>
          </p:cNvSpPr>
          <p:nvPr/>
        </p:nvSpPr>
        <p:spPr>
          <a:xfrm>
            <a:off x="801615" y="1955656"/>
            <a:ext cx="5152376" cy="379571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52425" indent="-222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00A3"/>
              </a:buClr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5325" indent="-2317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A8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>
              <a:defRPr/>
            </a:pPr>
            <a:r>
              <a:rPr lang="en-US" sz="2400" dirty="0"/>
              <a:t>less than 10 m diameter</a:t>
            </a:r>
          </a:p>
          <a:p>
            <a:pPr marL="214313" indent="-214313">
              <a:defRPr/>
            </a:pPr>
            <a:r>
              <a:rPr lang="en-US" sz="2400" dirty="0"/>
              <a:t>replacement for cables (mouse, keyboard, headphones)</a:t>
            </a:r>
          </a:p>
          <a:p>
            <a:pPr marL="214313" indent="-214313">
              <a:defRPr/>
            </a:pPr>
            <a:r>
              <a:rPr lang="en-US" sz="2400" dirty="0"/>
              <a:t>ad hoc: no infrastructure</a:t>
            </a:r>
          </a:p>
          <a:p>
            <a:pPr marL="214313" indent="-214313">
              <a:defRPr/>
            </a:pPr>
            <a:r>
              <a:rPr lang="en-US" sz="2400" dirty="0"/>
              <a:t>2.4-2.5 GHz ISM radio band, up to 3 Mbps</a:t>
            </a:r>
          </a:p>
          <a:p>
            <a:pPr marL="214313" indent="-214313">
              <a:defRPr/>
            </a:pPr>
            <a:r>
              <a:rPr lang="en-US" sz="2400" dirty="0"/>
              <a:t>master controller / clients devices: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100" dirty="0"/>
              <a:t>master polls clients, grants requests for client transmissions</a:t>
            </a:r>
          </a:p>
        </p:txBody>
      </p:sp>
      <p:sp>
        <p:nvSpPr>
          <p:cNvPr id="46" name="Oval 2">
            <a:extLst>
              <a:ext uri="{FF2B5EF4-FFF2-40B4-BE49-F238E27FC236}">
                <a16:creationId xmlns:a16="http://schemas.microsoft.com/office/drawing/2014/main" id="{8AC49C04-DED4-814A-8DAB-BC7847B0A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037" y="1724025"/>
            <a:ext cx="2609850" cy="2562225"/>
          </a:xfrm>
          <a:prstGeom prst="ellipse">
            <a:avLst/>
          </a:prstGeom>
          <a:solidFill>
            <a:srgbClr val="9AE0FF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685800" eaLnBrk="1" hangingPunct="1">
              <a:defRPr/>
            </a:pPr>
            <a:endParaRPr lang="en-US" sz="1200" kern="0" dirty="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52" name="Text Box 9">
            <a:extLst>
              <a:ext uri="{FF2B5EF4-FFF2-40B4-BE49-F238E27FC236}">
                <a16:creationId xmlns:a16="http://schemas.microsoft.com/office/drawing/2014/main" id="{4913B9D8-3142-BC41-91B5-73140C234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706" y="2807494"/>
            <a:ext cx="8146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Arial" charset="0"/>
              </a:rPr>
              <a:t>radius of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Arial" charset="0"/>
              </a:rPr>
              <a:t>coverage</a:t>
            </a:r>
          </a:p>
        </p:txBody>
      </p:sp>
      <p:grpSp>
        <p:nvGrpSpPr>
          <p:cNvPr id="53" name="Group 10">
            <a:extLst>
              <a:ext uri="{FF2B5EF4-FFF2-40B4-BE49-F238E27FC236}">
                <a16:creationId xmlns:a16="http://schemas.microsoft.com/office/drawing/2014/main" id="{0DC7174A-F090-8042-8A4C-1A0B8A7189D4}"/>
              </a:ext>
            </a:extLst>
          </p:cNvPr>
          <p:cNvGrpSpPr>
            <a:grpSpLocks/>
          </p:cNvGrpSpPr>
          <p:nvPr/>
        </p:nvGrpSpPr>
        <p:grpSpPr bwMode="auto">
          <a:xfrm>
            <a:off x="6680706" y="2426489"/>
            <a:ext cx="240506" cy="277415"/>
            <a:chOff x="4166" y="3398"/>
            <a:chExt cx="202" cy="233"/>
          </a:xfrm>
        </p:grpSpPr>
        <p:sp>
          <p:nvSpPr>
            <p:cNvPr id="54" name="Oval 11">
              <a:extLst>
                <a:ext uri="{FF2B5EF4-FFF2-40B4-BE49-F238E27FC236}">
                  <a16:creationId xmlns:a16="http://schemas.microsoft.com/office/drawing/2014/main" id="{97C71025-DFD7-CF4F-8147-121CA5F79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408"/>
              <a:ext cx="192" cy="18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685800">
                <a:defRPr/>
              </a:pPr>
              <a:endParaRPr lang="en-US" sz="1350" kern="0" dirty="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55" name="Text Box 12">
              <a:extLst>
                <a:ext uri="{FF2B5EF4-FFF2-40B4-BE49-F238E27FC236}">
                  <a16:creationId xmlns:a16="http://schemas.microsoft.com/office/drawing/2014/main" id="{D14BFDAF-6CBD-6D4A-88E3-C471BFD9D8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" y="3398"/>
              <a:ext cx="19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685800" eaLnBrk="1" hangingPunct="1">
                <a:defRPr/>
              </a:pPr>
              <a:r>
                <a:rPr lang="en-US" sz="1200" b="1" kern="0" dirty="0">
                  <a:solidFill>
                    <a:srgbClr val="FFFFFF"/>
                  </a:solidFill>
                  <a:latin typeface="Arial" charset="0"/>
                </a:rPr>
                <a:t>C</a:t>
              </a:r>
            </a:p>
          </p:txBody>
        </p:sp>
      </p:grpSp>
      <p:grpSp>
        <p:nvGrpSpPr>
          <p:cNvPr id="56" name="Group 13">
            <a:extLst>
              <a:ext uri="{FF2B5EF4-FFF2-40B4-BE49-F238E27FC236}">
                <a16:creationId xmlns:a16="http://schemas.microsoft.com/office/drawing/2014/main" id="{D62FC4B5-1613-3F43-8F34-86E29073B390}"/>
              </a:ext>
            </a:extLst>
          </p:cNvPr>
          <p:cNvGrpSpPr>
            <a:grpSpLocks/>
          </p:cNvGrpSpPr>
          <p:nvPr/>
        </p:nvGrpSpPr>
        <p:grpSpPr bwMode="auto">
          <a:xfrm>
            <a:off x="7366506" y="3398039"/>
            <a:ext cx="240506" cy="277415"/>
            <a:chOff x="4166" y="3398"/>
            <a:chExt cx="202" cy="233"/>
          </a:xfrm>
        </p:grpSpPr>
        <p:sp>
          <p:nvSpPr>
            <p:cNvPr id="57" name="Oval 14">
              <a:extLst>
                <a:ext uri="{FF2B5EF4-FFF2-40B4-BE49-F238E27FC236}">
                  <a16:creationId xmlns:a16="http://schemas.microsoft.com/office/drawing/2014/main" id="{447A804D-66CA-0844-B93F-1889AC5C1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408"/>
              <a:ext cx="192" cy="18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685800">
                <a:defRPr/>
              </a:pPr>
              <a:endParaRPr lang="en-US" sz="1350" kern="0" dirty="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58" name="Text Box 15">
              <a:extLst>
                <a:ext uri="{FF2B5EF4-FFF2-40B4-BE49-F238E27FC236}">
                  <a16:creationId xmlns:a16="http://schemas.microsoft.com/office/drawing/2014/main" id="{05A8235B-0A3E-0044-880C-B6F22FB19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" y="3398"/>
              <a:ext cx="19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685800" eaLnBrk="1" hangingPunct="1">
                <a:defRPr/>
              </a:pPr>
              <a:r>
                <a:rPr lang="en-US" sz="1200" b="1" kern="0" dirty="0">
                  <a:solidFill>
                    <a:srgbClr val="FFFFFF"/>
                  </a:solidFill>
                  <a:latin typeface="Arial" charset="0"/>
                </a:rPr>
                <a:t>C</a:t>
              </a:r>
            </a:p>
          </p:txBody>
        </p:sp>
      </p:grpSp>
      <p:grpSp>
        <p:nvGrpSpPr>
          <p:cNvPr id="59" name="Group 16">
            <a:extLst>
              <a:ext uri="{FF2B5EF4-FFF2-40B4-BE49-F238E27FC236}">
                <a16:creationId xmlns:a16="http://schemas.microsoft.com/office/drawing/2014/main" id="{5FC933A8-255C-7945-9DF9-D8785D473EA5}"/>
              </a:ext>
            </a:extLst>
          </p:cNvPr>
          <p:cNvGrpSpPr>
            <a:grpSpLocks/>
          </p:cNvGrpSpPr>
          <p:nvPr/>
        </p:nvGrpSpPr>
        <p:grpSpPr bwMode="auto">
          <a:xfrm>
            <a:off x="6461631" y="3445664"/>
            <a:ext cx="240506" cy="277415"/>
            <a:chOff x="4166" y="3398"/>
            <a:chExt cx="202" cy="233"/>
          </a:xfrm>
        </p:grpSpPr>
        <p:sp>
          <p:nvSpPr>
            <p:cNvPr id="60" name="Oval 17">
              <a:extLst>
                <a:ext uri="{FF2B5EF4-FFF2-40B4-BE49-F238E27FC236}">
                  <a16:creationId xmlns:a16="http://schemas.microsoft.com/office/drawing/2014/main" id="{03EB0E4F-00F8-B942-A4C4-FDA3A622A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408"/>
              <a:ext cx="192" cy="18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685800">
                <a:defRPr/>
              </a:pPr>
              <a:endParaRPr lang="en-US" sz="1350" kern="0" dirty="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61" name="Text Box 18">
              <a:extLst>
                <a:ext uri="{FF2B5EF4-FFF2-40B4-BE49-F238E27FC236}">
                  <a16:creationId xmlns:a16="http://schemas.microsoft.com/office/drawing/2014/main" id="{5A768BC2-ADB5-274B-8CC5-8A782EBC13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" y="3398"/>
              <a:ext cx="19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685800" eaLnBrk="1" hangingPunct="1">
                <a:defRPr/>
              </a:pPr>
              <a:r>
                <a:rPr lang="en-US" sz="1200" b="1" kern="0" dirty="0">
                  <a:solidFill>
                    <a:srgbClr val="FFFFFF"/>
                  </a:solidFill>
                  <a:latin typeface="Arial" charset="0"/>
                </a:rPr>
                <a:t>C</a:t>
              </a:r>
            </a:p>
          </p:txBody>
        </p:sp>
      </p:grpSp>
      <p:grpSp>
        <p:nvGrpSpPr>
          <p:cNvPr id="62" name="Group 19">
            <a:extLst>
              <a:ext uri="{FF2B5EF4-FFF2-40B4-BE49-F238E27FC236}">
                <a16:creationId xmlns:a16="http://schemas.microsoft.com/office/drawing/2014/main" id="{C94DD3CC-15CE-2041-8098-9F5F6089DC6A}"/>
              </a:ext>
            </a:extLst>
          </p:cNvPr>
          <p:cNvGrpSpPr>
            <a:grpSpLocks/>
          </p:cNvGrpSpPr>
          <p:nvPr/>
        </p:nvGrpSpPr>
        <p:grpSpPr bwMode="auto">
          <a:xfrm>
            <a:off x="7478424" y="2350290"/>
            <a:ext cx="229791" cy="277415"/>
            <a:chOff x="4784" y="2710"/>
            <a:chExt cx="193" cy="233"/>
          </a:xfrm>
        </p:grpSpPr>
        <p:sp>
          <p:nvSpPr>
            <p:cNvPr id="63" name="Oval 20">
              <a:extLst>
                <a:ext uri="{FF2B5EF4-FFF2-40B4-BE49-F238E27FC236}">
                  <a16:creationId xmlns:a16="http://schemas.microsoft.com/office/drawing/2014/main" id="{AC0B8F9D-6E1F-2647-A713-54E6624E8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4" y="2720"/>
              <a:ext cx="192" cy="184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800" eaLnBrk="1" hangingPunct="1">
                <a:defRPr/>
              </a:pPr>
              <a:endParaRPr lang="en-US" sz="1200" b="1" kern="0" dirty="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64" name="Text Box 21">
              <a:extLst>
                <a:ext uri="{FF2B5EF4-FFF2-40B4-BE49-F238E27FC236}">
                  <a16:creationId xmlns:a16="http://schemas.microsoft.com/office/drawing/2014/main" id="{CF465196-899C-B243-9904-0142295B82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6" y="2710"/>
              <a:ext cx="19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685800" eaLnBrk="1" hangingPunct="1">
                <a:defRPr/>
              </a:pPr>
              <a:r>
                <a:rPr lang="en-US" sz="1200" b="1" kern="0" dirty="0">
                  <a:solidFill>
                    <a:srgbClr val="969696"/>
                  </a:solidFill>
                  <a:latin typeface="Arial" charset="0"/>
                </a:rPr>
                <a:t>P</a:t>
              </a:r>
            </a:p>
          </p:txBody>
        </p:sp>
      </p:grpSp>
      <p:grpSp>
        <p:nvGrpSpPr>
          <p:cNvPr id="65" name="Group 22">
            <a:extLst>
              <a:ext uri="{FF2B5EF4-FFF2-40B4-BE49-F238E27FC236}">
                <a16:creationId xmlns:a16="http://schemas.microsoft.com/office/drawing/2014/main" id="{29FB60F8-B0F1-CB44-AE0F-40A154998AA5}"/>
              </a:ext>
            </a:extLst>
          </p:cNvPr>
          <p:cNvGrpSpPr>
            <a:grpSpLocks/>
          </p:cNvGrpSpPr>
          <p:nvPr/>
        </p:nvGrpSpPr>
        <p:grpSpPr bwMode="auto">
          <a:xfrm>
            <a:off x="7068849" y="3512340"/>
            <a:ext cx="229791" cy="277415"/>
            <a:chOff x="4784" y="2710"/>
            <a:chExt cx="193" cy="233"/>
          </a:xfrm>
        </p:grpSpPr>
        <p:sp>
          <p:nvSpPr>
            <p:cNvPr id="66" name="Oval 23">
              <a:extLst>
                <a:ext uri="{FF2B5EF4-FFF2-40B4-BE49-F238E27FC236}">
                  <a16:creationId xmlns:a16="http://schemas.microsoft.com/office/drawing/2014/main" id="{2077E79B-D8E3-EB41-934D-B370E6753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4" y="2720"/>
              <a:ext cx="192" cy="184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800" eaLnBrk="1" hangingPunct="1">
                <a:defRPr/>
              </a:pPr>
              <a:endParaRPr lang="en-US" sz="1200" b="1" kern="0" dirty="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67" name="Text Box 24">
              <a:extLst>
                <a:ext uri="{FF2B5EF4-FFF2-40B4-BE49-F238E27FC236}">
                  <a16:creationId xmlns:a16="http://schemas.microsoft.com/office/drawing/2014/main" id="{39361884-F68C-9C45-B85E-3BA9EA43E8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6" y="2710"/>
              <a:ext cx="19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685800" eaLnBrk="1" hangingPunct="1">
                <a:defRPr/>
              </a:pPr>
              <a:r>
                <a:rPr lang="en-US" sz="1200" b="1" kern="0" dirty="0">
                  <a:solidFill>
                    <a:srgbClr val="969696"/>
                  </a:solidFill>
                  <a:latin typeface="Arial" charset="0"/>
                </a:rPr>
                <a:t>P</a:t>
              </a:r>
            </a:p>
          </p:txBody>
        </p:sp>
      </p:grpSp>
      <p:grpSp>
        <p:nvGrpSpPr>
          <p:cNvPr id="68" name="Group 25">
            <a:extLst>
              <a:ext uri="{FF2B5EF4-FFF2-40B4-BE49-F238E27FC236}">
                <a16:creationId xmlns:a16="http://schemas.microsoft.com/office/drawing/2014/main" id="{1D3D1F44-67CB-EC42-BBC7-C1B374111AA1}"/>
              </a:ext>
            </a:extLst>
          </p:cNvPr>
          <p:cNvGrpSpPr>
            <a:grpSpLocks/>
          </p:cNvGrpSpPr>
          <p:nvPr/>
        </p:nvGrpSpPr>
        <p:grpSpPr bwMode="auto">
          <a:xfrm>
            <a:off x="6859299" y="2731290"/>
            <a:ext cx="229791" cy="277415"/>
            <a:chOff x="4784" y="2710"/>
            <a:chExt cx="193" cy="233"/>
          </a:xfrm>
        </p:grpSpPr>
        <p:sp>
          <p:nvSpPr>
            <p:cNvPr id="69" name="Oval 26">
              <a:extLst>
                <a:ext uri="{FF2B5EF4-FFF2-40B4-BE49-F238E27FC236}">
                  <a16:creationId xmlns:a16="http://schemas.microsoft.com/office/drawing/2014/main" id="{DF85E967-A88E-E347-8324-54FCBD9C1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4" y="2720"/>
              <a:ext cx="192" cy="184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800" eaLnBrk="1" hangingPunct="1">
                <a:defRPr/>
              </a:pPr>
              <a:endParaRPr lang="en-US" sz="1200" b="1" kern="0" dirty="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70" name="Text Box 27">
              <a:extLst>
                <a:ext uri="{FF2B5EF4-FFF2-40B4-BE49-F238E27FC236}">
                  <a16:creationId xmlns:a16="http://schemas.microsoft.com/office/drawing/2014/main" id="{074AC8DB-295F-164C-A08E-0D23160EE7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6" y="2710"/>
              <a:ext cx="19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685800" eaLnBrk="1" hangingPunct="1">
                <a:defRPr/>
              </a:pPr>
              <a:r>
                <a:rPr lang="en-US" sz="1200" b="1" kern="0" dirty="0">
                  <a:solidFill>
                    <a:srgbClr val="969696"/>
                  </a:solidFill>
                  <a:latin typeface="Arial" charset="0"/>
                </a:rPr>
                <a:t>P</a:t>
              </a:r>
            </a:p>
          </p:txBody>
        </p:sp>
      </p:grpSp>
      <p:grpSp>
        <p:nvGrpSpPr>
          <p:cNvPr id="71" name="Group 28">
            <a:extLst>
              <a:ext uri="{FF2B5EF4-FFF2-40B4-BE49-F238E27FC236}">
                <a16:creationId xmlns:a16="http://schemas.microsoft.com/office/drawing/2014/main" id="{515A9BD0-1948-FA44-B168-48227379845D}"/>
              </a:ext>
            </a:extLst>
          </p:cNvPr>
          <p:cNvGrpSpPr>
            <a:grpSpLocks/>
          </p:cNvGrpSpPr>
          <p:nvPr/>
        </p:nvGrpSpPr>
        <p:grpSpPr bwMode="auto">
          <a:xfrm>
            <a:off x="7849899" y="3378990"/>
            <a:ext cx="229791" cy="277415"/>
            <a:chOff x="4784" y="2710"/>
            <a:chExt cx="193" cy="233"/>
          </a:xfrm>
        </p:grpSpPr>
        <p:sp>
          <p:nvSpPr>
            <p:cNvPr id="72" name="Oval 29">
              <a:extLst>
                <a:ext uri="{FF2B5EF4-FFF2-40B4-BE49-F238E27FC236}">
                  <a16:creationId xmlns:a16="http://schemas.microsoft.com/office/drawing/2014/main" id="{8842359E-E0B1-EE4F-98F8-5FAD015C06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4" y="2720"/>
              <a:ext cx="192" cy="184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685800" eaLnBrk="1" hangingPunct="1">
                <a:defRPr/>
              </a:pPr>
              <a:endParaRPr lang="en-US" sz="1200" b="1" kern="0" dirty="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73" name="Text Box 30">
              <a:extLst>
                <a:ext uri="{FF2B5EF4-FFF2-40B4-BE49-F238E27FC236}">
                  <a16:creationId xmlns:a16="http://schemas.microsoft.com/office/drawing/2014/main" id="{5438D92C-6418-E641-8C87-3961B34B0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6" y="2710"/>
              <a:ext cx="19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685800" eaLnBrk="1" hangingPunct="1">
                <a:defRPr/>
              </a:pPr>
              <a:r>
                <a:rPr lang="en-US" sz="1200" b="1" kern="0" dirty="0">
                  <a:solidFill>
                    <a:srgbClr val="969696"/>
                  </a:solidFill>
                  <a:latin typeface="Arial" charset="0"/>
                </a:rPr>
                <a:t>P</a:t>
              </a:r>
            </a:p>
          </p:txBody>
        </p:sp>
      </p:grpSp>
      <p:grpSp>
        <p:nvGrpSpPr>
          <p:cNvPr id="74" name="Group 31">
            <a:extLst>
              <a:ext uri="{FF2B5EF4-FFF2-40B4-BE49-F238E27FC236}">
                <a16:creationId xmlns:a16="http://schemas.microsoft.com/office/drawing/2014/main" id="{F4E08F2A-513C-0B4B-B123-8B77E159DA05}"/>
              </a:ext>
            </a:extLst>
          </p:cNvPr>
          <p:cNvGrpSpPr>
            <a:grpSpLocks/>
          </p:cNvGrpSpPr>
          <p:nvPr/>
        </p:nvGrpSpPr>
        <p:grpSpPr bwMode="auto">
          <a:xfrm>
            <a:off x="6404479" y="4331496"/>
            <a:ext cx="2313384" cy="988219"/>
            <a:chOff x="4270" y="2826"/>
            <a:chExt cx="1943" cy="830"/>
          </a:xfrm>
        </p:grpSpPr>
        <p:grpSp>
          <p:nvGrpSpPr>
            <p:cNvPr id="75" name="Group 32">
              <a:extLst>
                <a:ext uri="{FF2B5EF4-FFF2-40B4-BE49-F238E27FC236}">
                  <a16:creationId xmlns:a16="http://schemas.microsoft.com/office/drawing/2014/main" id="{C1EF4AFF-4847-BC4A-9356-D7984EE70C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0" y="2878"/>
              <a:ext cx="210" cy="233"/>
              <a:chOff x="1334" y="2718"/>
              <a:chExt cx="210" cy="233"/>
            </a:xfrm>
          </p:grpSpPr>
          <p:sp>
            <p:nvSpPr>
              <p:cNvPr id="83" name="Oval 33">
                <a:extLst>
                  <a:ext uri="{FF2B5EF4-FFF2-40B4-BE49-F238E27FC236}">
                    <a16:creationId xmlns:a16="http://schemas.microsoft.com/office/drawing/2014/main" id="{BA5D85A5-33B7-544E-A3EF-1CC06BAC8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2" y="2728"/>
                <a:ext cx="192" cy="184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685800">
                  <a:defRPr/>
                </a:pPr>
                <a:endParaRPr lang="en-US" sz="1350" kern="0" dirty="0">
                  <a:solidFill>
                    <a:srgbClr val="000000"/>
                  </a:solidFill>
                  <a:ea typeface="ＭＳ Ｐゴシック" charset="0"/>
                </a:endParaRPr>
              </a:p>
            </p:txBody>
          </p:sp>
          <p:sp>
            <p:nvSpPr>
              <p:cNvPr id="84" name="Text Box 34">
                <a:extLst>
                  <a:ext uri="{FF2B5EF4-FFF2-40B4-BE49-F238E27FC236}">
                    <a16:creationId xmlns:a16="http://schemas.microsoft.com/office/drawing/2014/main" id="{B9E25DE3-DD42-9F4A-A8B6-77FE592CE5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34" y="2718"/>
                <a:ext cx="191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defTabSz="685800" eaLnBrk="1" hangingPunct="1">
                  <a:defRPr/>
                </a:pPr>
                <a:r>
                  <a:rPr lang="en-US" sz="1200" b="1" kern="0" dirty="0">
                    <a:solidFill>
                      <a:srgbClr val="FFFFFF"/>
                    </a:solidFill>
                    <a:latin typeface="Arial" charset="0"/>
                  </a:rPr>
                  <a:t>M</a:t>
                </a:r>
              </a:p>
            </p:txBody>
          </p:sp>
        </p:grpSp>
        <p:grpSp>
          <p:nvGrpSpPr>
            <p:cNvPr id="76" name="Group 35">
              <a:extLst>
                <a:ext uri="{FF2B5EF4-FFF2-40B4-BE49-F238E27FC236}">
                  <a16:creationId xmlns:a16="http://schemas.microsoft.com/office/drawing/2014/main" id="{C0326B32-D242-CD46-BA67-E5F665928F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4" y="3166"/>
              <a:ext cx="202" cy="233"/>
              <a:chOff x="4166" y="3398"/>
              <a:chExt cx="202" cy="233"/>
            </a:xfrm>
          </p:grpSpPr>
          <p:sp>
            <p:nvSpPr>
              <p:cNvPr id="81" name="Oval 36">
                <a:extLst>
                  <a:ext uri="{FF2B5EF4-FFF2-40B4-BE49-F238E27FC236}">
                    <a16:creationId xmlns:a16="http://schemas.microsoft.com/office/drawing/2014/main" id="{57FC2B25-3ECE-2645-B0C4-DD97F1E96B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6" y="3408"/>
                <a:ext cx="192" cy="18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685800">
                  <a:defRPr/>
                </a:pPr>
                <a:endParaRPr lang="en-US" sz="1350" kern="0" dirty="0">
                  <a:solidFill>
                    <a:srgbClr val="000000"/>
                  </a:solidFill>
                  <a:ea typeface="ＭＳ Ｐゴシック" charset="0"/>
                </a:endParaRPr>
              </a:p>
            </p:txBody>
          </p:sp>
          <p:sp>
            <p:nvSpPr>
              <p:cNvPr id="82" name="Text Box 37">
                <a:extLst>
                  <a:ext uri="{FF2B5EF4-FFF2-40B4-BE49-F238E27FC236}">
                    <a16:creationId xmlns:a16="http://schemas.microsoft.com/office/drawing/2014/main" id="{69A9ECEF-DA0E-6646-A3A7-1F03B160EF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66" y="3398"/>
                <a:ext cx="191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defTabSz="685800" eaLnBrk="1" hangingPunct="1">
                  <a:defRPr/>
                </a:pPr>
                <a:r>
                  <a:rPr lang="en-US" sz="1200" b="1" kern="0" dirty="0">
                    <a:solidFill>
                      <a:srgbClr val="FFFFFF"/>
                    </a:solidFill>
                    <a:latin typeface="Arial" charset="0"/>
                  </a:rPr>
                  <a:t>C</a:t>
                </a:r>
              </a:p>
            </p:txBody>
          </p:sp>
        </p:grpSp>
        <p:sp>
          <p:nvSpPr>
            <p:cNvPr id="77" name="Text Box 38">
              <a:extLst>
                <a:ext uri="{FF2B5EF4-FFF2-40B4-BE49-F238E27FC236}">
                  <a16:creationId xmlns:a16="http://schemas.microsoft.com/office/drawing/2014/main" id="{C0D006DA-97A6-4040-80CE-D6CEAD88C1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3" y="2826"/>
              <a:ext cx="1690" cy="8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685800" eaLnBrk="1" hangingPunct="1">
                <a:lnSpc>
                  <a:spcPct val="150000"/>
                </a:lnSpc>
                <a:defRPr/>
              </a:pPr>
              <a:r>
                <a:rPr lang="en-US" sz="1350" kern="0" dirty="0">
                  <a:solidFill>
                    <a:srgbClr val="000000"/>
                  </a:solidFill>
                  <a:latin typeface="Arial" charset="0"/>
                </a:rPr>
                <a:t>master device</a:t>
              </a:r>
            </a:p>
            <a:p>
              <a:pPr defTabSz="685800" eaLnBrk="1" hangingPunct="1">
                <a:lnSpc>
                  <a:spcPct val="150000"/>
                </a:lnSpc>
                <a:defRPr/>
              </a:pPr>
              <a:r>
                <a:rPr lang="en-US" sz="1350" kern="0" dirty="0">
                  <a:solidFill>
                    <a:srgbClr val="000000"/>
                  </a:solidFill>
                  <a:latin typeface="Arial" charset="0"/>
                </a:rPr>
                <a:t>client device</a:t>
              </a:r>
            </a:p>
            <a:p>
              <a:pPr defTabSz="685800" eaLnBrk="1" hangingPunct="1">
                <a:lnSpc>
                  <a:spcPct val="150000"/>
                </a:lnSpc>
                <a:defRPr/>
              </a:pPr>
              <a:r>
                <a:rPr lang="en-US" sz="1350" kern="0" dirty="0">
                  <a:solidFill>
                    <a:srgbClr val="000000"/>
                  </a:solidFill>
                  <a:latin typeface="Arial" charset="0"/>
                </a:rPr>
                <a:t>parked device (inactive)</a:t>
              </a:r>
            </a:p>
          </p:txBody>
        </p:sp>
        <p:grpSp>
          <p:nvGrpSpPr>
            <p:cNvPr id="78" name="Group 39">
              <a:extLst>
                <a:ext uri="{FF2B5EF4-FFF2-40B4-BE49-F238E27FC236}">
                  <a16:creationId xmlns:a16="http://schemas.microsoft.com/office/drawing/2014/main" id="{C545195C-7C2F-754C-BEA1-3F97A407DB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2" y="3398"/>
              <a:ext cx="193" cy="233"/>
              <a:chOff x="4784" y="2710"/>
              <a:chExt cx="193" cy="233"/>
            </a:xfrm>
          </p:grpSpPr>
          <p:sp>
            <p:nvSpPr>
              <p:cNvPr id="79" name="Oval 40">
                <a:extLst>
                  <a:ext uri="{FF2B5EF4-FFF2-40B4-BE49-F238E27FC236}">
                    <a16:creationId xmlns:a16="http://schemas.microsoft.com/office/drawing/2014/main" id="{232654F8-3401-D347-8413-42464D68E5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4" y="2720"/>
                <a:ext cx="192" cy="184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rgbClr val="808080"/>
                </a:solidFill>
                <a:prstDash val="sysDot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685800" eaLnBrk="1" hangingPunct="1">
                  <a:defRPr/>
                </a:pPr>
                <a:endParaRPr lang="en-US" sz="1350" b="1" kern="0" dirty="0">
                  <a:solidFill>
                    <a:srgbClr val="000000"/>
                  </a:solidFill>
                  <a:ea typeface="ＭＳ Ｐゴシック" charset="0"/>
                </a:endParaRPr>
              </a:p>
            </p:txBody>
          </p:sp>
          <p:sp>
            <p:nvSpPr>
              <p:cNvPr id="80" name="Text Box 41">
                <a:extLst>
                  <a:ext uri="{FF2B5EF4-FFF2-40B4-BE49-F238E27FC236}">
                    <a16:creationId xmlns:a16="http://schemas.microsoft.com/office/drawing/2014/main" id="{0FC7AC48-1900-304D-A668-9A27801D66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86" y="2710"/>
                <a:ext cx="191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defTabSz="685800" eaLnBrk="1" hangingPunct="1">
                  <a:defRPr/>
                </a:pPr>
                <a:r>
                  <a:rPr lang="en-US" sz="1200" b="1" kern="0" dirty="0">
                    <a:solidFill>
                      <a:srgbClr val="969696"/>
                    </a:solidFill>
                    <a:latin typeface="Arial" charset="0"/>
                  </a:rPr>
                  <a:t>P</a:t>
                </a:r>
              </a:p>
            </p:txBody>
          </p:sp>
        </p:grpSp>
      </p:grp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44C05D34-7A2C-0749-A882-EB9BBC96AE94}"/>
              </a:ext>
            </a:extLst>
          </p:cNvPr>
          <p:cNvCxnSpPr>
            <a:stCxn id="46" idx="2"/>
            <a:endCxn id="52" idx="3"/>
          </p:cNvCxnSpPr>
          <p:nvPr/>
        </p:nvCxnSpPr>
        <p:spPr>
          <a:xfrm>
            <a:off x="5902037" y="3005138"/>
            <a:ext cx="2736316" cy="33189"/>
          </a:xfrm>
          <a:prstGeom prst="straightConnector1">
            <a:avLst/>
          </a:prstGeom>
          <a:ln w="12700">
            <a:solidFill>
              <a:srgbClr val="011199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">
            <a:extLst>
              <a:ext uri="{FF2B5EF4-FFF2-40B4-BE49-F238E27FC236}">
                <a16:creationId xmlns:a16="http://schemas.microsoft.com/office/drawing/2014/main" id="{10629841-45FC-A74B-B8FE-BA0DCFE22DB0}"/>
              </a:ext>
            </a:extLst>
          </p:cNvPr>
          <p:cNvGrpSpPr>
            <a:grpSpLocks/>
          </p:cNvGrpSpPr>
          <p:nvPr/>
        </p:nvGrpSpPr>
        <p:grpSpPr bwMode="auto">
          <a:xfrm>
            <a:off x="7099806" y="2902740"/>
            <a:ext cx="250031" cy="277415"/>
            <a:chOff x="1334" y="2718"/>
            <a:chExt cx="210" cy="233"/>
          </a:xfrm>
        </p:grpSpPr>
        <p:sp>
          <p:nvSpPr>
            <p:cNvPr id="48" name="Oval 5">
              <a:extLst>
                <a:ext uri="{FF2B5EF4-FFF2-40B4-BE49-F238E27FC236}">
                  <a16:creationId xmlns:a16="http://schemas.microsoft.com/office/drawing/2014/main" id="{9FC9E5BF-409B-B143-9D5B-4C0E5298A7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2" y="2728"/>
              <a:ext cx="192" cy="184"/>
            </a:xfrm>
            <a:prstGeom prst="ellipse">
              <a:avLst/>
            </a:prstGeom>
            <a:solidFill>
              <a:srgbClr val="3333CC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685800">
                <a:defRPr/>
              </a:pPr>
              <a:endParaRPr lang="en-US" sz="1350" kern="0" dirty="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49" name="Text Box 6">
              <a:extLst>
                <a:ext uri="{FF2B5EF4-FFF2-40B4-BE49-F238E27FC236}">
                  <a16:creationId xmlns:a16="http://schemas.microsoft.com/office/drawing/2014/main" id="{5D3C307C-92D4-234C-91EF-4112052B70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4" y="2718"/>
              <a:ext cx="19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685800" eaLnBrk="1" hangingPunct="1">
                <a:defRPr/>
              </a:pPr>
              <a:r>
                <a:rPr lang="en-US" sz="1200" b="1" kern="0" dirty="0">
                  <a:solidFill>
                    <a:srgbClr val="FFFFFF"/>
                  </a:solidFill>
                  <a:latin typeface="Arial" charset="0"/>
                </a:rPr>
                <a:t>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344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1F417-B159-F64F-974E-C59B5ED69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How it </a:t>
            </a:r>
            <a:r>
              <a:rPr lang="nb-NO" dirty="0" err="1"/>
              <a:t>works</a:t>
            </a:r>
            <a:r>
              <a:rPr lang="nb-NO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49E32-00DE-5743-A546-1E0257E33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156" y="1700808"/>
            <a:ext cx="4337868" cy="2880320"/>
          </a:xfrm>
        </p:spPr>
        <p:txBody>
          <a:bodyPr/>
          <a:lstStyle/>
          <a:p>
            <a:r>
              <a:rPr lang="nb-NO" sz="2000" dirty="0"/>
              <a:t>A master Bluetooth </a:t>
            </a:r>
            <a:r>
              <a:rPr lang="nb-NO" sz="2000" dirty="0" err="1"/>
              <a:t>device</a:t>
            </a:r>
            <a:r>
              <a:rPr lang="nb-NO" sz="2000" dirty="0"/>
              <a:t> </a:t>
            </a:r>
            <a:r>
              <a:rPr lang="nb-NO" sz="2000" dirty="0" err="1"/>
              <a:t>can</a:t>
            </a:r>
            <a:r>
              <a:rPr lang="nb-NO" sz="2000" dirty="0"/>
              <a:t> </a:t>
            </a:r>
            <a:r>
              <a:rPr lang="nb-NO" sz="2000" dirty="0" err="1"/>
              <a:t>communicate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a </a:t>
            </a:r>
            <a:r>
              <a:rPr lang="nb-NO" sz="2000" dirty="0" err="1"/>
              <a:t>maximum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seven</a:t>
            </a:r>
            <a:r>
              <a:rPr lang="nb-NO" sz="2000" dirty="0"/>
              <a:t> </a:t>
            </a:r>
            <a:r>
              <a:rPr lang="nb-NO" sz="2000" dirty="0" err="1"/>
              <a:t>devices</a:t>
            </a:r>
            <a:r>
              <a:rPr lang="nb-NO" sz="2000" dirty="0"/>
              <a:t> in a </a:t>
            </a:r>
            <a:r>
              <a:rPr lang="nb-NO" sz="2000" dirty="0" err="1"/>
              <a:t>piconet</a:t>
            </a:r>
            <a:r>
              <a:rPr lang="nb-NO" sz="2000" dirty="0"/>
              <a:t> (an ad-hoc computer </a:t>
            </a:r>
            <a:r>
              <a:rPr lang="nb-NO" sz="2000" dirty="0" err="1"/>
              <a:t>network</a:t>
            </a:r>
            <a:r>
              <a:rPr lang="nb-NO" sz="2000" dirty="0"/>
              <a:t> </a:t>
            </a:r>
            <a:r>
              <a:rPr lang="nb-NO" sz="2000" dirty="0" err="1"/>
              <a:t>using</a:t>
            </a:r>
            <a:r>
              <a:rPr lang="nb-NO" sz="2000" dirty="0"/>
              <a:t> Bluetooth </a:t>
            </a:r>
            <a:r>
              <a:rPr lang="nb-NO" sz="2000" dirty="0" err="1"/>
              <a:t>technology</a:t>
            </a:r>
            <a:r>
              <a:rPr lang="nb-NO" sz="2000" dirty="0"/>
              <a:t>)</a:t>
            </a:r>
          </a:p>
          <a:p>
            <a:r>
              <a:rPr lang="nb-NO" sz="2000" dirty="0"/>
              <a:t>The </a:t>
            </a:r>
            <a:r>
              <a:rPr lang="nb-NO" sz="2000" dirty="0" err="1"/>
              <a:t>devices</a:t>
            </a:r>
            <a:r>
              <a:rPr lang="nb-NO" sz="2000" dirty="0"/>
              <a:t> </a:t>
            </a:r>
            <a:r>
              <a:rPr lang="nb-NO" sz="2000" dirty="0" err="1"/>
              <a:t>can</a:t>
            </a:r>
            <a:r>
              <a:rPr lang="nb-NO" sz="2000" dirty="0"/>
              <a:t> </a:t>
            </a:r>
            <a:r>
              <a:rPr lang="nb-NO" sz="2000" dirty="0" err="1"/>
              <a:t>switch</a:t>
            </a:r>
            <a:r>
              <a:rPr lang="nb-NO" sz="2000" dirty="0"/>
              <a:t> </a:t>
            </a:r>
            <a:r>
              <a:rPr lang="nb-NO" sz="2000" dirty="0" err="1"/>
              <a:t>roles</a:t>
            </a:r>
            <a:r>
              <a:rPr lang="nb-NO" sz="2000" dirty="0"/>
              <a:t>, by </a:t>
            </a:r>
            <a:r>
              <a:rPr lang="nb-NO" sz="2000" dirty="0" err="1"/>
              <a:t>agreement</a:t>
            </a:r>
            <a:r>
              <a:rPr lang="nb-NO" sz="2000" dirty="0"/>
              <a:t>, and </a:t>
            </a:r>
            <a:r>
              <a:rPr lang="nb-NO" sz="2000" dirty="0" err="1"/>
              <a:t>the</a:t>
            </a:r>
            <a:r>
              <a:rPr lang="nb-NO" sz="2000" dirty="0"/>
              <a:t> slave </a:t>
            </a:r>
            <a:r>
              <a:rPr lang="nb-NO" sz="2000" dirty="0" err="1"/>
              <a:t>can</a:t>
            </a:r>
            <a:r>
              <a:rPr lang="nb-NO" sz="2000" dirty="0"/>
              <a:t> </a:t>
            </a:r>
            <a:r>
              <a:rPr lang="nb-NO" sz="2000" dirty="0" err="1"/>
              <a:t>become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master</a:t>
            </a:r>
          </a:p>
          <a:p>
            <a:r>
              <a:rPr lang="nb-NO" sz="2000" dirty="0"/>
              <a:t>The </a:t>
            </a:r>
            <a:r>
              <a:rPr lang="nb-NO" sz="2000" dirty="0" err="1"/>
              <a:t>connection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two</a:t>
            </a:r>
            <a:r>
              <a:rPr lang="nb-NO" sz="2000" dirty="0"/>
              <a:t> or more </a:t>
            </a:r>
            <a:r>
              <a:rPr lang="nb-NO" sz="2000" dirty="0" err="1"/>
              <a:t>piconets</a:t>
            </a:r>
            <a:r>
              <a:rPr lang="nb-NO" sz="2000" dirty="0"/>
              <a:t> form a </a:t>
            </a:r>
            <a:r>
              <a:rPr lang="nb-NO" sz="2000" dirty="0" err="1"/>
              <a:t>scatternet</a:t>
            </a:r>
            <a:r>
              <a:rPr lang="nb-NO" sz="2000" dirty="0"/>
              <a:t>, in </a:t>
            </a:r>
            <a:r>
              <a:rPr lang="nb-NO" sz="2000" dirty="0" err="1"/>
              <a:t>which</a:t>
            </a:r>
            <a:r>
              <a:rPr lang="nb-NO" sz="2000" dirty="0"/>
              <a:t> </a:t>
            </a:r>
            <a:r>
              <a:rPr lang="nb-NO" sz="2000" dirty="0" err="1"/>
              <a:t>certain</a:t>
            </a:r>
            <a:r>
              <a:rPr lang="nb-NO" sz="2000" dirty="0"/>
              <a:t> </a:t>
            </a:r>
            <a:r>
              <a:rPr lang="nb-NO" sz="2000" dirty="0" err="1"/>
              <a:t>devices</a:t>
            </a:r>
            <a:r>
              <a:rPr lang="nb-NO" sz="2000" dirty="0"/>
              <a:t> </a:t>
            </a:r>
            <a:r>
              <a:rPr lang="nb-NO" sz="2000" dirty="0" err="1"/>
              <a:t>simultaneously</a:t>
            </a:r>
            <a:r>
              <a:rPr lang="nb-NO" sz="2000" dirty="0"/>
              <a:t> play </a:t>
            </a:r>
            <a:r>
              <a:rPr lang="nb-NO" sz="2000" dirty="0" err="1"/>
              <a:t>the</a:t>
            </a:r>
            <a:r>
              <a:rPr lang="nb-NO" sz="2000" dirty="0"/>
              <a:t> master </a:t>
            </a:r>
            <a:r>
              <a:rPr lang="nb-NO" sz="2000" dirty="0" err="1"/>
              <a:t>role</a:t>
            </a:r>
            <a:r>
              <a:rPr lang="nb-NO" sz="2000" dirty="0"/>
              <a:t> in </a:t>
            </a:r>
            <a:r>
              <a:rPr lang="nb-NO" sz="2000" dirty="0" err="1"/>
              <a:t>one</a:t>
            </a:r>
            <a:r>
              <a:rPr lang="nb-NO" sz="2000" dirty="0"/>
              <a:t> </a:t>
            </a:r>
            <a:r>
              <a:rPr lang="nb-NO" sz="2000" dirty="0" err="1"/>
              <a:t>piconet</a:t>
            </a:r>
            <a:r>
              <a:rPr lang="nb-NO" sz="2000" dirty="0"/>
              <a:t> and </a:t>
            </a:r>
            <a:r>
              <a:rPr lang="nb-NO" sz="2000" dirty="0" err="1"/>
              <a:t>the</a:t>
            </a:r>
            <a:r>
              <a:rPr lang="nb-NO" sz="2000" dirty="0"/>
              <a:t> slave </a:t>
            </a:r>
            <a:r>
              <a:rPr lang="nb-NO" sz="2000" dirty="0" err="1"/>
              <a:t>role</a:t>
            </a:r>
            <a:r>
              <a:rPr lang="nb-NO" sz="2000" dirty="0"/>
              <a:t> in </a:t>
            </a:r>
            <a:r>
              <a:rPr lang="nb-NO" sz="2000" dirty="0" err="1"/>
              <a:t>another</a:t>
            </a:r>
            <a:r>
              <a:rPr lang="nb-NO" sz="2000" dirty="0"/>
              <a:t>.</a:t>
            </a:r>
          </a:p>
          <a:p>
            <a:endParaRPr lang="nb-NO" sz="2000" dirty="0"/>
          </a:p>
          <a:p>
            <a:endParaRPr lang="nb-NO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E95886-F1E2-7D46-B6B8-7EC7A54DF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1835696"/>
            <a:ext cx="3767032" cy="41855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EBA17C-8F71-9C47-8765-F7D61D8ED21B}"/>
              </a:ext>
            </a:extLst>
          </p:cNvPr>
          <p:cNvSpPr txBox="1"/>
          <p:nvPr/>
        </p:nvSpPr>
        <p:spPr>
          <a:xfrm>
            <a:off x="5436096" y="5373216"/>
            <a:ext cx="1479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Scatternet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070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DB119-5B8A-6645-BCBA-299EBAEA7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Pairing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6A6CD-CDA7-8149-9C8C-6EE2B0CEA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680" y="1700808"/>
            <a:ext cx="8219256" cy="4114800"/>
          </a:xfrm>
        </p:spPr>
        <p:txBody>
          <a:bodyPr/>
          <a:lstStyle/>
          <a:p>
            <a:r>
              <a:rPr lang="nb-NO" sz="2000" dirty="0" err="1"/>
              <a:t>Pairing</a:t>
            </a:r>
            <a:r>
              <a:rPr lang="nb-NO" sz="2000" dirty="0"/>
              <a:t> is a </a:t>
            </a:r>
            <a:r>
              <a:rPr lang="nb-NO" sz="2000" dirty="0" err="1"/>
              <a:t>bonding</a:t>
            </a:r>
            <a:r>
              <a:rPr lang="nb-NO" sz="2000" dirty="0"/>
              <a:t> </a:t>
            </a:r>
            <a:r>
              <a:rPr lang="nb-NO" sz="2000" dirty="0" err="1"/>
              <a:t>procedure</a:t>
            </a:r>
            <a:r>
              <a:rPr lang="nb-NO" sz="2000" dirty="0"/>
              <a:t> </a:t>
            </a:r>
            <a:r>
              <a:rPr lang="nb-NO" sz="2000" dirty="0" err="1"/>
              <a:t>that</a:t>
            </a:r>
            <a:r>
              <a:rPr lang="nb-NO" sz="2000" dirty="0"/>
              <a:t> </a:t>
            </a:r>
            <a:r>
              <a:rPr lang="nb-NO" sz="2000" dirty="0" err="1"/>
              <a:t>allows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to </a:t>
            </a:r>
            <a:r>
              <a:rPr lang="nb-NO" sz="2000" dirty="0" err="1"/>
              <a:t>avoid</a:t>
            </a:r>
            <a:r>
              <a:rPr lang="nb-NO" sz="2000" dirty="0"/>
              <a:t> </a:t>
            </a:r>
            <a:r>
              <a:rPr lang="nb-NO" sz="2000" dirty="0" err="1"/>
              <a:t>entering</a:t>
            </a:r>
            <a:r>
              <a:rPr lang="nb-NO" sz="2000" dirty="0"/>
              <a:t> </a:t>
            </a:r>
            <a:r>
              <a:rPr lang="nb-NO" sz="2000" dirty="0" err="1"/>
              <a:t>access</a:t>
            </a:r>
            <a:r>
              <a:rPr lang="nb-NO" sz="2000" dirty="0"/>
              <a:t> </a:t>
            </a:r>
            <a:r>
              <a:rPr lang="nb-NO" sz="2000" dirty="0" err="1"/>
              <a:t>information</a:t>
            </a:r>
            <a:r>
              <a:rPr lang="nb-NO" sz="2000" dirty="0"/>
              <a:t> </a:t>
            </a:r>
            <a:r>
              <a:rPr lang="nb-NO" sz="2000" dirty="0" err="1"/>
              <a:t>each</a:t>
            </a:r>
            <a:r>
              <a:rPr lang="nb-NO" sz="2000" dirty="0"/>
              <a:t> time </a:t>
            </a:r>
            <a:r>
              <a:rPr lang="nb-NO" sz="2000" dirty="0" err="1"/>
              <a:t>two</a:t>
            </a:r>
            <a:r>
              <a:rPr lang="nb-NO" sz="2000" dirty="0"/>
              <a:t> </a:t>
            </a:r>
            <a:r>
              <a:rPr lang="nb-NO" sz="2000" dirty="0" err="1"/>
              <a:t>devices</a:t>
            </a:r>
            <a:r>
              <a:rPr lang="nb-NO" sz="2000" dirty="0"/>
              <a:t> </a:t>
            </a:r>
            <a:r>
              <a:rPr lang="nb-NO" sz="2000" dirty="0" err="1"/>
              <a:t>establish</a:t>
            </a:r>
            <a:r>
              <a:rPr lang="nb-NO" sz="2000" dirty="0"/>
              <a:t> a </a:t>
            </a:r>
            <a:r>
              <a:rPr lang="nb-NO" sz="2000" dirty="0" err="1"/>
              <a:t>connection</a:t>
            </a:r>
            <a:r>
              <a:rPr lang="nb-NO" sz="2000" dirty="0"/>
              <a:t>.</a:t>
            </a:r>
          </a:p>
          <a:p>
            <a:r>
              <a:rPr lang="nb-NO" sz="2000" dirty="0"/>
              <a:t>If </a:t>
            </a:r>
            <a:r>
              <a:rPr lang="nb-NO" sz="2000" dirty="0" err="1"/>
              <a:t>Secure</a:t>
            </a:r>
            <a:r>
              <a:rPr lang="nb-NO" sz="2000" dirty="0"/>
              <a:t> Connection is </a:t>
            </a:r>
            <a:r>
              <a:rPr lang="nb-NO" sz="2000" dirty="0" err="1"/>
              <a:t>enabled</a:t>
            </a:r>
            <a:r>
              <a:rPr lang="nb-NO" sz="2000" dirty="0"/>
              <a:t>, </a:t>
            </a:r>
            <a:r>
              <a:rPr lang="nb-NO" sz="2000" dirty="0" err="1"/>
              <a:t>devices</a:t>
            </a:r>
            <a:r>
              <a:rPr lang="nb-NO" sz="2000" dirty="0"/>
              <a:t> </a:t>
            </a:r>
            <a:r>
              <a:rPr lang="nb-NO" sz="2000" dirty="0" err="1"/>
              <a:t>will</a:t>
            </a:r>
            <a:r>
              <a:rPr lang="nb-NO" sz="2000" dirty="0"/>
              <a:t> pair </a:t>
            </a:r>
            <a:r>
              <a:rPr lang="nb-NO" sz="2000" dirty="0" err="1"/>
              <a:t>automatically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first time </a:t>
            </a:r>
            <a:r>
              <a:rPr lang="nb-NO" sz="2000" dirty="0" err="1"/>
              <a:t>they</a:t>
            </a:r>
            <a:r>
              <a:rPr lang="nb-NO" sz="2000" dirty="0"/>
              <a:t> </a:t>
            </a:r>
            <a:r>
              <a:rPr lang="nb-NO" sz="2000" dirty="0" err="1"/>
              <a:t>connect</a:t>
            </a:r>
            <a:r>
              <a:rPr lang="nb-NO" sz="2000" dirty="0"/>
              <a:t> (a </a:t>
            </a:r>
            <a:r>
              <a:rPr lang="nb-NO" sz="2000" dirty="0" err="1"/>
              <a:t>password</a:t>
            </a:r>
            <a:r>
              <a:rPr lang="nb-NO" sz="2000" dirty="0"/>
              <a:t>, or </a:t>
            </a:r>
            <a:r>
              <a:rPr lang="nb-NO" sz="2000" dirty="0" err="1"/>
              <a:t>passkey</a:t>
            </a:r>
            <a:r>
              <a:rPr lang="nb-NO" sz="2000" dirty="0"/>
              <a:t>, must be </a:t>
            </a:r>
            <a:r>
              <a:rPr lang="nb-NO" sz="2000" dirty="0" err="1"/>
              <a:t>successfully</a:t>
            </a:r>
            <a:r>
              <a:rPr lang="nb-NO" sz="2000" dirty="0"/>
              <a:t> </a:t>
            </a:r>
            <a:r>
              <a:rPr lang="nb-NO" sz="2000" dirty="0" err="1"/>
              <a:t>exchanged</a:t>
            </a:r>
            <a:r>
              <a:rPr lang="nb-NO" sz="2000" dirty="0"/>
              <a:t>).</a:t>
            </a:r>
          </a:p>
          <a:p>
            <a:r>
              <a:rPr lang="nb-NO" sz="2000" dirty="0" err="1"/>
              <a:t>When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pair </a:t>
            </a:r>
            <a:r>
              <a:rPr lang="nb-NO" sz="2000" dirty="0" err="1"/>
              <a:t>two</a:t>
            </a:r>
            <a:r>
              <a:rPr lang="nb-NO" sz="2000" dirty="0"/>
              <a:t> </a:t>
            </a:r>
            <a:r>
              <a:rPr lang="nb-NO" sz="2000" dirty="0" err="1"/>
              <a:t>devices</a:t>
            </a:r>
            <a:r>
              <a:rPr lang="nb-NO" sz="2000" dirty="0"/>
              <a:t>, </a:t>
            </a:r>
            <a:r>
              <a:rPr lang="nb-NO" sz="2000" dirty="0" err="1"/>
              <a:t>they</a:t>
            </a:r>
            <a:r>
              <a:rPr lang="nb-NO" sz="2000" dirty="0"/>
              <a:t> </a:t>
            </a:r>
            <a:r>
              <a:rPr lang="nb-NO" sz="2000" dirty="0" err="1"/>
              <a:t>generate</a:t>
            </a:r>
            <a:r>
              <a:rPr lang="nb-NO" sz="2000" dirty="0"/>
              <a:t> and store a </a:t>
            </a:r>
            <a:r>
              <a:rPr lang="nb-NO" sz="2000" dirty="0" err="1"/>
              <a:t>common</a:t>
            </a:r>
            <a:r>
              <a:rPr lang="nb-NO" sz="2000" dirty="0"/>
              <a:t> link </a:t>
            </a:r>
            <a:r>
              <a:rPr lang="nb-NO" sz="2000" dirty="0" err="1"/>
              <a:t>key</a:t>
            </a:r>
            <a:r>
              <a:rPr lang="nb-NO" sz="2000" dirty="0"/>
              <a:t> so </a:t>
            </a:r>
            <a:r>
              <a:rPr lang="nb-NO" sz="2000" dirty="0" err="1"/>
              <a:t>that</a:t>
            </a:r>
            <a:r>
              <a:rPr lang="nb-NO" sz="2000" dirty="0"/>
              <a:t> </a:t>
            </a:r>
            <a:r>
              <a:rPr lang="nb-NO" sz="2000" dirty="0" err="1"/>
              <a:t>you</a:t>
            </a:r>
            <a:r>
              <a:rPr lang="nb-NO" sz="2000" dirty="0"/>
              <a:t> do not </a:t>
            </a:r>
            <a:r>
              <a:rPr lang="nb-NO" sz="2000" dirty="0" err="1"/>
              <a:t>need</a:t>
            </a:r>
            <a:r>
              <a:rPr lang="nb-NO" sz="2000" dirty="0"/>
              <a:t> to </a:t>
            </a:r>
            <a:r>
              <a:rPr lang="nb-NO" sz="2000" dirty="0" err="1"/>
              <a:t>enter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passkey</a:t>
            </a:r>
            <a:r>
              <a:rPr lang="nb-NO" sz="2000" dirty="0"/>
              <a:t>.</a:t>
            </a:r>
          </a:p>
          <a:p>
            <a:endParaRPr lang="nb-NO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1E088A-FFFD-BC41-BC07-4B23304EB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4293096"/>
            <a:ext cx="4445000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94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F27E3-FE85-B447-A35D-ED04AF937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Communication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C4973-1662-8041-95F4-FC7F75058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114800"/>
          </a:xfrm>
        </p:spPr>
        <p:txBody>
          <a:bodyPr/>
          <a:lstStyle/>
          <a:p>
            <a:r>
              <a:rPr lang="nb-NO" sz="2400" dirty="0"/>
              <a:t>Bluetooth </a:t>
            </a:r>
            <a:r>
              <a:rPr lang="nb-NO" sz="2400" dirty="0" err="1"/>
              <a:t>devices</a:t>
            </a:r>
            <a:r>
              <a:rPr lang="nb-NO" sz="2400" dirty="0"/>
              <a:t> </a:t>
            </a:r>
            <a:r>
              <a:rPr lang="nb-NO" sz="2400" dirty="0" err="1"/>
              <a:t>automatically</a:t>
            </a:r>
            <a:r>
              <a:rPr lang="nb-NO" sz="2400" dirty="0"/>
              <a:t> </a:t>
            </a:r>
            <a:r>
              <a:rPr lang="nb-NO" sz="2400" dirty="0" err="1"/>
              <a:t>detect</a:t>
            </a:r>
            <a:r>
              <a:rPr lang="nb-NO" sz="2400" dirty="0"/>
              <a:t> and </a:t>
            </a:r>
            <a:r>
              <a:rPr lang="nb-NO" sz="2400" dirty="0" err="1"/>
              <a:t>connect</a:t>
            </a:r>
            <a:r>
              <a:rPr lang="nb-NO" sz="2400" dirty="0"/>
              <a:t> to </a:t>
            </a:r>
            <a:r>
              <a:rPr lang="nb-NO" sz="2400" dirty="0" err="1"/>
              <a:t>one</a:t>
            </a:r>
            <a:r>
              <a:rPr lang="nb-NO" sz="2400" dirty="0"/>
              <a:t> </a:t>
            </a:r>
            <a:r>
              <a:rPr lang="nb-NO" sz="2400" dirty="0" err="1"/>
              <a:t>another</a:t>
            </a:r>
            <a:r>
              <a:rPr lang="nb-NO" sz="2400" dirty="0"/>
              <a:t> and up to </a:t>
            </a:r>
            <a:r>
              <a:rPr lang="nb-NO" sz="2400" dirty="0" err="1"/>
              <a:t>eight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them</a:t>
            </a:r>
            <a:r>
              <a:rPr lang="nb-NO" sz="2400" dirty="0"/>
              <a:t> </a:t>
            </a:r>
            <a:r>
              <a:rPr lang="nb-NO" sz="2400" dirty="0" err="1"/>
              <a:t>can</a:t>
            </a:r>
            <a:r>
              <a:rPr lang="nb-NO" sz="2400" dirty="0"/>
              <a:t> </a:t>
            </a:r>
            <a:r>
              <a:rPr lang="nb-NO" sz="2400" dirty="0" err="1"/>
              <a:t>communicate</a:t>
            </a:r>
            <a:r>
              <a:rPr lang="nb-NO" sz="2400" dirty="0"/>
              <a:t> at </a:t>
            </a:r>
            <a:r>
              <a:rPr lang="nb-NO" sz="2400" dirty="0" err="1"/>
              <a:t>any</a:t>
            </a:r>
            <a:r>
              <a:rPr lang="nb-NO" sz="2400" dirty="0"/>
              <a:t> </a:t>
            </a:r>
            <a:r>
              <a:rPr lang="nb-NO" sz="2400" dirty="0" err="1"/>
              <a:t>one</a:t>
            </a:r>
            <a:r>
              <a:rPr lang="nb-NO" sz="2400" dirty="0"/>
              <a:t> time.</a:t>
            </a:r>
          </a:p>
          <a:p>
            <a:r>
              <a:rPr lang="nb-NO" sz="2400" dirty="0" err="1"/>
              <a:t>They</a:t>
            </a:r>
            <a:r>
              <a:rPr lang="nb-NO" sz="2400" dirty="0"/>
              <a:t> </a:t>
            </a:r>
            <a:r>
              <a:rPr lang="nb-NO" sz="2400" dirty="0" err="1"/>
              <a:t>don't</a:t>
            </a:r>
            <a:r>
              <a:rPr lang="nb-NO" sz="2400" dirty="0"/>
              <a:t> </a:t>
            </a:r>
            <a:r>
              <a:rPr lang="nb-NO" sz="2400" dirty="0" err="1"/>
              <a:t>interfere</a:t>
            </a:r>
            <a:r>
              <a:rPr lang="nb-NO" sz="2400" dirty="0"/>
              <a:t> </a:t>
            </a:r>
            <a:r>
              <a:rPr lang="nb-NO" sz="2400" dirty="0" err="1"/>
              <a:t>with</a:t>
            </a:r>
            <a:r>
              <a:rPr lang="nb-NO" sz="2400" dirty="0"/>
              <a:t> </a:t>
            </a:r>
            <a:r>
              <a:rPr lang="nb-NO" sz="2400" dirty="0" err="1"/>
              <a:t>one</a:t>
            </a:r>
            <a:r>
              <a:rPr lang="nb-NO" sz="2400" dirty="0"/>
              <a:t> </a:t>
            </a:r>
            <a:r>
              <a:rPr lang="nb-NO" sz="2400" dirty="0" err="1"/>
              <a:t>another</a:t>
            </a:r>
            <a:r>
              <a:rPr lang="nb-NO" sz="2400" dirty="0"/>
              <a:t> </a:t>
            </a:r>
            <a:r>
              <a:rPr lang="nb-NO" sz="2400" dirty="0" err="1"/>
              <a:t>because</a:t>
            </a:r>
            <a:r>
              <a:rPr lang="nb-NO" sz="2400" dirty="0"/>
              <a:t> ,</a:t>
            </a:r>
            <a:r>
              <a:rPr lang="nb-NO" sz="2400" dirty="0" err="1"/>
              <a:t>they</a:t>
            </a:r>
            <a:r>
              <a:rPr lang="nb-NO" sz="2400" dirty="0"/>
              <a:t> </a:t>
            </a:r>
            <a:r>
              <a:rPr lang="nb-NO" sz="2400" dirty="0" err="1"/>
              <a:t>operate</a:t>
            </a:r>
            <a:r>
              <a:rPr lang="nb-NO" sz="2400" dirty="0"/>
              <a:t> at different </a:t>
            </a:r>
            <a:r>
              <a:rPr lang="nb-NO" sz="2400" dirty="0" err="1"/>
              <a:t>frequencies</a:t>
            </a:r>
            <a:r>
              <a:rPr lang="nb-NO" sz="2400" dirty="0"/>
              <a:t>.</a:t>
            </a:r>
          </a:p>
          <a:p>
            <a:r>
              <a:rPr lang="nb-NO" sz="2400" dirty="0"/>
              <a:t>If </a:t>
            </a:r>
            <a:r>
              <a:rPr lang="nb-NO" sz="2400" dirty="0" err="1"/>
              <a:t>two</a:t>
            </a:r>
            <a:r>
              <a:rPr lang="nb-NO" sz="2400" dirty="0"/>
              <a:t> </a:t>
            </a:r>
            <a:r>
              <a:rPr lang="nb-NO" sz="2400" dirty="0" err="1"/>
              <a:t>devices</a:t>
            </a:r>
            <a:r>
              <a:rPr lang="nb-NO" sz="2400" dirty="0"/>
              <a:t> </a:t>
            </a:r>
            <a:r>
              <a:rPr lang="nb-NO" sz="2400" dirty="0" err="1"/>
              <a:t>want</a:t>
            </a:r>
            <a:r>
              <a:rPr lang="nb-NO" sz="2400" dirty="0"/>
              <a:t> to talk, </a:t>
            </a:r>
            <a:r>
              <a:rPr lang="nb-NO" sz="2400" dirty="0" err="1"/>
              <a:t>they</a:t>
            </a:r>
            <a:r>
              <a:rPr lang="nb-NO" sz="2400" dirty="0"/>
              <a:t> </a:t>
            </a:r>
            <a:r>
              <a:rPr lang="nb-NO" sz="2400" dirty="0" err="1"/>
              <a:t>pick</a:t>
            </a:r>
            <a:r>
              <a:rPr lang="nb-NO" sz="2400" dirty="0"/>
              <a:t> a </a:t>
            </a:r>
            <a:r>
              <a:rPr lang="nb-NO" sz="2400" dirty="0" err="1"/>
              <a:t>channel</a:t>
            </a:r>
            <a:r>
              <a:rPr lang="nb-NO" sz="2400" dirty="0"/>
              <a:t> </a:t>
            </a:r>
            <a:r>
              <a:rPr lang="nb-NO" sz="2400" dirty="0" err="1"/>
              <a:t>randomly</a:t>
            </a:r>
            <a:r>
              <a:rPr lang="nb-NO" sz="2400" dirty="0"/>
              <a:t> and, </a:t>
            </a:r>
            <a:r>
              <a:rPr lang="nb-NO" sz="2400" dirty="0" err="1"/>
              <a:t>if</a:t>
            </a:r>
            <a:r>
              <a:rPr lang="nb-NO" sz="2400" dirty="0"/>
              <a:t> </a:t>
            </a:r>
            <a:r>
              <a:rPr lang="nb-NO" sz="2400" dirty="0" err="1"/>
              <a:t>that's</a:t>
            </a:r>
            <a:r>
              <a:rPr lang="nb-NO" sz="2400" dirty="0"/>
              <a:t> </a:t>
            </a:r>
            <a:r>
              <a:rPr lang="nb-NO" sz="2400" dirty="0" err="1"/>
              <a:t>already</a:t>
            </a:r>
            <a:r>
              <a:rPr lang="nb-NO" sz="2400" dirty="0"/>
              <a:t> </a:t>
            </a:r>
            <a:r>
              <a:rPr lang="nb-NO" sz="2400" dirty="0" err="1"/>
              <a:t>taken</a:t>
            </a:r>
            <a:r>
              <a:rPr lang="nb-NO" sz="2400" dirty="0"/>
              <a:t>, </a:t>
            </a:r>
            <a:r>
              <a:rPr lang="nb-NO" sz="2400" dirty="0" err="1"/>
              <a:t>randomly</a:t>
            </a:r>
            <a:r>
              <a:rPr lang="nb-NO" sz="2400" dirty="0"/>
              <a:t> </a:t>
            </a:r>
            <a:r>
              <a:rPr lang="nb-NO" sz="2400" dirty="0" err="1"/>
              <a:t>switch</a:t>
            </a:r>
            <a:r>
              <a:rPr lang="nb-NO" sz="2400" dirty="0"/>
              <a:t> to </a:t>
            </a:r>
            <a:r>
              <a:rPr lang="nb-NO" sz="2400" dirty="0" err="1"/>
              <a:t>one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others</a:t>
            </a:r>
            <a:r>
              <a:rPr lang="nb-NO" sz="2400" dirty="0"/>
              <a:t> (a </a:t>
            </a:r>
            <a:r>
              <a:rPr lang="nb-NO" sz="2400" dirty="0" err="1"/>
              <a:t>technique</a:t>
            </a:r>
            <a:r>
              <a:rPr lang="nb-NO" sz="2400" dirty="0"/>
              <a:t> </a:t>
            </a:r>
            <a:r>
              <a:rPr lang="nb-NO" sz="2400" dirty="0" err="1"/>
              <a:t>known</a:t>
            </a:r>
            <a:r>
              <a:rPr lang="nb-NO" sz="2400" dirty="0"/>
              <a:t> as </a:t>
            </a:r>
            <a:r>
              <a:rPr lang="nb-NO" sz="2400" dirty="0" err="1"/>
              <a:t>spread-spectrum</a:t>
            </a:r>
            <a:r>
              <a:rPr lang="nb-NO" sz="2400" dirty="0"/>
              <a:t> </a:t>
            </a:r>
            <a:r>
              <a:rPr lang="nb-NO" sz="2400" dirty="0" err="1"/>
              <a:t>frequency</a:t>
            </a:r>
            <a:r>
              <a:rPr lang="nb-NO" sz="2400" dirty="0"/>
              <a:t> hopping).</a:t>
            </a:r>
          </a:p>
          <a:p>
            <a:r>
              <a:rPr lang="nb-NO" sz="2400" dirty="0"/>
              <a:t>To </a:t>
            </a:r>
            <a:r>
              <a:rPr lang="nb-NO" sz="2400" dirty="0" err="1"/>
              <a:t>minimize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risks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interference</a:t>
            </a:r>
            <a:r>
              <a:rPr lang="nb-NO" sz="2400" dirty="0"/>
              <a:t> from </a:t>
            </a:r>
            <a:r>
              <a:rPr lang="nb-NO" sz="2400" dirty="0" err="1"/>
              <a:t>other</a:t>
            </a:r>
            <a:r>
              <a:rPr lang="nb-NO" sz="2400" dirty="0"/>
              <a:t> </a:t>
            </a:r>
            <a:r>
              <a:rPr lang="nb-NO" sz="2400" dirty="0" err="1"/>
              <a:t>electrical</a:t>
            </a:r>
            <a:r>
              <a:rPr lang="nb-NO" sz="2400" dirty="0"/>
              <a:t> </a:t>
            </a:r>
            <a:r>
              <a:rPr lang="nb-NO" sz="2400" dirty="0" err="1"/>
              <a:t>appliances</a:t>
            </a:r>
            <a:r>
              <a:rPr lang="nb-NO" sz="2400" dirty="0"/>
              <a:t> (and </a:t>
            </a:r>
            <a:r>
              <a:rPr lang="nb-NO" sz="2400" dirty="0" err="1"/>
              <a:t>also</a:t>
            </a:r>
            <a:r>
              <a:rPr lang="nb-NO" sz="2400" dirty="0"/>
              <a:t> to </a:t>
            </a:r>
            <a:r>
              <a:rPr lang="nb-NO" sz="2400" dirty="0" err="1"/>
              <a:t>improve</a:t>
            </a:r>
            <a:r>
              <a:rPr lang="nb-NO" sz="2400" dirty="0"/>
              <a:t> </a:t>
            </a:r>
            <a:r>
              <a:rPr lang="nb-NO" sz="2400" dirty="0" err="1"/>
              <a:t>security</a:t>
            </a:r>
            <a:r>
              <a:rPr lang="nb-NO" sz="2400" dirty="0"/>
              <a:t>), pairs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devices</a:t>
            </a:r>
            <a:r>
              <a:rPr lang="nb-NO" sz="2400" dirty="0"/>
              <a:t> </a:t>
            </a:r>
            <a:r>
              <a:rPr lang="nb-NO" sz="2400" dirty="0" err="1"/>
              <a:t>constantly</a:t>
            </a:r>
            <a:r>
              <a:rPr lang="nb-NO" sz="2400" dirty="0"/>
              <a:t> </a:t>
            </a:r>
            <a:r>
              <a:rPr lang="nb-NO" sz="2400" dirty="0" err="1"/>
              <a:t>shift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frequency</a:t>
            </a:r>
            <a:r>
              <a:rPr lang="nb-NO" sz="2400" dirty="0"/>
              <a:t> </a:t>
            </a:r>
            <a:r>
              <a:rPr lang="nb-NO" sz="2400" dirty="0" err="1"/>
              <a:t>they're</a:t>
            </a:r>
            <a:r>
              <a:rPr lang="nb-NO" sz="2400" dirty="0"/>
              <a:t> </a:t>
            </a:r>
            <a:r>
              <a:rPr lang="nb-NO" sz="2400" dirty="0" err="1"/>
              <a:t>using</a:t>
            </a:r>
            <a:r>
              <a:rPr lang="nb-NO" sz="2400" dirty="0"/>
              <a:t>.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4739965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Specification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Classes (4.0)</a:t>
            </a:r>
          </a:p>
          <a:p>
            <a:pPr lvl="1"/>
            <a:r>
              <a:rPr lang="en-US" dirty="0"/>
              <a:t>Class 1 (100mW, 100m range)</a:t>
            </a:r>
          </a:p>
          <a:p>
            <a:pPr lvl="1"/>
            <a:r>
              <a:rPr lang="en-US" b="1" dirty="0"/>
              <a:t>Class 2 (2.5mW, 10m range)</a:t>
            </a:r>
          </a:p>
          <a:p>
            <a:pPr lvl="1"/>
            <a:r>
              <a:rPr lang="en-US" dirty="0"/>
              <a:t>Class 3 (1mW, 1m range)</a:t>
            </a:r>
          </a:p>
          <a:p>
            <a:r>
              <a:rPr lang="en-US" dirty="0"/>
              <a:t>RF</a:t>
            </a:r>
          </a:p>
          <a:p>
            <a:pPr lvl="1"/>
            <a:r>
              <a:rPr lang="en-US" dirty="0"/>
              <a:t>ISM band between 2.4-2.485GHz</a:t>
            </a:r>
          </a:p>
          <a:p>
            <a:pPr lvl="1"/>
            <a:r>
              <a:rPr lang="en-US" dirty="0"/>
              <a:t>Frequency hopping over 79 channels, 1600 hops/second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12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Bluetooth 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905000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Version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Data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Feature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721 kb/s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2.0 + EDR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 Mb/s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Enhanced Data Rate (EDR)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3.0 +</a:t>
                      </a:r>
                      <a:r>
                        <a:rPr lang="en-US" sz="2400" baseline="0" dirty="0"/>
                        <a:t> HS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 Mb/s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High-Speed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 Mb/s</a:t>
                      </a:r>
                      <a:r>
                        <a:rPr lang="en-US" sz="2400" baseline="0" dirty="0"/>
                        <a:t> (BLE)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Bluetooth Low Energy</a:t>
                      </a:r>
                      <a:r>
                        <a:rPr lang="en-US" sz="2400" baseline="0" dirty="0"/>
                        <a:t> (BLE)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 Mb/s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Improve range and increase data rates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54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67920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WiFi</a:t>
            </a:r>
            <a:r>
              <a:rPr lang="en-US" dirty="0"/>
              <a:t> vs. Bluetooth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7504" y="1628800"/>
          <a:ext cx="8902825" cy="363438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264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7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02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309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34251" marR="34251" marT="30826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Bluetooth</a:t>
                      </a:r>
                      <a:endParaRPr lang="en-US" sz="2000" b="1" i="0" dirty="0">
                        <a:solidFill>
                          <a:schemeClr val="tx1"/>
                        </a:solidFill>
                        <a:latin typeface="inherit"/>
                      </a:endParaRPr>
                    </a:p>
                  </a:txBody>
                  <a:tcPr marL="34251" marR="34251" marT="30826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Wifi</a:t>
                      </a:r>
                      <a:endParaRPr lang="en-US" sz="2000" b="1" i="0" dirty="0">
                        <a:solidFill>
                          <a:schemeClr val="tx1"/>
                        </a:solidFill>
                        <a:latin typeface="inherit"/>
                      </a:endParaRPr>
                    </a:p>
                  </a:txBody>
                  <a:tcPr marL="34251" marR="34251" marT="30826" marB="308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365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/>
                        <a:t>Specifications authority</a:t>
                      </a:r>
                      <a:endParaRPr lang="en-US" sz="1600" b="1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Bluetooth SIG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/>
                        <a:t>IEEE, WECA</a:t>
                      </a:r>
                      <a:endParaRPr lang="en-US" sz="1600" b="0" i="0">
                        <a:latin typeface="inherit"/>
                      </a:endParaRPr>
                    </a:p>
                  </a:txBody>
                  <a:tcPr marL="34251" marR="34251" marT="34251" marB="308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365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/>
                        <a:t>Year of development</a:t>
                      </a:r>
                      <a:endParaRPr lang="en-US" sz="1600" b="1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1994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1991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365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/>
                        <a:t>Bandwidth</a:t>
                      </a:r>
                      <a:endParaRPr lang="en-US" sz="1600" b="1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Low ( Up to 2 </a:t>
                      </a:r>
                      <a:r>
                        <a:rPr lang="en-US" sz="1600" dirty="0" err="1"/>
                        <a:t>Mbps</a:t>
                      </a:r>
                      <a:r>
                        <a:rPr lang="en-US" sz="1600" dirty="0"/>
                        <a:t> )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High (Up to 8 Gbps )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5583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/>
                        <a:t>Hardware requirement</a:t>
                      </a:r>
                      <a:endParaRPr lang="en-US" sz="1600" b="1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Bluetooth adaptor on all the devices connecting with each other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Wireless adaptors on all the devices of the network, a wireless router and/or wireless access points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72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/>
                        <a:t>Cost</a:t>
                      </a:r>
                      <a:endParaRPr lang="en-US" sz="1600" b="1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Low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/>
                        <a:t>High</a:t>
                      </a:r>
                      <a:endParaRPr lang="en-US" sz="1600" b="0" i="0">
                        <a:latin typeface="inherit"/>
                      </a:endParaRPr>
                    </a:p>
                  </a:txBody>
                  <a:tcPr marL="34251" marR="34251" marT="34251" marB="3082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365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/>
                        <a:t>Power Consumption</a:t>
                      </a:r>
                      <a:endParaRPr lang="en-US" sz="1600" b="1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Low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/>
                        <a:t>High</a:t>
                      </a:r>
                      <a:endParaRPr lang="en-US" sz="1600" b="0" i="0">
                        <a:latin typeface="inherit"/>
                      </a:endParaRPr>
                    </a:p>
                  </a:txBody>
                  <a:tcPr marL="34251" marR="34251" marT="34251" marB="3082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372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/>
                        <a:t>Frequency</a:t>
                      </a:r>
                      <a:endParaRPr lang="en-US" sz="1600" b="1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2.4 GHz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2.4, 5, 60 GHz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365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/>
                        <a:t>Security</a:t>
                      </a:r>
                      <a:endParaRPr lang="en-US" sz="1600" b="1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It is less secure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It is more secure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372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/>
                        <a:t>Range</a:t>
                      </a:r>
                      <a:endParaRPr lang="en-US" sz="1600" b="1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10 meters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/>
                        <a:t>100 meters</a:t>
                      </a:r>
                      <a:endParaRPr lang="en-US" sz="1600" b="0" i="0" dirty="0">
                        <a:latin typeface="inherit"/>
                      </a:endParaRPr>
                    </a:p>
                  </a:txBody>
                  <a:tcPr marL="34251" marR="34251" marT="34251" marB="3082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225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Wireless Systems - Short Range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Wifi</a:t>
            </a:r>
            <a:endParaRPr lang="en-US" dirty="0">
              <a:solidFill>
                <a:schemeClr val="bg2"/>
              </a:solidFill>
            </a:endParaRPr>
          </a:p>
          <a:p>
            <a:pPr lvl="1"/>
            <a:r>
              <a:rPr lang="en-US" dirty="0">
                <a:solidFill>
                  <a:schemeClr val="bg2"/>
                </a:solidFill>
              </a:rPr>
              <a:t>Bluetooth</a:t>
            </a:r>
          </a:p>
          <a:p>
            <a:r>
              <a:rPr lang="en-US" dirty="0"/>
              <a:t>Mobile Broadband Networks</a:t>
            </a:r>
          </a:p>
          <a:p>
            <a:pPr lvl="1"/>
            <a:r>
              <a:rPr lang="en-US" dirty="0"/>
              <a:t>Building Blocks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Performance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Operations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4617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400128"/>
          </a:xfrm>
        </p:spPr>
        <p:txBody>
          <a:bodyPr>
            <a:normAutofit/>
          </a:bodyPr>
          <a:lstStyle/>
          <a:p>
            <a:r>
              <a:rPr lang="en-US" sz="2800" dirty="0"/>
              <a:t>Mobile cellular networks (e.g. 3G/4G)</a:t>
            </a:r>
          </a:p>
          <a:p>
            <a:pPr lvl="1"/>
            <a:r>
              <a:rPr lang="en-US" sz="2400" b="0" dirty="0"/>
              <a:t>Underpins a lot of vital operations of the modern society</a:t>
            </a:r>
          </a:p>
          <a:p>
            <a:pPr lvl="2"/>
            <a:r>
              <a:rPr lang="en-US" dirty="0"/>
              <a:t>Extended coverage</a:t>
            </a:r>
          </a:p>
          <a:p>
            <a:pPr lvl="2"/>
            <a:r>
              <a:rPr lang="en-US" dirty="0"/>
              <a:t>Mobility</a:t>
            </a:r>
          </a:p>
          <a:p>
            <a:pPr lvl="2"/>
            <a:r>
              <a:rPr lang="en-US" sz="2000" b="0" dirty="0"/>
              <a:t>Security</a:t>
            </a:r>
          </a:p>
          <a:p>
            <a:pPr marL="0" indent="0">
              <a:buNone/>
            </a:pPr>
            <a:endParaRPr lang="en-US" b="0" dirty="0"/>
          </a:p>
          <a:p>
            <a:endParaRPr lang="en-US" b="0" dirty="0"/>
          </a:p>
        </p:txBody>
      </p:sp>
      <p:pic>
        <p:nvPicPr>
          <p:cNvPr id="4" name="Picture 3" descr="Screen Shot 2014-10-15 at 07.13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851771"/>
            <a:ext cx="4270373" cy="1502202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79512" y="692696"/>
            <a:ext cx="8856984" cy="1143000"/>
          </a:xfrm>
        </p:spPr>
        <p:txBody>
          <a:bodyPr>
            <a:noAutofit/>
          </a:bodyPr>
          <a:lstStyle/>
          <a:p>
            <a:r>
              <a:rPr lang="en-US" sz="4000"/>
              <a:t>Mobile Broadband (MBB) Networks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9046393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1FB7CC-D2A5-C749-8D9F-01B9FA129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60" y="1179666"/>
            <a:ext cx="7886700" cy="670967"/>
          </a:xfrm>
        </p:spPr>
        <p:txBody>
          <a:bodyPr>
            <a:normAutofit/>
          </a:bodyPr>
          <a:lstStyle/>
          <a:p>
            <a:r>
              <a:rPr lang="en-US" b="0" kern="0" dirty="0">
                <a:solidFill>
                  <a:schemeClr val="tx1"/>
                </a:solidFill>
                <a:latin typeface="+mn-lt"/>
                <a:ea typeface="ＭＳ Ｐゴシック" charset="0"/>
              </a:rPr>
              <a:t>Mobile Broadband Networks</a:t>
            </a:r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7EE47952-3299-F34C-9371-84E782764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50" y="1911277"/>
            <a:ext cx="3782930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000099"/>
              </a:buClr>
              <a:buSzPct val="75000"/>
              <a:tabLst>
                <a:tab pos="559594" algn="l"/>
              </a:tabLst>
              <a:defRPr/>
            </a:pPr>
            <a:r>
              <a:rPr lang="en-US" sz="2100" i="1" dirty="0">
                <a:solidFill>
                  <a:srgbClr val="C00000"/>
                </a:solidFill>
              </a:rPr>
              <a:t>similarities</a:t>
            </a:r>
            <a:r>
              <a:rPr lang="en-US" sz="2100" dirty="0">
                <a:solidFill>
                  <a:srgbClr val="C00000"/>
                </a:solidFill>
              </a:rPr>
              <a:t> to wired Internet</a:t>
            </a:r>
          </a:p>
          <a:p>
            <a:pPr marL="221456" indent="-221456">
              <a:lnSpc>
                <a:spcPct val="90000"/>
              </a:lnSpc>
              <a:spcBef>
                <a:spcPts val="45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r>
              <a:rPr lang="en-US" sz="2100" dirty="0"/>
              <a:t>edge/core distinction, but both below to same carrier</a:t>
            </a:r>
          </a:p>
          <a:p>
            <a:pPr marL="221456" indent="-221456">
              <a:lnSpc>
                <a:spcPct val="90000"/>
              </a:lnSpc>
              <a:spcBef>
                <a:spcPts val="45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r>
              <a:rPr lang="en-US" sz="2100" dirty="0"/>
              <a:t>global cellular network: a network of networks</a:t>
            </a:r>
          </a:p>
          <a:p>
            <a:pPr marL="221456" indent="-221456">
              <a:lnSpc>
                <a:spcPct val="90000"/>
              </a:lnSpc>
              <a:spcBef>
                <a:spcPts val="45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r>
              <a:rPr lang="en-US" sz="2100" dirty="0"/>
              <a:t>widespread use of protocols we’ve studied: HTTP, DNS, TCP, UDP, IP, NAT, separation of data/control planes, SDN, Ethernet, tunneling</a:t>
            </a:r>
          </a:p>
          <a:p>
            <a:pPr marL="221456" indent="-221456">
              <a:lnSpc>
                <a:spcPct val="90000"/>
              </a:lnSpc>
              <a:spcBef>
                <a:spcPts val="45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r>
              <a:rPr lang="en-US" sz="2100" dirty="0"/>
              <a:t>interconnected to wired Internet</a:t>
            </a:r>
            <a:endParaRPr lang="en-US" sz="1800" dirty="0"/>
          </a:p>
          <a:p>
            <a:pPr marL="564356" lvl="1" indent="-221456">
              <a:spcBef>
                <a:spcPct val="2000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endParaRPr lang="en-US" sz="2400" dirty="0"/>
          </a:p>
          <a:p>
            <a:pPr marL="221456" indent="-221456">
              <a:spcBef>
                <a:spcPct val="2000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endParaRPr lang="en-US" sz="2100" dirty="0"/>
          </a:p>
          <a:p>
            <a:pPr marL="257175" indent="-257175">
              <a:spcBef>
                <a:spcPct val="20000"/>
              </a:spcBef>
              <a:buClr>
                <a:srgbClr val="000099"/>
              </a:buClr>
              <a:buSzPct val="75000"/>
              <a:tabLst>
                <a:tab pos="559594" algn="l"/>
              </a:tabLst>
              <a:defRPr/>
            </a:pPr>
            <a:endParaRPr lang="en-US" sz="1800" dirty="0">
              <a:cs typeface="+mn-cs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2DF903D-1AB2-B240-827C-5DA0BD1B5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2912" y="1923634"/>
            <a:ext cx="3782930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000099"/>
              </a:buClr>
              <a:buSzPct val="75000"/>
              <a:tabLst>
                <a:tab pos="559594" algn="l"/>
              </a:tabLst>
              <a:defRPr/>
            </a:pPr>
            <a:r>
              <a:rPr lang="en-US" sz="2100" i="1" dirty="0">
                <a:solidFill>
                  <a:srgbClr val="C00000"/>
                </a:solidFill>
              </a:rPr>
              <a:t>differences</a:t>
            </a:r>
            <a:r>
              <a:rPr lang="en-US" sz="2100" dirty="0">
                <a:solidFill>
                  <a:srgbClr val="C00000"/>
                </a:solidFill>
              </a:rPr>
              <a:t> from wired Internet</a:t>
            </a:r>
          </a:p>
          <a:p>
            <a:pPr marL="221456" indent="-221456">
              <a:lnSpc>
                <a:spcPct val="90000"/>
              </a:lnSpc>
              <a:spcBef>
                <a:spcPts val="45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r>
              <a:rPr lang="en-US" sz="2100" dirty="0"/>
              <a:t>different wireless link layer</a:t>
            </a:r>
          </a:p>
          <a:p>
            <a:pPr marL="221456" indent="-221456">
              <a:lnSpc>
                <a:spcPct val="90000"/>
              </a:lnSpc>
              <a:spcBef>
                <a:spcPts val="45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r>
              <a:rPr lang="en-US" sz="2100" dirty="0"/>
              <a:t>mobility as a 1</a:t>
            </a:r>
            <a:r>
              <a:rPr lang="en-US" sz="2100" baseline="30000" dirty="0"/>
              <a:t>st</a:t>
            </a:r>
            <a:r>
              <a:rPr lang="en-US" sz="2100" dirty="0"/>
              <a:t> class service </a:t>
            </a:r>
          </a:p>
          <a:p>
            <a:pPr marL="221456" indent="-221456">
              <a:lnSpc>
                <a:spcPct val="90000"/>
              </a:lnSpc>
              <a:spcBef>
                <a:spcPts val="45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r>
              <a:rPr lang="en-US" sz="2100" dirty="0"/>
              <a:t>user “identity” (via SIM card)</a:t>
            </a:r>
          </a:p>
          <a:p>
            <a:pPr marL="221456" indent="-221456">
              <a:lnSpc>
                <a:spcPct val="90000"/>
              </a:lnSpc>
              <a:spcBef>
                <a:spcPts val="45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r>
              <a:rPr lang="en-US" sz="2100" dirty="0"/>
              <a:t>business model: users subscribe to a cellular provider</a:t>
            </a:r>
          </a:p>
          <a:p>
            <a:pPr marL="388144" lvl="1" indent="-166688">
              <a:lnSpc>
                <a:spcPct val="90000"/>
              </a:lnSpc>
              <a:spcBef>
                <a:spcPts val="450"/>
              </a:spcBef>
              <a:buClr>
                <a:srgbClr val="000099"/>
              </a:buClr>
              <a:buSzPct val="75000"/>
              <a:buFont typeface="Arial" panose="020B0604020202020204" pitchFamily="34" charset="0"/>
              <a:buChar char="•"/>
              <a:tabLst>
                <a:tab pos="461963" algn="l"/>
              </a:tabLst>
              <a:defRPr/>
            </a:pPr>
            <a:r>
              <a:rPr lang="en-US" sz="1800" dirty="0"/>
              <a:t>strong notion of “home network” versus roaming on visited nets</a:t>
            </a:r>
          </a:p>
          <a:p>
            <a:pPr marL="388144" lvl="1" indent="-166688">
              <a:lnSpc>
                <a:spcPct val="90000"/>
              </a:lnSpc>
              <a:spcBef>
                <a:spcPts val="450"/>
              </a:spcBef>
              <a:buClr>
                <a:srgbClr val="000099"/>
              </a:buClr>
              <a:buSzPct val="75000"/>
              <a:buFont typeface="Arial" panose="020B0604020202020204" pitchFamily="34" charset="0"/>
              <a:buChar char="•"/>
              <a:tabLst>
                <a:tab pos="461963" algn="l"/>
              </a:tabLst>
              <a:defRPr/>
            </a:pPr>
            <a:r>
              <a:rPr lang="en-US" sz="1800" dirty="0"/>
              <a:t>global access, with authentication infrastructure, and inter-carrier settlements</a:t>
            </a:r>
          </a:p>
          <a:p>
            <a:pPr marL="221456" indent="-221456">
              <a:lnSpc>
                <a:spcPct val="90000"/>
              </a:lnSpc>
              <a:spcBef>
                <a:spcPts val="45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endParaRPr lang="en-US" sz="1800" dirty="0"/>
          </a:p>
          <a:p>
            <a:pPr marL="564356" lvl="1" indent="-221456">
              <a:spcBef>
                <a:spcPct val="2000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endParaRPr lang="en-US" sz="2400" dirty="0"/>
          </a:p>
          <a:p>
            <a:pPr marL="221456" indent="-221456">
              <a:spcBef>
                <a:spcPct val="20000"/>
              </a:spcBef>
              <a:buClr>
                <a:srgbClr val="000099"/>
              </a:buClr>
              <a:buSzPct val="75000"/>
              <a:buFont typeface="Wingdings" pitchFamily="2" charset="2"/>
              <a:buChar char="§"/>
              <a:tabLst>
                <a:tab pos="559594" algn="l"/>
              </a:tabLst>
              <a:defRPr/>
            </a:pPr>
            <a:endParaRPr lang="en-US" sz="2100" dirty="0"/>
          </a:p>
          <a:p>
            <a:pPr marL="257175" indent="-257175">
              <a:spcBef>
                <a:spcPct val="20000"/>
              </a:spcBef>
              <a:buClr>
                <a:srgbClr val="000099"/>
              </a:buClr>
              <a:buSzPct val="75000"/>
              <a:tabLst>
                <a:tab pos="559594" algn="l"/>
              </a:tabLst>
              <a:defRPr/>
            </a:pPr>
            <a:endParaRPr lang="en-US" sz="18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021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 View</a:t>
            </a:r>
          </a:p>
        </p:txBody>
      </p:sp>
      <p:pic>
        <p:nvPicPr>
          <p:cNvPr id="4" name="Content Placeholder 3" descr="hpbn_071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544" b="-9544"/>
          <a:stretch>
            <a:fillRect/>
          </a:stretch>
        </p:blipFill>
        <p:spPr>
          <a:xfrm>
            <a:off x="611560" y="2924944"/>
            <a:ext cx="7313613" cy="4056062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89357" y="1840991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/>
              <a:t>Building Blocks of MBB Networks</a:t>
            </a:r>
          </a:p>
          <a:p>
            <a:pPr lvl="1"/>
            <a:r>
              <a:rPr lang="en-US" kern="0"/>
              <a:t>Radio Access Network</a:t>
            </a:r>
          </a:p>
          <a:p>
            <a:pPr lvl="1"/>
            <a:r>
              <a:rPr lang="en-US" kern="0"/>
              <a:t>Core Network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7399339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Closer look to LTE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63E3BC5-F6D7-C641-B3DC-8BB341A26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670074" y="1700807"/>
            <a:ext cx="8016726" cy="4858801"/>
          </a:xfrm>
        </p:spPr>
      </p:pic>
    </p:spTree>
    <p:extLst>
      <p:ext uri="{BB962C8B-B14F-4D97-AF65-F5344CB8AC3E}">
        <p14:creationId xmlns:p14="http://schemas.microsoft.com/office/powerpoint/2010/main" val="3637874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Closer look to LTE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63E3BC5-F6D7-C641-B3DC-8BB341A26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670074" y="1700807"/>
            <a:ext cx="8016726" cy="4858801"/>
          </a:xfrm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DEFDE39B-19C6-A444-A03A-A468CA1C7420}"/>
              </a:ext>
            </a:extLst>
          </p:cNvPr>
          <p:cNvSpPr/>
          <p:nvPr/>
        </p:nvSpPr>
        <p:spPr bwMode="auto">
          <a:xfrm>
            <a:off x="2987824" y="2164295"/>
            <a:ext cx="4896544" cy="2529409"/>
          </a:xfrm>
          <a:prstGeom prst="wedgeRoundRectCallout">
            <a:avLst>
              <a:gd name="adj1" fmla="val -56536"/>
              <a:gd name="adj2" fmla="val 72253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User and mobility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Dynamic Air Interface Resource Allocation (Scheduler)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Interference management among base stations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509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Closer look to LTE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63E3BC5-F6D7-C641-B3DC-8BB341A26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670074" y="1700807"/>
            <a:ext cx="8016726" cy="4858801"/>
          </a:xfrm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DEFDE39B-19C6-A444-A03A-A468CA1C7420}"/>
              </a:ext>
            </a:extLst>
          </p:cNvPr>
          <p:cNvSpPr/>
          <p:nvPr/>
        </p:nvSpPr>
        <p:spPr bwMode="auto">
          <a:xfrm>
            <a:off x="3275856" y="1835696"/>
            <a:ext cx="4896544" cy="1957909"/>
          </a:xfrm>
          <a:prstGeom prst="wedgeRoundRectCallout">
            <a:avLst>
              <a:gd name="adj1" fmla="val -56536"/>
              <a:gd name="adj2" fmla="val 72253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 dirty="0"/>
              <a:t>Handover management if target </a:t>
            </a:r>
            <a:r>
              <a:rPr lang="en-US" sz="2400" kern="0" dirty="0" err="1"/>
              <a:t>eNodeB</a:t>
            </a:r>
            <a:r>
              <a:rPr lang="en-US" sz="2400" kern="0" dirty="0"/>
              <a:t> is reachable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 dirty="0"/>
              <a:t>Inter-cell interference coordination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25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Closer look to LTE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63E3BC5-F6D7-C641-B3DC-8BB341A26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670074" y="1700807"/>
            <a:ext cx="8016726" cy="4858801"/>
          </a:xfrm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DEFDE39B-19C6-A444-A03A-A468CA1C7420}"/>
              </a:ext>
            </a:extLst>
          </p:cNvPr>
          <p:cNvSpPr/>
          <p:nvPr/>
        </p:nvSpPr>
        <p:spPr bwMode="auto">
          <a:xfrm>
            <a:off x="4572000" y="404664"/>
            <a:ext cx="4465563" cy="2398189"/>
          </a:xfrm>
          <a:prstGeom prst="wedgeRoundRectCallout">
            <a:avLst>
              <a:gd name="adj1" fmla="val -56536"/>
              <a:gd name="adj2" fmla="val 72253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Central database that contains the subscription related about all the network operators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Performs authentication and authorization of the user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Provides information about the subscriber’s location and IP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189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Closer look to LTE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63E3BC5-F6D7-C641-B3DC-8BB341A26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670074" y="1700807"/>
            <a:ext cx="8016726" cy="4858801"/>
          </a:xfrm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DEFDE39B-19C6-A444-A03A-A468CA1C7420}"/>
              </a:ext>
            </a:extLst>
          </p:cNvPr>
          <p:cNvSpPr/>
          <p:nvPr/>
        </p:nvSpPr>
        <p:spPr bwMode="auto">
          <a:xfrm>
            <a:off x="467544" y="692696"/>
            <a:ext cx="8676457" cy="2897967"/>
          </a:xfrm>
          <a:prstGeom prst="wedgeRoundRectCallout">
            <a:avLst>
              <a:gd name="adj1" fmla="val -5739"/>
              <a:gd name="adj2" fmla="val 62334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Mobility Management</a:t>
            </a:r>
            <a:r>
              <a:rPr lang="en-US" dirty="0"/>
              <a:t>: One of the most complex functions MME performs. Providing seamless inter-working has multiple use cases such as Inter-</a:t>
            </a:r>
            <a:r>
              <a:rPr lang="en-US" dirty="0" err="1"/>
              <a:t>eNB</a:t>
            </a:r>
            <a:r>
              <a:rPr lang="en-US" dirty="0"/>
              <a:t> and Inter-RAT, among others.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Radio Resource Management</a:t>
            </a:r>
            <a:r>
              <a:rPr lang="en-US" dirty="0"/>
              <a:t>: MME works with the HSS and the RAN to decide the appropriate radio resource management strategy (RRM) that can be UE-specific.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UE Reachability</a:t>
            </a:r>
            <a:r>
              <a:rPr lang="en-US" dirty="0"/>
              <a:t>: MME manages communication with the UE and HSS to provide UE reachability and activity-related information.</a:t>
            </a:r>
          </a:p>
        </p:txBody>
      </p:sp>
    </p:spTree>
    <p:extLst>
      <p:ext uri="{BB962C8B-B14F-4D97-AF65-F5344CB8AC3E}">
        <p14:creationId xmlns:p14="http://schemas.microsoft.com/office/powerpoint/2010/main" val="264632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Closer look to LTE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63E3BC5-F6D7-C641-B3DC-8BB341A26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670074" y="1700807"/>
            <a:ext cx="8016726" cy="4858801"/>
          </a:xfrm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DEFDE39B-19C6-A444-A03A-A468CA1C7420}"/>
              </a:ext>
            </a:extLst>
          </p:cNvPr>
          <p:cNvSpPr/>
          <p:nvPr/>
        </p:nvSpPr>
        <p:spPr bwMode="auto">
          <a:xfrm>
            <a:off x="467544" y="1683161"/>
            <a:ext cx="8676457" cy="2105879"/>
          </a:xfrm>
          <a:prstGeom prst="wedgeRoundRectCallout">
            <a:avLst>
              <a:gd name="adj1" fmla="val -5739"/>
              <a:gd name="adj2" fmla="val 62334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Roaming Management</a:t>
            </a:r>
            <a:r>
              <a:rPr lang="en-US" dirty="0"/>
              <a:t>: MME supports outbound and inbound roaming subscribers from other LTE/EPC systems and legacy networks.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Lawful Intercept</a:t>
            </a:r>
            <a:r>
              <a:rPr lang="en-US" dirty="0"/>
              <a:t>: Since MME manages the control plane of the network, MME can provide the whereabouts of a UE to a law enforcement monitoring facility.</a:t>
            </a:r>
          </a:p>
        </p:txBody>
      </p:sp>
    </p:spTree>
    <p:extLst>
      <p:ext uri="{BB962C8B-B14F-4D97-AF65-F5344CB8AC3E}">
        <p14:creationId xmlns:p14="http://schemas.microsoft.com/office/powerpoint/2010/main" val="232746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Closer look to LTE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63E3BC5-F6D7-C641-B3DC-8BB341A26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670074" y="1700807"/>
            <a:ext cx="8016726" cy="4858801"/>
          </a:xfrm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DEFDE39B-19C6-A444-A03A-A468CA1C7420}"/>
              </a:ext>
            </a:extLst>
          </p:cNvPr>
          <p:cNvSpPr/>
          <p:nvPr/>
        </p:nvSpPr>
        <p:spPr bwMode="auto">
          <a:xfrm>
            <a:off x="4427984" y="2157423"/>
            <a:ext cx="4461346" cy="1957909"/>
          </a:xfrm>
          <a:prstGeom prst="wedgeRoundRectCallout">
            <a:avLst>
              <a:gd name="adj1" fmla="val -44336"/>
              <a:gd name="adj2" fmla="val 102276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Acts like a high level router: </a:t>
            </a:r>
            <a:r>
              <a:rPr lang="en-US" sz="2200" dirty="0"/>
              <a:t>Routes and forwards data packets from </a:t>
            </a:r>
            <a:r>
              <a:rPr lang="en-US" sz="2200" dirty="0" err="1"/>
              <a:t>eNodeBs</a:t>
            </a:r>
            <a:r>
              <a:rPr lang="en-US" sz="2200" dirty="0"/>
              <a:t> to PDN-GW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922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Closer look to LTE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63E3BC5-F6D7-C641-B3DC-8BB341A26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670074" y="1700807"/>
            <a:ext cx="8016726" cy="4858801"/>
          </a:xfrm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DEFDE39B-19C6-A444-A03A-A468CA1C7420}"/>
              </a:ext>
            </a:extLst>
          </p:cNvPr>
          <p:cNvSpPr/>
          <p:nvPr/>
        </p:nvSpPr>
        <p:spPr bwMode="auto">
          <a:xfrm>
            <a:off x="4427984" y="1268761"/>
            <a:ext cx="4461346" cy="2846572"/>
          </a:xfrm>
          <a:prstGeom prst="wedgeRoundRectCallout">
            <a:avLst>
              <a:gd name="adj1" fmla="val -7492"/>
              <a:gd name="adj2" fmla="val 85067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 dirty="0"/>
              <a:t>Point of exit and entry with the outside world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kern="0" dirty="0"/>
              <a:t>policy enforcement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kern="0" dirty="0"/>
              <a:t>packet filtering and screening per user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kern="0" dirty="0"/>
              <a:t>lawful Interception 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402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Closer look to LTE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63E3BC5-F6D7-C641-B3DC-8BB341A26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670074" y="1700807"/>
            <a:ext cx="8016726" cy="4858801"/>
          </a:xfrm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DEFDE39B-19C6-A444-A03A-A468CA1C7420}"/>
              </a:ext>
            </a:extLst>
          </p:cNvPr>
          <p:cNvSpPr/>
          <p:nvPr/>
        </p:nvSpPr>
        <p:spPr bwMode="auto">
          <a:xfrm>
            <a:off x="479174" y="1484784"/>
            <a:ext cx="6685114" cy="2449145"/>
          </a:xfrm>
          <a:prstGeom prst="wedgeRoundRectCallout">
            <a:avLst>
              <a:gd name="adj1" fmla="val 41513"/>
              <a:gd name="adj2" fmla="val 70601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Differentiation of subscribers and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Charge subscribers based on their volume of usage or QoS guarantees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Limit app usage while a user is roaming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Throttle subscribers using heavy-bandwidth apps during peak usage times</a:t>
            </a: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327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1FB7CC-D2A5-C749-8D9F-01B9FA129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60" y="1142595"/>
            <a:ext cx="7886700" cy="670967"/>
          </a:xfrm>
        </p:spPr>
        <p:txBody>
          <a:bodyPr>
            <a:normAutofit/>
          </a:bodyPr>
          <a:lstStyle/>
          <a:p>
            <a:r>
              <a:rPr lang="en-US" b="0" kern="0" dirty="0">
                <a:solidFill>
                  <a:schemeClr val="tx1"/>
                </a:solidFill>
                <a:latin typeface="+mn-lt"/>
                <a:ea typeface="ＭＳ Ｐゴシック" charset="0"/>
              </a:rPr>
              <a:t>LTE: data plane control plane separation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FA12E2C-FB2A-D94F-B012-F62A1BBA4380}"/>
              </a:ext>
            </a:extLst>
          </p:cNvPr>
          <p:cNvGrpSpPr/>
          <p:nvPr/>
        </p:nvGrpSpPr>
        <p:grpSpPr>
          <a:xfrm>
            <a:off x="664002" y="1923018"/>
            <a:ext cx="4630028" cy="1367918"/>
            <a:chOff x="2454644" y="1594021"/>
            <a:chExt cx="6173370" cy="1823890"/>
          </a:xfrm>
        </p:grpSpPr>
        <p:grpSp>
          <p:nvGrpSpPr>
            <p:cNvPr id="234" name="Group 652">
              <a:extLst>
                <a:ext uri="{FF2B5EF4-FFF2-40B4-BE49-F238E27FC236}">
                  <a16:creationId xmlns:a16="http://schemas.microsoft.com/office/drawing/2014/main" id="{B99BFC49-9641-384A-81F3-F0BAE889FF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4644" y="2342419"/>
              <a:ext cx="733407" cy="660273"/>
              <a:chOff x="2751" y="1851"/>
              <a:chExt cx="462" cy="478"/>
            </a:xfrm>
          </p:grpSpPr>
          <p:pic>
            <p:nvPicPr>
              <p:cNvPr id="235" name="Picture 653" descr="iphone_stylized_small">
                <a:extLst>
                  <a:ext uri="{FF2B5EF4-FFF2-40B4-BE49-F238E27FC236}">
                    <a16:creationId xmlns:a16="http://schemas.microsoft.com/office/drawing/2014/main" id="{7F92004C-CA90-E441-9D28-0A87A08691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6" name="Picture 654" descr="antenna_radiation_stylized">
                <a:extLst>
                  <a:ext uri="{FF2B5EF4-FFF2-40B4-BE49-F238E27FC236}">
                    <a16:creationId xmlns:a16="http://schemas.microsoft.com/office/drawing/2014/main" id="{FCE2E1DC-AAE8-CB49-93A7-22F433DEFD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1C4C8B2-ABA5-8C46-AB8C-9BF875492CDC}"/>
                </a:ext>
              </a:extLst>
            </p:cNvPr>
            <p:cNvGrpSpPr/>
            <p:nvPr/>
          </p:nvGrpSpPr>
          <p:grpSpPr>
            <a:xfrm>
              <a:off x="3449031" y="1773131"/>
              <a:ext cx="790834" cy="1208131"/>
              <a:chOff x="5970432" y="1600694"/>
              <a:chExt cx="888604" cy="1226172"/>
            </a:xfrm>
          </p:grpSpPr>
          <p:grpSp>
            <p:nvGrpSpPr>
              <p:cNvPr id="240" name="Group 239">
                <a:extLst>
                  <a:ext uri="{FF2B5EF4-FFF2-40B4-BE49-F238E27FC236}">
                    <a16:creationId xmlns:a16="http://schemas.microsoft.com/office/drawing/2014/main" id="{32D36E4E-82E9-864A-9B50-4996C885F969}"/>
                  </a:ext>
                </a:extLst>
              </p:cNvPr>
              <p:cNvGrpSpPr/>
              <p:nvPr/>
            </p:nvGrpSpPr>
            <p:grpSpPr>
              <a:xfrm>
                <a:off x="5970432" y="1600694"/>
                <a:ext cx="466245" cy="953439"/>
                <a:chOff x="6476205" y="1279015"/>
                <a:chExt cx="466245" cy="953439"/>
              </a:xfrm>
            </p:grpSpPr>
            <p:grpSp>
              <p:nvGrpSpPr>
                <p:cNvPr id="241" name="Group 817">
                  <a:extLst>
                    <a:ext uri="{FF2B5EF4-FFF2-40B4-BE49-F238E27FC236}">
                      <a16:creationId xmlns:a16="http://schemas.microsoft.com/office/drawing/2014/main" id="{EEE71BA9-8B71-184E-BBD0-2DBDEF018A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476205" y="1279015"/>
                  <a:ext cx="466245" cy="420795"/>
                  <a:chOff x="2920" y="1424"/>
                  <a:chExt cx="326" cy="310"/>
                </a:xfrm>
              </p:grpSpPr>
              <p:sp>
                <p:nvSpPr>
                  <p:cNvPr id="258" name="Oval 818">
                    <a:extLst>
                      <a:ext uri="{FF2B5EF4-FFF2-40B4-BE49-F238E27FC236}">
                        <a16:creationId xmlns:a16="http://schemas.microsoft.com/office/drawing/2014/main" id="{926FCB7B-99F2-8E4B-AF8D-FFB73F63C8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20" y="1445"/>
                    <a:ext cx="326" cy="289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1500" dirty="0">
                      <a:cs typeface="+mn-cs"/>
                    </a:endParaRPr>
                  </a:p>
                </p:txBody>
              </p:sp>
              <p:grpSp>
                <p:nvGrpSpPr>
                  <p:cNvPr id="259" name="Group 819">
                    <a:extLst>
                      <a:ext uri="{FF2B5EF4-FFF2-40B4-BE49-F238E27FC236}">
                        <a16:creationId xmlns:a16="http://schemas.microsoft.com/office/drawing/2014/main" id="{FD6B8C6A-1F2E-1341-B034-49E6A54953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49" y="1424"/>
                    <a:ext cx="265" cy="280"/>
                    <a:chOff x="2949" y="1424"/>
                    <a:chExt cx="265" cy="280"/>
                  </a:xfrm>
                </p:grpSpPr>
                <p:sp>
                  <p:nvSpPr>
                    <p:cNvPr id="261" name="Oval 820">
                      <a:extLst>
                        <a:ext uri="{FF2B5EF4-FFF2-40B4-BE49-F238E27FC236}">
                          <a16:creationId xmlns:a16="http://schemas.microsoft.com/office/drawing/2014/main" id="{30246DC9-1390-374A-BA8A-E7146CEEFC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0" y="1545"/>
                      <a:ext cx="107" cy="92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rgbClr val="011199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1500" dirty="0">
                        <a:cs typeface="+mn-cs"/>
                      </a:endParaRPr>
                    </a:p>
                  </p:txBody>
                </p:sp>
                <p:sp>
                  <p:nvSpPr>
                    <p:cNvPr id="262" name="Oval 821">
                      <a:extLst>
                        <a:ext uri="{FF2B5EF4-FFF2-40B4-BE49-F238E27FC236}">
                          <a16:creationId xmlns:a16="http://schemas.microsoft.com/office/drawing/2014/main" id="{82DA0CB5-5AD3-AB49-A4BC-E35C331706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06" y="1525"/>
                      <a:ext cx="154" cy="131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rgbClr val="011199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1500" dirty="0">
                        <a:cs typeface="+mn-cs"/>
                      </a:endParaRPr>
                    </a:p>
                  </p:txBody>
                </p:sp>
                <p:sp>
                  <p:nvSpPr>
                    <p:cNvPr id="263" name="Oval 822">
                      <a:extLst>
                        <a:ext uri="{FF2B5EF4-FFF2-40B4-BE49-F238E27FC236}">
                          <a16:creationId xmlns:a16="http://schemas.microsoft.com/office/drawing/2014/main" id="{8DBCA994-2195-5242-9618-D80B1CF41E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83" y="1501"/>
                      <a:ext cx="203" cy="179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rgbClr val="011199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1500" dirty="0">
                        <a:cs typeface="+mn-cs"/>
                      </a:endParaRPr>
                    </a:p>
                  </p:txBody>
                </p:sp>
                <p:sp>
                  <p:nvSpPr>
                    <p:cNvPr id="264" name="Oval 823">
                      <a:extLst>
                        <a:ext uri="{FF2B5EF4-FFF2-40B4-BE49-F238E27FC236}">
                          <a16:creationId xmlns:a16="http://schemas.microsoft.com/office/drawing/2014/main" id="{1DEB8BF3-1E3C-A842-9B1A-6CFCF04823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49" y="1476"/>
                      <a:ext cx="265" cy="228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rgbClr val="011199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1500" dirty="0">
                        <a:cs typeface="+mn-cs"/>
                      </a:endParaRPr>
                    </a:p>
                  </p:txBody>
                </p:sp>
                <p:sp>
                  <p:nvSpPr>
                    <p:cNvPr id="265" name="Freeform 824">
                      <a:extLst>
                        <a:ext uri="{FF2B5EF4-FFF2-40B4-BE49-F238E27FC236}">
                          <a16:creationId xmlns:a16="http://schemas.microsoft.com/office/drawing/2014/main" id="{0D934CE6-3D13-3447-BFE1-52BAE0449E2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2987" y="1424"/>
                      <a:ext cx="205" cy="143"/>
                    </a:xfrm>
                    <a:custGeom>
                      <a:avLst/>
                      <a:gdLst>
                        <a:gd name="T0" fmla="*/ 0 w 1180"/>
                        <a:gd name="T1" fmla="*/ 0 h 956"/>
                        <a:gd name="T2" fmla="*/ 0 w 1180"/>
                        <a:gd name="T3" fmla="*/ 0 h 956"/>
                        <a:gd name="T4" fmla="*/ 0 w 1180"/>
                        <a:gd name="T5" fmla="*/ 0 h 956"/>
                        <a:gd name="T6" fmla="*/ 0 w 1180"/>
                        <a:gd name="T7" fmla="*/ 0 h 956"/>
                        <a:gd name="T8" fmla="*/ 0 w 1180"/>
                        <a:gd name="T9" fmla="*/ 0 h 956"/>
                        <a:gd name="T10" fmla="*/ 0 w 1180"/>
                        <a:gd name="T11" fmla="*/ 0 h 956"/>
                        <a:gd name="T12" fmla="*/ 0 w 1180"/>
                        <a:gd name="T13" fmla="*/ 0 h 956"/>
                        <a:gd name="T14" fmla="*/ 0 w 1180"/>
                        <a:gd name="T15" fmla="*/ 0 h 956"/>
                        <a:gd name="T16" fmla="*/ 0 w 1180"/>
                        <a:gd name="T17" fmla="*/ 0 h 956"/>
                        <a:gd name="T18" fmla="*/ 0 w 1180"/>
                        <a:gd name="T19" fmla="*/ 0 h 95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0" t="0" r="r" b="b"/>
                      <a:pathLst>
                        <a:path w="1180" h="956">
                          <a:moveTo>
                            <a:pt x="499" y="7"/>
                          </a:moveTo>
                          <a:lnTo>
                            <a:pt x="0" y="780"/>
                          </a:lnTo>
                          <a:lnTo>
                            <a:pt x="134" y="885"/>
                          </a:lnTo>
                          <a:lnTo>
                            <a:pt x="366" y="920"/>
                          </a:lnTo>
                          <a:lnTo>
                            <a:pt x="534" y="956"/>
                          </a:lnTo>
                          <a:lnTo>
                            <a:pt x="829" y="949"/>
                          </a:lnTo>
                          <a:lnTo>
                            <a:pt x="1096" y="850"/>
                          </a:lnTo>
                          <a:lnTo>
                            <a:pt x="1180" y="801"/>
                          </a:lnTo>
                          <a:lnTo>
                            <a:pt x="668" y="0"/>
                          </a:lnTo>
                          <a:lnTo>
                            <a:pt x="499" y="7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19050" cmpd="sng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1500" dirty="0"/>
                    </a:p>
                  </p:txBody>
                </p:sp>
              </p:grpSp>
            </p:grpSp>
            <p:grpSp>
              <p:nvGrpSpPr>
                <p:cNvPr id="242" name="Group 398">
                  <a:extLst>
                    <a:ext uri="{FF2B5EF4-FFF2-40B4-BE49-F238E27FC236}">
                      <a16:creationId xmlns:a16="http://schemas.microsoft.com/office/drawing/2014/main" id="{69D5C73A-7CA2-4F4D-B5D9-E0B0DE843B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527789" y="1518577"/>
                  <a:ext cx="375668" cy="713877"/>
                  <a:chOff x="3130" y="3288"/>
                  <a:chExt cx="410" cy="742"/>
                </a:xfrm>
              </p:grpSpPr>
              <p:sp>
                <p:nvSpPr>
                  <p:cNvPr id="243" name="Line 270">
                    <a:extLst>
                      <a:ext uri="{FF2B5EF4-FFF2-40B4-BE49-F238E27FC236}">
                        <a16:creationId xmlns:a16="http://schemas.microsoft.com/office/drawing/2014/main" id="{23009026-EC81-D24D-8DE9-8AB83EBBA25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130" y="3288"/>
                    <a:ext cx="205" cy="672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44" name="Line 271">
                    <a:extLst>
                      <a:ext uri="{FF2B5EF4-FFF2-40B4-BE49-F238E27FC236}">
                        <a16:creationId xmlns:a16="http://schemas.microsoft.com/office/drawing/2014/main" id="{C06C450B-9BD9-0548-906C-8A9AAF23AB8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35" y="3288"/>
                    <a:ext cx="205" cy="669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45" name="Line 272">
                    <a:extLst>
                      <a:ext uri="{FF2B5EF4-FFF2-40B4-BE49-F238E27FC236}">
                        <a16:creationId xmlns:a16="http://schemas.microsoft.com/office/drawing/2014/main" id="{491692C4-E5B1-1246-8C28-7E9AC07B822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130" y="3957"/>
                    <a:ext cx="205" cy="7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46" name="Line 273">
                    <a:extLst>
                      <a:ext uri="{FF2B5EF4-FFF2-40B4-BE49-F238E27FC236}">
                        <a16:creationId xmlns:a16="http://schemas.microsoft.com/office/drawing/2014/main" id="{76C26014-3FCA-E243-8A65-CC330339DD9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35" y="3957"/>
                    <a:ext cx="205" cy="7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47" name="Line 274">
                    <a:extLst>
                      <a:ext uri="{FF2B5EF4-FFF2-40B4-BE49-F238E27FC236}">
                        <a16:creationId xmlns:a16="http://schemas.microsoft.com/office/drawing/2014/main" id="{433D88E3-D1F5-FE42-80FC-6D4298050A3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35" y="3303"/>
                    <a:ext cx="0" cy="727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48" name="Line 275">
                    <a:extLst>
                      <a:ext uri="{FF2B5EF4-FFF2-40B4-BE49-F238E27FC236}">
                        <a16:creationId xmlns:a16="http://schemas.microsoft.com/office/drawing/2014/main" id="{B5AFEEE6-EF80-6942-B97F-B0ED2FFB585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30" y="3888"/>
                    <a:ext cx="205" cy="72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49" name="Line 276">
                    <a:extLst>
                      <a:ext uri="{FF2B5EF4-FFF2-40B4-BE49-F238E27FC236}">
                        <a16:creationId xmlns:a16="http://schemas.microsoft.com/office/drawing/2014/main" id="{97372431-FCB1-2044-977B-14FDCBD48F4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335" y="3888"/>
                    <a:ext cx="205" cy="69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50" name="Line 277">
                    <a:extLst>
                      <a:ext uri="{FF2B5EF4-FFF2-40B4-BE49-F238E27FC236}">
                        <a16:creationId xmlns:a16="http://schemas.microsoft.com/office/drawing/2014/main" id="{DBFEB6EF-6E0D-AF49-8789-D6255526F93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17" y="3668"/>
                    <a:ext cx="118" cy="55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51" name="Line 278">
                    <a:extLst>
                      <a:ext uri="{FF2B5EF4-FFF2-40B4-BE49-F238E27FC236}">
                        <a16:creationId xmlns:a16="http://schemas.microsoft.com/office/drawing/2014/main" id="{A458B4CF-A2B5-B242-B489-53C22DA43BA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35" y="3668"/>
                    <a:ext cx="124" cy="55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52" name="Line 279">
                    <a:extLst>
                      <a:ext uri="{FF2B5EF4-FFF2-40B4-BE49-F238E27FC236}">
                        <a16:creationId xmlns:a16="http://schemas.microsoft.com/office/drawing/2014/main" id="{DF168412-1130-8948-AE3D-0633AA8D535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178" y="3766"/>
                    <a:ext cx="152" cy="75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53" name="Line 280">
                    <a:extLst>
                      <a:ext uri="{FF2B5EF4-FFF2-40B4-BE49-F238E27FC236}">
                        <a16:creationId xmlns:a16="http://schemas.microsoft.com/office/drawing/2014/main" id="{70BEE8E7-D4A2-4B40-BB7B-B2698E962E6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35" y="3781"/>
                    <a:ext cx="153" cy="66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54" name="Line 281">
                    <a:extLst>
                      <a:ext uri="{FF2B5EF4-FFF2-40B4-BE49-F238E27FC236}">
                        <a16:creationId xmlns:a16="http://schemas.microsoft.com/office/drawing/2014/main" id="{F69A3BE6-9E36-214C-A965-A2B4960D953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35" y="3567"/>
                    <a:ext cx="78" cy="27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55" name="Line 282">
                    <a:extLst>
                      <a:ext uri="{FF2B5EF4-FFF2-40B4-BE49-F238E27FC236}">
                        <a16:creationId xmlns:a16="http://schemas.microsoft.com/office/drawing/2014/main" id="{A4ADB621-2EFE-A040-8980-F1CA75B124D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35" y="3428"/>
                    <a:ext cx="49" cy="21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56" name="Line 283">
                    <a:extLst>
                      <a:ext uri="{FF2B5EF4-FFF2-40B4-BE49-F238E27FC236}">
                        <a16:creationId xmlns:a16="http://schemas.microsoft.com/office/drawing/2014/main" id="{9860F8AD-EF12-BA4E-9697-F92983DBA46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47" y="3558"/>
                    <a:ext cx="95" cy="36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  <p:sp>
                <p:nvSpPr>
                  <p:cNvPr id="257" name="Line 284">
                    <a:extLst>
                      <a:ext uri="{FF2B5EF4-FFF2-40B4-BE49-F238E27FC236}">
                        <a16:creationId xmlns:a16="http://schemas.microsoft.com/office/drawing/2014/main" id="{5EB666D9-F403-9345-A040-449E57FFD40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89" y="3422"/>
                    <a:ext cx="55" cy="36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pPr defTabSz="685800">
                      <a:defRPr/>
                    </a:pPr>
                    <a:endParaRPr lang="en-US" sz="1350" kern="0" dirty="0">
                      <a:solidFill>
                        <a:srgbClr val="000000"/>
                      </a:solidFill>
                      <a:ea typeface="ＭＳ Ｐゴシック" charset="0"/>
                    </a:endParaRPr>
                  </a:p>
                </p:txBody>
              </p:sp>
            </p:grpSp>
          </p:grpSp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A9D13309-B79C-8144-B5AF-4F04509E7601}"/>
                  </a:ext>
                </a:extLst>
              </p:cNvPr>
              <p:cNvGrpSpPr/>
              <p:nvPr/>
            </p:nvGrpSpPr>
            <p:grpSpPr>
              <a:xfrm>
                <a:off x="6091888" y="2409568"/>
                <a:ext cx="767148" cy="417298"/>
                <a:chOff x="1503784" y="3006600"/>
                <a:chExt cx="1771786" cy="957087"/>
              </a:xfrm>
            </p:grpSpPr>
            <p:grpSp>
              <p:nvGrpSpPr>
                <p:cNvPr id="267" name="Group 266">
                  <a:extLst>
                    <a:ext uri="{FF2B5EF4-FFF2-40B4-BE49-F238E27FC236}">
                      <a16:creationId xmlns:a16="http://schemas.microsoft.com/office/drawing/2014/main" id="{DF182BDE-0954-5648-8333-DDF519E1B490}"/>
                    </a:ext>
                  </a:extLst>
                </p:cNvPr>
                <p:cNvGrpSpPr/>
                <p:nvPr/>
              </p:nvGrpSpPr>
              <p:grpSpPr>
                <a:xfrm>
                  <a:off x="1503784" y="3006600"/>
                  <a:ext cx="1771786" cy="957087"/>
                  <a:chOff x="1465684" y="2997075"/>
                  <a:chExt cx="1771786" cy="957087"/>
                </a:xfrm>
              </p:grpSpPr>
              <p:sp>
                <p:nvSpPr>
                  <p:cNvPr id="288" name="Freeform 287">
                    <a:extLst>
                      <a:ext uri="{FF2B5EF4-FFF2-40B4-BE49-F238E27FC236}">
                        <a16:creationId xmlns:a16="http://schemas.microsoft.com/office/drawing/2014/main" id="{58FA0610-362E-FB4D-9161-855FB1E665F0}"/>
                      </a:ext>
                    </a:extLst>
                  </p:cNvPr>
                  <p:cNvSpPr/>
                  <p:nvPr/>
                </p:nvSpPr>
                <p:spPr>
                  <a:xfrm>
                    <a:off x="1465684" y="3328365"/>
                    <a:ext cx="1771786" cy="625797"/>
                  </a:xfrm>
                  <a:custGeom>
                    <a:avLst/>
                    <a:gdLst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46482 w 8187558"/>
                      <a:gd name="connsiteY5" fmla="*/ 157655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46482 w 8187558"/>
                      <a:gd name="connsiteY5" fmla="*/ 157655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46482 w 8187558"/>
                      <a:gd name="connsiteY5" fmla="*/ 157655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46482 w 8187558"/>
                      <a:gd name="connsiteY5" fmla="*/ 157655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88524 w 8187558"/>
                      <a:gd name="connsiteY5" fmla="*/ 1597573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88524 w 8187558"/>
                      <a:gd name="connsiteY5" fmla="*/ 1597573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76538 w 8176538"/>
                      <a:gd name="connsiteY0" fmla="*/ 0 h 2638097"/>
                      <a:gd name="connsiteX1" fmla="*/ 8176538 w 8176538"/>
                      <a:gd name="connsiteY1" fmla="*/ 1271752 h 2638097"/>
                      <a:gd name="connsiteX2" fmla="*/ 4088015 w 8176538"/>
                      <a:gd name="connsiteY2" fmla="*/ 2638097 h 2638097"/>
                      <a:gd name="connsiteX3" fmla="*/ 0 w 8176538"/>
                      <a:gd name="connsiteY3" fmla="*/ 1269888 h 2638097"/>
                      <a:gd name="connsiteX4" fmla="*/ 20511 w 8176538"/>
                      <a:gd name="connsiteY4" fmla="*/ 147145 h 2638097"/>
                      <a:gd name="connsiteX5" fmla="*/ 4088015 w 8176538"/>
                      <a:gd name="connsiteY5" fmla="*/ 1566042 h 2638097"/>
                      <a:gd name="connsiteX6" fmla="*/ 8176538 w 8176538"/>
                      <a:gd name="connsiteY6" fmla="*/ 0 h 2638097"/>
                      <a:gd name="connsiteX0" fmla="*/ 8176538 w 8176538"/>
                      <a:gd name="connsiteY0" fmla="*/ 0 h 2772020"/>
                      <a:gd name="connsiteX1" fmla="*/ 8176538 w 8176538"/>
                      <a:gd name="connsiteY1" fmla="*/ 1271752 h 2772020"/>
                      <a:gd name="connsiteX2" fmla="*/ 4099034 w 8176538"/>
                      <a:gd name="connsiteY2" fmla="*/ 2772020 h 2772020"/>
                      <a:gd name="connsiteX3" fmla="*/ 0 w 8176538"/>
                      <a:gd name="connsiteY3" fmla="*/ 1269888 h 2772020"/>
                      <a:gd name="connsiteX4" fmla="*/ 20511 w 8176538"/>
                      <a:gd name="connsiteY4" fmla="*/ 147145 h 2772020"/>
                      <a:gd name="connsiteX5" fmla="*/ 4088015 w 8176538"/>
                      <a:gd name="connsiteY5" fmla="*/ 1566042 h 2772020"/>
                      <a:gd name="connsiteX6" fmla="*/ 8176538 w 8176538"/>
                      <a:gd name="connsiteY6" fmla="*/ 0 h 2772020"/>
                      <a:gd name="connsiteX0" fmla="*/ 8176538 w 8176538"/>
                      <a:gd name="connsiteY0" fmla="*/ 0 h 2772339"/>
                      <a:gd name="connsiteX1" fmla="*/ 8176538 w 8176538"/>
                      <a:gd name="connsiteY1" fmla="*/ 1378890 h 2772339"/>
                      <a:gd name="connsiteX2" fmla="*/ 4099034 w 8176538"/>
                      <a:gd name="connsiteY2" fmla="*/ 2772020 h 2772339"/>
                      <a:gd name="connsiteX3" fmla="*/ 0 w 8176538"/>
                      <a:gd name="connsiteY3" fmla="*/ 1269888 h 2772339"/>
                      <a:gd name="connsiteX4" fmla="*/ 20511 w 8176538"/>
                      <a:gd name="connsiteY4" fmla="*/ 147145 h 2772339"/>
                      <a:gd name="connsiteX5" fmla="*/ 4088015 w 8176538"/>
                      <a:gd name="connsiteY5" fmla="*/ 1566042 h 2772339"/>
                      <a:gd name="connsiteX6" fmla="*/ 8176538 w 8176538"/>
                      <a:gd name="connsiteY6" fmla="*/ 0 h 2772339"/>
                      <a:gd name="connsiteX0" fmla="*/ 8176538 w 8176538"/>
                      <a:gd name="connsiteY0" fmla="*/ 0 h 2825888"/>
                      <a:gd name="connsiteX1" fmla="*/ 8176538 w 8176538"/>
                      <a:gd name="connsiteY1" fmla="*/ 1378890 h 2825888"/>
                      <a:gd name="connsiteX2" fmla="*/ 4099034 w 8176538"/>
                      <a:gd name="connsiteY2" fmla="*/ 2825590 h 2825888"/>
                      <a:gd name="connsiteX3" fmla="*/ 0 w 8176538"/>
                      <a:gd name="connsiteY3" fmla="*/ 1269888 h 2825888"/>
                      <a:gd name="connsiteX4" fmla="*/ 20511 w 8176538"/>
                      <a:gd name="connsiteY4" fmla="*/ 147145 h 2825888"/>
                      <a:gd name="connsiteX5" fmla="*/ 4088015 w 8176538"/>
                      <a:gd name="connsiteY5" fmla="*/ 1566042 h 2825888"/>
                      <a:gd name="connsiteX6" fmla="*/ 8176538 w 8176538"/>
                      <a:gd name="connsiteY6" fmla="*/ 0 h 2825888"/>
                      <a:gd name="connsiteX0" fmla="*/ 8165518 w 8165518"/>
                      <a:gd name="connsiteY0" fmla="*/ 0 h 2825606"/>
                      <a:gd name="connsiteX1" fmla="*/ 8165518 w 8165518"/>
                      <a:gd name="connsiteY1" fmla="*/ 1378890 h 2825606"/>
                      <a:gd name="connsiteX2" fmla="*/ 4088014 w 8165518"/>
                      <a:gd name="connsiteY2" fmla="*/ 2825590 h 2825606"/>
                      <a:gd name="connsiteX3" fmla="*/ 0 w 8165518"/>
                      <a:gd name="connsiteY3" fmla="*/ 1403811 h 2825606"/>
                      <a:gd name="connsiteX4" fmla="*/ 9491 w 8165518"/>
                      <a:gd name="connsiteY4" fmla="*/ 147145 h 2825606"/>
                      <a:gd name="connsiteX5" fmla="*/ 4076995 w 8165518"/>
                      <a:gd name="connsiteY5" fmla="*/ 1566042 h 2825606"/>
                      <a:gd name="connsiteX6" fmla="*/ 8165518 w 8165518"/>
                      <a:gd name="connsiteY6" fmla="*/ 0 h 2825606"/>
                      <a:gd name="connsiteX0" fmla="*/ 8165518 w 8165518"/>
                      <a:gd name="connsiteY0" fmla="*/ 0 h 2879174"/>
                      <a:gd name="connsiteX1" fmla="*/ 8165518 w 8165518"/>
                      <a:gd name="connsiteY1" fmla="*/ 1378890 h 2879174"/>
                      <a:gd name="connsiteX2" fmla="*/ 4132092 w 8165518"/>
                      <a:gd name="connsiteY2" fmla="*/ 2879159 h 2879174"/>
                      <a:gd name="connsiteX3" fmla="*/ 0 w 8165518"/>
                      <a:gd name="connsiteY3" fmla="*/ 1403811 h 2879174"/>
                      <a:gd name="connsiteX4" fmla="*/ 9491 w 8165518"/>
                      <a:gd name="connsiteY4" fmla="*/ 147145 h 2879174"/>
                      <a:gd name="connsiteX5" fmla="*/ 4076995 w 8165518"/>
                      <a:gd name="connsiteY5" fmla="*/ 1566042 h 2879174"/>
                      <a:gd name="connsiteX6" fmla="*/ 8165518 w 8165518"/>
                      <a:gd name="connsiteY6" fmla="*/ 0 h 2879174"/>
                      <a:gd name="connsiteX0" fmla="*/ 8165518 w 8176537"/>
                      <a:gd name="connsiteY0" fmla="*/ 0 h 2879410"/>
                      <a:gd name="connsiteX1" fmla="*/ 8176537 w 8176537"/>
                      <a:gd name="connsiteY1" fmla="*/ 1499420 h 2879410"/>
                      <a:gd name="connsiteX2" fmla="*/ 4132092 w 8176537"/>
                      <a:gd name="connsiteY2" fmla="*/ 2879159 h 2879410"/>
                      <a:gd name="connsiteX3" fmla="*/ 0 w 8176537"/>
                      <a:gd name="connsiteY3" fmla="*/ 1403811 h 2879410"/>
                      <a:gd name="connsiteX4" fmla="*/ 9491 w 8176537"/>
                      <a:gd name="connsiteY4" fmla="*/ 147145 h 2879410"/>
                      <a:gd name="connsiteX5" fmla="*/ 4076995 w 8176537"/>
                      <a:gd name="connsiteY5" fmla="*/ 1566042 h 2879410"/>
                      <a:gd name="connsiteX6" fmla="*/ 8165518 w 8176537"/>
                      <a:gd name="connsiteY6" fmla="*/ 0 h 2879410"/>
                      <a:gd name="connsiteX0" fmla="*/ 8165518 w 8176537"/>
                      <a:gd name="connsiteY0" fmla="*/ 0 h 2879262"/>
                      <a:gd name="connsiteX1" fmla="*/ 8176537 w 8176537"/>
                      <a:gd name="connsiteY1" fmla="*/ 1499420 h 2879262"/>
                      <a:gd name="connsiteX2" fmla="*/ 4132092 w 8176537"/>
                      <a:gd name="connsiteY2" fmla="*/ 2879159 h 2879262"/>
                      <a:gd name="connsiteX3" fmla="*/ 0 w 8176537"/>
                      <a:gd name="connsiteY3" fmla="*/ 1403811 h 2879262"/>
                      <a:gd name="connsiteX4" fmla="*/ 9491 w 8176537"/>
                      <a:gd name="connsiteY4" fmla="*/ 147145 h 2879262"/>
                      <a:gd name="connsiteX5" fmla="*/ 4076995 w 8176537"/>
                      <a:gd name="connsiteY5" fmla="*/ 1566042 h 2879262"/>
                      <a:gd name="connsiteX6" fmla="*/ 8165518 w 8176537"/>
                      <a:gd name="connsiteY6" fmla="*/ 0 h 2879262"/>
                      <a:gd name="connsiteX0" fmla="*/ 8165518 w 8176537"/>
                      <a:gd name="connsiteY0" fmla="*/ 0 h 2879163"/>
                      <a:gd name="connsiteX1" fmla="*/ 8176537 w 8176537"/>
                      <a:gd name="connsiteY1" fmla="*/ 1499420 h 2879163"/>
                      <a:gd name="connsiteX2" fmla="*/ 4132092 w 8176537"/>
                      <a:gd name="connsiteY2" fmla="*/ 2879159 h 2879163"/>
                      <a:gd name="connsiteX3" fmla="*/ 0 w 8176537"/>
                      <a:gd name="connsiteY3" fmla="*/ 1510948 h 2879163"/>
                      <a:gd name="connsiteX4" fmla="*/ 9491 w 8176537"/>
                      <a:gd name="connsiteY4" fmla="*/ 147145 h 2879163"/>
                      <a:gd name="connsiteX5" fmla="*/ 4076995 w 8176537"/>
                      <a:gd name="connsiteY5" fmla="*/ 1566042 h 2879163"/>
                      <a:gd name="connsiteX6" fmla="*/ 8165518 w 8176537"/>
                      <a:gd name="connsiteY6" fmla="*/ 0 h 2879163"/>
                      <a:gd name="connsiteX0" fmla="*/ 8165518 w 8198577"/>
                      <a:gd name="connsiteY0" fmla="*/ 0 h 2879451"/>
                      <a:gd name="connsiteX1" fmla="*/ 8198577 w 8198577"/>
                      <a:gd name="connsiteY1" fmla="*/ 1606558 h 2879451"/>
                      <a:gd name="connsiteX2" fmla="*/ 4132092 w 8198577"/>
                      <a:gd name="connsiteY2" fmla="*/ 2879159 h 2879451"/>
                      <a:gd name="connsiteX3" fmla="*/ 0 w 8198577"/>
                      <a:gd name="connsiteY3" fmla="*/ 1510948 h 2879451"/>
                      <a:gd name="connsiteX4" fmla="*/ 9491 w 8198577"/>
                      <a:gd name="connsiteY4" fmla="*/ 147145 h 2879451"/>
                      <a:gd name="connsiteX5" fmla="*/ 4076995 w 8198577"/>
                      <a:gd name="connsiteY5" fmla="*/ 1566042 h 2879451"/>
                      <a:gd name="connsiteX6" fmla="*/ 8165518 w 8198577"/>
                      <a:gd name="connsiteY6" fmla="*/ 0 h 2879451"/>
                      <a:gd name="connsiteX0" fmla="*/ 8165518 w 8165518"/>
                      <a:gd name="connsiteY0" fmla="*/ 0 h 2880066"/>
                      <a:gd name="connsiteX1" fmla="*/ 8165518 w 8165518"/>
                      <a:gd name="connsiteY1" fmla="*/ 1673520 h 2880066"/>
                      <a:gd name="connsiteX2" fmla="*/ 4132092 w 8165518"/>
                      <a:gd name="connsiteY2" fmla="*/ 2879159 h 2880066"/>
                      <a:gd name="connsiteX3" fmla="*/ 0 w 8165518"/>
                      <a:gd name="connsiteY3" fmla="*/ 1510948 h 2880066"/>
                      <a:gd name="connsiteX4" fmla="*/ 9491 w 8165518"/>
                      <a:gd name="connsiteY4" fmla="*/ 147145 h 2880066"/>
                      <a:gd name="connsiteX5" fmla="*/ 4076995 w 8165518"/>
                      <a:gd name="connsiteY5" fmla="*/ 1566042 h 2880066"/>
                      <a:gd name="connsiteX6" fmla="*/ 8165518 w 8165518"/>
                      <a:gd name="connsiteY6" fmla="*/ 0 h 2880066"/>
                      <a:gd name="connsiteX0" fmla="*/ 8156794 w 8156794"/>
                      <a:gd name="connsiteY0" fmla="*/ 0 h 2879270"/>
                      <a:gd name="connsiteX1" fmla="*/ 8156794 w 8156794"/>
                      <a:gd name="connsiteY1" fmla="*/ 1673520 h 2879270"/>
                      <a:gd name="connsiteX2" fmla="*/ 4123368 w 8156794"/>
                      <a:gd name="connsiteY2" fmla="*/ 2879159 h 2879270"/>
                      <a:gd name="connsiteX3" fmla="*/ 2295 w 8156794"/>
                      <a:gd name="connsiteY3" fmla="*/ 1618086 h 2879270"/>
                      <a:gd name="connsiteX4" fmla="*/ 767 w 8156794"/>
                      <a:gd name="connsiteY4" fmla="*/ 147145 h 2879270"/>
                      <a:gd name="connsiteX5" fmla="*/ 4068271 w 8156794"/>
                      <a:gd name="connsiteY5" fmla="*/ 1566042 h 2879270"/>
                      <a:gd name="connsiteX6" fmla="*/ 8156794 w 8156794"/>
                      <a:gd name="connsiteY6" fmla="*/ 0 h 2879270"/>
                      <a:gd name="connsiteX0" fmla="*/ 8156794 w 8156794"/>
                      <a:gd name="connsiteY0" fmla="*/ 0 h 2973000"/>
                      <a:gd name="connsiteX1" fmla="*/ 8156794 w 8156794"/>
                      <a:gd name="connsiteY1" fmla="*/ 1673520 h 2973000"/>
                      <a:gd name="connsiteX2" fmla="*/ 4134388 w 8156794"/>
                      <a:gd name="connsiteY2" fmla="*/ 2972904 h 2973000"/>
                      <a:gd name="connsiteX3" fmla="*/ 2295 w 8156794"/>
                      <a:gd name="connsiteY3" fmla="*/ 1618086 h 2973000"/>
                      <a:gd name="connsiteX4" fmla="*/ 767 w 8156794"/>
                      <a:gd name="connsiteY4" fmla="*/ 147145 h 2973000"/>
                      <a:gd name="connsiteX5" fmla="*/ 4068271 w 8156794"/>
                      <a:gd name="connsiteY5" fmla="*/ 1566042 h 2973000"/>
                      <a:gd name="connsiteX6" fmla="*/ 8156794 w 8156794"/>
                      <a:gd name="connsiteY6" fmla="*/ 0 h 2973000"/>
                      <a:gd name="connsiteX0" fmla="*/ 8156794 w 8156794"/>
                      <a:gd name="connsiteY0" fmla="*/ 0 h 2973000"/>
                      <a:gd name="connsiteX1" fmla="*/ 8156794 w 8156794"/>
                      <a:gd name="connsiteY1" fmla="*/ 1673520 h 2973000"/>
                      <a:gd name="connsiteX2" fmla="*/ 4134388 w 8156794"/>
                      <a:gd name="connsiteY2" fmla="*/ 2972904 h 2973000"/>
                      <a:gd name="connsiteX3" fmla="*/ 2295 w 8156794"/>
                      <a:gd name="connsiteY3" fmla="*/ 1618086 h 2973000"/>
                      <a:gd name="connsiteX4" fmla="*/ 767 w 8156794"/>
                      <a:gd name="connsiteY4" fmla="*/ 147145 h 2973000"/>
                      <a:gd name="connsiteX5" fmla="*/ 4068271 w 8156794"/>
                      <a:gd name="connsiteY5" fmla="*/ 1566042 h 2973000"/>
                      <a:gd name="connsiteX6" fmla="*/ 8156794 w 8156794"/>
                      <a:gd name="connsiteY6" fmla="*/ 0 h 2973000"/>
                      <a:gd name="connsiteX0" fmla="*/ 8156794 w 8156794"/>
                      <a:gd name="connsiteY0" fmla="*/ 0 h 2973000"/>
                      <a:gd name="connsiteX1" fmla="*/ 8156794 w 8156794"/>
                      <a:gd name="connsiteY1" fmla="*/ 1673520 h 2973000"/>
                      <a:gd name="connsiteX2" fmla="*/ 4134388 w 8156794"/>
                      <a:gd name="connsiteY2" fmla="*/ 2972904 h 2973000"/>
                      <a:gd name="connsiteX3" fmla="*/ 2295 w 8156794"/>
                      <a:gd name="connsiteY3" fmla="*/ 1618086 h 2973000"/>
                      <a:gd name="connsiteX4" fmla="*/ 767 w 8156794"/>
                      <a:gd name="connsiteY4" fmla="*/ 147145 h 2973000"/>
                      <a:gd name="connsiteX5" fmla="*/ 4068271 w 8156794"/>
                      <a:gd name="connsiteY5" fmla="*/ 1566042 h 2973000"/>
                      <a:gd name="connsiteX6" fmla="*/ 8156794 w 8156794"/>
                      <a:gd name="connsiteY6" fmla="*/ 0 h 2973000"/>
                      <a:gd name="connsiteX0" fmla="*/ 8156794 w 8156794"/>
                      <a:gd name="connsiteY0" fmla="*/ 0 h 2973020"/>
                      <a:gd name="connsiteX1" fmla="*/ 8156794 w 8156794"/>
                      <a:gd name="connsiteY1" fmla="*/ 1673520 h 2973020"/>
                      <a:gd name="connsiteX2" fmla="*/ 4134388 w 8156794"/>
                      <a:gd name="connsiteY2" fmla="*/ 2972904 h 2973020"/>
                      <a:gd name="connsiteX3" fmla="*/ 2295 w 8156794"/>
                      <a:gd name="connsiteY3" fmla="*/ 1618086 h 2973020"/>
                      <a:gd name="connsiteX4" fmla="*/ 767 w 8156794"/>
                      <a:gd name="connsiteY4" fmla="*/ 147145 h 2973020"/>
                      <a:gd name="connsiteX5" fmla="*/ 4068271 w 8156794"/>
                      <a:gd name="connsiteY5" fmla="*/ 1566042 h 2973020"/>
                      <a:gd name="connsiteX6" fmla="*/ 8156794 w 8156794"/>
                      <a:gd name="connsiteY6" fmla="*/ 0 h 2973020"/>
                      <a:gd name="connsiteX0" fmla="*/ 8156794 w 8156794"/>
                      <a:gd name="connsiteY0" fmla="*/ 0 h 2973021"/>
                      <a:gd name="connsiteX1" fmla="*/ 8156794 w 8156794"/>
                      <a:gd name="connsiteY1" fmla="*/ 1673520 h 2973021"/>
                      <a:gd name="connsiteX2" fmla="*/ 4134388 w 8156794"/>
                      <a:gd name="connsiteY2" fmla="*/ 2972904 h 2973021"/>
                      <a:gd name="connsiteX3" fmla="*/ 2295 w 8156794"/>
                      <a:gd name="connsiteY3" fmla="*/ 1618086 h 2973021"/>
                      <a:gd name="connsiteX4" fmla="*/ 767 w 8156794"/>
                      <a:gd name="connsiteY4" fmla="*/ 147145 h 2973021"/>
                      <a:gd name="connsiteX5" fmla="*/ 4068271 w 8156794"/>
                      <a:gd name="connsiteY5" fmla="*/ 1566042 h 2973021"/>
                      <a:gd name="connsiteX6" fmla="*/ 8156794 w 8156794"/>
                      <a:gd name="connsiteY6" fmla="*/ 0 h 2973021"/>
                      <a:gd name="connsiteX0" fmla="*/ 8156794 w 8156794"/>
                      <a:gd name="connsiteY0" fmla="*/ 0 h 2973021"/>
                      <a:gd name="connsiteX1" fmla="*/ 8156794 w 8156794"/>
                      <a:gd name="connsiteY1" fmla="*/ 1673520 h 2973021"/>
                      <a:gd name="connsiteX2" fmla="*/ 4134388 w 8156794"/>
                      <a:gd name="connsiteY2" fmla="*/ 2972904 h 2973021"/>
                      <a:gd name="connsiteX3" fmla="*/ 2295 w 8156794"/>
                      <a:gd name="connsiteY3" fmla="*/ 1618086 h 2973021"/>
                      <a:gd name="connsiteX4" fmla="*/ 767 w 8156794"/>
                      <a:gd name="connsiteY4" fmla="*/ 147145 h 2973021"/>
                      <a:gd name="connsiteX5" fmla="*/ 4068271 w 8156794"/>
                      <a:gd name="connsiteY5" fmla="*/ 1566042 h 2973021"/>
                      <a:gd name="connsiteX6" fmla="*/ 8156794 w 8156794"/>
                      <a:gd name="connsiteY6" fmla="*/ 0 h 2973021"/>
                      <a:gd name="connsiteX0" fmla="*/ 8156794 w 8156794"/>
                      <a:gd name="connsiteY0" fmla="*/ 0 h 2973021"/>
                      <a:gd name="connsiteX1" fmla="*/ 8156794 w 8156794"/>
                      <a:gd name="connsiteY1" fmla="*/ 1673520 h 2973021"/>
                      <a:gd name="connsiteX2" fmla="*/ 4134388 w 8156794"/>
                      <a:gd name="connsiteY2" fmla="*/ 2972904 h 2973021"/>
                      <a:gd name="connsiteX3" fmla="*/ 2295 w 8156794"/>
                      <a:gd name="connsiteY3" fmla="*/ 1618086 h 2973021"/>
                      <a:gd name="connsiteX4" fmla="*/ 767 w 8156794"/>
                      <a:gd name="connsiteY4" fmla="*/ 147145 h 2973021"/>
                      <a:gd name="connsiteX5" fmla="*/ 4068271 w 8156794"/>
                      <a:gd name="connsiteY5" fmla="*/ 1566042 h 2973021"/>
                      <a:gd name="connsiteX6" fmla="*/ 8156794 w 8156794"/>
                      <a:gd name="connsiteY6" fmla="*/ 0 h 2973021"/>
                      <a:gd name="connsiteX0" fmla="*/ 8156794 w 8156794"/>
                      <a:gd name="connsiteY0" fmla="*/ 0 h 2973021"/>
                      <a:gd name="connsiteX1" fmla="*/ 8156794 w 8156794"/>
                      <a:gd name="connsiteY1" fmla="*/ 1673520 h 2973021"/>
                      <a:gd name="connsiteX2" fmla="*/ 4134388 w 8156794"/>
                      <a:gd name="connsiteY2" fmla="*/ 2972904 h 2973021"/>
                      <a:gd name="connsiteX3" fmla="*/ 2295 w 8156794"/>
                      <a:gd name="connsiteY3" fmla="*/ 1618086 h 2973021"/>
                      <a:gd name="connsiteX4" fmla="*/ 767 w 8156794"/>
                      <a:gd name="connsiteY4" fmla="*/ 147145 h 2973021"/>
                      <a:gd name="connsiteX5" fmla="*/ 4068271 w 8156794"/>
                      <a:gd name="connsiteY5" fmla="*/ 1566042 h 2973021"/>
                      <a:gd name="connsiteX6" fmla="*/ 8156794 w 8156794"/>
                      <a:gd name="connsiteY6" fmla="*/ 0 h 2973021"/>
                      <a:gd name="connsiteX0" fmla="*/ 8156794 w 8156794"/>
                      <a:gd name="connsiteY0" fmla="*/ 0 h 2973141"/>
                      <a:gd name="connsiteX1" fmla="*/ 8156794 w 8156794"/>
                      <a:gd name="connsiteY1" fmla="*/ 1673520 h 2973141"/>
                      <a:gd name="connsiteX2" fmla="*/ 4134388 w 8156794"/>
                      <a:gd name="connsiteY2" fmla="*/ 2972904 h 2973141"/>
                      <a:gd name="connsiteX3" fmla="*/ 2295 w 8156794"/>
                      <a:gd name="connsiteY3" fmla="*/ 1618086 h 2973141"/>
                      <a:gd name="connsiteX4" fmla="*/ 767 w 8156794"/>
                      <a:gd name="connsiteY4" fmla="*/ 147145 h 2973141"/>
                      <a:gd name="connsiteX5" fmla="*/ 4068271 w 8156794"/>
                      <a:gd name="connsiteY5" fmla="*/ 1566042 h 2973141"/>
                      <a:gd name="connsiteX6" fmla="*/ 8156794 w 8156794"/>
                      <a:gd name="connsiteY6" fmla="*/ 0 h 2973141"/>
                      <a:gd name="connsiteX0" fmla="*/ 8156794 w 8156794"/>
                      <a:gd name="connsiteY0" fmla="*/ 0 h 3066827"/>
                      <a:gd name="connsiteX1" fmla="*/ 8156794 w 8156794"/>
                      <a:gd name="connsiteY1" fmla="*/ 1673520 h 3066827"/>
                      <a:gd name="connsiteX2" fmla="*/ 4123353 w 8156794"/>
                      <a:gd name="connsiteY2" fmla="*/ 3066650 h 3066827"/>
                      <a:gd name="connsiteX3" fmla="*/ 2295 w 8156794"/>
                      <a:gd name="connsiteY3" fmla="*/ 1618086 h 3066827"/>
                      <a:gd name="connsiteX4" fmla="*/ 767 w 8156794"/>
                      <a:gd name="connsiteY4" fmla="*/ 147145 h 3066827"/>
                      <a:gd name="connsiteX5" fmla="*/ 4068271 w 8156794"/>
                      <a:gd name="connsiteY5" fmla="*/ 1566042 h 3066827"/>
                      <a:gd name="connsiteX6" fmla="*/ 8156794 w 8156794"/>
                      <a:gd name="connsiteY6" fmla="*/ 0 h 3066827"/>
                      <a:gd name="connsiteX0" fmla="*/ 8123689 w 8156794"/>
                      <a:gd name="connsiteY0" fmla="*/ 0 h 2999866"/>
                      <a:gd name="connsiteX1" fmla="*/ 8156794 w 8156794"/>
                      <a:gd name="connsiteY1" fmla="*/ 1606559 h 2999866"/>
                      <a:gd name="connsiteX2" fmla="*/ 4123353 w 8156794"/>
                      <a:gd name="connsiteY2" fmla="*/ 2999689 h 2999866"/>
                      <a:gd name="connsiteX3" fmla="*/ 2295 w 8156794"/>
                      <a:gd name="connsiteY3" fmla="*/ 1551125 h 2999866"/>
                      <a:gd name="connsiteX4" fmla="*/ 767 w 8156794"/>
                      <a:gd name="connsiteY4" fmla="*/ 80184 h 2999866"/>
                      <a:gd name="connsiteX5" fmla="*/ 4068271 w 8156794"/>
                      <a:gd name="connsiteY5" fmla="*/ 1499081 h 2999866"/>
                      <a:gd name="connsiteX6" fmla="*/ 8123689 w 8156794"/>
                      <a:gd name="connsiteY6" fmla="*/ 0 h 2999866"/>
                      <a:gd name="connsiteX0" fmla="*/ 8167828 w 8167828"/>
                      <a:gd name="connsiteY0" fmla="*/ 0 h 3026651"/>
                      <a:gd name="connsiteX1" fmla="*/ 8156794 w 8167828"/>
                      <a:gd name="connsiteY1" fmla="*/ 1633344 h 3026651"/>
                      <a:gd name="connsiteX2" fmla="*/ 4123353 w 8167828"/>
                      <a:gd name="connsiteY2" fmla="*/ 3026474 h 3026651"/>
                      <a:gd name="connsiteX3" fmla="*/ 2295 w 8167828"/>
                      <a:gd name="connsiteY3" fmla="*/ 1577910 h 3026651"/>
                      <a:gd name="connsiteX4" fmla="*/ 767 w 8167828"/>
                      <a:gd name="connsiteY4" fmla="*/ 106969 h 3026651"/>
                      <a:gd name="connsiteX5" fmla="*/ 4068271 w 8167828"/>
                      <a:gd name="connsiteY5" fmla="*/ 1525866 h 3026651"/>
                      <a:gd name="connsiteX6" fmla="*/ 8167828 w 8167828"/>
                      <a:gd name="connsiteY6" fmla="*/ 0 h 3026651"/>
                      <a:gd name="connsiteX0" fmla="*/ 8167828 w 8167828"/>
                      <a:gd name="connsiteY0" fmla="*/ 0 h 3027228"/>
                      <a:gd name="connsiteX1" fmla="*/ 8145760 w 8167828"/>
                      <a:gd name="connsiteY1" fmla="*/ 1686913 h 3027228"/>
                      <a:gd name="connsiteX2" fmla="*/ 4123353 w 8167828"/>
                      <a:gd name="connsiteY2" fmla="*/ 3026474 h 3027228"/>
                      <a:gd name="connsiteX3" fmla="*/ 2295 w 8167828"/>
                      <a:gd name="connsiteY3" fmla="*/ 1577910 h 3027228"/>
                      <a:gd name="connsiteX4" fmla="*/ 767 w 8167828"/>
                      <a:gd name="connsiteY4" fmla="*/ 106969 h 3027228"/>
                      <a:gd name="connsiteX5" fmla="*/ 4068271 w 8167828"/>
                      <a:gd name="connsiteY5" fmla="*/ 1525866 h 3027228"/>
                      <a:gd name="connsiteX6" fmla="*/ 8167828 w 8167828"/>
                      <a:gd name="connsiteY6" fmla="*/ 0 h 3027228"/>
                      <a:gd name="connsiteX0" fmla="*/ 8156794 w 8156794"/>
                      <a:gd name="connsiteY0" fmla="*/ 0 h 2933483"/>
                      <a:gd name="connsiteX1" fmla="*/ 8145760 w 8156794"/>
                      <a:gd name="connsiteY1" fmla="*/ 1593168 h 2933483"/>
                      <a:gd name="connsiteX2" fmla="*/ 4123353 w 8156794"/>
                      <a:gd name="connsiteY2" fmla="*/ 2932729 h 2933483"/>
                      <a:gd name="connsiteX3" fmla="*/ 2295 w 8156794"/>
                      <a:gd name="connsiteY3" fmla="*/ 1484165 h 2933483"/>
                      <a:gd name="connsiteX4" fmla="*/ 767 w 8156794"/>
                      <a:gd name="connsiteY4" fmla="*/ 13224 h 2933483"/>
                      <a:gd name="connsiteX5" fmla="*/ 4068271 w 8156794"/>
                      <a:gd name="connsiteY5" fmla="*/ 1432121 h 2933483"/>
                      <a:gd name="connsiteX6" fmla="*/ 8156794 w 8156794"/>
                      <a:gd name="connsiteY6" fmla="*/ 0 h 2933483"/>
                      <a:gd name="connsiteX0" fmla="*/ 8156794 w 8156794"/>
                      <a:gd name="connsiteY0" fmla="*/ 0 h 2933483"/>
                      <a:gd name="connsiteX1" fmla="*/ 8145760 w 8156794"/>
                      <a:gd name="connsiteY1" fmla="*/ 1593168 h 2933483"/>
                      <a:gd name="connsiteX2" fmla="*/ 4123353 w 8156794"/>
                      <a:gd name="connsiteY2" fmla="*/ 2932729 h 2933483"/>
                      <a:gd name="connsiteX3" fmla="*/ 2295 w 8156794"/>
                      <a:gd name="connsiteY3" fmla="*/ 1484165 h 2933483"/>
                      <a:gd name="connsiteX4" fmla="*/ 767 w 8156794"/>
                      <a:gd name="connsiteY4" fmla="*/ 13224 h 2933483"/>
                      <a:gd name="connsiteX5" fmla="*/ 4068271 w 8156794"/>
                      <a:gd name="connsiteY5" fmla="*/ 1432121 h 2933483"/>
                      <a:gd name="connsiteX6" fmla="*/ 8156794 w 8156794"/>
                      <a:gd name="connsiteY6" fmla="*/ 0 h 2933483"/>
                      <a:gd name="connsiteX0" fmla="*/ 8123689 w 8145760"/>
                      <a:gd name="connsiteY0" fmla="*/ 13560 h 2920259"/>
                      <a:gd name="connsiteX1" fmla="*/ 8145760 w 8145760"/>
                      <a:gd name="connsiteY1" fmla="*/ 1579944 h 2920259"/>
                      <a:gd name="connsiteX2" fmla="*/ 4123353 w 8145760"/>
                      <a:gd name="connsiteY2" fmla="*/ 2919505 h 2920259"/>
                      <a:gd name="connsiteX3" fmla="*/ 2295 w 8145760"/>
                      <a:gd name="connsiteY3" fmla="*/ 1470941 h 2920259"/>
                      <a:gd name="connsiteX4" fmla="*/ 767 w 8145760"/>
                      <a:gd name="connsiteY4" fmla="*/ 0 h 2920259"/>
                      <a:gd name="connsiteX5" fmla="*/ 4068271 w 8145760"/>
                      <a:gd name="connsiteY5" fmla="*/ 1418897 h 2920259"/>
                      <a:gd name="connsiteX6" fmla="*/ 8123689 w 8145760"/>
                      <a:gd name="connsiteY6" fmla="*/ 13560 h 2920259"/>
                      <a:gd name="connsiteX0" fmla="*/ 8178863 w 8178863"/>
                      <a:gd name="connsiteY0" fmla="*/ 26952 h 2920259"/>
                      <a:gd name="connsiteX1" fmla="*/ 8145760 w 8178863"/>
                      <a:gd name="connsiteY1" fmla="*/ 1579944 h 2920259"/>
                      <a:gd name="connsiteX2" fmla="*/ 4123353 w 8178863"/>
                      <a:gd name="connsiteY2" fmla="*/ 2919505 h 2920259"/>
                      <a:gd name="connsiteX3" fmla="*/ 2295 w 8178863"/>
                      <a:gd name="connsiteY3" fmla="*/ 1470941 h 2920259"/>
                      <a:gd name="connsiteX4" fmla="*/ 767 w 8178863"/>
                      <a:gd name="connsiteY4" fmla="*/ 0 h 2920259"/>
                      <a:gd name="connsiteX5" fmla="*/ 4068271 w 8178863"/>
                      <a:gd name="connsiteY5" fmla="*/ 1418897 h 2920259"/>
                      <a:gd name="connsiteX6" fmla="*/ 8178863 w 8178863"/>
                      <a:gd name="connsiteY6" fmla="*/ 26952 h 2920259"/>
                      <a:gd name="connsiteX0" fmla="*/ 8167827 w 8167827"/>
                      <a:gd name="connsiteY0" fmla="*/ 40343 h 2920259"/>
                      <a:gd name="connsiteX1" fmla="*/ 8145760 w 8167827"/>
                      <a:gd name="connsiteY1" fmla="*/ 1579944 h 2920259"/>
                      <a:gd name="connsiteX2" fmla="*/ 4123353 w 8167827"/>
                      <a:gd name="connsiteY2" fmla="*/ 2919505 h 2920259"/>
                      <a:gd name="connsiteX3" fmla="*/ 2295 w 8167827"/>
                      <a:gd name="connsiteY3" fmla="*/ 1470941 h 2920259"/>
                      <a:gd name="connsiteX4" fmla="*/ 767 w 8167827"/>
                      <a:gd name="connsiteY4" fmla="*/ 0 h 2920259"/>
                      <a:gd name="connsiteX5" fmla="*/ 4068271 w 8167827"/>
                      <a:gd name="connsiteY5" fmla="*/ 1418897 h 2920259"/>
                      <a:gd name="connsiteX6" fmla="*/ 8167827 w 8167827"/>
                      <a:gd name="connsiteY6" fmla="*/ 40343 h 2920259"/>
                      <a:gd name="connsiteX0" fmla="*/ 8123687 w 8145760"/>
                      <a:gd name="connsiteY0" fmla="*/ 53735 h 2920259"/>
                      <a:gd name="connsiteX1" fmla="*/ 8145760 w 8145760"/>
                      <a:gd name="connsiteY1" fmla="*/ 1579944 h 2920259"/>
                      <a:gd name="connsiteX2" fmla="*/ 4123353 w 8145760"/>
                      <a:gd name="connsiteY2" fmla="*/ 2919505 h 2920259"/>
                      <a:gd name="connsiteX3" fmla="*/ 2295 w 8145760"/>
                      <a:gd name="connsiteY3" fmla="*/ 1470941 h 2920259"/>
                      <a:gd name="connsiteX4" fmla="*/ 767 w 8145760"/>
                      <a:gd name="connsiteY4" fmla="*/ 0 h 2920259"/>
                      <a:gd name="connsiteX5" fmla="*/ 4068271 w 8145760"/>
                      <a:gd name="connsiteY5" fmla="*/ 1418897 h 2920259"/>
                      <a:gd name="connsiteX6" fmla="*/ 8123687 w 8145760"/>
                      <a:gd name="connsiteY6" fmla="*/ 53735 h 2920259"/>
                      <a:gd name="connsiteX0" fmla="*/ 8161918 w 8161918"/>
                      <a:gd name="connsiteY0" fmla="*/ 0 h 2943855"/>
                      <a:gd name="connsiteX1" fmla="*/ 8145760 w 8161918"/>
                      <a:gd name="connsiteY1" fmla="*/ 1603540 h 2943855"/>
                      <a:gd name="connsiteX2" fmla="*/ 4123353 w 8161918"/>
                      <a:gd name="connsiteY2" fmla="*/ 2943101 h 2943855"/>
                      <a:gd name="connsiteX3" fmla="*/ 2295 w 8161918"/>
                      <a:gd name="connsiteY3" fmla="*/ 1494537 h 2943855"/>
                      <a:gd name="connsiteX4" fmla="*/ 767 w 8161918"/>
                      <a:gd name="connsiteY4" fmla="*/ 23596 h 2943855"/>
                      <a:gd name="connsiteX5" fmla="*/ 4068271 w 8161918"/>
                      <a:gd name="connsiteY5" fmla="*/ 1442493 h 2943855"/>
                      <a:gd name="connsiteX6" fmla="*/ 8161918 w 8161918"/>
                      <a:gd name="connsiteY6" fmla="*/ 0 h 2943855"/>
                      <a:gd name="connsiteX0" fmla="*/ 8144926 w 8145760"/>
                      <a:gd name="connsiteY0" fmla="*/ 43424 h 2920259"/>
                      <a:gd name="connsiteX1" fmla="*/ 8145760 w 8145760"/>
                      <a:gd name="connsiteY1" fmla="*/ 1579944 h 2920259"/>
                      <a:gd name="connsiteX2" fmla="*/ 4123353 w 8145760"/>
                      <a:gd name="connsiteY2" fmla="*/ 2919505 h 2920259"/>
                      <a:gd name="connsiteX3" fmla="*/ 2295 w 8145760"/>
                      <a:gd name="connsiteY3" fmla="*/ 1470941 h 2920259"/>
                      <a:gd name="connsiteX4" fmla="*/ 767 w 8145760"/>
                      <a:gd name="connsiteY4" fmla="*/ 0 h 2920259"/>
                      <a:gd name="connsiteX5" fmla="*/ 4068271 w 8145760"/>
                      <a:gd name="connsiteY5" fmla="*/ 1418897 h 2920259"/>
                      <a:gd name="connsiteX6" fmla="*/ 8144926 w 8145760"/>
                      <a:gd name="connsiteY6" fmla="*/ 43424 h 2920259"/>
                      <a:gd name="connsiteX0" fmla="*/ 8161918 w 8161918"/>
                      <a:gd name="connsiteY0" fmla="*/ 0 h 2959321"/>
                      <a:gd name="connsiteX1" fmla="*/ 8145760 w 8161918"/>
                      <a:gd name="connsiteY1" fmla="*/ 1619006 h 2959321"/>
                      <a:gd name="connsiteX2" fmla="*/ 4123353 w 8161918"/>
                      <a:gd name="connsiteY2" fmla="*/ 2958567 h 2959321"/>
                      <a:gd name="connsiteX3" fmla="*/ 2295 w 8161918"/>
                      <a:gd name="connsiteY3" fmla="*/ 1510003 h 2959321"/>
                      <a:gd name="connsiteX4" fmla="*/ 767 w 8161918"/>
                      <a:gd name="connsiteY4" fmla="*/ 39062 h 2959321"/>
                      <a:gd name="connsiteX5" fmla="*/ 4068271 w 8161918"/>
                      <a:gd name="connsiteY5" fmla="*/ 1457959 h 2959321"/>
                      <a:gd name="connsiteX6" fmla="*/ 8161918 w 8161918"/>
                      <a:gd name="connsiteY6" fmla="*/ 0 h 2959321"/>
                      <a:gd name="connsiteX0" fmla="*/ 8161918 w 8162752"/>
                      <a:gd name="connsiteY0" fmla="*/ 0 h 2959488"/>
                      <a:gd name="connsiteX1" fmla="*/ 8162752 w 8162752"/>
                      <a:gd name="connsiteY1" fmla="*/ 1629317 h 2959488"/>
                      <a:gd name="connsiteX2" fmla="*/ 4123353 w 8162752"/>
                      <a:gd name="connsiteY2" fmla="*/ 2958567 h 2959488"/>
                      <a:gd name="connsiteX3" fmla="*/ 2295 w 8162752"/>
                      <a:gd name="connsiteY3" fmla="*/ 1510003 h 2959488"/>
                      <a:gd name="connsiteX4" fmla="*/ 767 w 8162752"/>
                      <a:gd name="connsiteY4" fmla="*/ 39062 h 2959488"/>
                      <a:gd name="connsiteX5" fmla="*/ 4068271 w 8162752"/>
                      <a:gd name="connsiteY5" fmla="*/ 1457959 h 2959488"/>
                      <a:gd name="connsiteX6" fmla="*/ 8161918 w 8162752"/>
                      <a:gd name="connsiteY6" fmla="*/ 0 h 2959488"/>
                      <a:gd name="connsiteX0" fmla="*/ 8165930 w 8166764"/>
                      <a:gd name="connsiteY0" fmla="*/ 7337 h 2966825"/>
                      <a:gd name="connsiteX1" fmla="*/ 8166764 w 8166764"/>
                      <a:gd name="connsiteY1" fmla="*/ 1636654 h 2966825"/>
                      <a:gd name="connsiteX2" fmla="*/ 4127365 w 8166764"/>
                      <a:gd name="connsiteY2" fmla="*/ 2965904 h 2966825"/>
                      <a:gd name="connsiteX3" fmla="*/ 6307 w 8166764"/>
                      <a:gd name="connsiteY3" fmla="*/ 1517340 h 2966825"/>
                      <a:gd name="connsiteX4" fmla="*/ 532 w 8166764"/>
                      <a:gd name="connsiteY4" fmla="*/ 0 h 2966825"/>
                      <a:gd name="connsiteX5" fmla="*/ 4072283 w 8166764"/>
                      <a:gd name="connsiteY5" fmla="*/ 1465296 h 2966825"/>
                      <a:gd name="connsiteX6" fmla="*/ 8165930 w 8166764"/>
                      <a:gd name="connsiteY6" fmla="*/ 7337 h 2966825"/>
                      <a:gd name="connsiteX0" fmla="*/ 8168119 w 8168953"/>
                      <a:gd name="connsiteY0" fmla="*/ 7337 h 2966682"/>
                      <a:gd name="connsiteX1" fmla="*/ 8168953 w 8168953"/>
                      <a:gd name="connsiteY1" fmla="*/ 1636654 h 2966682"/>
                      <a:gd name="connsiteX2" fmla="*/ 4129554 w 8168953"/>
                      <a:gd name="connsiteY2" fmla="*/ 2965904 h 2966682"/>
                      <a:gd name="connsiteX3" fmla="*/ 0 w 8168953"/>
                      <a:gd name="connsiteY3" fmla="*/ 1527651 h 2966682"/>
                      <a:gd name="connsiteX4" fmla="*/ 2721 w 8168953"/>
                      <a:gd name="connsiteY4" fmla="*/ 0 h 2966682"/>
                      <a:gd name="connsiteX5" fmla="*/ 4074472 w 8168953"/>
                      <a:gd name="connsiteY5" fmla="*/ 1465296 h 2966682"/>
                      <a:gd name="connsiteX6" fmla="*/ 8168119 w 8168953"/>
                      <a:gd name="connsiteY6" fmla="*/ 7337 h 2966682"/>
                      <a:gd name="connsiteX0" fmla="*/ 8168119 w 8168953"/>
                      <a:gd name="connsiteY0" fmla="*/ 7337 h 3100377"/>
                      <a:gd name="connsiteX1" fmla="*/ 8168953 w 8168953"/>
                      <a:gd name="connsiteY1" fmla="*/ 1636654 h 3100377"/>
                      <a:gd name="connsiteX2" fmla="*/ 4118520 w 8168953"/>
                      <a:gd name="connsiteY2" fmla="*/ 3099826 h 3100377"/>
                      <a:gd name="connsiteX3" fmla="*/ 0 w 8168953"/>
                      <a:gd name="connsiteY3" fmla="*/ 1527651 h 3100377"/>
                      <a:gd name="connsiteX4" fmla="*/ 2721 w 8168953"/>
                      <a:gd name="connsiteY4" fmla="*/ 0 h 3100377"/>
                      <a:gd name="connsiteX5" fmla="*/ 4074472 w 8168953"/>
                      <a:gd name="connsiteY5" fmla="*/ 1465296 h 3100377"/>
                      <a:gd name="connsiteX6" fmla="*/ 8168119 w 8168953"/>
                      <a:gd name="connsiteY6" fmla="*/ 7337 h 3100377"/>
                      <a:gd name="connsiteX0" fmla="*/ 8168119 w 8168953"/>
                      <a:gd name="connsiteY0" fmla="*/ 7337 h 3100429"/>
                      <a:gd name="connsiteX1" fmla="*/ 8168953 w 8168953"/>
                      <a:gd name="connsiteY1" fmla="*/ 1636654 h 3100429"/>
                      <a:gd name="connsiteX2" fmla="*/ 4118520 w 8168953"/>
                      <a:gd name="connsiteY2" fmla="*/ 3099826 h 3100429"/>
                      <a:gd name="connsiteX3" fmla="*/ 0 w 8168953"/>
                      <a:gd name="connsiteY3" fmla="*/ 1527651 h 3100429"/>
                      <a:gd name="connsiteX4" fmla="*/ 2721 w 8168953"/>
                      <a:gd name="connsiteY4" fmla="*/ 0 h 3100429"/>
                      <a:gd name="connsiteX5" fmla="*/ 4074472 w 8168953"/>
                      <a:gd name="connsiteY5" fmla="*/ 1465296 h 3100429"/>
                      <a:gd name="connsiteX6" fmla="*/ 8168119 w 8168953"/>
                      <a:gd name="connsiteY6" fmla="*/ 7337 h 3100429"/>
                      <a:gd name="connsiteX0" fmla="*/ 8165849 w 8166683"/>
                      <a:gd name="connsiteY0" fmla="*/ 7337 h 3099826"/>
                      <a:gd name="connsiteX1" fmla="*/ 8166683 w 8166683"/>
                      <a:gd name="connsiteY1" fmla="*/ 1636654 h 3099826"/>
                      <a:gd name="connsiteX2" fmla="*/ 4116250 w 8166683"/>
                      <a:gd name="connsiteY2" fmla="*/ 3099826 h 3099826"/>
                      <a:gd name="connsiteX3" fmla="*/ 8764 w 8166683"/>
                      <a:gd name="connsiteY3" fmla="*/ 1634789 h 3099826"/>
                      <a:gd name="connsiteX4" fmla="*/ 451 w 8166683"/>
                      <a:gd name="connsiteY4" fmla="*/ 0 h 3099826"/>
                      <a:gd name="connsiteX5" fmla="*/ 4072202 w 8166683"/>
                      <a:gd name="connsiteY5" fmla="*/ 1465296 h 3099826"/>
                      <a:gd name="connsiteX6" fmla="*/ 8165849 w 8166683"/>
                      <a:gd name="connsiteY6" fmla="*/ 7337 h 3099826"/>
                      <a:gd name="connsiteX0" fmla="*/ 8165849 w 8166683"/>
                      <a:gd name="connsiteY0" fmla="*/ 7337 h 3099826"/>
                      <a:gd name="connsiteX1" fmla="*/ 8166683 w 8166683"/>
                      <a:gd name="connsiteY1" fmla="*/ 1636654 h 3099826"/>
                      <a:gd name="connsiteX2" fmla="*/ 4116250 w 8166683"/>
                      <a:gd name="connsiteY2" fmla="*/ 3099826 h 3099826"/>
                      <a:gd name="connsiteX3" fmla="*/ 8764 w 8166683"/>
                      <a:gd name="connsiteY3" fmla="*/ 1634789 h 3099826"/>
                      <a:gd name="connsiteX4" fmla="*/ 451 w 8166683"/>
                      <a:gd name="connsiteY4" fmla="*/ 0 h 3099826"/>
                      <a:gd name="connsiteX5" fmla="*/ 4072202 w 8166683"/>
                      <a:gd name="connsiteY5" fmla="*/ 1465296 h 3099826"/>
                      <a:gd name="connsiteX6" fmla="*/ 8165849 w 8166683"/>
                      <a:gd name="connsiteY6" fmla="*/ 7337 h 3099826"/>
                      <a:gd name="connsiteX0" fmla="*/ 8165849 w 8166683"/>
                      <a:gd name="connsiteY0" fmla="*/ 7337 h 3099826"/>
                      <a:gd name="connsiteX1" fmla="*/ 8166683 w 8166683"/>
                      <a:gd name="connsiteY1" fmla="*/ 1636654 h 3099826"/>
                      <a:gd name="connsiteX2" fmla="*/ 4116250 w 8166683"/>
                      <a:gd name="connsiteY2" fmla="*/ 3099826 h 3099826"/>
                      <a:gd name="connsiteX3" fmla="*/ 8764 w 8166683"/>
                      <a:gd name="connsiteY3" fmla="*/ 1634789 h 3099826"/>
                      <a:gd name="connsiteX4" fmla="*/ 451 w 8166683"/>
                      <a:gd name="connsiteY4" fmla="*/ 0 h 3099826"/>
                      <a:gd name="connsiteX5" fmla="*/ 4061168 w 8166683"/>
                      <a:gd name="connsiteY5" fmla="*/ 1438511 h 3099826"/>
                      <a:gd name="connsiteX6" fmla="*/ 8165849 w 8166683"/>
                      <a:gd name="connsiteY6" fmla="*/ 7337 h 3099826"/>
                      <a:gd name="connsiteX0" fmla="*/ 8165849 w 8166683"/>
                      <a:gd name="connsiteY0" fmla="*/ 7337 h 3099826"/>
                      <a:gd name="connsiteX1" fmla="*/ 8166683 w 8166683"/>
                      <a:gd name="connsiteY1" fmla="*/ 1636654 h 3099826"/>
                      <a:gd name="connsiteX2" fmla="*/ 4116250 w 8166683"/>
                      <a:gd name="connsiteY2" fmla="*/ 3099826 h 3099826"/>
                      <a:gd name="connsiteX3" fmla="*/ 8764 w 8166683"/>
                      <a:gd name="connsiteY3" fmla="*/ 1634789 h 3099826"/>
                      <a:gd name="connsiteX4" fmla="*/ 451 w 8166683"/>
                      <a:gd name="connsiteY4" fmla="*/ 0 h 3099826"/>
                      <a:gd name="connsiteX5" fmla="*/ 4061168 w 8166683"/>
                      <a:gd name="connsiteY5" fmla="*/ 1438511 h 3099826"/>
                      <a:gd name="connsiteX6" fmla="*/ 8165849 w 8166683"/>
                      <a:gd name="connsiteY6" fmla="*/ 7337 h 3099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166683" h="3099826">
                        <a:moveTo>
                          <a:pt x="8165849" y="7337"/>
                        </a:moveTo>
                        <a:lnTo>
                          <a:pt x="8166683" y="1636654"/>
                        </a:lnTo>
                        <a:cubicBezTo>
                          <a:pt x="7917761" y="2728489"/>
                          <a:pt x="5475903" y="3100137"/>
                          <a:pt x="4116250" y="3099826"/>
                        </a:cubicBezTo>
                        <a:cubicBezTo>
                          <a:pt x="2756597" y="3099515"/>
                          <a:pt x="245424" y="2744647"/>
                          <a:pt x="8764" y="1634789"/>
                        </a:cubicBezTo>
                        <a:cubicBezTo>
                          <a:pt x="11928" y="1215900"/>
                          <a:pt x="-2713" y="418889"/>
                          <a:pt x="451" y="0"/>
                        </a:cubicBezTo>
                        <a:cubicBezTo>
                          <a:pt x="385485" y="953840"/>
                          <a:pt x="2700268" y="1437288"/>
                          <a:pt x="4061168" y="1438511"/>
                        </a:cubicBezTo>
                        <a:cubicBezTo>
                          <a:pt x="5422068" y="1439734"/>
                          <a:pt x="7793228" y="1089449"/>
                          <a:pt x="8165849" y="733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8C2C9"/>
                      </a:gs>
                      <a:gs pos="21000">
                        <a:schemeClr val="bg1"/>
                      </a:gs>
                      <a:gs pos="60000">
                        <a:srgbClr val="D6DCE0"/>
                      </a:gs>
                      <a:gs pos="100000">
                        <a:srgbClr val="B8C2C9"/>
                      </a:gs>
                    </a:gsLst>
                    <a:lin ang="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350" dirty="0">
                        <a:solidFill>
                          <a:prstClr val="white"/>
                        </a:solidFill>
                        <a:latin typeface="Calibri" panose="020F0502020204030204"/>
                      </a:rPr>
                      <a:t>                   </a:t>
                    </a:r>
                  </a:p>
                </p:txBody>
              </p:sp>
              <p:sp>
                <p:nvSpPr>
                  <p:cNvPr id="289" name="Oval 288">
                    <a:extLst>
                      <a:ext uri="{FF2B5EF4-FFF2-40B4-BE49-F238E27FC236}">
                        <a16:creationId xmlns:a16="http://schemas.microsoft.com/office/drawing/2014/main" id="{7E1AD5C2-E159-6641-86D5-9D0BF62B7DA1}"/>
                      </a:ext>
                    </a:extLst>
                  </p:cNvPr>
                  <p:cNvSpPr/>
                  <p:nvPr/>
                </p:nvSpPr>
                <p:spPr>
                  <a:xfrm>
                    <a:off x="1466704" y="2997075"/>
                    <a:ext cx="1769640" cy="619577"/>
                  </a:xfrm>
                  <a:prstGeom prst="ellipse">
                    <a:avLst/>
                  </a:prstGeom>
                  <a:solidFill>
                    <a:srgbClr val="B8C2C9"/>
                  </a:soli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350" dirty="0">
                        <a:solidFill>
                          <a:prstClr val="white"/>
                        </a:solidFill>
                        <a:latin typeface="Calibri" panose="020F0502020204030204"/>
                      </a:rPr>
                      <a:t>              </a:t>
                    </a:r>
                  </a:p>
                </p:txBody>
              </p:sp>
            </p:grpSp>
            <p:grpSp>
              <p:nvGrpSpPr>
                <p:cNvPr id="268" name="Group 267">
                  <a:extLst>
                    <a:ext uri="{FF2B5EF4-FFF2-40B4-BE49-F238E27FC236}">
                      <a16:creationId xmlns:a16="http://schemas.microsoft.com/office/drawing/2014/main" id="{82612928-16C8-7544-BC44-0CCCF56508BE}"/>
                    </a:ext>
                  </a:extLst>
                </p:cNvPr>
                <p:cNvGrpSpPr/>
                <p:nvPr/>
              </p:nvGrpSpPr>
              <p:grpSpPr>
                <a:xfrm>
                  <a:off x="1977616" y="3038475"/>
                  <a:ext cx="768409" cy="553944"/>
                  <a:chOff x="1968091" y="3022600"/>
                  <a:chExt cx="768409" cy="553944"/>
                </a:xfrm>
              </p:grpSpPr>
              <p:grpSp>
                <p:nvGrpSpPr>
                  <p:cNvPr id="269" name="Group 268">
                    <a:extLst>
                      <a:ext uri="{FF2B5EF4-FFF2-40B4-BE49-F238E27FC236}">
                        <a16:creationId xmlns:a16="http://schemas.microsoft.com/office/drawing/2014/main" id="{0A383EF7-C254-AD49-B063-60007086E103}"/>
                      </a:ext>
                    </a:extLst>
                  </p:cNvPr>
                  <p:cNvGrpSpPr/>
                  <p:nvPr/>
                </p:nvGrpSpPr>
                <p:grpSpPr>
                  <a:xfrm>
                    <a:off x="2032000" y="3022600"/>
                    <a:ext cx="257175" cy="544419"/>
                    <a:chOff x="2441575" y="2479675"/>
                    <a:chExt cx="765175" cy="1028347"/>
                  </a:xfrm>
                </p:grpSpPr>
                <p:sp>
                  <p:nvSpPr>
                    <p:cNvPr id="286" name="Parallelogram 285">
                      <a:extLst>
                        <a:ext uri="{FF2B5EF4-FFF2-40B4-BE49-F238E27FC236}">
                          <a16:creationId xmlns:a16="http://schemas.microsoft.com/office/drawing/2014/main" id="{1DA1FF26-98DE-6246-BC39-7551BBEC85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1575" y="2479675"/>
                      <a:ext cx="765175" cy="1025525"/>
                    </a:xfrm>
                    <a:prstGeom prst="parallelogram">
                      <a:avLst>
                        <a:gd name="adj" fmla="val 62205"/>
                      </a:avLst>
                    </a:prstGeom>
                    <a:solidFill>
                      <a:srgbClr val="01119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00" dirty="0"/>
                    </a:p>
                  </p:txBody>
                </p:sp>
                <p:sp>
                  <p:nvSpPr>
                    <p:cNvPr id="287" name="Parallelogram 286">
                      <a:extLst>
                        <a:ext uri="{FF2B5EF4-FFF2-40B4-BE49-F238E27FC236}">
                          <a16:creationId xmlns:a16="http://schemas.microsoft.com/office/drawing/2014/main" id="{B4A04209-CBD3-5749-8FAD-FD8778E3DE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71751" y="2558697"/>
                      <a:ext cx="603250" cy="949325"/>
                    </a:xfrm>
                    <a:prstGeom prst="parallelogram">
                      <a:avLst>
                        <a:gd name="adj" fmla="val 72206"/>
                      </a:avLst>
                    </a:prstGeom>
                    <a:solidFill>
                      <a:srgbClr val="8FAA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00" dirty="0"/>
                    </a:p>
                  </p:txBody>
                </p:sp>
              </p:grpSp>
              <p:grpSp>
                <p:nvGrpSpPr>
                  <p:cNvPr id="270" name="Group 269">
                    <a:extLst>
                      <a:ext uri="{FF2B5EF4-FFF2-40B4-BE49-F238E27FC236}">
                        <a16:creationId xmlns:a16="http://schemas.microsoft.com/office/drawing/2014/main" id="{F0EDCDCC-7D4F-4B48-AE88-E4E0A9CF1236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2441575" y="3032125"/>
                    <a:ext cx="257175" cy="544419"/>
                    <a:chOff x="2441575" y="2479675"/>
                    <a:chExt cx="765175" cy="1028347"/>
                  </a:xfrm>
                </p:grpSpPr>
                <p:sp>
                  <p:nvSpPr>
                    <p:cNvPr id="284" name="Parallelogram 283">
                      <a:extLst>
                        <a:ext uri="{FF2B5EF4-FFF2-40B4-BE49-F238E27FC236}">
                          <a16:creationId xmlns:a16="http://schemas.microsoft.com/office/drawing/2014/main" id="{DD50D33C-BB38-334A-A3CA-3340F4C78F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1575" y="2479675"/>
                      <a:ext cx="765175" cy="1025525"/>
                    </a:xfrm>
                    <a:prstGeom prst="parallelogram">
                      <a:avLst>
                        <a:gd name="adj" fmla="val 62205"/>
                      </a:avLst>
                    </a:prstGeom>
                    <a:solidFill>
                      <a:srgbClr val="01119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00" dirty="0"/>
                    </a:p>
                  </p:txBody>
                </p:sp>
                <p:sp>
                  <p:nvSpPr>
                    <p:cNvPr id="285" name="Parallelogram 284">
                      <a:extLst>
                        <a:ext uri="{FF2B5EF4-FFF2-40B4-BE49-F238E27FC236}">
                          <a16:creationId xmlns:a16="http://schemas.microsoft.com/office/drawing/2014/main" id="{943C407D-319E-8B47-B564-C5F27B5D43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71751" y="2558697"/>
                      <a:ext cx="603250" cy="949325"/>
                    </a:xfrm>
                    <a:prstGeom prst="parallelogram">
                      <a:avLst>
                        <a:gd name="adj" fmla="val 72206"/>
                      </a:avLst>
                    </a:prstGeom>
                    <a:solidFill>
                      <a:srgbClr val="8FAA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00" dirty="0"/>
                    </a:p>
                  </p:txBody>
                </p:sp>
              </p:grpSp>
              <p:sp>
                <p:nvSpPr>
                  <p:cNvPr id="271" name="Parallelogram 270">
                    <a:extLst>
                      <a:ext uri="{FF2B5EF4-FFF2-40B4-BE49-F238E27FC236}">
                        <a16:creationId xmlns:a16="http://schemas.microsoft.com/office/drawing/2014/main" id="{5E925B9A-0902-6144-89D3-35D70634767E}"/>
                      </a:ext>
                    </a:extLst>
                  </p:cNvPr>
                  <p:cNvSpPr/>
                  <p:nvPr/>
                </p:nvSpPr>
                <p:spPr>
                  <a:xfrm flipV="1">
                    <a:off x="2057400" y="3130550"/>
                    <a:ext cx="625475" cy="60324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  <p:sp>
                <p:nvSpPr>
                  <p:cNvPr id="272" name="Parallelogram 271">
                    <a:extLst>
                      <a:ext uri="{FF2B5EF4-FFF2-40B4-BE49-F238E27FC236}">
                        <a16:creationId xmlns:a16="http://schemas.microsoft.com/office/drawing/2014/main" id="{C6AEC57F-375E-5448-8C91-D81760DD5ECD}"/>
                      </a:ext>
                    </a:extLst>
                  </p:cNvPr>
                  <p:cNvSpPr/>
                  <p:nvPr/>
                </p:nvSpPr>
                <p:spPr>
                  <a:xfrm rot="17056647">
                    <a:off x="2079626" y="3187701"/>
                    <a:ext cx="257175" cy="45719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  <p:sp>
                <p:nvSpPr>
                  <p:cNvPr id="273" name="Parallelogram 272">
                    <a:extLst>
                      <a:ext uri="{FF2B5EF4-FFF2-40B4-BE49-F238E27FC236}">
                        <a16:creationId xmlns:a16="http://schemas.microsoft.com/office/drawing/2014/main" id="{96D28D6E-1686-5848-B833-824EF6653EBA}"/>
                      </a:ext>
                    </a:extLst>
                  </p:cNvPr>
                  <p:cNvSpPr/>
                  <p:nvPr/>
                </p:nvSpPr>
                <p:spPr>
                  <a:xfrm rot="17384936" flipV="1">
                    <a:off x="1990347" y="3141540"/>
                    <a:ext cx="95195" cy="50805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  <p:sp>
                <p:nvSpPr>
                  <p:cNvPr id="274" name="Parallelogram 273">
                    <a:extLst>
                      <a:ext uri="{FF2B5EF4-FFF2-40B4-BE49-F238E27FC236}">
                        <a16:creationId xmlns:a16="http://schemas.microsoft.com/office/drawing/2014/main" id="{9E847BB9-19A2-4642-849A-339E7F557899}"/>
                      </a:ext>
                    </a:extLst>
                  </p:cNvPr>
                  <p:cNvSpPr/>
                  <p:nvPr/>
                </p:nvSpPr>
                <p:spPr>
                  <a:xfrm>
                    <a:off x="2032000" y="3162300"/>
                    <a:ext cx="650875" cy="45719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  <p:sp>
                <p:nvSpPr>
                  <p:cNvPr id="275" name="Parallelogram 274">
                    <a:extLst>
                      <a:ext uri="{FF2B5EF4-FFF2-40B4-BE49-F238E27FC236}">
                        <a16:creationId xmlns:a16="http://schemas.microsoft.com/office/drawing/2014/main" id="{C32DC311-DA78-FD4D-BC8B-89CAE5C21E8C}"/>
                      </a:ext>
                    </a:extLst>
                  </p:cNvPr>
                  <p:cNvSpPr/>
                  <p:nvPr/>
                </p:nvSpPr>
                <p:spPr>
                  <a:xfrm rot="4215064" flipH="1" flipV="1">
                    <a:off x="2627741" y="3146398"/>
                    <a:ext cx="95195" cy="45719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  <p:sp>
                <p:nvSpPr>
                  <p:cNvPr id="276" name="Parallelogram 275">
                    <a:extLst>
                      <a:ext uri="{FF2B5EF4-FFF2-40B4-BE49-F238E27FC236}">
                        <a16:creationId xmlns:a16="http://schemas.microsoft.com/office/drawing/2014/main" id="{9A561A8B-0450-FA49-9675-013F799AB2FE}"/>
                      </a:ext>
                    </a:extLst>
                  </p:cNvPr>
                  <p:cNvSpPr/>
                  <p:nvPr/>
                </p:nvSpPr>
                <p:spPr>
                  <a:xfrm rot="4492456">
                    <a:off x="2397126" y="3197226"/>
                    <a:ext cx="257175" cy="45719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  <p:grpSp>
                <p:nvGrpSpPr>
                  <p:cNvPr id="277" name="Group 276">
                    <a:extLst>
                      <a:ext uri="{FF2B5EF4-FFF2-40B4-BE49-F238E27FC236}">
                        <a16:creationId xmlns:a16="http://schemas.microsoft.com/office/drawing/2014/main" id="{DF129F85-328F-8549-810F-16A84CBC51D7}"/>
                      </a:ext>
                    </a:extLst>
                  </p:cNvPr>
                  <p:cNvGrpSpPr/>
                  <p:nvPr/>
                </p:nvGrpSpPr>
                <p:grpSpPr>
                  <a:xfrm>
                    <a:off x="1968091" y="3322545"/>
                    <a:ext cx="768409" cy="96354"/>
                    <a:chOff x="1968092" y="3319370"/>
                    <a:chExt cx="677104" cy="96354"/>
                  </a:xfrm>
                </p:grpSpPr>
                <p:sp>
                  <p:nvSpPr>
                    <p:cNvPr id="280" name="Parallelogram 279">
                      <a:extLst>
                        <a:ext uri="{FF2B5EF4-FFF2-40B4-BE49-F238E27FC236}">
                          <a16:creationId xmlns:a16="http://schemas.microsoft.com/office/drawing/2014/main" id="{FFC64F27-2D94-BA4D-BFB2-DC711E66B8F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2012950" y="3330575"/>
                      <a:ext cx="625475" cy="60324"/>
                    </a:xfrm>
                    <a:prstGeom prst="parallelogram">
                      <a:avLst>
                        <a:gd name="adj" fmla="val 30290"/>
                      </a:avLst>
                    </a:prstGeom>
                    <a:solidFill>
                      <a:srgbClr val="01119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00" dirty="0"/>
                    </a:p>
                  </p:txBody>
                </p:sp>
                <p:sp>
                  <p:nvSpPr>
                    <p:cNvPr id="281" name="Parallelogram 280">
                      <a:extLst>
                        <a:ext uri="{FF2B5EF4-FFF2-40B4-BE49-F238E27FC236}">
                          <a16:creationId xmlns:a16="http://schemas.microsoft.com/office/drawing/2014/main" id="{EBACF8BA-446E-2144-BC78-5338C4447CBC}"/>
                        </a:ext>
                      </a:extLst>
                    </p:cNvPr>
                    <p:cNvSpPr/>
                    <p:nvPr/>
                  </p:nvSpPr>
                  <p:spPr>
                    <a:xfrm rot="17384936" flipV="1">
                      <a:off x="1945897" y="3341565"/>
                      <a:ext cx="95195" cy="50805"/>
                    </a:xfrm>
                    <a:prstGeom prst="parallelogram">
                      <a:avLst>
                        <a:gd name="adj" fmla="val 30290"/>
                      </a:avLst>
                    </a:prstGeom>
                    <a:solidFill>
                      <a:srgbClr val="01119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00" dirty="0"/>
                    </a:p>
                  </p:txBody>
                </p:sp>
                <p:sp>
                  <p:nvSpPr>
                    <p:cNvPr id="282" name="Parallelogram 281">
                      <a:extLst>
                        <a:ext uri="{FF2B5EF4-FFF2-40B4-BE49-F238E27FC236}">
                          <a16:creationId xmlns:a16="http://schemas.microsoft.com/office/drawing/2014/main" id="{8B17CA78-3F62-E644-9266-3F7C3FB7D5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87550" y="3362325"/>
                      <a:ext cx="650875" cy="45719"/>
                    </a:xfrm>
                    <a:prstGeom prst="parallelogram">
                      <a:avLst>
                        <a:gd name="adj" fmla="val 30290"/>
                      </a:avLst>
                    </a:prstGeom>
                    <a:solidFill>
                      <a:srgbClr val="8FAA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00" dirty="0"/>
                    </a:p>
                  </p:txBody>
                </p:sp>
                <p:sp>
                  <p:nvSpPr>
                    <p:cNvPr id="283" name="Parallelogram 282">
                      <a:extLst>
                        <a:ext uri="{FF2B5EF4-FFF2-40B4-BE49-F238E27FC236}">
                          <a16:creationId xmlns:a16="http://schemas.microsoft.com/office/drawing/2014/main" id="{FA99D0C6-09B4-D64C-880E-872B73BBD2FE}"/>
                        </a:ext>
                      </a:extLst>
                    </p:cNvPr>
                    <p:cNvSpPr/>
                    <p:nvPr/>
                  </p:nvSpPr>
                  <p:spPr>
                    <a:xfrm rot="4215064" flipH="1" flipV="1">
                      <a:off x="2577455" y="3347983"/>
                      <a:ext cx="95195" cy="40287"/>
                    </a:xfrm>
                    <a:prstGeom prst="parallelogram">
                      <a:avLst>
                        <a:gd name="adj" fmla="val 30290"/>
                      </a:avLst>
                    </a:prstGeom>
                    <a:solidFill>
                      <a:srgbClr val="01119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500" dirty="0"/>
                    </a:p>
                  </p:txBody>
                </p:sp>
              </p:grpSp>
              <p:sp>
                <p:nvSpPr>
                  <p:cNvPr id="278" name="Parallelogram 277">
                    <a:extLst>
                      <a:ext uri="{FF2B5EF4-FFF2-40B4-BE49-F238E27FC236}">
                        <a16:creationId xmlns:a16="http://schemas.microsoft.com/office/drawing/2014/main" id="{708506E0-B477-924F-9117-70C55E2BB306}"/>
                      </a:ext>
                    </a:extLst>
                  </p:cNvPr>
                  <p:cNvSpPr/>
                  <p:nvPr/>
                </p:nvSpPr>
                <p:spPr>
                  <a:xfrm rot="4389628">
                    <a:off x="2495482" y="3370576"/>
                    <a:ext cx="160883" cy="55150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  <p:sp>
                <p:nvSpPr>
                  <p:cNvPr id="279" name="Parallelogram 278">
                    <a:extLst>
                      <a:ext uri="{FF2B5EF4-FFF2-40B4-BE49-F238E27FC236}">
                        <a16:creationId xmlns:a16="http://schemas.microsoft.com/office/drawing/2014/main" id="{3BA2D3A0-7D85-3343-9AB0-B5DFEEAB21A3}"/>
                      </a:ext>
                    </a:extLst>
                  </p:cNvPr>
                  <p:cNvSpPr/>
                  <p:nvPr/>
                </p:nvSpPr>
                <p:spPr>
                  <a:xfrm rot="17068257">
                    <a:off x="2025651" y="3362326"/>
                    <a:ext cx="257175" cy="45719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</p:grpSp>
          </p:grpSp>
        </p:grpSp>
        <p:pic>
          <p:nvPicPr>
            <p:cNvPr id="340" name="Picture 339" descr="A screen shot of a computer&#10;&#10;Description automatically generated">
              <a:extLst>
                <a:ext uri="{FF2B5EF4-FFF2-40B4-BE49-F238E27FC236}">
                  <a16:creationId xmlns:a16="http://schemas.microsoft.com/office/drawing/2014/main" id="{C700EA2B-7A7E-4B40-ABDA-31DD92E8E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39269" y="2306483"/>
              <a:ext cx="518980" cy="968057"/>
            </a:xfrm>
            <a:prstGeom prst="rect">
              <a:avLst/>
            </a:prstGeom>
          </p:spPr>
        </p:pic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58F58547-C187-D54F-B56C-5FD8A9AD9EB6}"/>
                </a:ext>
              </a:extLst>
            </p:cNvPr>
            <p:cNvGrpSpPr/>
            <p:nvPr/>
          </p:nvGrpSpPr>
          <p:grpSpPr>
            <a:xfrm>
              <a:off x="6672649" y="1594021"/>
              <a:ext cx="847689" cy="1079156"/>
              <a:chOff x="9181074" y="2063579"/>
              <a:chExt cx="1008323" cy="1351004"/>
            </a:xfrm>
          </p:grpSpPr>
          <p:grpSp>
            <p:nvGrpSpPr>
              <p:cNvPr id="342" name="Group 341">
                <a:extLst>
                  <a:ext uri="{FF2B5EF4-FFF2-40B4-BE49-F238E27FC236}">
                    <a16:creationId xmlns:a16="http://schemas.microsoft.com/office/drawing/2014/main" id="{FE604934-A4D4-0D4E-835D-16C193224212}"/>
                  </a:ext>
                </a:extLst>
              </p:cNvPr>
              <p:cNvGrpSpPr/>
              <p:nvPr/>
            </p:nvGrpSpPr>
            <p:grpSpPr>
              <a:xfrm>
                <a:off x="9309047" y="2092807"/>
                <a:ext cx="439787" cy="517111"/>
                <a:chOff x="4501086" y="2717689"/>
                <a:chExt cx="347435" cy="424729"/>
              </a:xfrm>
            </p:grpSpPr>
            <p:sp>
              <p:nvSpPr>
                <p:cNvPr id="345" name="Rectangle 344">
                  <a:extLst>
                    <a:ext uri="{FF2B5EF4-FFF2-40B4-BE49-F238E27FC236}">
                      <a16:creationId xmlns:a16="http://schemas.microsoft.com/office/drawing/2014/main" id="{E36EF58A-80C3-574B-A972-CD53E2A91272}"/>
                    </a:ext>
                  </a:extLst>
                </p:cNvPr>
                <p:cNvSpPr/>
                <p:nvPr/>
              </p:nvSpPr>
              <p:spPr>
                <a:xfrm>
                  <a:off x="4501086" y="2764691"/>
                  <a:ext cx="345572" cy="328307"/>
                </a:xfrm>
                <a:prstGeom prst="rect">
                  <a:avLst/>
                </a:prstGeom>
                <a:gradFill>
                  <a:gsLst>
                    <a:gs pos="1000">
                      <a:srgbClr val="CDD3D7"/>
                    </a:gs>
                    <a:gs pos="100000">
                      <a:srgbClr val="E7ECF0"/>
                    </a:gs>
                  </a:gsLst>
                </a:gradFill>
                <a:ln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46" name="Oval 345">
                  <a:extLst>
                    <a:ext uri="{FF2B5EF4-FFF2-40B4-BE49-F238E27FC236}">
                      <a16:creationId xmlns:a16="http://schemas.microsoft.com/office/drawing/2014/main" id="{B63EA951-18C5-1F41-8C40-8CDAE44BC94D}"/>
                    </a:ext>
                  </a:extLst>
                </p:cNvPr>
                <p:cNvSpPr/>
                <p:nvPr/>
              </p:nvSpPr>
              <p:spPr>
                <a:xfrm>
                  <a:off x="4501086" y="2717689"/>
                  <a:ext cx="345572" cy="98840"/>
                </a:xfrm>
                <a:prstGeom prst="ellipse">
                  <a:avLst/>
                </a:prstGeom>
                <a:solidFill>
                  <a:srgbClr val="E2E7EA"/>
                </a:solidFill>
                <a:ln w="6350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47" name="Oval 346">
                  <a:extLst>
                    <a:ext uri="{FF2B5EF4-FFF2-40B4-BE49-F238E27FC236}">
                      <a16:creationId xmlns:a16="http://schemas.microsoft.com/office/drawing/2014/main" id="{CCB38905-D363-1149-B0B6-C3564F944656}"/>
                    </a:ext>
                  </a:extLst>
                </p:cNvPr>
                <p:cNvSpPr/>
                <p:nvPr/>
              </p:nvSpPr>
              <p:spPr>
                <a:xfrm>
                  <a:off x="4502949" y="3043578"/>
                  <a:ext cx="345572" cy="98840"/>
                </a:xfrm>
                <a:prstGeom prst="ellipse">
                  <a:avLst/>
                </a:prstGeom>
                <a:solidFill>
                  <a:srgbClr val="CDD3D7"/>
                </a:solidFill>
                <a:ln w="6350">
                  <a:solidFill>
                    <a:schemeClr val="bg1">
                      <a:lumMod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sp>
              <p:nvSpPr>
                <p:cNvPr id="348" name="Rectangle 347">
                  <a:extLst>
                    <a:ext uri="{FF2B5EF4-FFF2-40B4-BE49-F238E27FC236}">
                      <a16:creationId xmlns:a16="http://schemas.microsoft.com/office/drawing/2014/main" id="{7E8C0CC4-5C7B-5545-89EC-F332A28273A1}"/>
                    </a:ext>
                  </a:extLst>
                </p:cNvPr>
                <p:cNvSpPr/>
                <p:nvPr/>
              </p:nvSpPr>
              <p:spPr>
                <a:xfrm>
                  <a:off x="4504261" y="3036961"/>
                  <a:ext cx="339222" cy="52862"/>
                </a:xfrm>
                <a:prstGeom prst="rect">
                  <a:avLst/>
                </a:prstGeom>
                <a:solidFill>
                  <a:srgbClr val="CDD3D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</p:grpSp>
          <p:sp>
            <p:nvSpPr>
              <p:cNvPr id="343" name="Can 342">
                <a:extLst>
                  <a:ext uri="{FF2B5EF4-FFF2-40B4-BE49-F238E27FC236}">
                    <a16:creationId xmlns:a16="http://schemas.microsoft.com/office/drawing/2014/main" id="{7500AEC0-059C-D34C-AFE2-3C88CA3D2BDD}"/>
                  </a:ext>
                </a:extLst>
              </p:cNvPr>
              <p:cNvSpPr/>
              <p:nvPr/>
            </p:nvSpPr>
            <p:spPr>
              <a:xfrm>
                <a:off x="9181074" y="2063579"/>
                <a:ext cx="630195" cy="568410"/>
              </a:xfrm>
              <a:prstGeom prst="can">
                <a:avLst/>
              </a:prstGeom>
              <a:gradFill>
                <a:gsLst>
                  <a:gs pos="38000">
                    <a:schemeClr val="bg1">
                      <a:lumMod val="95000"/>
                    </a:schemeClr>
                  </a:gs>
                  <a:gs pos="0">
                    <a:srgbClr val="C4CDD3"/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0"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 dirty="0"/>
              </a:p>
            </p:txBody>
          </p:sp>
          <p:pic>
            <p:nvPicPr>
              <p:cNvPr id="344" name="Picture 343" descr="A screen shot of a computer&#10;&#10;Description automatically generated">
                <a:extLst>
                  <a:ext uri="{FF2B5EF4-FFF2-40B4-BE49-F238E27FC236}">
                    <a16:creationId xmlns:a16="http://schemas.microsoft.com/office/drawing/2014/main" id="{C215C5EB-709B-0846-BAA0-1EF9845F03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43539" y="2209860"/>
                <a:ext cx="645858" cy="1204723"/>
              </a:xfrm>
              <a:prstGeom prst="rect">
                <a:avLst/>
              </a:prstGeom>
            </p:spPr>
          </p:pic>
        </p:grp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AA64E038-DBA8-4F44-882B-280709497D90}"/>
                </a:ext>
              </a:extLst>
            </p:cNvPr>
            <p:cNvGrpSpPr/>
            <p:nvPr/>
          </p:nvGrpSpPr>
          <p:grpSpPr>
            <a:xfrm>
              <a:off x="7933038" y="2656701"/>
              <a:ext cx="694976" cy="460529"/>
              <a:chOff x="7493876" y="2774731"/>
              <a:chExt cx="1481958" cy="894622"/>
            </a:xfrm>
          </p:grpSpPr>
          <p:sp>
            <p:nvSpPr>
              <p:cNvPr id="350" name="Freeform 349">
                <a:extLst>
                  <a:ext uri="{FF2B5EF4-FFF2-40B4-BE49-F238E27FC236}">
                    <a16:creationId xmlns:a16="http://schemas.microsoft.com/office/drawing/2014/main" id="{4FB7DB4B-04AA-D740-A5A7-A8718EE29F2B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     </a:t>
                </a:r>
              </a:p>
            </p:txBody>
          </p:sp>
          <p:sp>
            <p:nvSpPr>
              <p:cNvPr id="351" name="Oval 350">
                <a:extLst>
                  <a:ext uri="{FF2B5EF4-FFF2-40B4-BE49-F238E27FC236}">
                    <a16:creationId xmlns:a16="http://schemas.microsoft.com/office/drawing/2014/main" id="{D7FCFCBF-65E2-CF48-8D85-37B6EA9C0AAA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</a:t>
                </a:r>
              </a:p>
            </p:txBody>
          </p:sp>
          <p:grpSp>
            <p:nvGrpSpPr>
              <p:cNvPr id="352" name="Group 351">
                <a:extLst>
                  <a:ext uri="{FF2B5EF4-FFF2-40B4-BE49-F238E27FC236}">
                    <a16:creationId xmlns:a16="http://schemas.microsoft.com/office/drawing/2014/main" id="{62901429-4BDA-8A43-BF92-B67FEEB18681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353" name="Freeform 352">
                  <a:extLst>
                    <a:ext uri="{FF2B5EF4-FFF2-40B4-BE49-F238E27FC236}">
                      <a16:creationId xmlns:a16="http://schemas.microsoft.com/office/drawing/2014/main" id="{15B17CBF-8584-7046-936B-A93EFB76D949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54" name="Freeform 353">
                  <a:extLst>
                    <a:ext uri="{FF2B5EF4-FFF2-40B4-BE49-F238E27FC236}">
                      <a16:creationId xmlns:a16="http://schemas.microsoft.com/office/drawing/2014/main" id="{37A5CA1F-7E1B-FC41-B6F2-C2BCE49E7E79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55" name="Freeform 354">
                  <a:extLst>
                    <a:ext uri="{FF2B5EF4-FFF2-40B4-BE49-F238E27FC236}">
                      <a16:creationId xmlns:a16="http://schemas.microsoft.com/office/drawing/2014/main" id="{25112FFB-DFA6-FB41-AFEC-E249E7809473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56" name="Freeform 355">
                  <a:extLst>
                    <a:ext uri="{FF2B5EF4-FFF2-40B4-BE49-F238E27FC236}">
                      <a16:creationId xmlns:a16="http://schemas.microsoft.com/office/drawing/2014/main" id="{4B744B63-EEC9-9345-A824-AA58D962961B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grpSp>
          <p:nvGrpSpPr>
            <p:cNvPr id="357" name="Group 356">
              <a:extLst>
                <a:ext uri="{FF2B5EF4-FFF2-40B4-BE49-F238E27FC236}">
                  <a16:creationId xmlns:a16="http://schemas.microsoft.com/office/drawing/2014/main" id="{D18BB331-CCD3-514D-9733-17F871519D82}"/>
                </a:ext>
              </a:extLst>
            </p:cNvPr>
            <p:cNvGrpSpPr/>
            <p:nvPr/>
          </p:nvGrpSpPr>
          <p:grpSpPr>
            <a:xfrm>
              <a:off x="6182498" y="2957382"/>
              <a:ext cx="694976" cy="460529"/>
              <a:chOff x="7493876" y="2774731"/>
              <a:chExt cx="1481958" cy="894622"/>
            </a:xfrm>
          </p:grpSpPr>
          <p:sp>
            <p:nvSpPr>
              <p:cNvPr id="358" name="Freeform 357">
                <a:extLst>
                  <a:ext uri="{FF2B5EF4-FFF2-40B4-BE49-F238E27FC236}">
                    <a16:creationId xmlns:a16="http://schemas.microsoft.com/office/drawing/2014/main" id="{D58A78B4-56AB-4A45-87FB-42D98DA430E5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     </a:t>
                </a:r>
              </a:p>
            </p:txBody>
          </p:sp>
          <p:sp>
            <p:nvSpPr>
              <p:cNvPr id="359" name="Oval 358">
                <a:extLst>
                  <a:ext uri="{FF2B5EF4-FFF2-40B4-BE49-F238E27FC236}">
                    <a16:creationId xmlns:a16="http://schemas.microsoft.com/office/drawing/2014/main" id="{53684EB3-1DC1-8B4F-836A-C81E8A35E0CB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</a:t>
                </a:r>
              </a:p>
            </p:txBody>
          </p:sp>
          <p:grpSp>
            <p:nvGrpSpPr>
              <p:cNvPr id="360" name="Group 359">
                <a:extLst>
                  <a:ext uri="{FF2B5EF4-FFF2-40B4-BE49-F238E27FC236}">
                    <a16:creationId xmlns:a16="http://schemas.microsoft.com/office/drawing/2014/main" id="{5E765882-EE9B-5B4D-9D10-5A2466E1EB47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361" name="Freeform 360">
                  <a:extLst>
                    <a:ext uri="{FF2B5EF4-FFF2-40B4-BE49-F238E27FC236}">
                      <a16:creationId xmlns:a16="http://schemas.microsoft.com/office/drawing/2014/main" id="{CC5B3B84-C8C1-954E-A09D-E4D48374CC73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62" name="Freeform 361">
                  <a:extLst>
                    <a:ext uri="{FF2B5EF4-FFF2-40B4-BE49-F238E27FC236}">
                      <a16:creationId xmlns:a16="http://schemas.microsoft.com/office/drawing/2014/main" id="{89F81B5B-FB5E-8049-A2C3-1BFF2B0861EA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63" name="Freeform 362">
                  <a:extLst>
                    <a:ext uri="{FF2B5EF4-FFF2-40B4-BE49-F238E27FC236}">
                      <a16:creationId xmlns:a16="http://schemas.microsoft.com/office/drawing/2014/main" id="{547A9FB8-BE1A-D34C-8816-D276A46A692C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64" name="Freeform 363">
                  <a:extLst>
                    <a:ext uri="{FF2B5EF4-FFF2-40B4-BE49-F238E27FC236}">
                      <a16:creationId xmlns:a16="http://schemas.microsoft.com/office/drawing/2014/main" id="{4FBA7C3B-E311-ED46-8FAD-40AD23975B51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</p:grpSp>
      <p:sp>
        <p:nvSpPr>
          <p:cNvPr id="424" name="TextBox 423">
            <a:extLst>
              <a:ext uri="{FF2B5EF4-FFF2-40B4-BE49-F238E27FC236}">
                <a16:creationId xmlns:a16="http://schemas.microsoft.com/office/drawing/2014/main" id="{AAA8F82F-654F-9942-AD50-2930B192FCDE}"/>
              </a:ext>
            </a:extLst>
          </p:cNvPr>
          <p:cNvSpPr txBox="1"/>
          <p:nvPr/>
        </p:nvSpPr>
        <p:spPr>
          <a:xfrm>
            <a:off x="5657850" y="2237743"/>
            <a:ext cx="3169562" cy="1125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C00000"/>
                </a:solidFill>
                <a:latin typeface="Calibri"/>
              </a:rPr>
              <a:t>control plane</a:t>
            </a:r>
          </a:p>
          <a:p>
            <a:pPr marL="257175" indent="-211931">
              <a:lnSpc>
                <a:spcPct val="90000"/>
              </a:lnSpc>
              <a:spcBef>
                <a:spcPts val="450"/>
              </a:spcBef>
              <a:buClr>
                <a:srgbClr val="011199"/>
              </a:buClr>
              <a:buFont typeface="Wingdings" pitchFamily="2" charset="2"/>
              <a:buChar char="§"/>
            </a:pPr>
            <a:r>
              <a:rPr lang="en-US" sz="1800" dirty="0">
                <a:latin typeface="Calibri"/>
              </a:rPr>
              <a:t>new protocols for mobility management , security, authentication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31212A2B-23C0-3944-98F0-030BFBD6C984}"/>
              </a:ext>
            </a:extLst>
          </p:cNvPr>
          <p:cNvSpPr txBox="1"/>
          <p:nvPr/>
        </p:nvSpPr>
        <p:spPr>
          <a:xfrm>
            <a:off x="2762237" y="3150094"/>
            <a:ext cx="5505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Calibri"/>
              </a:rPr>
              <a:t>MME</a:t>
            </a:r>
            <a:endParaRPr lang="en-US" sz="9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5024057-147E-964F-A9CA-EC03802C4D83}"/>
              </a:ext>
            </a:extLst>
          </p:cNvPr>
          <p:cNvSpPr txBox="1"/>
          <p:nvPr/>
        </p:nvSpPr>
        <p:spPr>
          <a:xfrm>
            <a:off x="4372903" y="2199505"/>
            <a:ext cx="4497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Calibri"/>
              </a:rPr>
              <a:t>HSS</a:t>
            </a:r>
            <a:endParaRPr lang="en-US" sz="9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E1EEDFB5-38A5-7C45-8543-184158D481FE}"/>
              </a:ext>
            </a:extLst>
          </p:cNvPr>
          <p:cNvSpPr txBox="1"/>
          <p:nvPr/>
        </p:nvSpPr>
        <p:spPr>
          <a:xfrm>
            <a:off x="1321878" y="2954282"/>
            <a:ext cx="970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Calibri"/>
              </a:rPr>
              <a:t>base station</a:t>
            </a:r>
            <a:endParaRPr lang="en-US" sz="9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30" name="Straight Arrow Connector 429">
            <a:extLst>
              <a:ext uri="{FF2B5EF4-FFF2-40B4-BE49-F238E27FC236}">
                <a16:creationId xmlns:a16="http://schemas.microsoft.com/office/drawing/2014/main" id="{66EB9510-50A9-6C4A-87A2-FB408C44422A}"/>
              </a:ext>
            </a:extLst>
          </p:cNvPr>
          <p:cNvCxnSpPr>
            <a:cxnSpLocks/>
          </p:cNvCxnSpPr>
          <p:nvPr/>
        </p:nvCxnSpPr>
        <p:spPr>
          <a:xfrm>
            <a:off x="2022439" y="2842551"/>
            <a:ext cx="660251" cy="0"/>
          </a:xfrm>
          <a:prstGeom prst="straightConnector1">
            <a:avLst/>
          </a:prstGeom>
          <a:ln w="19050">
            <a:solidFill>
              <a:srgbClr val="C00000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1" name="Straight Arrow Connector 430">
            <a:extLst>
              <a:ext uri="{FF2B5EF4-FFF2-40B4-BE49-F238E27FC236}">
                <a16:creationId xmlns:a16="http://schemas.microsoft.com/office/drawing/2014/main" id="{219CC063-2975-3846-8E8C-2FDC3A89D86F}"/>
              </a:ext>
            </a:extLst>
          </p:cNvPr>
          <p:cNvCxnSpPr>
            <a:cxnSpLocks/>
          </p:cNvCxnSpPr>
          <p:nvPr/>
        </p:nvCxnSpPr>
        <p:spPr>
          <a:xfrm flipV="1">
            <a:off x="3124323" y="2482960"/>
            <a:ext cx="929165" cy="275458"/>
          </a:xfrm>
          <a:prstGeom prst="straightConnector1">
            <a:avLst/>
          </a:prstGeom>
          <a:ln w="19050">
            <a:solidFill>
              <a:srgbClr val="C00000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2" name="Straight Arrow Connector 431">
            <a:extLst>
              <a:ext uri="{FF2B5EF4-FFF2-40B4-BE49-F238E27FC236}">
                <a16:creationId xmlns:a16="http://schemas.microsoft.com/office/drawing/2014/main" id="{60FC927A-2748-E345-89A9-FEE0D2E2C8C2}"/>
              </a:ext>
            </a:extLst>
          </p:cNvPr>
          <p:cNvCxnSpPr>
            <a:cxnSpLocks/>
          </p:cNvCxnSpPr>
          <p:nvPr/>
        </p:nvCxnSpPr>
        <p:spPr>
          <a:xfrm>
            <a:off x="3124323" y="2898255"/>
            <a:ext cx="1558891" cy="0"/>
          </a:xfrm>
          <a:prstGeom prst="straightConnector1">
            <a:avLst/>
          </a:prstGeom>
          <a:ln w="19050">
            <a:solidFill>
              <a:srgbClr val="C00000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3" name="Straight Arrow Connector 432">
            <a:extLst>
              <a:ext uri="{FF2B5EF4-FFF2-40B4-BE49-F238E27FC236}">
                <a16:creationId xmlns:a16="http://schemas.microsoft.com/office/drawing/2014/main" id="{74497FB2-E245-A640-B392-F3F227CC5F23}"/>
              </a:ext>
            </a:extLst>
          </p:cNvPr>
          <p:cNvCxnSpPr>
            <a:cxnSpLocks/>
          </p:cNvCxnSpPr>
          <p:nvPr/>
        </p:nvCxnSpPr>
        <p:spPr>
          <a:xfrm>
            <a:off x="3124323" y="3020217"/>
            <a:ext cx="300184" cy="125237"/>
          </a:xfrm>
          <a:prstGeom prst="straightConnector1">
            <a:avLst/>
          </a:prstGeom>
          <a:ln w="19050">
            <a:solidFill>
              <a:srgbClr val="C00000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9" name="TextBox 438">
            <a:extLst>
              <a:ext uri="{FF2B5EF4-FFF2-40B4-BE49-F238E27FC236}">
                <a16:creationId xmlns:a16="http://schemas.microsoft.com/office/drawing/2014/main" id="{68267CB8-7442-D047-8C33-1165AC1CDB79}"/>
              </a:ext>
            </a:extLst>
          </p:cNvPr>
          <p:cNvSpPr txBox="1"/>
          <p:nvPr/>
        </p:nvSpPr>
        <p:spPr>
          <a:xfrm>
            <a:off x="4798732" y="3067566"/>
            <a:ext cx="572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Calibri"/>
              </a:rPr>
              <a:t>P-GW</a:t>
            </a:r>
          </a:p>
        </p:txBody>
      </p:sp>
      <p:cxnSp>
        <p:nvCxnSpPr>
          <p:cNvPr id="445" name="Straight Arrow Connector 444">
            <a:extLst>
              <a:ext uri="{FF2B5EF4-FFF2-40B4-BE49-F238E27FC236}">
                <a16:creationId xmlns:a16="http://schemas.microsoft.com/office/drawing/2014/main" id="{818DAA1A-D5C9-AB4A-A207-AE50A61A4AAD}"/>
              </a:ext>
            </a:extLst>
          </p:cNvPr>
          <p:cNvCxnSpPr>
            <a:cxnSpLocks/>
          </p:cNvCxnSpPr>
          <p:nvPr/>
        </p:nvCxnSpPr>
        <p:spPr>
          <a:xfrm>
            <a:off x="1074005" y="2839607"/>
            <a:ext cx="397711" cy="4064"/>
          </a:xfrm>
          <a:prstGeom prst="straightConnector1">
            <a:avLst/>
          </a:prstGeom>
          <a:ln w="19050">
            <a:solidFill>
              <a:srgbClr val="C00000"/>
            </a:solidFill>
            <a:headEnd type="triangl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54" name="Group 653">
            <a:extLst>
              <a:ext uri="{FF2B5EF4-FFF2-40B4-BE49-F238E27FC236}">
                <a16:creationId xmlns:a16="http://schemas.microsoft.com/office/drawing/2014/main" id="{CE9DA9BC-5996-3848-902A-F1093218E243}"/>
              </a:ext>
            </a:extLst>
          </p:cNvPr>
          <p:cNvGrpSpPr/>
          <p:nvPr/>
        </p:nvGrpSpPr>
        <p:grpSpPr>
          <a:xfrm>
            <a:off x="685627" y="3310995"/>
            <a:ext cx="8141785" cy="1592762"/>
            <a:chOff x="914169" y="3271659"/>
            <a:chExt cx="10855713" cy="2123682"/>
          </a:xfrm>
        </p:grpSpPr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757CF7FE-0685-8F41-9D7B-D5B885C0136B}"/>
                </a:ext>
              </a:extLst>
            </p:cNvPr>
            <p:cNvSpPr txBox="1"/>
            <p:nvPr/>
          </p:nvSpPr>
          <p:spPr>
            <a:xfrm>
              <a:off x="4671280" y="3271659"/>
              <a:ext cx="753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Calibri"/>
                </a:rPr>
                <a:t>S-GW</a:t>
              </a:r>
            </a:p>
          </p:txBody>
        </p:sp>
        <p:grpSp>
          <p:nvGrpSpPr>
            <p:cNvPr id="649" name="Group 648">
              <a:extLst>
                <a:ext uri="{FF2B5EF4-FFF2-40B4-BE49-F238E27FC236}">
                  <a16:creationId xmlns:a16="http://schemas.microsoft.com/office/drawing/2014/main" id="{5834B25C-78BB-0D43-A2B0-7950BD0F242D}"/>
                </a:ext>
              </a:extLst>
            </p:cNvPr>
            <p:cNvGrpSpPr/>
            <p:nvPr/>
          </p:nvGrpSpPr>
          <p:grpSpPr>
            <a:xfrm>
              <a:off x="2793288" y="4511982"/>
              <a:ext cx="4433068" cy="574881"/>
              <a:chOff x="5366964" y="5459934"/>
              <a:chExt cx="4476119" cy="574881"/>
            </a:xfrm>
          </p:grpSpPr>
          <p:sp>
            <p:nvSpPr>
              <p:cNvPr id="590" name="Freeform 589">
                <a:extLst>
                  <a:ext uri="{FF2B5EF4-FFF2-40B4-BE49-F238E27FC236}">
                    <a16:creationId xmlns:a16="http://schemas.microsoft.com/office/drawing/2014/main" id="{14BE4348-A8EF-074B-A9F5-5DCA38BC7661}"/>
                  </a:ext>
                </a:extLst>
              </p:cNvPr>
              <p:cNvSpPr/>
              <p:nvPr/>
            </p:nvSpPr>
            <p:spPr>
              <a:xfrm>
                <a:off x="5366964" y="5459934"/>
                <a:ext cx="4476119" cy="574881"/>
              </a:xfrm>
              <a:custGeom>
                <a:avLst/>
                <a:gdLst>
                  <a:gd name="connsiteX0" fmla="*/ 409574 w 1466206"/>
                  <a:gd name="connsiteY0" fmla="*/ 41300 h 846656"/>
                  <a:gd name="connsiteX1" fmla="*/ 55068 w 1466206"/>
                  <a:gd name="connsiteY1" fmla="*/ 92926 h 846656"/>
                  <a:gd name="connsiteX2" fmla="*/ 0 w 1466206"/>
                  <a:gd name="connsiteY2" fmla="*/ 344169 h 846656"/>
                  <a:gd name="connsiteX3" fmla="*/ 37859 w 1466206"/>
                  <a:gd name="connsiteY3" fmla="*/ 726197 h 846656"/>
                  <a:gd name="connsiteX4" fmla="*/ 320087 w 1466206"/>
                  <a:gd name="connsiteY4" fmla="*/ 846656 h 846656"/>
                  <a:gd name="connsiteX5" fmla="*/ 949936 w 1466206"/>
                  <a:gd name="connsiteY5" fmla="*/ 777822 h 846656"/>
                  <a:gd name="connsiteX6" fmla="*/ 1466206 w 1466206"/>
                  <a:gd name="connsiteY6" fmla="*/ 757172 h 846656"/>
                  <a:gd name="connsiteX7" fmla="*/ 1466206 w 1466206"/>
                  <a:gd name="connsiteY7" fmla="*/ 357936 h 846656"/>
                  <a:gd name="connsiteX8" fmla="*/ 1287232 w 1466206"/>
                  <a:gd name="connsiteY8" fmla="*/ 0 h 846656"/>
                  <a:gd name="connsiteX9" fmla="*/ 719336 w 1466206"/>
                  <a:gd name="connsiteY9" fmla="*/ 55067 h 846656"/>
                  <a:gd name="connsiteX10" fmla="*/ 409574 w 1466206"/>
                  <a:gd name="connsiteY10" fmla="*/ 41300 h 846656"/>
                  <a:gd name="connsiteX0" fmla="*/ 409574 w 1466206"/>
                  <a:gd name="connsiteY0" fmla="*/ 41300 h 846656"/>
                  <a:gd name="connsiteX1" fmla="*/ 55068 w 1466206"/>
                  <a:gd name="connsiteY1" fmla="*/ 92926 h 846656"/>
                  <a:gd name="connsiteX2" fmla="*/ 0 w 1466206"/>
                  <a:gd name="connsiteY2" fmla="*/ 344169 h 846656"/>
                  <a:gd name="connsiteX3" fmla="*/ 37859 w 1466206"/>
                  <a:gd name="connsiteY3" fmla="*/ 726197 h 846656"/>
                  <a:gd name="connsiteX4" fmla="*/ 320087 w 1466206"/>
                  <a:gd name="connsiteY4" fmla="*/ 846656 h 846656"/>
                  <a:gd name="connsiteX5" fmla="*/ 949936 w 1466206"/>
                  <a:gd name="connsiteY5" fmla="*/ 777822 h 846656"/>
                  <a:gd name="connsiteX6" fmla="*/ 1466206 w 1466206"/>
                  <a:gd name="connsiteY6" fmla="*/ 757172 h 846656"/>
                  <a:gd name="connsiteX7" fmla="*/ 1466206 w 1466206"/>
                  <a:gd name="connsiteY7" fmla="*/ 357936 h 846656"/>
                  <a:gd name="connsiteX8" fmla="*/ 1287232 w 1466206"/>
                  <a:gd name="connsiteY8" fmla="*/ 0 h 846656"/>
                  <a:gd name="connsiteX9" fmla="*/ 719336 w 1466206"/>
                  <a:gd name="connsiteY9" fmla="*/ 55067 h 846656"/>
                  <a:gd name="connsiteX10" fmla="*/ 409574 w 1466206"/>
                  <a:gd name="connsiteY10" fmla="*/ 41300 h 846656"/>
                  <a:gd name="connsiteX0" fmla="*/ 416148 w 1472780"/>
                  <a:gd name="connsiteY0" fmla="*/ 41300 h 846656"/>
                  <a:gd name="connsiteX1" fmla="*/ 61642 w 1472780"/>
                  <a:gd name="connsiteY1" fmla="*/ 92926 h 846656"/>
                  <a:gd name="connsiteX2" fmla="*/ 6574 w 1472780"/>
                  <a:gd name="connsiteY2" fmla="*/ 344169 h 846656"/>
                  <a:gd name="connsiteX3" fmla="*/ 44433 w 1472780"/>
                  <a:gd name="connsiteY3" fmla="*/ 726197 h 846656"/>
                  <a:gd name="connsiteX4" fmla="*/ 326661 w 1472780"/>
                  <a:gd name="connsiteY4" fmla="*/ 846656 h 846656"/>
                  <a:gd name="connsiteX5" fmla="*/ 956510 w 1472780"/>
                  <a:gd name="connsiteY5" fmla="*/ 777822 h 846656"/>
                  <a:gd name="connsiteX6" fmla="*/ 1472780 w 1472780"/>
                  <a:gd name="connsiteY6" fmla="*/ 757172 h 846656"/>
                  <a:gd name="connsiteX7" fmla="*/ 1472780 w 1472780"/>
                  <a:gd name="connsiteY7" fmla="*/ 357936 h 846656"/>
                  <a:gd name="connsiteX8" fmla="*/ 1293806 w 1472780"/>
                  <a:gd name="connsiteY8" fmla="*/ 0 h 846656"/>
                  <a:gd name="connsiteX9" fmla="*/ 725910 w 1472780"/>
                  <a:gd name="connsiteY9" fmla="*/ 55067 h 846656"/>
                  <a:gd name="connsiteX10" fmla="*/ 416148 w 1472780"/>
                  <a:gd name="connsiteY10" fmla="*/ 41300 h 846656"/>
                  <a:gd name="connsiteX0" fmla="*/ 416148 w 1472780"/>
                  <a:gd name="connsiteY0" fmla="*/ 41300 h 846656"/>
                  <a:gd name="connsiteX1" fmla="*/ 61642 w 1472780"/>
                  <a:gd name="connsiteY1" fmla="*/ 92926 h 846656"/>
                  <a:gd name="connsiteX2" fmla="*/ 6574 w 1472780"/>
                  <a:gd name="connsiteY2" fmla="*/ 344169 h 846656"/>
                  <a:gd name="connsiteX3" fmla="*/ 44433 w 1472780"/>
                  <a:gd name="connsiteY3" fmla="*/ 726197 h 846656"/>
                  <a:gd name="connsiteX4" fmla="*/ 326661 w 1472780"/>
                  <a:gd name="connsiteY4" fmla="*/ 846656 h 846656"/>
                  <a:gd name="connsiteX5" fmla="*/ 956510 w 1472780"/>
                  <a:gd name="connsiteY5" fmla="*/ 777822 h 846656"/>
                  <a:gd name="connsiteX6" fmla="*/ 1472780 w 1472780"/>
                  <a:gd name="connsiteY6" fmla="*/ 757172 h 846656"/>
                  <a:gd name="connsiteX7" fmla="*/ 1472780 w 1472780"/>
                  <a:gd name="connsiteY7" fmla="*/ 357936 h 846656"/>
                  <a:gd name="connsiteX8" fmla="*/ 1293806 w 1472780"/>
                  <a:gd name="connsiteY8" fmla="*/ 0 h 846656"/>
                  <a:gd name="connsiteX9" fmla="*/ 725910 w 1472780"/>
                  <a:gd name="connsiteY9" fmla="*/ 55067 h 846656"/>
                  <a:gd name="connsiteX10" fmla="*/ 416148 w 1472780"/>
                  <a:gd name="connsiteY10" fmla="*/ 41300 h 846656"/>
                  <a:gd name="connsiteX0" fmla="*/ 416148 w 1518548"/>
                  <a:gd name="connsiteY0" fmla="*/ 41300 h 846656"/>
                  <a:gd name="connsiteX1" fmla="*/ 61642 w 1518548"/>
                  <a:gd name="connsiteY1" fmla="*/ 92926 h 846656"/>
                  <a:gd name="connsiteX2" fmla="*/ 6574 w 1518548"/>
                  <a:gd name="connsiteY2" fmla="*/ 344169 h 846656"/>
                  <a:gd name="connsiteX3" fmla="*/ 44433 w 1518548"/>
                  <a:gd name="connsiteY3" fmla="*/ 726197 h 846656"/>
                  <a:gd name="connsiteX4" fmla="*/ 326661 w 1518548"/>
                  <a:gd name="connsiteY4" fmla="*/ 846656 h 846656"/>
                  <a:gd name="connsiteX5" fmla="*/ 956510 w 1518548"/>
                  <a:gd name="connsiteY5" fmla="*/ 777822 h 846656"/>
                  <a:gd name="connsiteX6" fmla="*/ 1472780 w 1518548"/>
                  <a:gd name="connsiteY6" fmla="*/ 757172 h 846656"/>
                  <a:gd name="connsiteX7" fmla="*/ 1472780 w 1518548"/>
                  <a:gd name="connsiteY7" fmla="*/ 357936 h 846656"/>
                  <a:gd name="connsiteX8" fmla="*/ 1293806 w 1518548"/>
                  <a:gd name="connsiteY8" fmla="*/ 0 h 846656"/>
                  <a:gd name="connsiteX9" fmla="*/ 725910 w 1518548"/>
                  <a:gd name="connsiteY9" fmla="*/ 55067 h 846656"/>
                  <a:gd name="connsiteX10" fmla="*/ 416148 w 1518548"/>
                  <a:gd name="connsiteY10" fmla="*/ 41300 h 846656"/>
                  <a:gd name="connsiteX0" fmla="*/ 416148 w 1518548"/>
                  <a:gd name="connsiteY0" fmla="*/ 84063 h 889419"/>
                  <a:gd name="connsiteX1" fmla="*/ 61642 w 1518548"/>
                  <a:gd name="connsiteY1" fmla="*/ 135689 h 889419"/>
                  <a:gd name="connsiteX2" fmla="*/ 6574 w 1518548"/>
                  <a:gd name="connsiteY2" fmla="*/ 386932 h 889419"/>
                  <a:gd name="connsiteX3" fmla="*/ 44433 w 1518548"/>
                  <a:gd name="connsiteY3" fmla="*/ 768960 h 889419"/>
                  <a:gd name="connsiteX4" fmla="*/ 326661 w 1518548"/>
                  <a:gd name="connsiteY4" fmla="*/ 889419 h 889419"/>
                  <a:gd name="connsiteX5" fmla="*/ 956510 w 1518548"/>
                  <a:gd name="connsiteY5" fmla="*/ 820585 h 889419"/>
                  <a:gd name="connsiteX6" fmla="*/ 1472780 w 1518548"/>
                  <a:gd name="connsiteY6" fmla="*/ 799935 h 889419"/>
                  <a:gd name="connsiteX7" fmla="*/ 1472780 w 1518548"/>
                  <a:gd name="connsiteY7" fmla="*/ 400699 h 889419"/>
                  <a:gd name="connsiteX8" fmla="*/ 1293806 w 1518548"/>
                  <a:gd name="connsiteY8" fmla="*/ 42763 h 889419"/>
                  <a:gd name="connsiteX9" fmla="*/ 725910 w 1518548"/>
                  <a:gd name="connsiteY9" fmla="*/ 97830 h 889419"/>
                  <a:gd name="connsiteX10" fmla="*/ 416148 w 1518548"/>
                  <a:gd name="connsiteY10" fmla="*/ 84063 h 889419"/>
                  <a:gd name="connsiteX0" fmla="*/ 416148 w 1518548"/>
                  <a:gd name="connsiteY0" fmla="*/ 52053 h 857409"/>
                  <a:gd name="connsiteX1" fmla="*/ 61642 w 1518548"/>
                  <a:gd name="connsiteY1" fmla="*/ 103679 h 857409"/>
                  <a:gd name="connsiteX2" fmla="*/ 6574 w 1518548"/>
                  <a:gd name="connsiteY2" fmla="*/ 354922 h 857409"/>
                  <a:gd name="connsiteX3" fmla="*/ 44433 w 1518548"/>
                  <a:gd name="connsiteY3" fmla="*/ 736950 h 857409"/>
                  <a:gd name="connsiteX4" fmla="*/ 326661 w 1518548"/>
                  <a:gd name="connsiteY4" fmla="*/ 857409 h 857409"/>
                  <a:gd name="connsiteX5" fmla="*/ 956510 w 1518548"/>
                  <a:gd name="connsiteY5" fmla="*/ 788575 h 857409"/>
                  <a:gd name="connsiteX6" fmla="*/ 1472780 w 1518548"/>
                  <a:gd name="connsiteY6" fmla="*/ 767925 h 857409"/>
                  <a:gd name="connsiteX7" fmla="*/ 1472780 w 1518548"/>
                  <a:gd name="connsiteY7" fmla="*/ 368689 h 857409"/>
                  <a:gd name="connsiteX8" fmla="*/ 1293806 w 1518548"/>
                  <a:gd name="connsiteY8" fmla="*/ 10753 h 857409"/>
                  <a:gd name="connsiteX9" fmla="*/ 928976 w 1518548"/>
                  <a:gd name="connsiteY9" fmla="*/ 89911 h 857409"/>
                  <a:gd name="connsiteX10" fmla="*/ 416148 w 1518548"/>
                  <a:gd name="connsiteY10" fmla="*/ 52053 h 857409"/>
                  <a:gd name="connsiteX0" fmla="*/ 430374 w 1519007"/>
                  <a:gd name="connsiteY0" fmla="*/ 231021 h 857409"/>
                  <a:gd name="connsiteX1" fmla="*/ 62101 w 1519007"/>
                  <a:gd name="connsiteY1" fmla="*/ 103679 h 857409"/>
                  <a:gd name="connsiteX2" fmla="*/ 7033 w 1519007"/>
                  <a:gd name="connsiteY2" fmla="*/ 354922 h 857409"/>
                  <a:gd name="connsiteX3" fmla="*/ 44892 w 1519007"/>
                  <a:gd name="connsiteY3" fmla="*/ 736950 h 857409"/>
                  <a:gd name="connsiteX4" fmla="*/ 327120 w 1519007"/>
                  <a:gd name="connsiteY4" fmla="*/ 857409 h 857409"/>
                  <a:gd name="connsiteX5" fmla="*/ 956969 w 1519007"/>
                  <a:gd name="connsiteY5" fmla="*/ 788575 h 857409"/>
                  <a:gd name="connsiteX6" fmla="*/ 1473239 w 1519007"/>
                  <a:gd name="connsiteY6" fmla="*/ 767925 h 857409"/>
                  <a:gd name="connsiteX7" fmla="*/ 1473239 w 1519007"/>
                  <a:gd name="connsiteY7" fmla="*/ 368689 h 857409"/>
                  <a:gd name="connsiteX8" fmla="*/ 1294265 w 1519007"/>
                  <a:gd name="connsiteY8" fmla="*/ 10753 h 857409"/>
                  <a:gd name="connsiteX9" fmla="*/ 929435 w 1519007"/>
                  <a:gd name="connsiteY9" fmla="*/ 89911 h 857409"/>
                  <a:gd name="connsiteX10" fmla="*/ 430374 w 1519007"/>
                  <a:gd name="connsiteY10" fmla="*/ 231021 h 857409"/>
                  <a:gd name="connsiteX0" fmla="*/ 457084 w 1545717"/>
                  <a:gd name="connsiteY0" fmla="*/ 231021 h 857409"/>
                  <a:gd name="connsiteX1" fmla="*/ 88811 w 1545717"/>
                  <a:gd name="connsiteY1" fmla="*/ 103679 h 857409"/>
                  <a:gd name="connsiteX2" fmla="*/ 33743 w 1545717"/>
                  <a:gd name="connsiteY2" fmla="*/ 354922 h 857409"/>
                  <a:gd name="connsiteX3" fmla="*/ 71602 w 1545717"/>
                  <a:gd name="connsiteY3" fmla="*/ 736950 h 857409"/>
                  <a:gd name="connsiteX4" fmla="*/ 353830 w 1545717"/>
                  <a:gd name="connsiteY4" fmla="*/ 857409 h 857409"/>
                  <a:gd name="connsiteX5" fmla="*/ 983679 w 1545717"/>
                  <a:gd name="connsiteY5" fmla="*/ 788575 h 857409"/>
                  <a:gd name="connsiteX6" fmla="*/ 1499949 w 1545717"/>
                  <a:gd name="connsiteY6" fmla="*/ 767925 h 857409"/>
                  <a:gd name="connsiteX7" fmla="*/ 1499949 w 1545717"/>
                  <a:gd name="connsiteY7" fmla="*/ 368689 h 857409"/>
                  <a:gd name="connsiteX8" fmla="*/ 1320975 w 1545717"/>
                  <a:gd name="connsiteY8" fmla="*/ 10753 h 857409"/>
                  <a:gd name="connsiteX9" fmla="*/ 956145 w 1545717"/>
                  <a:gd name="connsiteY9" fmla="*/ 89911 h 857409"/>
                  <a:gd name="connsiteX10" fmla="*/ 457084 w 1545717"/>
                  <a:gd name="connsiteY10" fmla="*/ 231021 h 857409"/>
                  <a:gd name="connsiteX0" fmla="*/ 563227 w 1524513"/>
                  <a:gd name="connsiteY0" fmla="*/ 182837 h 857409"/>
                  <a:gd name="connsiteX1" fmla="*/ 67607 w 1524513"/>
                  <a:gd name="connsiteY1" fmla="*/ 103679 h 857409"/>
                  <a:gd name="connsiteX2" fmla="*/ 12539 w 1524513"/>
                  <a:gd name="connsiteY2" fmla="*/ 354922 h 857409"/>
                  <a:gd name="connsiteX3" fmla="*/ 50398 w 1524513"/>
                  <a:gd name="connsiteY3" fmla="*/ 736950 h 857409"/>
                  <a:gd name="connsiteX4" fmla="*/ 332626 w 1524513"/>
                  <a:gd name="connsiteY4" fmla="*/ 857409 h 857409"/>
                  <a:gd name="connsiteX5" fmla="*/ 962475 w 1524513"/>
                  <a:gd name="connsiteY5" fmla="*/ 788575 h 857409"/>
                  <a:gd name="connsiteX6" fmla="*/ 1478745 w 1524513"/>
                  <a:gd name="connsiteY6" fmla="*/ 767925 h 857409"/>
                  <a:gd name="connsiteX7" fmla="*/ 1478745 w 1524513"/>
                  <a:gd name="connsiteY7" fmla="*/ 368689 h 857409"/>
                  <a:gd name="connsiteX8" fmla="*/ 1299771 w 1524513"/>
                  <a:gd name="connsiteY8" fmla="*/ 10753 h 857409"/>
                  <a:gd name="connsiteX9" fmla="*/ 934941 w 1524513"/>
                  <a:gd name="connsiteY9" fmla="*/ 89911 h 857409"/>
                  <a:gd name="connsiteX10" fmla="*/ 563227 w 1524513"/>
                  <a:gd name="connsiteY10" fmla="*/ 182837 h 857409"/>
                  <a:gd name="connsiteX0" fmla="*/ 563227 w 1539800"/>
                  <a:gd name="connsiteY0" fmla="*/ 182837 h 857409"/>
                  <a:gd name="connsiteX1" fmla="*/ 67607 w 1539800"/>
                  <a:gd name="connsiteY1" fmla="*/ 103679 h 857409"/>
                  <a:gd name="connsiteX2" fmla="*/ 12539 w 1539800"/>
                  <a:gd name="connsiteY2" fmla="*/ 354922 h 857409"/>
                  <a:gd name="connsiteX3" fmla="*/ 50398 w 1539800"/>
                  <a:gd name="connsiteY3" fmla="*/ 736950 h 857409"/>
                  <a:gd name="connsiteX4" fmla="*/ 332626 w 1539800"/>
                  <a:gd name="connsiteY4" fmla="*/ 857409 h 857409"/>
                  <a:gd name="connsiteX5" fmla="*/ 752525 w 1539800"/>
                  <a:gd name="connsiteY5" fmla="*/ 726625 h 857409"/>
                  <a:gd name="connsiteX6" fmla="*/ 1478745 w 1539800"/>
                  <a:gd name="connsiteY6" fmla="*/ 767925 h 857409"/>
                  <a:gd name="connsiteX7" fmla="*/ 1478745 w 1539800"/>
                  <a:gd name="connsiteY7" fmla="*/ 368689 h 857409"/>
                  <a:gd name="connsiteX8" fmla="*/ 1299771 w 1539800"/>
                  <a:gd name="connsiteY8" fmla="*/ 10753 h 857409"/>
                  <a:gd name="connsiteX9" fmla="*/ 934941 w 1539800"/>
                  <a:gd name="connsiteY9" fmla="*/ 89911 h 857409"/>
                  <a:gd name="connsiteX10" fmla="*/ 563227 w 1539800"/>
                  <a:gd name="connsiteY10" fmla="*/ 182837 h 857409"/>
                  <a:gd name="connsiteX0" fmla="*/ 563227 w 1539800"/>
                  <a:gd name="connsiteY0" fmla="*/ 182837 h 857409"/>
                  <a:gd name="connsiteX1" fmla="*/ 67607 w 1539800"/>
                  <a:gd name="connsiteY1" fmla="*/ 103679 h 857409"/>
                  <a:gd name="connsiteX2" fmla="*/ 12539 w 1539800"/>
                  <a:gd name="connsiteY2" fmla="*/ 354922 h 857409"/>
                  <a:gd name="connsiteX3" fmla="*/ 50398 w 1539800"/>
                  <a:gd name="connsiteY3" fmla="*/ 736950 h 857409"/>
                  <a:gd name="connsiteX4" fmla="*/ 332626 w 1539800"/>
                  <a:gd name="connsiteY4" fmla="*/ 857409 h 857409"/>
                  <a:gd name="connsiteX5" fmla="*/ 752525 w 1539800"/>
                  <a:gd name="connsiteY5" fmla="*/ 726625 h 857409"/>
                  <a:gd name="connsiteX6" fmla="*/ 1478745 w 1539800"/>
                  <a:gd name="connsiteY6" fmla="*/ 767925 h 857409"/>
                  <a:gd name="connsiteX7" fmla="*/ 1478745 w 1539800"/>
                  <a:gd name="connsiteY7" fmla="*/ 368689 h 857409"/>
                  <a:gd name="connsiteX8" fmla="*/ 1299771 w 1539800"/>
                  <a:gd name="connsiteY8" fmla="*/ 10753 h 857409"/>
                  <a:gd name="connsiteX9" fmla="*/ 934941 w 1539800"/>
                  <a:gd name="connsiteY9" fmla="*/ 89911 h 857409"/>
                  <a:gd name="connsiteX10" fmla="*/ 563227 w 1539800"/>
                  <a:gd name="connsiteY10" fmla="*/ 182837 h 857409"/>
                  <a:gd name="connsiteX0" fmla="*/ 563227 w 1539800"/>
                  <a:gd name="connsiteY0" fmla="*/ 95020 h 769592"/>
                  <a:gd name="connsiteX1" fmla="*/ 67607 w 1539800"/>
                  <a:gd name="connsiteY1" fmla="*/ 15862 h 769592"/>
                  <a:gd name="connsiteX2" fmla="*/ 12539 w 1539800"/>
                  <a:gd name="connsiteY2" fmla="*/ 267105 h 769592"/>
                  <a:gd name="connsiteX3" fmla="*/ 50398 w 1539800"/>
                  <a:gd name="connsiteY3" fmla="*/ 649133 h 769592"/>
                  <a:gd name="connsiteX4" fmla="*/ 332626 w 1539800"/>
                  <a:gd name="connsiteY4" fmla="*/ 769592 h 769592"/>
                  <a:gd name="connsiteX5" fmla="*/ 752525 w 1539800"/>
                  <a:gd name="connsiteY5" fmla="*/ 638808 h 769592"/>
                  <a:gd name="connsiteX6" fmla="*/ 1478745 w 1539800"/>
                  <a:gd name="connsiteY6" fmla="*/ 680108 h 769592"/>
                  <a:gd name="connsiteX7" fmla="*/ 1478745 w 1539800"/>
                  <a:gd name="connsiteY7" fmla="*/ 280872 h 769592"/>
                  <a:gd name="connsiteX8" fmla="*/ 1299771 w 1539800"/>
                  <a:gd name="connsiteY8" fmla="*/ 50279 h 769592"/>
                  <a:gd name="connsiteX9" fmla="*/ 934941 w 1539800"/>
                  <a:gd name="connsiteY9" fmla="*/ 2094 h 769592"/>
                  <a:gd name="connsiteX10" fmla="*/ 563227 w 1539800"/>
                  <a:gd name="connsiteY10" fmla="*/ 95020 h 769592"/>
                  <a:gd name="connsiteX0" fmla="*/ 563227 w 1539800"/>
                  <a:gd name="connsiteY0" fmla="*/ 95020 h 769592"/>
                  <a:gd name="connsiteX1" fmla="*/ 67607 w 1539800"/>
                  <a:gd name="connsiteY1" fmla="*/ 15862 h 769592"/>
                  <a:gd name="connsiteX2" fmla="*/ 12539 w 1539800"/>
                  <a:gd name="connsiteY2" fmla="*/ 267105 h 769592"/>
                  <a:gd name="connsiteX3" fmla="*/ 50398 w 1539800"/>
                  <a:gd name="connsiteY3" fmla="*/ 649133 h 769592"/>
                  <a:gd name="connsiteX4" fmla="*/ 332626 w 1539800"/>
                  <a:gd name="connsiteY4" fmla="*/ 769592 h 769592"/>
                  <a:gd name="connsiteX5" fmla="*/ 752525 w 1539800"/>
                  <a:gd name="connsiteY5" fmla="*/ 638808 h 769592"/>
                  <a:gd name="connsiteX6" fmla="*/ 1478745 w 1539800"/>
                  <a:gd name="connsiteY6" fmla="*/ 680108 h 769592"/>
                  <a:gd name="connsiteX7" fmla="*/ 1478745 w 1539800"/>
                  <a:gd name="connsiteY7" fmla="*/ 280872 h 769592"/>
                  <a:gd name="connsiteX8" fmla="*/ 1299771 w 1539800"/>
                  <a:gd name="connsiteY8" fmla="*/ 50279 h 769592"/>
                  <a:gd name="connsiteX9" fmla="*/ 934941 w 1539800"/>
                  <a:gd name="connsiteY9" fmla="*/ 2094 h 769592"/>
                  <a:gd name="connsiteX10" fmla="*/ 563227 w 1539800"/>
                  <a:gd name="connsiteY10" fmla="*/ 95020 h 769592"/>
                  <a:gd name="connsiteX0" fmla="*/ 580156 w 1556729"/>
                  <a:gd name="connsiteY0" fmla="*/ 95020 h 769592"/>
                  <a:gd name="connsiteX1" fmla="*/ 349414 w 1556729"/>
                  <a:gd name="connsiteY1" fmla="*/ 232475 h 769592"/>
                  <a:gd name="connsiteX2" fmla="*/ 29468 w 1556729"/>
                  <a:gd name="connsiteY2" fmla="*/ 267105 h 769592"/>
                  <a:gd name="connsiteX3" fmla="*/ 67327 w 1556729"/>
                  <a:gd name="connsiteY3" fmla="*/ 649133 h 769592"/>
                  <a:gd name="connsiteX4" fmla="*/ 349555 w 1556729"/>
                  <a:gd name="connsiteY4" fmla="*/ 769592 h 769592"/>
                  <a:gd name="connsiteX5" fmla="*/ 769454 w 1556729"/>
                  <a:gd name="connsiteY5" fmla="*/ 638808 h 769592"/>
                  <a:gd name="connsiteX6" fmla="*/ 1495674 w 1556729"/>
                  <a:gd name="connsiteY6" fmla="*/ 680108 h 769592"/>
                  <a:gd name="connsiteX7" fmla="*/ 1495674 w 1556729"/>
                  <a:gd name="connsiteY7" fmla="*/ 280872 h 769592"/>
                  <a:gd name="connsiteX8" fmla="*/ 1316700 w 1556729"/>
                  <a:gd name="connsiteY8" fmla="*/ 50279 h 769592"/>
                  <a:gd name="connsiteX9" fmla="*/ 951870 w 1556729"/>
                  <a:gd name="connsiteY9" fmla="*/ 2094 h 769592"/>
                  <a:gd name="connsiteX10" fmla="*/ 580156 w 1556729"/>
                  <a:gd name="connsiteY10" fmla="*/ 95020 h 769592"/>
                  <a:gd name="connsiteX0" fmla="*/ 552462 w 1529035"/>
                  <a:gd name="connsiteY0" fmla="*/ 95020 h 769592"/>
                  <a:gd name="connsiteX1" fmla="*/ 321720 w 1529035"/>
                  <a:gd name="connsiteY1" fmla="*/ 232475 h 769592"/>
                  <a:gd name="connsiteX2" fmla="*/ 1774 w 1529035"/>
                  <a:gd name="connsiteY2" fmla="*/ 267105 h 769592"/>
                  <a:gd name="connsiteX3" fmla="*/ 205181 w 1529035"/>
                  <a:gd name="connsiteY3" fmla="*/ 597734 h 769592"/>
                  <a:gd name="connsiteX4" fmla="*/ 321861 w 1529035"/>
                  <a:gd name="connsiteY4" fmla="*/ 769592 h 769592"/>
                  <a:gd name="connsiteX5" fmla="*/ 741760 w 1529035"/>
                  <a:gd name="connsiteY5" fmla="*/ 638808 h 769592"/>
                  <a:gd name="connsiteX6" fmla="*/ 1467980 w 1529035"/>
                  <a:gd name="connsiteY6" fmla="*/ 680108 h 769592"/>
                  <a:gd name="connsiteX7" fmla="*/ 1467980 w 1529035"/>
                  <a:gd name="connsiteY7" fmla="*/ 280872 h 769592"/>
                  <a:gd name="connsiteX8" fmla="*/ 1289006 w 1529035"/>
                  <a:gd name="connsiteY8" fmla="*/ 50279 h 769592"/>
                  <a:gd name="connsiteX9" fmla="*/ 924176 w 1529035"/>
                  <a:gd name="connsiteY9" fmla="*/ 2094 h 769592"/>
                  <a:gd name="connsiteX10" fmla="*/ 552462 w 1529035"/>
                  <a:gd name="connsiteY10" fmla="*/ 95020 h 769592"/>
                  <a:gd name="connsiteX0" fmla="*/ 552568 w 1529141"/>
                  <a:gd name="connsiteY0" fmla="*/ 95020 h 697308"/>
                  <a:gd name="connsiteX1" fmla="*/ 321826 w 1529141"/>
                  <a:gd name="connsiteY1" fmla="*/ 232475 h 697308"/>
                  <a:gd name="connsiteX2" fmla="*/ 1880 w 1529141"/>
                  <a:gd name="connsiteY2" fmla="*/ 267105 h 697308"/>
                  <a:gd name="connsiteX3" fmla="*/ 205287 w 1529141"/>
                  <a:gd name="connsiteY3" fmla="*/ 597734 h 697308"/>
                  <a:gd name="connsiteX4" fmla="*/ 526144 w 1529141"/>
                  <a:gd name="connsiteY4" fmla="*/ 563993 h 697308"/>
                  <a:gd name="connsiteX5" fmla="*/ 741866 w 1529141"/>
                  <a:gd name="connsiteY5" fmla="*/ 638808 h 697308"/>
                  <a:gd name="connsiteX6" fmla="*/ 1468086 w 1529141"/>
                  <a:gd name="connsiteY6" fmla="*/ 680108 h 697308"/>
                  <a:gd name="connsiteX7" fmla="*/ 1468086 w 1529141"/>
                  <a:gd name="connsiteY7" fmla="*/ 280872 h 697308"/>
                  <a:gd name="connsiteX8" fmla="*/ 1289112 w 1529141"/>
                  <a:gd name="connsiteY8" fmla="*/ 50279 h 697308"/>
                  <a:gd name="connsiteX9" fmla="*/ 924282 w 1529141"/>
                  <a:gd name="connsiteY9" fmla="*/ 2094 h 697308"/>
                  <a:gd name="connsiteX10" fmla="*/ 552568 w 1529141"/>
                  <a:gd name="connsiteY10" fmla="*/ 95020 h 697308"/>
                  <a:gd name="connsiteX0" fmla="*/ 503604 w 1480177"/>
                  <a:gd name="connsiteY0" fmla="*/ 95020 h 697308"/>
                  <a:gd name="connsiteX1" fmla="*/ 272862 w 1480177"/>
                  <a:gd name="connsiteY1" fmla="*/ 232475 h 697308"/>
                  <a:gd name="connsiteX2" fmla="*/ 2581 w 1480177"/>
                  <a:gd name="connsiteY2" fmla="*/ 384590 h 697308"/>
                  <a:gd name="connsiteX3" fmla="*/ 156323 w 1480177"/>
                  <a:gd name="connsiteY3" fmla="*/ 597734 h 697308"/>
                  <a:gd name="connsiteX4" fmla="*/ 477180 w 1480177"/>
                  <a:gd name="connsiteY4" fmla="*/ 563993 h 697308"/>
                  <a:gd name="connsiteX5" fmla="*/ 692902 w 1480177"/>
                  <a:gd name="connsiteY5" fmla="*/ 638808 h 697308"/>
                  <a:gd name="connsiteX6" fmla="*/ 1419122 w 1480177"/>
                  <a:gd name="connsiteY6" fmla="*/ 680108 h 697308"/>
                  <a:gd name="connsiteX7" fmla="*/ 1419122 w 1480177"/>
                  <a:gd name="connsiteY7" fmla="*/ 280872 h 697308"/>
                  <a:gd name="connsiteX8" fmla="*/ 1240148 w 1480177"/>
                  <a:gd name="connsiteY8" fmla="*/ 50279 h 697308"/>
                  <a:gd name="connsiteX9" fmla="*/ 875318 w 1480177"/>
                  <a:gd name="connsiteY9" fmla="*/ 2094 h 697308"/>
                  <a:gd name="connsiteX10" fmla="*/ 503604 w 1480177"/>
                  <a:gd name="connsiteY10" fmla="*/ 95020 h 697308"/>
                  <a:gd name="connsiteX0" fmla="*/ 503604 w 1480177"/>
                  <a:gd name="connsiteY0" fmla="*/ 95020 h 697308"/>
                  <a:gd name="connsiteX1" fmla="*/ 272862 w 1480177"/>
                  <a:gd name="connsiteY1" fmla="*/ 232475 h 697308"/>
                  <a:gd name="connsiteX2" fmla="*/ 2581 w 1480177"/>
                  <a:gd name="connsiteY2" fmla="*/ 384590 h 697308"/>
                  <a:gd name="connsiteX3" fmla="*/ 156323 w 1480177"/>
                  <a:gd name="connsiteY3" fmla="*/ 597734 h 697308"/>
                  <a:gd name="connsiteX4" fmla="*/ 477180 w 1480177"/>
                  <a:gd name="connsiteY4" fmla="*/ 563993 h 697308"/>
                  <a:gd name="connsiteX5" fmla="*/ 692902 w 1480177"/>
                  <a:gd name="connsiteY5" fmla="*/ 638808 h 697308"/>
                  <a:gd name="connsiteX6" fmla="*/ 1419122 w 1480177"/>
                  <a:gd name="connsiteY6" fmla="*/ 680108 h 697308"/>
                  <a:gd name="connsiteX7" fmla="*/ 1419122 w 1480177"/>
                  <a:gd name="connsiteY7" fmla="*/ 280872 h 697308"/>
                  <a:gd name="connsiteX8" fmla="*/ 1240148 w 1480177"/>
                  <a:gd name="connsiteY8" fmla="*/ 50279 h 697308"/>
                  <a:gd name="connsiteX9" fmla="*/ 875318 w 1480177"/>
                  <a:gd name="connsiteY9" fmla="*/ 2094 h 697308"/>
                  <a:gd name="connsiteX10" fmla="*/ 503604 w 1480177"/>
                  <a:gd name="connsiteY10" fmla="*/ 95020 h 697308"/>
                  <a:gd name="connsiteX0" fmla="*/ 504713 w 1481286"/>
                  <a:gd name="connsiteY0" fmla="*/ 95020 h 700752"/>
                  <a:gd name="connsiteX1" fmla="*/ 273971 w 1481286"/>
                  <a:gd name="connsiteY1" fmla="*/ 232475 h 700752"/>
                  <a:gd name="connsiteX2" fmla="*/ 3690 w 1481286"/>
                  <a:gd name="connsiteY2" fmla="*/ 384590 h 700752"/>
                  <a:gd name="connsiteX3" fmla="*/ 157432 w 1481286"/>
                  <a:gd name="connsiteY3" fmla="*/ 597734 h 700752"/>
                  <a:gd name="connsiteX4" fmla="*/ 694011 w 1481286"/>
                  <a:gd name="connsiteY4" fmla="*/ 638808 h 700752"/>
                  <a:gd name="connsiteX5" fmla="*/ 1420231 w 1481286"/>
                  <a:gd name="connsiteY5" fmla="*/ 680108 h 700752"/>
                  <a:gd name="connsiteX6" fmla="*/ 1420231 w 1481286"/>
                  <a:gd name="connsiteY6" fmla="*/ 280872 h 700752"/>
                  <a:gd name="connsiteX7" fmla="*/ 1241257 w 1481286"/>
                  <a:gd name="connsiteY7" fmla="*/ 50279 h 700752"/>
                  <a:gd name="connsiteX8" fmla="*/ 876427 w 1481286"/>
                  <a:gd name="connsiteY8" fmla="*/ 2094 h 700752"/>
                  <a:gd name="connsiteX9" fmla="*/ 504713 w 1481286"/>
                  <a:gd name="connsiteY9" fmla="*/ 95020 h 700752"/>
                  <a:gd name="connsiteX0" fmla="*/ 501024 w 1477597"/>
                  <a:gd name="connsiteY0" fmla="*/ 95020 h 700752"/>
                  <a:gd name="connsiteX1" fmla="*/ 270282 w 1477597"/>
                  <a:gd name="connsiteY1" fmla="*/ 232475 h 700752"/>
                  <a:gd name="connsiteX2" fmla="*/ 1 w 1477597"/>
                  <a:gd name="connsiteY2" fmla="*/ 384590 h 700752"/>
                  <a:gd name="connsiteX3" fmla="*/ 269626 w 1477597"/>
                  <a:gd name="connsiteY3" fmla="*/ 583049 h 700752"/>
                  <a:gd name="connsiteX4" fmla="*/ 690322 w 1477597"/>
                  <a:gd name="connsiteY4" fmla="*/ 638808 h 700752"/>
                  <a:gd name="connsiteX5" fmla="*/ 1416542 w 1477597"/>
                  <a:gd name="connsiteY5" fmla="*/ 680108 h 700752"/>
                  <a:gd name="connsiteX6" fmla="*/ 1416542 w 1477597"/>
                  <a:gd name="connsiteY6" fmla="*/ 280872 h 700752"/>
                  <a:gd name="connsiteX7" fmla="*/ 1237568 w 1477597"/>
                  <a:gd name="connsiteY7" fmla="*/ 50279 h 700752"/>
                  <a:gd name="connsiteX8" fmla="*/ 872738 w 1477597"/>
                  <a:gd name="connsiteY8" fmla="*/ 2094 h 700752"/>
                  <a:gd name="connsiteX9" fmla="*/ 501024 w 1477597"/>
                  <a:gd name="connsiteY9" fmla="*/ 95020 h 700752"/>
                  <a:gd name="connsiteX0" fmla="*/ 501024 w 1477597"/>
                  <a:gd name="connsiteY0" fmla="*/ 95020 h 700752"/>
                  <a:gd name="connsiteX1" fmla="*/ 270282 w 1477597"/>
                  <a:gd name="connsiteY1" fmla="*/ 232475 h 700752"/>
                  <a:gd name="connsiteX2" fmla="*/ 1 w 1477597"/>
                  <a:gd name="connsiteY2" fmla="*/ 384590 h 700752"/>
                  <a:gd name="connsiteX3" fmla="*/ 269626 w 1477597"/>
                  <a:gd name="connsiteY3" fmla="*/ 583049 h 700752"/>
                  <a:gd name="connsiteX4" fmla="*/ 690322 w 1477597"/>
                  <a:gd name="connsiteY4" fmla="*/ 638808 h 700752"/>
                  <a:gd name="connsiteX5" fmla="*/ 1416542 w 1477597"/>
                  <a:gd name="connsiteY5" fmla="*/ 680108 h 700752"/>
                  <a:gd name="connsiteX6" fmla="*/ 1416542 w 1477597"/>
                  <a:gd name="connsiteY6" fmla="*/ 280872 h 700752"/>
                  <a:gd name="connsiteX7" fmla="*/ 1237568 w 1477597"/>
                  <a:gd name="connsiteY7" fmla="*/ 50279 h 700752"/>
                  <a:gd name="connsiteX8" fmla="*/ 872738 w 1477597"/>
                  <a:gd name="connsiteY8" fmla="*/ 2094 h 700752"/>
                  <a:gd name="connsiteX9" fmla="*/ 501024 w 1477597"/>
                  <a:gd name="connsiteY9" fmla="*/ 95020 h 700752"/>
                  <a:gd name="connsiteX0" fmla="*/ 423768 w 1400341"/>
                  <a:gd name="connsiteY0" fmla="*/ 95020 h 700752"/>
                  <a:gd name="connsiteX1" fmla="*/ 193026 w 1400341"/>
                  <a:gd name="connsiteY1" fmla="*/ 232475 h 700752"/>
                  <a:gd name="connsiteX2" fmla="*/ 1 w 1400341"/>
                  <a:gd name="connsiteY2" fmla="*/ 432318 h 700752"/>
                  <a:gd name="connsiteX3" fmla="*/ 192370 w 1400341"/>
                  <a:gd name="connsiteY3" fmla="*/ 583049 h 700752"/>
                  <a:gd name="connsiteX4" fmla="*/ 613066 w 1400341"/>
                  <a:gd name="connsiteY4" fmla="*/ 638808 h 700752"/>
                  <a:gd name="connsiteX5" fmla="*/ 1339286 w 1400341"/>
                  <a:gd name="connsiteY5" fmla="*/ 680108 h 700752"/>
                  <a:gd name="connsiteX6" fmla="*/ 1339286 w 1400341"/>
                  <a:gd name="connsiteY6" fmla="*/ 280872 h 700752"/>
                  <a:gd name="connsiteX7" fmla="*/ 1160312 w 1400341"/>
                  <a:gd name="connsiteY7" fmla="*/ 50279 h 700752"/>
                  <a:gd name="connsiteX8" fmla="*/ 795482 w 1400341"/>
                  <a:gd name="connsiteY8" fmla="*/ 2094 h 700752"/>
                  <a:gd name="connsiteX9" fmla="*/ 423768 w 1400341"/>
                  <a:gd name="connsiteY9" fmla="*/ 95020 h 700752"/>
                  <a:gd name="connsiteX0" fmla="*/ 423768 w 1411583"/>
                  <a:gd name="connsiteY0" fmla="*/ 95020 h 719845"/>
                  <a:gd name="connsiteX1" fmla="*/ 193026 w 1411583"/>
                  <a:gd name="connsiteY1" fmla="*/ 232475 h 719845"/>
                  <a:gd name="connsiteX2" fmla="*/ 1 w 1411583"/>
                  <a:gd name="connsiteY2" fmla="*/ 432318 h 719845"/>
                  <a:gd name="connsiteX3" fmla="*/ 192370 w 1411583"/>
                  <a:gd name="connsiteY3" fmla="*/ 583049 h 719845"/>
                  <a:gd name="connsiteX4" fmla="*/ 459775 w 1411583"/>
                  <a:gd name="connsiteY4" fmla="*/ 696223 h 719845"/>
                  <a:gd name="connsiteX5" fmla="*/ 1339286 w 1411583"/>
                  <a:gd name="connsiteY5" fmla="*/ 680108 h 719845"/>
                  <a:gd name="connsiteX6" fmla="*/ 1339286 w 1411583"/>
                  <a:gd name="connsiteY6" fmla="*/ 280872 h 719845"/>
                  <a:gd name="connsiteX7" fmla="*/ 1160312 w 1411583"/>
                  <a:gd name="connsiteY7" fmla="*/ 50279 h 719845"/>
                  <a:gd name="connsiteX8" fmla="*/ 795482 w 1411583"/>
                  <a:gd name="connsiteY8" fmla="*/ 2094 h 719845"/>
                  <a:gd name="connsiteX9" fmla="*/ 423768 w 1411583"/>
                  <a:gd name="connsiteY9" fmla="*/ 95020 h 719845"/>
                  <a:gd name="connsiteX0" fmla="*/ 423768 w 1411583"/>
                  <a:gd name="connsiteY0" fmla="*/ 95020 h 698293"/>
                  <a:gd name="connsiteX1" fmla="*/ 193026 w 1411583"/>
                  <a:gd name="connsiteY1" fmla="*/ 232475 h 698293"/>
                  <a:gd name="connsiteX2" fmla="*/ 1 w 1411583"/>
                  <a:gd name="connsiteY2" fmla="*/ 432318 h 698293"/>
                  <a:gd name="connsiteX3" fmla="*/ 192370 w 1411583"/>
                  <a:gd name="connsiteY3" fmla="*/ 583049 h 698293"/>
                  <a:gd name="connsiteX4" fmla="*/ 459775 w 1411583"/>
                  <a:gd name="connsiteY4" fmla="*/ 696223 h 698293"/>
                  <a:gd name="connsiteX5" fmla="*/ 1339286 w 1411583"/>
                  <a:gd name="connsiteY5" fmla="*/ 680108 h 698293"/>
                  <a:gd name="connsiteX6" fmla="*/ 1339286 w 1411583"/>
                  <a:gd name="connsiteY6" fmla="*/ 280872 h 698293"/>
                  <a:gd name="connsiteX7" fmla="*/ 1160312 w 1411583"/>
                  <a:gd name="connsiteY7" fmla="*/ 50279 h 698293"/>
                  <a:gd name="connsiteX8" fmla="*/ 795482 w 1411583"/>
                  <a:gd name="connsiteY8" fmla="*/ 2094 h 698293"/>
                  <a:gd name="connsiteX9" fmla="*/ 423768 w 1411583"/>
                  <a:gd name="connsiteY9" fmla="*/ 95020 h 698293"/>
                  <a:gd name="connsiteX0" fmla="*/ 423768 w 1411583"/>
                  <a:gd name="connsiteY0" fmla="*/ 95020 h 698293"/>
                  <a:gd name="connsiteX1" fmla="*/ 193026 w 1411583"/>
                  <a:gd name="connsiteY1" fmla="*/ 232475 h 698293"/>
                  <a:gd name="connsiteX2" fmla="*/ 1 w 1411583"/>
                  <a:gd name="connsiteY2" fmla="*/ 432318 h 698293"/>
                  <a:gd name="connsiteX3" fmla="*/ 192370 w 1411583"/>
                  <a:gd name="connsiteY3" fmla="*/ 583049 h 698293"/>
                  <a:gd name="connsiteX4" fmla="*/ 256766 w 1411583"/>
                  <a:gd name="connsiteY4" fmla="*/ 558307 h 698293"/>
                  <a:gd name="connsiteX5" fmla="*/ 459775 w 1411583"/>
                  <a:gd name="connsiteY5" fmla="*/ 696223 h 698293"/>
                  <a:gd name="connsiteX6" fmla="*/ 1339286 w 1411583"/>
                  <a:gd name="connsiteY6" fmla="*/ 680108 h 698293"/>
                  <a:gd name="connsiteX7" fmla="*/ 1339286 w 1411583"/>
                  <a:gd name="connsiteY7" fmla="*/ 280872 h 698293"/>
                  <a:gd name="connsiteX8" fmla="*/ 1160312 w 1411583"/>
                  <a:gd name="connsiteY8" fmla="*/ 50279 h 698293"/>
                  <a:gd name="connsiteX9" fmla="*/ 795482 w 1411583"/>
                  <a:gd name="connsiteY9" fmla="*/ 2094 h 698293"/>
                  <a:gd name="connsiteX10" fmla="*/ 423768 w 1411583"/>
                  <a:gd name="connsiteY10" fmla="*/ 95020 h 698293"/>
                  <a:gd name="connsiteX0" fmla="*/ 424367 w 1412182"/>
                  <a:gd name="connsiteY0" fmla="*/ 95020 h 698293"/>
                  <a:gd name="connsiteX1" fmla="*/ 193625 w 1412182"/>
                  <a:gd name="connsiteY1" fmla="*/ 232475 h 698293"/>
                  <a:gd name="connsiteX2" fmla="*/ 600 w 1412182"/>
                  <a:gd name="connsiteY2" fmla="*/ 432318 h 698293"/>
                  <a:gd name="connsiteX3" fmla="*/ 257365 w 1412182"/>
                  <a:gd name="connsiteY3" fmla="*/ 558307 h 698293"/>
                  <a:gd name="connsiteX4" fmla="*/ 460374 w 1412182"/>
                  <a:gd name="connsiteY4" fmla="*/ 696223 h 698293"/>
                  <a:gd name="connsiteX5" fmla="*/ 1339885 w 1412182"/>
                  <a:gd name="connsiteY5" fmla="*/ 680108 h 698293"/>
                  <a:gd name="connsiteX6" fmla="*/ 1339885 w 1412182"/>
                  <a:gd name="connsiteY6" fmla="*/ 280872 h 698293"/>
                  <a:gd name="connsiteX7" fmla="*/ 1160911 w 1412182"/>
                  <a:gd name="connsiteY7" fmla="*/ 50279 h 698293"/>
                  <a:gd name="connsiteX8" fmla="*/ 796081 w 1412182"/>
                  <a:gd name="connsiteY8" fmla="*/ 2094 h 698293"/>
                  <a:gd name="connsiteX9" fmla="*/ 424367 w 1412182"/>
                  <a:gd name="connsiteY9" fmla="*/ 95020 h 698293"/>
                  <a:gd name="connsiteX0" fmla="*/ 423978 w 1411793"/>
                  <a:gd name="connsiteY0" fmla="*/ 95020 h 698293"/>
                  <a:gd name="connsiteX1" fmla="*/ 193236 w 1411793"/>
                  <a:gd name="connsiteY1" fmla="*/ 232475 h 698293"/>
                  <a:gd name="connsiteX2" fmla="*/ 211 w 1411793"/>
                  <a:gd name="connsiteY2" fmla="*/ 432318 h 698293"/>
                  <a:gd name="connsiteX3" fmla="*/ 229925 w 1411793"/>
                  <a:gd name="connsiteY3" fmla="*/ 587014 h 698293"/>
                  <a:gd name="connsiteX4" fmla="*/ 459985 w 1411793"/>
                  <a:gd name="connsiteY4" fmla="*/ 696223 h 698293"/>
                  <a:gd name="connsiteX5" fmla="*/ 1339496 w 1411793"/>
                  <a:gd name="connsiteY5" fmla="*/ 680108 h 698293"/>
                  <a:gd name="connsiteX6" fmla="*/ 1339496 w 1411793"/>
                  <a:gd name="connsiteY6" fmla="*/ 280872 h 698293"/>
                  <a:gd name="connsiteX7" fmla="*/ 1160522 w 1411793"/>
                  <a:gd name="connsiteY7" fmla="*/ 50279 h 698293"/>
                  <a:gd name="connsiteX8" fmla="*/ 795692 w 1411793"/>
                  <a:gd name="connsiteY8" fmla="*/ 2094 h 698293"/>
                  <a:gd name="connsiteX9" fmla="*/ 423978 w 1411793"/>
                  <a:gd name="connsiteY9" fmla="*/ 95020 h 698293"/>
                  <a:gd name="connsiteX0" fmla="*/ 423978 w 1411793"/>
                  <a:gd name="connsiteY0" fmla="*/ 95020 h 698293"/>
                  <a:gd name="connsiteX1" fmla="*/ 193236 w 1411793"/>
                  <a:gd name="connsiteY1" fmla="*/ 232475 h 698293"/>
                  <a:gd name="connsiteX2" fmla="*/ 211 w 1411793"/>
                  <a:gd name="connsiteY2" fmla="*/ 432318 h 698293"/>
                  <a:gd name="connsiteX3" fmla="*/ 229925 w 1411793"/>
                  <a:gd name="connsiteY3" fmla="*/ 587014 h 698293"/>
                  <a:gd name="connsiteX4" fmla="*/ 459985 w 1411793"/>
                  <a:gd name="connsiteY4" fmla="*/ 696223 h 698293"/>
                  <a:gd name="connsiteX5" fmla="*/ 1339496 w 1411793"/>
                  <a:gd name="connsiteY5" fmla="*/ 680108 h 698293"/>
                  <a:gd name="connsiteX6" fmla="*/ 1339496 w 1411793"/>
                  <a:gd name="connsiteY6" fmla="*/ 280872 h 698293"/>
                  <a:gd name="connsiteX7" fmla="*/ 1160522 w 1411793"/>
                  <a:gd name="connsiteY7" fmla="*/ 50279 h 698293"/>
                  <a:gd name="connsiteX8" fmla="*/ 795692 w 1411793"/>
                  <a:gd name="connsiteY8" fmla="*/ 2094 h 698293"/>
                  <a:gd name="connsiteX9" fmla="*/ 423978 w 1411793"/>
                  <a:gd name="connsiteY9" fmla="*/ 95020 h 698293"/>
                  <a:gd name="connsiteX0" fmla="*/ 423978 w 1463644"/>
                  <a:gd name="connsiteY0" fmla="*/ 95020 h 698036"/>
                  <a:gd name="connsiteX1" fmla="*/ 193236 w 1463644"/>
                  <a:gd name="connsiteY1" fmla="*/ 232475 h 698036"/>
                  <a:gd name="connsiteX2" fmla="*/ 211 w 1463644"/>
                  <a:gd name="connsiteY2" fmla="*/ 432318 h 698036"/>
                  <a:gd name="connsiteX3" fmla="*/ 229925 w 1463644"/>
                  <a:gd name="connsiteY3" fmla="*/ 587014 h 698036"/>
                  <a:gd name="connsiteX4" fmla="*/ 459985 w 1463644"/>
                  <a:gd name="connsiteY4" fmla="*/ 696223 h 698036"/>
                  <a:gd name="connsiteX5" fmla="*/ 1339496 w 1463644"/>
                  <a:gd name="connsiteY5" fmla="*/ 680108 h 698036"/>
                  <a:gd name="connsiteX6" fmla="*/ 1438685 w 1463644"/>
                  <a:gd name="connsiteY6" fmla="*/ 284974 h 698036"/>
                  <a:gd name="connsiteX7" fmla="*/ 1160522 w 1463644"/>
                  <a:gd name="connsiteY7" fmla="*/ 50279 h 698036"/>
                  <a:gd name="connsiteX8" fmla="*/ 795692 w 1463644"/>
                  <a:gd name="connsiteY8" fmla="*/ 2094 h 698036"/>
                  <a:gd name="connsiteX9" fmla="*/ 423978 w 1463644"/>
                  <a:gd name="connsiteY9" fmla="*/ 95020 h 698036"/>
                  <a:gd name="connsiteX0" fmla="*/ 424054 w 1463720"/>
                  <a:gd name="connsiteY0" fmla="*/ 95020 h 698036"/>
                  <a:gd name="connsiteX1" fmla="*/ 193312 w 1463720"/>
                  <a:gd name="connsiteY1" fmla="*/ 232475 h 698036"/>
                  <a:gd name="connsiteX2" fmla="*/ 287 w 1463720"/>
                  <a:gd name="connsiteY2" fmla="*/ 432318 h 698036"/>
                  <a:gd name="connsiteX3" fmla="*/ 230001 w 1463720"/>
                  <a:gd name="connsiteY3" fmla="*/ 587014 h 698036"/>
                  <a:gd name="connsiteX4" fmla="*/ 460061 w 1463720"/>
                  <a:gd name="connsiteY4" fmla="*/ 696223 h 698036"/>
                  <a:gd name="connsiteX5" fmla="*/ 1339572 w 1463720"/>
                  <a:gd name="connsiteY5" fmla="*/ 680108 h 698036"/>
                  <a:gd name="connsiteX6" fmla="*/ 1438761 w 1463720"/>
                  <a:gd name="connsiteY6" fmla="*/ 284974 h 698036"/>
                  <a:gd name="connsiteX7" fmla="*/ 1160598 w 1463720"/>
                  <a:gd name="connsiteY7" fmla="*/ 50279 h 698036"/>
                  <a:gd name="connsiteX8" fmla="*/ 795768 w 1463720"/>
                  <a:gd name="connsiteY8" fmla="*/ 2094 h 698036"/>
                  <a:gd name="connsiteX9" fmla="*/ 424054 w 1463720"/>
                  <a:gd name="connsiteY9" fmla="*/ 95020 h 698036"/>
                  <a:gd name="connsiteX0" fmla="*/ 424054 w 1463720"/>
                  <a:gd name="connsiteY0" fmla="*/ 95020 h 698036"/>
                  <a:gd name="connsiteX1" fmla="*/ 193312 w 1463720"/>
                  <a:gd name="connsiteY1" fmla="*/ 232475 h 698036"/>
                  <a:gd name="connsiteX2" fmla="*/ 287 w 1463720"/>
                  <a:gd name="connsiteY2" fmla="*/ 432318 h 698036"/>
                  <a:gd name="connsiteX3" fmla="*/ 230001 w 1463720"/>
                  <a:gd name="connsiteY3" fmla="*/ 587014 h 698036"/>
                  <a:gd name="connsiteX4" fmla="*/ 460061 w 1463720"/>
                  <a:gd name="connsiteY4" fmla="*/ 696223 h 698036"/>
                  <a:gd name="connsiteX5" fmla="*/ 1339572 w 1463720"/>
                  <a:gd name="connsiteY5" fmla="*/ 680108 h 698036"/>
                  <a:gd name="connsiteX6" fmla="*/ 1438761 w 1463720"/>
                  <a:gd name="connsiteY6" fmla="*/ 284974 h 698036"/>
                  <a:gd name="connsiteX7" fmla="*/ 1160598 w 1463720"/>
                  <a:gd name="connsiteY7" fmla="*/ 50279 h 698036"/>
                  <a:gd name="connsiteX8" fmla="*/ 795768 w 1463720"/>
                  <a:gd name="connsiteY8" fmla="*/ 2094 h 698036"/>
                  <a:gd name="connsiteX9" fmla="*/ 424054 w 1463720"/>
                  <a:gd name="connsiteY9" fmla="*/ 95020 h 698036"/>
                  <a:gd name="connsiteX0" fmla="*/ 424054 w 1463720"/>
                  <a:gd name="connsiteY0" fmla="*/ 95020 h 698036"/>
                  <a:gd name="connsiteX1" fmla="*/ 193312 w 1463720"/>
                  <a:gd name="connsiteY1" fmla="*/ 232475 h 698036"/>
                  <a:gd name="connsiteX2" fmla="*/ 287 w 1463720"/>
                  <a:gd name="connsiteY2" fmla="*/ 432318 h 698036"/>
                  <a:gd name="connsiteX3" fmla="*/ 230001 w 1463720"/>
                  <a:gd name="connsiteY3" fmla="*/ 587014 h 698036"/>
                  <a:gd name="connsiteX4" fmla="*/ 460061 w 1463720"/>
                  <a:gd name="connsiteY4" fmla="*/ 696223 h 698036"/>
                  <a:gd name="connsiteX5" fmla="*/ 1339572 w 1463720"/>
                  <a:gd name="connsiteY5" fmla="*/ 680108 h 698036"/>
                  <a:gd name="connsiteX6" fmla="*/ 1438761 w 1463720"/>
                  <a:gd name="connsiteY6" fmla="*/ 284974 h 698036"/>
                  <a:gd name="connsiteX7" fmla="*/ 1160598 w 1463720"/>
                  <a:gd name="connsiteY7" fmla="*/ 50279 h 698036"/>
                  <a:gd name="connsiteX8" fmla="*/ 795768 w 1463720"/>
                  <a:gd name="connsiteY8" fmla="*/ 2094 h 698036"/>
                  <a:gd name="connsiteX9" fmla="*/ 424054 w 1463720"/>
                  <a:gd name="connsiteY9" fmla="*/ 95020 h 698036"/>
                  <a:gd name="connsiteX0" fmla="*/ 424054 w 1463720"/>
                  <a:gd name="connsiteY0" fmla="*/ 97207 h 700223"/>
                  <a:gd name="connsiteX1" fmla="*/ 193312 w 1463720"/>
                  <a:gd name="connsiteY1" fmla="*/ 234662 h 700223"/>
                  <a:gd name="connsiteX2" fmla="*/ 287 w 1463720"/>
                  <a:gd name="connsiteY2" fmla="*/ 434505 h 700223"/>
                  <a:gd name="connsiteX3" fmla="*/ 230001 w 1463720"/>
                  <a:gd name="connsiteY3" fmla="*/ 589201 h 700223"/>
                  <a:gd name="connsiteX4" fmla="*/ 460061 w 1463720"/>
                  <a:gd name="connsiteY4" fmla="*/ 698410 h 700223"/>
                  <a:gd name="connsiteX5" fmla="*/ 1339572 w 1463720"/>
                  <a:gd name="connsiteY5" fmla="*/ 682295 h 700223"/>
                  <a:gd name="connsiteX6" fmla="*/ 1438761 w 1463720"/>
                  <a:gd name="connsiteY6" fmla="*/ 287161 h 700223"/>
                  <a:gd name="connsiteX7" fmla="*/ 1160598 w 1463720"/>
                  <a:gd name="connsiteY7" fmla="*/ 52466 h 700223"/>
                  <a:gd name="connsiteX8" fmla="*/ 865707 w 1463720"/>
                  <a:gd name="connsiteY8" fmla="*/ 31458 h 700223"/>
                  <a:gd name="connsiteX9" fmla="*/ 795768 w 1463720"/>
                  <a:gd name="connsiteY9" fmla="*/ 4281 h 700223"/>
                  <a:gd name="connsiteX10" fmla="*/ 424054 w 1463720"/>
                  <a:gd name="connsiteY10" fmla="*/ 97207 h 700223"/>
                  <a:gd name="connsiteX0" fmla="*/ 424054 w 1463720"/>
                  <a:gd name="connsiteY0" fmla="*/ 70669 h 673685"/>
                  <a:gd name="connsiteX1" fmla="*/ 193312 w 1463720"/>
                  <a:gd name="connsiteY1" fmla="*/ 208124 h 673685"/>
                  <a:gd name="connsiteX2" fmla="*/ 287 w 1463720"/>
                  <a:gd name="connsiteY2" fmla="*/ 407967 h 673685"/>
                  <a:gd name="connsiteX3" fmla="*/ 230001 w 1463720"/>
                  <a:gd name="connsiteY3" fmla="*/ 562663 h 673685"/>
                  <a:gd name="connsiteX4" fmla="*/ 460061 w 1463720"/>
                  <a:gd name="connsiteY4" fmla="*/ 671872 h 673685"/>
                  <a:gd name="connsiteX5" fmla="*/ 1339572 w 1463720"/>
                  <a:gd name="connsiteY5" fmla="*/ 655757 h 673685"/>
                  <a:gd name="connsiteX6" fmla="*/ 1438761 w 1463720"/>
                  <a:gd name="connsiteY6" fmla="*/ 260623 h 673685"/>
                  <a:gd name="connsiteX7" fmla="*/ 1160598 w 1463720"/>
                  <a:gd name="connsiteY7" fmla="*/ 25928 h 673685"/>
                  <a:gd name="connsiteX8" fmla="*/ 865707 w 1463720"/>
                  <a:gd name="connsiteY8" fmla="*/ 4920 h 673685"/>
                  <a:gd name="connsiteX9" fmla="*/ 424054 w 1463720"/>
                  <a:gd name="connsiteY9" fmla="*/ 70669 h 673685"/>
                  <a:gd name="connsiteX0" fmla="*/ 423973 w 1463639"/>
                  <a:gd name="connsiteY0" fmla="*/ 70669 h 673685"/>
                  <a:gd name="connsiteX1" fmla="*/ 270277 w 1463639"/>
                  <a:gd name="connsiteY1" fmla="*/ 216081 h 673685"/>
                  <a:gd name="connsiteX2" fmla="*/ 206 w 1463639"/>
                  <a:gd name="connsiteY2" fmla="*/ 407967 h 673685"/>
                  <a:gd name="connsiteX3" fmla="*/ 229920 w 1463639"/>
                  <a:gd name="connsiteY3" fmla="*/ 562663 h 673685"/>
                  <a:gd name="connsiteX4" fmla="*/ 459980 w 1463639"/>
                  <a:gd name="connsiteY4" fmla="*/ 671872 h 673685"/>
                  <a:gd name="connsiteX5" fmla="*/ 1339491 w 1463639"/>
                  <a:gd name="connsiteY5" fmla="*/ 655757 h 673685"/>
                  <a:gd name="connsiteX6" fmla="*/ 1438680 w 1463639"/>
                  <a:gd name="connsiteY6" fmla="*/ 260623 h 673685"/>
                  <a:gd name="connsiteX7" fmla="*/ 1160517 w 1463639"/>
                  <a:gd name="connsiteY7" fmla="*/ 25928 h 673685"/>
                  <a:gd name="connsiteX8" fmla="*/ 865626 w 1463639"/>
                  <a:gd name="connsiteY8" fmla="*/ 4920 h 673685"/>
                  <a:gd name="connsiteX9" fmla="*/ 423973 w 1463639"/>
                  <a:gd name="connsiteY9" fmla="*/ 70669 h 673685"/>
                  <a:gd name="connsiteX0" fmla="*/ 461508 w 1463639"/>
                  <a:gd name="connsiteY0" fmla="*/ 13990 h 680664"/>
                  <a:gd name="connsiteX1" fmla="*/ 270277 w 1463639"/>
                  <a:gd name="connsiteY1" fmla="*/ 223060 h 680664"/>
                  <a:gd name="connsiteX2" fmla="*/ 206 w 1463639"/>
                  <a:gd name="connsiteY2" fmla="*/ 414946 h 680664"/>
                  <a:gd name="connsiteX3" fmla="*/ 229920 w 1463639"/>
                  <a:gd name="connsiteY3" fmla="*/ 569642 h 680664"/>
                  <a:gd name="connsiteX4" fmla="*/ 459980 w 1463639"/>
                  <a:gd name="connsiteY4" fmla="*/ 678851 h 680664"/>
                  <a:gd name="connsiteX5" fmla="*/ 1339491 w 1463639"/>
                  <a:gd name="connsiteY5" fmla="*/ 662736 h 680664"/>
                  <a:gd name="connsiteX6" fmla="*/ 1438680 w 1463639"/>
                  <a:gd name="connsiteY6" fmla="*/ 267602 h 680664"/>
                  <a:gd name="connsiteX7" fmla="*/ 1160517 w 1463639"/>
                  <a:gd name="connsiteY7" fmla="*/ 32907 h 680664"/>
                  <a:gd name="connsiteX8" fmla="*/ 865626 w 1463639"/>
                  <a:gd name="connsiteY8" fmla="*/ 11899 h 680664"/>
                  <a:gd name="connsiteX9" fmla="*/ 461508 w 1463639"/>
                  <a:gd name="connsiteY9" fmla="*/ 13990 h 680664"/>
                  <a:gd name="connsiteX0" fmla="*/ 461508 w 1463639"/>
                  <a:gd name="connsiteY0" fmla="*/ 17140 h 683814"/>
                  <a:gd name="connsiteX1" fmla="*/ 270277 w 1463639"/>
                  <a:gd name="connsiteY1" fmla="*/ 226210 h 683814"/>
                  <a:gd name="connsiteX2" fmla="*/ 206 w 1463639"/>
                  <a:gd name="connsiteY2" fmla="*/ 418096 h 683814"/>
                  <a:gd name="connsiteX3" fmla="*/ 229920 w 1463639"/>
                  <a:gd name="connsiteY3" fmla="*/ 572792 h 683814"/>
                  <a:gd name="connsiteX4" fmla="*/ 459980 w 1463639"/>
                  <a:gd name="connsiteY4" fmla="*/ 682001 h 683814"/>
                  <a:gd name="connsiteX5" fmla="*/ 1339491 w 1463639"/>
                  <a:gd name="connsiteY5" fmla="*/ 665886 h 683814"/>
                  <a:gd name="connsiteX6" fmla="*/ 1438680 w 1463639"/>
                  <a:gd name="connsiteY6" fmla="*/ 270752 h 683814"/>
                  <a:gd name="connsiteX7" fmla="*/ 1160517 w 1463639"/>
                  <a:gd name="connsiteY7" fmla="*/ 36057 h 683814"/>
                  <a:gd name="connsiteX8" fmla="*/ 875503 w 1463639"/>
                  <a:gd name="connsiteY8" fmla="*/ 3909 h 683814"/>
                  <a:gd name="connsiteX9" fmla="*/ 461508 w 1463639"/>
                  <a:gd name="connsiteY9" fmla="*/ 17140 h 683814"/>
                  <a:gd name="connsiteX0" fmla="*/ 461508 w 1463639"/>
                  <a:gd name="connsiteY0" fmla="*/ 17140 h 683814"/>
                  <a:gd name="connsiteX1" fmla="*/ 270277 w 1463639"/>
                  <a:gd name="connsiteY1" fmla="*/ 226210 h 683814"/>
                  <a:gd name="connsiteX2" fmla="*/ 206 w 1463639"/>
                  <a:gd name="connsiteY2" fmla="*/ 418096 h 683814"/>
                  <a:gd name="connsiteX3" fmla="*/ 229920 w 1463639"/>
                  <a:gd name="connsiteY3" fmla="*/ 572792 h 683814"/>
                  <a:gd name="connsiteX4" fmla="*/ 459980 w 1463639"/>
                  <a:gd name="connsiteY4" fmla="*/ 682001 h 683814"/>
                  <a:gd name="connsiteX5" fmla="*/ 1339491 w 1463639"/>
                  <a:gd name="connsiteY5" fmla="*/ 665886 h 683814"/>
                  <a:gd name="connsiteX6" fmla="*/ 1438680 w 1463639"/>
                  <a:gd name="connsiteY6" fmla="*/ 270752 h 683814"/>
                  <a:gd name="connsiteX7" fmla="*/ 1202003 w 1463639"/>
                  <a:gd name="connsiteY7" fmla="*/ 34465 h 683814"/>
                  <a:gd name="connsiteX8" fmla="*/ 875503 w 1463639"/>
                  <a:gd name="connsiteY8" fmla="*/ 3909 h 683814"/>
                  <a:gd name="connsiteX9" fmla="*/ 461508 w 1463639"/>
                  <a:gd name="connsiteY9" fmla="*/ 17140 h 683814"/>
                  <a:gd name="connsiteX0" fmla="*/ 461508 w 1463639"/>
                  <a:gd name="connsiteY0" fmla="*/ 17140 h 683814"/>
                  <a:gd name="connsiteX1" fmla="*/ 270277 w 1463639"/>
                  <a:gd name="connsiteY1" fmla="*/ 226210 h 683814"/>
                  <a:gd name="connsiteX2" fmla="*/ 206 w 1463639"/>
                  <a:gd name="connsiteY2" fmla="*/ 418096 h 683814"/>
                  <a:gd name="connsiteX3" fmla="*/ 229920 w 1463639"/>
                  <a:gd name="connsiteY3" fmla="*/ 572792 h 683814"/>
                  <a:gd name="connsiteX4" fmla="*/ 459980 w 1463639"/>
                  <a:gd name="connsiteY4" fmla="*/ 682001 h 683814"/>
                  <a:gd name="connsiteX5" fmla="*/ 1339491 w 1463639"/>
                  <a:gd name="connsiteY5" fmla="*/ 665886 h 683814"/>
                  <a:gd name="connsiteX6" fmla="*/ 1438680 w 1463639"/>
                  <a:gd name="connsiteY6" fmla="*/ 270752 h 683814"/>
                  <a:gd name="connsiteX7" fmla="*/ 1202003 w 1463639"/>
                  <a:gd name="connsiteY7" fmla="*/ 34465 h 683814"/>
                  <a:gd name="connsiteX8" fmla="*/ 875503 w 1463639"/>
                  <a:gd name="connsiteY8" fmla="*/ 3909 h 683814"/>
                  <a:gd name="connsiteX9" fmla="*/ 461508 w 1463639"/>
                  <a:gd name="connsiteY9" fmla="*/ 17140 h 683814"/>
                  <a:gd name="connsiteX0" fmla="*/ 461508 w 1461194"/>
                  <a:gd name="connsiteY0" fmla="*/ 17140 h 684068"/>
                  <a:gd name="connsiteX1" fmla="*/ 270277 w 1461194"/>
                  <a:gd name="connsiteY1" fmla="*/ 226210 h 684068"/>
                  <a:gd name="connsiteX2" fmla="*/ 206 w 1461194"/>
                  <a:gd name="connsiteY2" fmla="*/ 418096 h 684068"/>
                  <a:gd name="connsiteX3" fmla="*/ 229920 w 1461194"/>
                  <a:gd name="connsiteY3" fmla="*/ 572792 h 684068"/>
                  <a:gd name="connsiteX4" fmla="*/ 511344 w 1461194"/>
                  <a:gd name="connsiteY4" fmla="*/ 683593 h 684068"/>
                  <a:gd name="connsiteX5" fmla="*/ 1339491 w 1461194"/>
                  <a:gd name="connsiteY5" fmla="*/ 665886 h 684068"/>
                  <a:gd name="connsiteX6" fmla="*/ 1438680 w 1461194"/>
                  <a:gd name="connsiteY6" fmla="*/ 270752 h 684068"/>
                  <a:gd name="connsiteX7" fmla="*/ 1202003 w 1461194"/>
                  <a:gd name="connsiteY7" fmla="*/ 34465 h 684068"/>
                  <a:gd name="connsiteX8" fmla="*/ 875503 w 1461194"/>
                  <a:gd name="connsiteY8" fmla="*/ 3909 h 684068"/>
                  <a:gd name="connsiteX9" fmla="*/ 461508 w 1461194"/>
                  <a:gd name="connsiteY9" fmla="*/ 17140 h 684068"/>
                  <a:gd name="connsiteX0" fmla="*/ 461508 w 1461194"/>
                  <a:gd name="connsiteY0" fmla="*/ 17140 h 700889"/>
                  <a:gd name="connsiteX1" fmla="*/ 270277 w 1461194"/>
                  <a:gd name="connsiteY1" fmla="*/ 226210 h 700889"/>
                  <a:gd name="connsiteX2" fmla="*/ 206 w 1461194"/>
                  <a:gd name="connsiteY2" fmla="*/ 418096 h 700889"/>
                  <a:gd name="connsiteX3" fmla="*/ 229920 w 1461194"/>
                  <a:gd name="connsiteY3" fmla="*/ 572792 h 700889"/>
                  <a:gd name="connsiteX4" fmla="*/ 511344 w 1461194"/>
                  <a:gd name="connsiteY4" fmla="*/ 683593 h 700889"/>
                  <a:gd name="connsiteX5" fmla="*/ 1339491 w 1461194"/>
                  <a:gd name="connsiteY5" fmla="*/ 665886 h 700889"/>
                  <a:gd name="connsiteX6" fmla="*/ 1438680 w 1461194"/>
                  <a:gd name="connsiteY6" fmla="*/ 270752 h 700889"/>
                  <a:gd name="connsiteX7" fmla="*/ 1202003 w 1461194"/>
                  <a:gd name="connsiteY7" fmla="*/ 34465 h 700889"/>
                  <a:gd name="connsiteX8" fmla="*/ 875503 w 1461194"/>
                  <a:gd name="connsiteY8" fmla="*/ 3909 h 700889"/>
                  <a:gd name="connsiteX9" fmla="*/ 461508 w 1461194"/>
                  <a:gd name="connsiteY9" fmla="*/ 17140 h 700889"/>
                  <a:gd name="connsiteX0" fmla="*/ 462271 w 1461957"/>
                  <a:gd name="connsiteY0" fmla="*/ 17140 h 700889"/>
                  <a:gd name="connsiteX1" fmla="*/ 271040 w 1461957"/>
                  <a:gd name="connsiteY1" fmla="*/ 226210 h 700889"/>
                  <a:gd name="connsiteX2" fmla="*/ 969 w 1461957"/>
                  <a:gd name="connsiteY2" fmla="*/ 418096 h 700889"/>
                  <a:gd name="connsiteX3" fmla="*/ 191173 w 1461957"/>
                  <a:gd name="connsiteY3" fmla="*/ 596664 h 700889"/>
                  <a:gd name="connsiteX4" fmla="*/ 512107 w 1461957"/>
                  <a:gd name="connsiteY4" fmla="*/ 683593 h 700889"/>
                  <a:gd name="connsiteX5" fmla="*/ 1340254 w 1461957"/>
                  <a:gd name="connsiteY5" fmla="*/ 665886 h 700889"/>
                  <a:gd name="connsiteX6" fmla="*/ 1439443 w 1461957"/>
                  <a:gd name="connsiteY6" fmla="*/ 270752 h 700889"/>
                  <a:gd name="connsiteX7" fmla="*/ 1202766 w 1461957"/>
                  <a:gd name="connsiteY7" fmla="*/ 34465 h 700889"/>
                  <a:gd name="connsiteX8" fmla="*/ 876266 w 1461957"/>
                  <a:gd name="connsiteY8" fmla="*/ 3909 h 700889"/>
                  <a:gd name="connsiteX9" fmla="*/ 462271 w 1461957"/>
                  <a:gd name="connsiteY9" fmla="*/ 17140 h 700889"/>
                  <a:gd name="connsiteX0" fmla="*/ 461558 w 1461244"/>
                  <a:gd name="connsiteY0" fmla="*/ 17140 h 700889"/>
                  <a:gd name="connsiteX1" fmla="*/ 270327 w 1461244"/>
                  <a:gd name="connsiteY1" fmla="*/ 226210 h 700889"/>
                  <a:gd name="connsiteX2" fmla="*/ 256 w 1461244"/>
                  <a:gd name="connsiteY2" fmla="*/ 418096 h 700889"/>
                  <a:gd name="connsiteX3" fmla="*/ 190460 w 1461244"/>
                  <a:gd name="connsiteY3" fmla="*/ 596664 h 700889"/>
                  <a:gd name="connsiteX4" fmla="*/ 511394 w 1461244"/>
                  <a:gd name="connsiteY4" fmla="*/ 683593 h 700889"/>
                  <a:gd name="connsiteX5" fmla="*/ 1339541 w 1461244"/>
                  <a:gd name="connsiteY5" fmla="*/ 665886 h 700889"/>
                  <a:gd name="connsiteX6" fmla="*/ 1438730 w 1461244"/>
                  <a:gd name="connsiteY6" fmla="*/ 270752 h 700889"/>
                  <a:gd name="connsiteX7" fmla="*/ 1202053 w 1461244"/>
                  <a:gd name="connsiteY7" fmla="*/ 34465 h 700889"/>
                  <a:gd name="connsiteX8" fmla="*/ 875553 w 1461244"/>
                  <a:gd name="connsiteY8" fmla="*/ 3909 h 700889"/>
                  <a:gd name="connsiteX9" fmla="*/ 461558 w 1461244"/>
                  <a:gd name="connsiteY9" fmla="*/ 17140 h 700889"/>
                  <a:gd name="connsiteX0" fmla="*/ 463884 w 1463570"/>
                  <a:gd name="connsiteY0" fmla="*/ 17140 h 700889"/>
                  <a:gd name="connsiteX1" fmla="*/ 272653 w 1463570"/>
                  <a:gd name="connsiteY1" fmla="*/ 226210 h 700889"/>
                  <a:gd name="connsiteX2" fmla="*/ 2582 w 1463570"/>
                  <a:gd name="connsiteY2" fmla="*/ 418096 h 700889"/>
                  <a:gd name="connsiteX3" fmla="*/ 155251 w 1463570"/>
                  <a:gd name="connsiteY3" fmla="*/ 630085 h 700889"/>
                  <a:gd name="connsiteX4" fmla="*/ 513720 w 1463570"/>
                  <a:gd name="connsiteY4" fmla="*/ 683593 h 700889"/>
                  <a:gd name="connsiteX5" fmla="*/ 1341867 w 1463570"/>
                  <a:gd name="connsiteY5" fmla="*/ 665886 h 700889"/>
                  <a:gd name="connsiteX6" fmla="*/ 1441056 w 1463570"/>
                  <a:gd name="connsiteY6" fmla="*/ 270752 h 700889"/>
                  <a:gd name="connsiteX7" fmla="*/ 1204379 w 1463570"/>
                  <a:gd name="connsiteY7" fmla="*/ 34465 h 700889"/>
                  <a:gd name="connsiteX8" fmla="*/ 877879 w 1463570"/>
                  <a:gd name="connsiteY8" fmla="*/ 3909 h 700889"/>
                  <a:gd name="connsiteX9" fmla="*/ 463884 w 1463570"/>
                  <a:gd name="connsiteY9" fmla="*/ 17140 h 700889"/>
                  <a:gd name="connsiteX0" fmla="*/ 463884 w 1465533"/>
                  <a:gd name="connsiteY0" fmla="*/ 17140 h 708314"/>
                  <a:gd name="connsiteX1" fmla="*/ 272653 w 1465533"/>
                  <a:gd name="connsiteY1" fmla="*/ 226210 h 708314"/>
                  <a:gd name="connsiteX2" fmla="*/ 2582 w 1465533"/>
                  <a:gd name="connsiteY2" fmla="*/ 418096 h 708314"/>
                  <a:gd name="connsiteX3" fmla="*/ 155251 w 1465533"/>
                  <a:gd name="connsiteY3" fmla="*/ 630085 h 708314"/>
                  <a:gd name="connsiteX4" fmla="*/ 472234 w 1465533"/>
                  <a:gd name="connsiteY4" fmla="*/ 699508 h 708314"/>
                  <a:gd name="connsiteX5" fmla="*/ 1341867 w 1465533"/>
                  <a:gd name="connsiteY5" fmla="*/ 665886 h 708314"/>
                  <a:gd name="connsiteX6" fmla="*/ 1441056 w 1465533"/>
                  <a:gd name="connsiteY6" fmla="*/ 270752 h 708314"/>
                  <a:gd name="connsiteX7" fmla="*/ 1204379 w 1465533"/>
                  <a:gd name="connsiteY7" fmla="*/ 34465 h 708314"/>
                  <a:gd name="connsiteX8" fmla="*/ 877879 w 1465533"/>
                  <a:gd name="connsiteY8" fmla="*/ 3909 h 708314"/>
                  <a:gd name="connsiteX9" fmla="*/ 463884 w 1465533"/>
                  <a:gd name="connsiteY9" fmla="*/ 17140 h 708314"/>
                  <a:gd name="connsiteX0" fmla="*/ 463884 w 1467792"/>
                  <a:gd name="connsiteY0" fmla="*/ 17140 h 717887"/>
                  <a:gd name="connsiteX1" fmla="*/ 272653 w 1467792"/>
                  <a:gd name="connsiteY1" fmla="*/ 226210 h 717887"/>
                  <a:gd name="connsiteX2" fmla="*/ 2582 w 1467792"/>
                  <a:gd name="connsiteY2" fmla="*/ 418096 h 717887"/>
                  <a:gd name="connsiteX3" fmla="*/ 155251 w 1467792"/>
                  <a:gd name="connsiteY3" fmla="*/ 630085 h 717887"/>
                  <a:gd name="connsiteX4" fmla="*/ 426797 w 1467792"/>
                  <a:gd name="connsiteY4" fmla="*/ 715423 h 717887"/>
                  <a:gd name="connsiteX5" fmla="*/ 1341867 w 1467792"/>
                  <a:gd name="connsiteY5" fmla="*/ 665886 h 717887"/>
                  <a:gd name="connsiteX6" fmla="*/ 1441056 w 1467792"/>
                  <a:gd name="connsiteY6" fmla="*/ 270752 h 717887"/>
                  <a:gd name="connsiteX7" fmla="*/ 1204379 w 1467792"/>
                  <a:gd name="connsiteY7" fmla="*/ 34465 h 717887"/>
                  <a:gd name="connsiteX8" fmla="*/ 877879 w 1467792"/>
                  <a:gd name="connsiteY8" fmla="*/ 3909 h 717887"/>
                  <a:gd name="connsiteX9" fmla="*/ 463884 w 1467792"/>
                  <a:gd name="connsiteY9" fmla="*/ 17140 h 717887"/>
                  <a:gd name="connsiteX0" fmla="*/ 467587 w 1471495"/>
                  <a:gd name="connsiteY0" fmla="*/ 17140 h 717887"/>
                  <a:gd name="connsiteX1" fmla="*/ 276356 w 1471495"/>
                  <a:gd name="connsiteY1" fmla="*/ 226210 h 717887"/>
                  <a:gd name="connsiteX2" fmla="*/ 6285 w 1471495"/>
                  <a:gd name="connsiteY2" fmla="*/ 418096 h 717887"/>
                  <a:gd name="connsiteX3" fmla="*/ 117468 w 1471495"/>
                  <a:gd name="connsiteY3" fmla="*/ 633268 h 717887"/>
                  <a:gd name="connsiteX4" fmla="*/ 430500 w 1471495"/>
                  <a:gd name="connsiteY4" fmla="*/ 715423 h 717887"/>
                  <a:gd name="connsiteX5" fmla="*/ 1345570 w 1471495"/>
                  <a:gd name="connsiteY5" fmla="*/ 665886 h 717887"/>
                  <a:gd name="connsiteX6" fmla="*/ 1444759 w 1471495"/>
                  <a:gd name="connsiteY6" fmla="*/ 270752 h 717887"/>
                  <a:gd name="connsiteX7" fmla="*/ 1208082 w 1471495"/>
                  <a:gd name="connsiteY7" fmla="*/ 34465 h 717887"/>
                  <a:gd name="connsiteX8" fmla="*/ 881582 w 1471495"/>
                  <a:gd name="connsiteY8" fmla="*/ 3909 h 717887"/>
                  <a:gd name="connsiteX9" fmla="*/ 467587 w 1471495"/>
                  <a:gd name="connsiteY9" fmla="*/ 17140 h 717887"/>
                  <a:gd name="connsiteX0" fmla="*/ 437440 w 1471495"/>
                  <a:gd name="connsiteY0" fmla="*/ 12273 h 732696"/>
                  <a:gd name="connsiteX1" fmla="*/ 276356 w 1471495"/>
                  <a:gd name="connsiteY1" fmla="*/ 241019 h 732696"/>
                  <a:gd name="connsiteX2" fmla="*/ 6285 w 1471495"/>
                  <a:gd name="connsiteY2" fmla="*/ 432905 h 732696"/>
                  <a:gd name="connsiteX3" fmla="*/ 117468 w 1471495"/>
                  <a:gd name="connsiteY3" fmla="*/ 648077 h 732696"/>
                  <a:gd name="connsiteX4" fmla="*/ 430500 w 1471495"/>
                  <a:gd name="connsiteY4" fmla="*/ 730232 h 732696"/>
                  <a:gd name="connsiteX5" fmla="*/ 1345570 w 1471495"/>
                  <a:gd name="connsiteY5" fmla="*/ 680695 h 732696"/>
                  <a:gd name="connsiteX6" fmla="*/ 1444759 w 1471495"/>
                  <a:gd name="connsiteY6" fmla="*/ 285561 h 732696"/>
                  <a:gd name="connsiteX7" fmla="*/ 1208082 w 1471495"/>
                  <a:gd name="connsiteY7" fmla="*/ 49274 h 732696"/>
                  <a:gd name="connsiteX8" fmla="*/ 881582 w 1471495"/>
                  <a:gd name="connsiteY8" fmla="*/ 18718 h 732696"/>
                  <a:gd name="connsiteX9" fmla="*/ 437440 w 1471495"/>
                  <a:gd name="connsiteY9" fmla="*/ 12273 h 732696"/>
                  <a:gd name="connsiteX0" fmla="*/ 437440 w 1471495"/>
                  <a:gd name="connsiteY0" fmla="*/ 27540 h 747963"/>
                  <a:gd name="connsiteX1" fmla="*/ 276356 w 1471495"/>
                  <a:gd name="connsiteY1" fmla="*/ 256286 h 747963"/>
                  <a:gd name="connsiteX2" fmla="*/ 6285 w 1471495"/>
                  <a:gd name="connsiteY2" fmla="*/ 448172 h 747963"/>
                  <a:gd name="connsiteX3" fmla="*/ 117468 w 1471495"/>
                  <a:gd name="connsiteY3" fmla="*/ 663344 h 747963"/>
                  <a:gd name="connsiteX4" fmla="*/ 430500 w 1471495"/>
                  <a:gd name="connsiteY4" fmla="*/ 745499 h 747963"/>
                  <a:gd name="connsiteX5" fmla="*/ 1345570 w 1471495"/>
                  <a:gd name="connsiteY5" fmla="*/ 695962 h 747963"/>
                  <a:gd name="connsiteX6" fmla="*/ 1444759 w 1471495"/>
                  <a:gd name="connsiteY6" fmla="*/ 300828 h 747963"/>
                  <a:gd name="connsiteX7" fmla="*/ 1208082 w 1471495"/>
                  <a:gd name="connsiteY7" fmla="*/ 64541 h 747963"/>
                  <a:gd name="connsiteX8" fmla="*/ 906076 w 1471495"/>
                  <a:gd name="connsiteY8" fmla="*/ 0 h 747963"/>
                  <a:gd name="connsiteX9" fmla="*/ 437440 w 1471495"/>
                  <a:gd name="connsiteY9" fmla="*/ 27540 h 747963"/>
                  <a:gd name="connsiteX0" fmla="*/ 437440 w 1471495"/>
                  <a:gd name="connsiteY0" fmla="*/ 27540 h 747963"/>
                  <a:gd name="connsiteX1" fmla="*/ 276356 w 1471495"/>
                  <a:gd name="connsiteY1" fmla="*/ 256286 h 747963"/>
                  <a:gd name="connsiteX2" fmla="*/ 6285 w 1471495"/>
                  <a:gd name="connsiteY2" fmla="*/ 448172 h 747963"/>
                  <a:gd name="connsiteX3" fmla="*/ 117468 w 1471495"/>
                  <a:gd name="connsiteY3" fmla="*/ 663344 h 747963"/>
                  <a:gd name="connsiteX4" fmla="*/ 430500 w 1471495"/>
                  <a:gd name="connsiteY4" fmla="*/ 745499 h 747963"/>
                  <a:gd name="connsiteX5" fmla="*/ 1345570 w 1471495"/>
                  <a:gd name="connsiteY5" fmla="*/ 695962 h 747963"/>
                  <a:gd name="connsiteX6" fmla="*/ 1444759 w 1471495"/>
                  <a:gd name="connsiteY6" fmla="*/ 300828 h 747963"/>
                  <a:gd name="connsiteX7" fmla="*/ 1213735 w 1471495"/>
                  <a:gd name="connsiteY7" fmla="*/ 87794 h 747963"/>
                  <a:gd name="connsiteX8" fmla="*/ 906076 w 1471495"/>
                  <a:gd name="connsiteY8" fmla="*/ 0 h 747963"/>
                  <a:gd name="connsiteX9" fmla="*/ 437440 w 1471495"/>
                  <a:gd name="connsiteY9" fmla="*/ 27540 h 747963"/>
                  <a:gd name="connsiteX0" fmla="*/ 435352 w 1469407"/>
                  <a:gd name="connsiteY0" fmla="*/ 27540 h 747963"/>
                  <a:gd name="connsiteX1" fmla="*/ 236062 w 1469407"/>
                  <a:gd name="connsiteY1" fmla="*/ 246705 h 747963"/>
                  <a:gd name="connsiteX2" fmla="*/ 4197 w 1469407"/>
                  <a:gd name="connsiteY2" fmla="*/ 448172 h 747963"/>
                  <a:gd name="connsiteX3" fmla="*/ 115380 w 1469407"/>
                  <a:gd name="connsiteY3" fmla="*/ 663344 h 747963"/>
                  <a:gd name="connsiteX4" fmla="*/ 428412 w 1469407"/>
                  <a:gd name="connsiteY4" fmla="*/ 745499 h 747963"/>
                  <a:gd name="connsiteX5" fmla="*/ 1343482 w 1469407"/>
                  <a:gd name="connsiteY5" fmla="*/ 695962 h 747963"/>
                  <a:gd name="connsiteX6" fmla="*/ 1442671 w 1469407"/>
                  <a:gd name="connsiteY6" fmla="*/ 300828 h 747963"/>
                  <a:gd name="connsiteX7" fmla="*/ 1211647 w 1469407"/>
                  <a:gd name="connsiteY7" fmla="*/ 87794 h 747963"/>
                  <a:gd name="connsiteX8" fmla="*/ 903988 w 1469407"/>
                  <a:gd name="connsiteY8" fmla="*/ 0 h 747963"/>
                  <a:gd name="connsiteX9" fmla="*/ 435352 w 1469407"/>
                  <a:gd name="connsiteY9" fmla="*/ 27540 h 747963"/>
                  <a:gd name="connsiteX0" fmla="*/ 287738 w 1469407"/>
                  <a:gd name="connsiteY0" fmla="*/ 16581 h 752973"/>
                  <a:gd name="connsiteX1" fmla="*/ 236062 w 1469407"/>
                  <a:gd name="connsiteY1" fmla="*/ 251715 h 752973"/>
                  <a:gd name="connsiteX2" fmla="*/ 4197 w 1469407"/>
                  <a:gd name="connsiteY2" fmla="*/ 453182 h 752973"/>
                  <a:gd name="connsiteX3" fmla="*/ 115380 w 1469407"/>
                  <a:gd name="connsiteY3" fmla="*/ 668354 h 752973"/>
                  <a:gd name="connsiteX4" fmla="*/ 428412 w 1469407"/>
                  <a:gd name="connsiteY4" fmla="*/ 750509 h 752973"/>
                  <a:gd name="connsiteX5" fmla="*/ 1343482 w 1469407"/>
                  <a:gd name="connsiteY5" fmla="*/ 700972 h 752973"/>
                  <a:gd name="connsiteX6" fmla="*/ 1442671 w 1469407"/>
                  <a:gd name="connsiteY6" fmla="*/ 305838 h 752973"/>
                  <a:gd name="connsiteX7" fmla="*/ 1211647 w 1469407"/>
                  <a:gd name="connsiteY7" fmla="*/ 92804 h 752973"/>
                  <a:gd name="connsiteX8" fmla="*/ 903988 w 1469407"/>
                  <a:gd name="connsiteY8" fmla="*/ 5010 h 752973"/>
                  <a:gd name="connsiteX9" fmla="*/ 287738 w 1469407"/>
                  <a:gd name="connsiteY9" fmla="*/ 16581 h 752973"/>
                  <a:gd name="connsiteX0" fmla="*/ 284280 w 1465949"/>
                  <a:gd name="connsiteY0" fmla="*/ 16581 h 752973"/>
                  <a:gd name="connsiteX1" fmla="*/ 153170 w 1465949"/>
                  <a:gd name="connsiteY1" fmla="*/ 241755 h 752973"/>
                  <a:gd name="connsiteX2" fmla="*/ 739 w 1465949"/>
                  <a:gd name="connsiteY2" fmla="*/ 453182 h 752973"/>
                  <a:gd name="connsiteX3" fmla="*/ 111922 w 1465949"/>
                  <a:gd name="connsiteY3" fmla="*/ 668354 h 752973"/>
                  <a:gd name="connsiteX4" fmla="*/ 424954 w 1465949"/>
                  <a:gd name="connsiteY4" fmla="*/ 750509 h 752973"/>
                  <a:gd name="connsiteX5" fmla="*/ 1340024 w 1465949"/>
                  <a:gd name="connsiteY5" fmla="*/ 700972 h 752973"/>
                  <a:gd name="connsiteX6" fmla="*/ 1439213 w 1465949"/>
                  <a:gd name="connsiteY6" fmla="*/ 305838 h 752973"/>
                  <a:gd name="connsiteX7" fmla="*/ 1208189 w 1465949"/>
                  <a:gd name="connsiteY7" fmla="*/ 92804 h 752973"/>
                  <a:gd name="connsiteX8" fmla="*/ 900530 w 1465949"/>
                  <a:gd name="connsiteY8" fmla="*/ 5010 h 752973"/>
                  <a:gd name="connsiteX9" fmla="*/ 284280 w 1465949"/>
                  <a:gd name="connsiteY9" fmla="*/ 16581 h 752973"/>
                  <a:gd name="connsiteX0" fmla="*/ 215678 w 1465949"/>
                  <a:gd name="connsiteY0" fmla="*/ 15568 h 755280"/>
                  <a:gd name="connsiteX1" fmla="*/ 153170 w 1465949"/>
                  <a:gd name="connsiteY1" fmla="*/ 244062 h 755280"/>
                  <a:gd name="connsiteX2" fmla="*/ 739 w 1465949"/>
                  <a:gd name="connsiteY2" fmla="*/ 455489 h 755280"/>
                  <a:gd name="connsiteX3" fmla="*/ 111922 w 1465949"/>
                  <a:gd name="connsiteY3" fmla="*/ 670661 h 755280"/>
                  <a:gd name="connsiteX4" fmla="*/ 424954 w 1465949"/>
                  <a:gd name="connsiteY4" fmla="*/ 752816 h 755280"/>
                  <a:gd name="connsiteX5" fmla="*/ 1340024 w 1465949"/>
                  <a:gd name="connsiteY5" fmla="*/ 703279 h 755280"/>
                  <a:gd name="connsiteX6" fmla="*/ 1439213 w 1465949"/>
                  <a:gd name="connsiteY6" fmla="*/ 308145 h 755280"/>
                  <a:gd name="connsiteX7" fmla="*/ 1208189 w 1465949"/>
                  <a:gd name="connsiteY7" fmla="*/ 95111 h 755280"/>
                  <a:gd name="connsiteX8" fmla="*/ 900530 w 1465949"/>
                  <a:gd name="connsiteY8" fmla="*/ 7317 h 755280"/>
                  <a:gd name="connsiteX9" fmla="*/ 215678 w 1465949"/>
                  <a:gd name="connsiteY9" fmla="*/ 15568 h 755280"/>
                  <a:gd name="connsiteX0" fmla="*/ 158423 w 1408694"/>
                  <a:gd name="connsiteY0" fmla="*/ 15568 h 755280"/>
                  <a:gd name="connsiteX1" fmla="*/ 95915 w 1408694"/>
                  <a:gd name="connsiteY1" fmla="*/ 244062 h 755280"/>
                  <a:gd name="connsiteX2" fmla="*/ 9068 w 1408694"/>
                  <a:gd name="connsiteY2" fmla="*/ 472501 h 755280"/>
                  <a:gd name="connsiteX3" fmla="*/ 54667 w 1408694"/>
                  <a:gd name="connsiteY3" fmla="*/ 670661 h 755280"/>
                  <a:gd name="connsiteX4" fmla="*/ 367699 w 1408694"/>
                  <a:gd name="connsiteY4" fmla="*/ 752816 h 755280"/>
                  <a:gd name="connsiteX5" fmla="*/ 1282769 w 1408694"/>
                  <a:gd name="connsiteY5" fmla="*/ 703279 h 755280"/>
                  <a:gd name="connsiteX6" fmla="*/ 1381958 w 1408694"/>
                  <a:gd name="connsiteY6" fmla="*/ 308145 h 755280"/>
                  <a:gd name="connsiteX7" fmla="*/ 1150934 w 1408694"/>
                  <a:gd name="connsiteY7" fmla="*/ 95111 h 755280"/>
                  <a:gd name="connsiteX8" fmla="*/ 843275 w 1408694"/>
                  <a:gd name="connsiteY8" fmla="*/ 7317 h 755280"/>
                  <a:gd name="connsiteX9" fmla="*/ 158423 w 1408694"/>
                  <a:gd name="connsiteY9" fmla="*/ 15568 h 755280"/>
                  <a:gd name="connsiteX0" fmla="*/ 151540 w 1401811"/>
                  <a:gd name="connsiteY0" fmla="*/ 15568 h 755280"/>
                  <a:gd name="connsiteX1" fmla="*/ 89032 w 1401811"/>
                  <a:gd name="connsiteY1" fmla="*/ 244062 h 755280"/>
                  <a:gd name="connsiteX2" fmla="*/ 2185 w 1401811"/>
                  <a:gd name="connsiteY2" fmla="*/ 472501 h 755280"/>
                  <a:gd name="connsiteX3" fmla="*/ 67073 w 1401811"/>
                  <a:gd name="connsiteY3" fmla="*/ 640039 h 755280"/>
                  <a:gd name="connsiteX4" fmla="*/ 360816 w 1401811"/>
                  <a:gd name="connsiteY4" fmla="*/ 752816 h 755280"/>
                  <a:gd name="connsiteX5" fmla="*/ 1275886 w 1401811"/>
                  <a:gd name="connsiteY5" fmla="*/ 703279 h 755280"/>
                  <a:gd name="connsiteX6" fmla="*/ 1375075 w 1401811"/>
                  <a:gd name="connsiteY6" fmla="*/ 308145 h 755280"/>
                  <a:gd name="connsiteX7" fmla="*/ 1144051 w 1401811"/>
                  <a:gd name="connsiteY7" fmla="*/ 95111 h 755280"/>
                  <a:gd name="connsiteX8" fmla="*/ 836392 w 1401811"/>
                  <a:gd name="connsiteY8" fmla="*/ 7317 h 755280"/>
                  <a:gd name="connsiteX9" fmla="*/ 151540 w 1401811"/>
                  <a:gd name="connsiteY9" fmla="*/ 15568 h 755280"/>
                  <a:gd name="connsiteX0" fmla="*/ 154312 w 1404583"/>
                  <a:gd name="connsiteY0" fmla="*/ 21319 h 761031"/>
                  <a:gd name="connsiteX1" fmla="*/ 130383 w 1404583"/>
                  <a:gd name="connsiteY1" fmla="*/ 294045 h 761031"/>
                  <a:gd name="connsiteX2" fmla="*/ 4957 w 1404583"/>
                  <a:gd name="connsiteY2" fmla="*/ 478252 h 761031"/>
                  <a:gd name="connsiteX3" fmla="*/ 69845 w 1404583"/>
                  <a:gd name="connsiteY3" fmla="*/ 645790 h 761031"/>
                  <a:gd name="connsiteX4" fmla="*/ 363588 w 1404583"/>
                  <a:gd name="connsiteY4" fmla="*/ 758567 h 761031"/>
                  <a:gd name="connsiteX5" fmla="*/ 1278658 w 1404583"/>
                  <a:gd name="connsiteY5" fmla="*/ 709030 h 761031"/>
                  <a:gd name="connsiteX6" fmla="*/ 1377847 w 1404583"/>
                  <a:gd name="connsiteY6" fmla="*/ 313896 h 761031"/>
                  <a:gd name="connsiteX7" fmla="*/ 1146823 w 1404583"/>
                  <a:gd name="connsiteY7" fmla="*/ 100862 h 761031"/>
                  <a:gd name="connsiteX8" fmla="*/ 839164 w 1404583"/>
                  <a:gd name="connsiteY8" fmla="*/ 13068 h 761031"/>
                  <a:gd name="connsiteX9" fmla="*/ 154312 w 1404583"/>
                  <a:gd name="connsiteY9" fmla="*/ 21319 h 761031"/>
                  <a:gd name="connsiteX0" fmla="*/ 231469 w 1404583"/>
                  <a:gd name="connsiteY0" fmla="*/ 21319 h 761031"/>
                  <a:gd name="connsiteX1" fmla="*/ 130383 w 1404583"/>
                  <a:gd name="connsiteY1" fmla="*/ 294045 h 761031"/>
                  <a:gd name="connsiteX2" fmla="*/ 4957 w 1404583"/>
                  <a:gd name="connsiteY2" fmla="*/ 478252 h 761031"/>
                  <a:gd name="connsiteX3" fmla="*/ 69845 w 1404583"/>
                  <a:gd name="connsiteY3" fmla="*/ 645790 h 761031"/>
                  <a:gd name="connsiteX4" fmla="*/ 363588 w 1404583"/>
                  <a:gd name="connsiteY4" fmla="*/ 758567 h 761031"/>
                  <a:gd name="connsiteX5" fmla="*/ 1278658 w 1404583"/>
                  <a:gd name="connsiteY5" fmla="*/ 709030 h 761031"/>
                  <a:gd name="connsiteX6" fmla="*/ 1377847 w 1404583"/>
                  <a:gd name="connsiteY6" fmla="*/ 313896 h 761031"/>
                  <a:gd name="connsiteX7" fmla="*/ 1146823 w 1404583"/>
                  <a:gd name="connsiteY7" fmla="*/ 100862 h 761031"/>
                  <a:gd name="connsiteX8" fmla="*/ 839164 w 1404583"/>
                  <a:gd name="connsiteY8" fmla="*/ 13068 h 761031"/>
                  <a:gd name="connsiteX9" fmla="*/ 231469 w 1404583"/>
                  <a:gd name="connsiteY9" fmla="*/ 21319 h 761031"/>
                  <a:gd name="connsiteX0" fmla="*/ 231469 w 1404583"/>
                  <a:gd name="connsiteY0" fmla="*/ 21319 h 761031"/>
                  <a:gd name="connsiteX1" fmla="*/ 130383 w 1404583"/>
                  <a:gd name="connsiteY1" fmla="*/ 294045 h 761031"/>
                  <a:gd name="connsiteX2" fmla="*/ 4957 w 1404583"/>
                  <a:gd name="connsiteY2" fmla="*/ 478252 h 761031"/>
                  <a:gd name="connsiteX3" fmla="*/ 69845 w 1404583"/>
                  <a:gd name="connsiteY3" fmla="*/ 645790 h 761031"/>
                  <a:gd name="connsiteX4" fmla="*/ 363588 w 1404583"/>
                  <a:gd name="connsiteY4" fmla="*/ 758567 h 761031"/>
                  <a:gd name="connsiteX5" fmla="*/ 1278658 w 1404583"/>
                  <a:gd name="connsiteY5" fmla="*/ 709030 h 761031"/>
                  <a:gd name="connsiteX6" fmla="*/ 1377847 w 1404583"/>
                  <a:gd name="connsiteY6" fmla="*/ 313896 h 761031"/>
                  <a:gd name="connsiteX7" fmla="*/ 1235452 w 1404583"/>
                  <a:gd name="connsiteY7" fmla="*/ 78019 h 761031"/>
                  <a:gd name="connsiteX8" fmla="*/ 839164 w 1404583"/>
                  <a:gd name="connsiteY8" fmla="*/ 13068 h 761031"/>
                  <a:gd name="connsiteX9" fmla="*/ 231469 w 1404583"/>
                  <a:gd name="connsiteY9" fmla="*/ 21319 h 761031"/>
                  <a:gd name="connsiteX0" fmla="*/ 231256 w 1404370"/>
                  <a:gd name="connsiteY0" fmla="*/ 8251 h 747963"/>
                  <a:gd name="connsiteX1" fmla="*/ 127207 w 1404370"/>
                  <a:gd name="connsiteY1" fmla="*/ 62648 h 747963"/>
                  <a:gd name="connsiteX2" fmla="*/ 4744 w 1404370"/>
                  <a:gd name="connsiteY2" fmla="*/ 465184 h 747963"/>
                  <a:gd name="connsiteX3" fmla="*/ 69632 w 1404370"/>
                  <a:gd name="connsiteY3" fmla="*/ 632722 h 747963"/>
                  <a:gd name="connsiteX4" fmla="*/ 363375 w 1404370"/>
                  <a:gd name="connsiteY4" fmla="*/ 745499 h 747963"/>
                  <a:gd name="connsiteX5" fmla="*/ 1278445 w 1404370"/>
                  <a:gd name="connsiteY5" fmla="*/ 695962 h 747963"/>
                  <a:gd name="connsiteX6" fmla="*/ 1377634 w 1404370"/>
                  <a:gd name="connsiteY6" fmla="*/ 300828 h 747963"/>
                  <a:gd name="connsiteX7" fmla="*/ 1235239 w 1404370"/>
                  <a:gd name="connsiteY7" fmla="*/ 64951 h 747963"/>
                  <a:gd name="connsiteX8" fmla="*/ 838951 w 1404370"/>
                  <a:gd name="connsiteY8" fmla="*/ 0 h 747963"/>
                  <a:gd name="connsiteX9" fmla="*/ 231256 w 1404370"/>
                  <a:gd name="connsiteY9" fmla="*/ 8251 h 747963"/>
                  <a:gd name="connsiteX0" fmla="*/ 215386 w 1388500"/>
                  <a:gd name="connsiteY0" fmla="*/ 8251 h 747963"/>
                  <a:gd name="connsiteX1" fmla="*/ 111337 w 1388500"/>
                  <a:gd name="connsiteY1" fmla="*/ 62648 h 747963"/>
                  <a:gd name="connsiteX2" fmla="*/ 11592 w 1388500"/>
                  <a:gd name="connsiteY2" fmla="*/ 300323 h 747963"/>
                  <a:gd name="connsiteX3" fmla="*/ 53762 w 1388500"/>
                  <a:gd name="connsiteY3" fmla="*/ 632722 h 747963"/>
                  <a:gd name="connsiteX4" fmla="*/ 347505 w 1388500"/>
                  <a:gd name="connsiteY4" fmla="*/ 745499 h 747963"/>
                  <a:gd name="connsiteX5" fmla="*/ 1262575 w 1388500"/>
                  <a:gd name="connsiteY5" fmla="*/ 695962 h 747963"/>
                  <a:gd name="connsiteX6" fmla="*/ 1361764 w 1388500"/>
                  <a:gd name="connsiteY6" fmla="*/ 300828 h 747963"/>
                  <a:gd name="connsiteX7" fmla="*/ 1219369 w 1388500"/>
                  <a:gd name="connsiteY7" fmla="*/ 64951 h 747963"/>
                  <a:gd name="connsiteX8" fmla="*/ 823081 w 1388500"/>
                  <a:gd name="connsiteY8" fmla="*/ 0 h 747963"/>
                  <a:gd name="connsiteX9" fmla="*/ 215386 w 1388500"/>
                  <a:gd name="connsiteY9" fmla="*/ 8251 h 747963"/>
                  <a:gd name="connsiteX0" fmla="*/ 216608 w 1389722"/>
                  <a:gd name="connsiteY0" fmla="*/ 8251 h 747963"/>
                  <a:gd name="connsiteX1" fmla="*/ 112559 w 1389722"/>
                  <a:gd name="connsiteY1" fmla="*/ 62648 h 747963"/>
                  <a:gd name="connsiteX2" fmla="*/ 12814 w 1389722"/>
                  <a:gd name="connsiteY2" fmla="*/ 300323 h 747963"/>
                  <a:gd name="connsiteX3" fmla="*/ 54984 w 1389722"/>
                  <a:gd name="connsiteY3" fmla="*/ 632722 h 747963"/>
                  <a:gd name="connsiteX4" fmla="*/ 348727 w 1389722"/>
                  <a:gd name="connsiteY4" fmla="*/ 745499 h 747963"/>
                  <a:gd name="connsiteX5" fmla="*/ 1263797 w 1389722"/>
                  <a:gd name="connsiteY5" fmla="*/ 695962 h 747963"/>
                  <a:gd name="connsiteX6" fmla="*/ 1362986 w 1389722"/>
                  <a:gd name="connsiteY6" fmla="*/ 300828 h 747963"/>
                  <a:gd name="connsiteX7" fmla="*/ 1220591 w 1389722"/>
                  <a:gd name="connsiteY7" fmla="*/ 64951 h 747963"/>
                  <a:gd name="connsiteX8" fmla="*/ 824303 w 1389722"/>
                  <a:gd name="connsiteY8" fmla="*/ 0 h 747963"/>
                  <a:gd name="connsiteX9" fmla="*/ 216608 w 1389722"/>
                  <a:gd name="connsiteY9" fmla="*/ 8251 h 747963"/>
                  <a:gd name="connsiteX0" fmla="*/ 216608 w 1389722"/>
                  <a:gd name="connsiteY0" fmla="*/ 79781 h 819493"/>
                  <a:gd name="connsiteX1" fmla="*/ 112559 w 1389722"/>
                  <a:gd name="connsiteY1" fmla="*/ 134178 h 819493"/>
                  <a:gd name="connsiteX2" fmla="*/ 12814 w 1389722"/>
                  <a:gd name="connsiteY2" fmla="*/ 371853 h 819493"/>
                  <a:gd name="connsiteX3" fmla="*/ 54984 w 1389722"/>
                  <a:gd name="connsiteY3" fmla="*/ 704252 h 819493"/>
                  <a:gd name="connsiteX4" fmla="*/ 348727 w 1389722"/>
                  <a:gd name="connsiteY4" fmla="*/ 817029 h 819493"/>
                  <a:gd name="connsiteX5" fmla="*/ 1263797 w 1389722"/>
                  <a:gd name="connsiteY5" fmla="*/ 767492 h 819493"/>
                  <a:gd name="connsiteX6" fmla="*/ 1362986 w 1389722"/>
                  <a:gd name="connsiteY6" fmla="*/ 372358 h 819493"/>
                  <a:gd name="connsiteX7" fmla="*/ 1301587 w 1389722"/>
                  <a:gd name="connsiteY7" fmla="*/ 11721 h 819493"/>
                  <a:gd name="connsiteX8" fmla="*/ 824303 w 1389722"/>
                  <a:gd name="connsiteY8" fmla="*/ 71530 h 819493"/>
                  <a:gd name="connsiteX9" fmla="*/ 216608 w 1389722"/>
                  <a:gd name="connsiteY9" fmla="*/ 79781 h 819493"/>
                  <a:gd name="connsiteX0" fmla="*/ 216608 w 1400780"/>
                  <a:gd name="connsiteY0" fmla="*/ 79781 h 820631"/>
                  <a:gd name="connsiteX1" fmla="*/ 112559 w 1400780"/>
                  <a:gd name="connsiteY1" fmla="*/ 134178 h 820631"/>
                  <a:gd name="connsiteX2" fmla="*/ 12814 w 1400780"/>
                  <a:gd name="connsiteY2" fmla="*/ 371853 h 820631"/>
                  <a:gd name="connsiteX3" fmla="*/ 54984 w 1400780"/>
                  <a:gd name="connsiteY3" fmla="*/ 704252 h 820631"/>
                  <a:gd name="connsiteX4" fmla="*/ 348727 w 1400780"/>
                  <a:gd name="connsiteY4" fmla="*/ 817029 h 820631"/>
                  <a:gd name="connsiteX5" fmla="*/ 1263797 w 1400780"/>
                  <a:gd name="connsiteY5" fmla="*/ 767492 h 820631"/>
                  <a:gd name="connsiteX6" fmla="*/ 1378790 w 1400780"/>
                  <a:gd name="connsiteY6" fmla="*/ 350080 h 820631"/>
                  <a:gd name="connsiteX7" fmla="*/ 1301587 w 1400780"/>
                  <a:gd name="connsiteY7" fmla="*/ 11721 h 820631"/>
                  <a:gd name="connsiteX8" fmla="*/ 824303 w 1400780"/>
                  <a:gd name="connsiteY8" fmla="*/ 71530 h 820631"/>
                  <a:gd name="connsiteX9" fmla="*/ 216608 w 1400780"/>
                  <a:gd name="connsiteY9" fmla="*/ 79781 h 820631"/>
                  <a:gd name="connsiteX0" fmla="*/ 216608 w 1388697"/>
                  <a:gd name="connsiteY0" fmla="*/ 79781 h 820631"/>
                  <a:gd name="connsiteX1" fmla="*/ 112559 w 1388697"/>
                  <a:gd name="connsiteY1" fmla="*/ 134178 h 820631"/>
                  <a:gd name="connsiteX2" fmla="*/ 12814 w 1388697"/>
                  <a:gd name="connsiteY2" fmla="*/ 371853 h 820631"/>
                  <a:gd name="connsiteX3" fmla="*/ 54984 w 1388697"/>
                  <a:gd name="connsiteY3" fmla="*/ 704252 h 820631"/>
                  <a:gd name="connsiteX4" fmla="*/ 348727 w 1388697"/>
                  <a:gd name="connsiteY4" fmla="*/ 817029 h 820631"/>
                  <a:gd name="connsiteX5" fmla="*/ 1263797 w 1388697"/>
                  <a:gd name="connsiteY5" fmla="*/ 767492 h 820631"/>
                  <a:gd name="connsiteX6" fmla="*/ 1378790 w 1388697"/>
                  <a:gd name="connsiteY6" fmla="*/ 350080 h 820631"/>
                  <a:gd name="connsiteX7" fmla="*/ 1301587 w 1388697"/>
                  <a:gd name="connsiteY7" fmla="*/ 11721 h 820631"/>
                  <a:gd name="connsiteX8" fmla="*/ 824303 w 1388697"/>
                  <a:gd name="connsiteY8" fmla="*/ 71530 h 820631"/>
                  <a:gd name="connsiteX9" fmla="*/ 216608 w 1388697"/>
                  <a:gd name="connsiteY9" fmla="*/ 79781 h 820631"/>
                  <a:gd name="connsiteX0" fmla="*/ 216608 w 1391225"/>
                  <a:gd name="connsiteY0" fmla="*/ 79781 h 826967"/>
                  <a:gd name="connsiteX1" fmla="*/ 112559 w 1391225"/>
                  <a:gd name="connsiteY1" fmla="*/ 134178 h 826967"/>
                  <a:gd name="connsiteX2" fmla="*/ 12814 w 1391225"/>
                  <a:gd name="connsiteY2" fmla="*/ 371853 h 826967"/>
                  <a:gd name="connsiteX3" fmla="*/ 54984 w 1391225"/>
                  <a:gd name="connsiteY3" fmla="*/ 704252 h 826967"/>
                  <a:gd name="connsiteX4" fmla="*/ 348727 w 1391225"/>
                  <a:gd name="connsiteY4" fmla="*/ 817029 h 826967"/>
                  <a:gd name="connsiteX5" fmla="*/ 1270711 w 1391225"/>
                  <a:gd name="connsiteY5" fmla="*/ 780860 h 826967"/>
                  <a:gd name="connsiteX6" fmla="*/ 1378790 w 1391225"/>
                  <a:gd name="connsiteY6" fmla="*/ 350080 h 826967"/>
                  <a:gd name="connsiteX7" fmla="*/ 1301587 w 1391225"/>
                  <a:gd name="connsiteY7" fmla="*/ 11721 h 826967"/>
                  <a:gd name="connsiteX8" fmla="*/ 824303 w 1391225"/>
                  <a:gd name="connsiteY8" fmla="*/ 71530 h 826967"/>
                  <a:gd name="connsiteX9" fmla="*/ 216608 w 1391225"/>
                  <a:gd name="connsiteY9" fmla="*/ 79781 h 826967"/>
                  <a:gd name="connsiteX0" fmla="*/ 216608 w 1379141"/>
                  <a:gd name="connsiteY0" fmla="*/ 79781 h 826967"/>
                  <a:gd name="connsiteX1" fmla="*/ 112559 w 1379141"/>
                  <a:gd name="connsiteY1" fmla="*/ 134178 h 826967"/>
                  <a:gd name="connsiteX2" fmla="*/ 12814 w 1379141"/>
                  <a:gd name="connsiteY2" fmla="*/ 371853 h 826967"/>
                  <a:gd name="connsiteX3" fmla="*/ 54984 w 1379141"/>
                  <a:gd name="connsiteY3" fmla="*/ 704252 h 826967"/>
                  <a:gd name="connsiteX4" fmla="*/ 348727 w 1379141"/>
                  <a:gd name="connsiteY4" fmla="*/ 817029 h 826967"/>
                  <a:gd name="connsiteX5" fmla="*/ 1270711 w 1379141"/>
                  <a:gd name="connsiteY5" fmla="*/ 780860 h 826967"/>
                  <a:gd name="connsiteX6" fmla="*/ 1378790 w 1379141"/>
                  <a:gd name="connsiteY6" fmla="*/ 350080 h 826967"/>
                  <a:gd name="connsiteX7" fmla="*/ 1301587 w 1379141"/>
                  <a:gd name="connsiteY7" fmla="*/ 11721 h 826967"/>
                  <a:gd name="connsiteX8" fmla="*/ 824303 w 1379141"/>
                  <a:gd name="connsiteY8" fmla="*/ 71530 h 826967"/>
                  <a:gd name="connsiteX9" fmla="*/ 216608 w 1379141"/>
                  <a:gd name="connsiteY9" fmla="*/ 79781 h 826967"/>
                  <a:gd name="connsiteX0" fmla="*/ 216608 w 1379281"/>
                  <a:gd name="connsiteY0" fmla="*/ 79781 h 826967"/>
                  <a:gd name="connsiteX1" fmla="*/ 112559 w 1379281"/>
                  <a:gd name="connsiteY1" fmla="*/ 134178 h 826967"/>
                  <a:gd name="connsiteX2" fmla="*/ 12814 w 1379281"/>
                  <a:gd name="connsiteY2" fmla="*/ 371853 h 826967"/>
                  <a:gd name="connsiteX3" fmla="*/ 54984 w 1379281"/>
                  <a:gd name="connsiteY3" fmla="*/ 704252 h 826967"/>
                  <a:gd name="connsiteX4" fmla="*/ 348727 w 1379281"/>
                  <a:gd name="connsiteY4" fmla="*/ 817029 h 826967"/>
                  <a:gd name="connsiteX5" fmla="*/ 1270711 w 1379281"/>
                  <a:gd name="connsiteY5" fmla="*/ 780860 h 826967"/>
                  <a:gd name="connsiteX6" fmla="*/ 1378790 w 1379281"/>
                  <a:gd name="connsiteY6" fmla="*/ 350080 h 826967"/>
                  <a:gd name="connsiteX7" fmla="*/ 1301587 w 1379281"/>
                  <a:gd name="connsiteY7" fmla="*/ 11721 h 826967"/>
                  <a:gd name="connsiteX8" fmla="*/ 824303 w 1379281"/>
                  <a:gd name="connsiteY8" fmla="*/ 71530 h 826967"/>
                  <a:gd name="connsiteX9" fmla="*/ 216608 w 1379281"/>
                  <a:gd name="connsiteY9" fmla="*/ 79781 h 826967"/>
                  <a:gd name="connsiteX0" fmla="*/ 216608 w 1383421"/>
                  <a:gd name="connsiteY0" fmla="*/ 79781 h 826967"/>
                  <a:gd name="connsiteX1" fmla="*/ 112559 w 1383421"/>
                  <a:gd name="connsiteY1" fmla="*/ 134178 h 826967"/>
                  <a:gd name="connsiteX2" fmla="*/ 12814 w 1383421"/>
                  <a:gd name="connsiteY2" fmla="*/ 371853 h 826967"/>
                  <a:gd name="connsiteX3" fmla="*/ 54984 w 1383421"/>
                  <a:gd name="connsiteY3" fmla="*/ 704252 h 826967"/>
                  <a:gd name="connsiteX4" fmla="*/ 348727 w 1383421"/>
                  <a:gd name="connsiteY4" fmla="*/ 817029 h 826967"/>
                  <a:gd name="connsiteX5" fmla="*/ 1270711 w 1383421"/>
                  <a:gd name="connsiteY5" fmla="*/ 780860 h 826967"/>
                  <a:gd name="connsiteX6" fmla="*/ 1378790 w 1383421"/>
                  <a:gd name="connsiteY6" fmla="*/ 350080 h 826967"/>
                  <a:gd name="connsiteX7" fmla="*/ 1301587 w 1383421"/>
                  <a:gd name="connsiteY7" fmla="*/ 11721 h 826967"/>
                  <a:gd name="connsiteX8" fmla="*/ 824303 w 1383421"/>
                  <a:gd name="connsiteY8" fmla="*/ 71530 h 826967"/>
                  <a:gd name="connsiteX9" fmla="*/ 216608 w 1383421"/>
                  <a:gd name="connsiteY9" fmla="*/ 79781 h 826967"/>
                  <a:gd name="connsiteX0" fmla="*/ 216608 w 1379141"/>
                  <a:gd name="connsiteY0" fmla="*/ 59582 h 806768"/>
                  <a:gd name="connsiteX1" fmla="*/ 112559 w 1379141"/>
                  <a:gd name="connsiteY1" fmla="*/ 113979 h 806768"/>
                  <a:gd name="connsiteX2" fmla="*/ 12814 w 1379141"/>
                  <a:gd name="connsiteY2" fmla="*/ 351654 h 806768"/>
                  <a:gd name="connsiteX3" fmla="*/ 54984 w 1379141"/>
                  <a:gd name="connsiteY3" fmla="*/ 684053 h 806768"/>
                  <a:gd name="connsiteX4" fmla="*/ 348727 w 1379141"/>
                  <a:gd name="connsiteY4" fmla="*/ 796830 h 806768"/>
                  <a:gd name="connsiteX5" fmla="*/ 1270711 w 1379141"/>
                  <a:gd name="connsiteY5" fmla="*/ 760661 h 806768"/>
                  <a:gd name="connsiteX6" fmla="*/ 1378790 w 1379141"/>
                  <a:gd name="connsiteY6" fmla="*/ 329881 h 806768"/>
                  <a:gd name="connsiteX7" fmla="*/ 1280844 w 1379141"/>
                  <a:gd name="connsiteY7" fmla="*/ 13800 h 806768"/>
                  <a:gd name="connsiteX8" fmla="*/ 824303 w 1379141"/>
                  <a:gd name="connsiteY8" fmla="*/ 51331 h 806768"/>
                  <a:gd name="connsiteX9" fmla="*/ 216608 w 1379141"/>
                  <a:gd name="connsiteY9" fmla="*/ 59582 h 806768"/>
                  <a:gd name="connsiteX0" fmla="*/ 216608 w 1379141"/>
                  <a:gd name="connsiteY0" fmla="*/ 59582 h 806768"/>
                  <a:gd name="connsiteX1" fmla="*/ 112559 w 1379141"/>
                  <a:gd name="connsiteY1" fmla="*/ 113979 h 806768"/>
                  <a:gd name="connsiteX2" fmla="*/ 12814 w 1379141"/>
                  <a:gd name="connsiteY2" fmla="*/ 351654 h 806768"/>
                  <a:gd name="connsiteX3" fmla="*/ 54984 w 1379141"/>
                  <a:gd name="connsiteY3" fmla="*/ 684053 h 806768"/>
                  <a:gd name="connsiteX4" fmla="*/ 348727 w 1379141"/>
                  <a:gd name="connsiteY4" fmla="*/ 796830 h 806768"/>
                  <a:gd name="connsiteX5" fmla="*/ 1270711 w 1379141"/>
                  <a:gd name="connsiteY5" fmla="*/ 760661 h 806768"/>
                  <a:gd name="connsiteX6" fmla="*/ 1378790 w 1379141"/>
                  <a:gd name="connsiteY6" fmla="*/ 329881 h 806768"/>
                  <a:gd name="connsiteX7" fmla="*/ 1280844 w 1379141"/>
                  <a:gd name="connsiteY7" fmla="*/ 13800 h 806768"/>
                  <a:gd name="connsiteX8" fmla="*/ 824303 w 1379141"/>
                  <a:gd name="connsiteY8" fmla="*/ 51331 h 806768"/>
                  <a:gd name="connsiteX9" fmla="*/ 216608 w 1379141"/>
                  <a:gd name="connsiteY9" fmla="*/ 59582 h 806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79141" h="806768">
                    <a:moveTo>
                      <a:pt x="216608" y="59582"/>
                    </a:moveTo>
                    <a:cubicBezTo>
                      <a:pt x="97984" y="70023"/>
                      <a:pt x="146525" y="65300"/>
                      <a:pt x="112559" y="113979"/>
                    </a:cubicBezTo>
                    <a:cubicBezTo>
                      <a:pt x="78593" y="162658"/>
                      <a:pt x="25373" y="149706"/>
                      <a:pt x="12814" y="351654"/>
                    </a:cubicBezTo>
                    <a:cubicBezTo>
                      <a:pt x="255" y="553602"/>
                      <a:pt x="-21645" y="640069"/>
                      <a:pt x="54984" y="684053"/>
                    </a:cubicBezTo>
                    <a:cubicBezTo>
                      <a:pt x="99551" y="702915"/>
                      <a:pt x="160041" y="781314"/>
                      <a:pt x="348727" y="796830"/>
                    </a:cubicBezTo>
                    <a:cubicBezTo>
                      <a:pt x="812788" y="793482"/>
                      <a:pt x="1165213" y="838487"/>
                      <a:pt x="1270711" y="760661"/>
                    </a:cubicBezTo>
                    <a:cubicBezTo>
                      <a:pt x="1376209" y="682835"/>
                      <a:pt x="1380962" y="491721"/>
                      <a:pt x="1378790" y="329881"/>
                    </a:cubicBezTo>
                    <a:cubicBezTo>
                      <a:pt x="1373459" y="210569"/>
                      <a:pt x="1340858" y="86687"/>
                      <a:pt x="1280844" y="13800"/>
                    </a:cubicBezTo>
                    <a:cubicBezTo>
                      <a:pt x="1177821" y="-34285"/>
                      <a:pt x="885108" y="59362"/>
                      <a:pt x="824303" y="51331"/>
                    </a:cubicBezTo>
                    <a:cubicBezTo>
                      <a:pt x="701546" y="58788"/>
                      <a:pt x="335232" y="49141"/>
                      <a:pt x="216608" y="59582"/>
                    </a:cubicBezTo>
                    <a:close/>
                  </a:path>
                </a:pathLst>
              </a:custGeom>
              <a:solidFill>
                <a:srgbClr val="9AE0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591" name="Straight Connector 590">
                <a:extLst>
                  <a:ext uri="{FF2B5EF4-FFF2-40B4-BE49-F238E27FC236}">
                    <a16:creationId xmlns:a16="http://schemas.microsoft.com/office/drawing/2014/main" id="{CFA268A8-ABF2-2241-8D20-ADABF787D7DB}"/>
                  </a:ext>
                </a:extLst>
              </p:cNvPr>
              <p:cNvCxnSpPr>
                <a:cxnSpLocks/>
                <a:stCxn id="622" idx="0"/>
              </p:cNvCxnSpPr>
              <p:nvPr/>
            </p:nvCxnSpPr>
            <p:spPr>
              <a:xfrm flipH="1" flipV="1">
                <a:off x="8591314" y="5631767"/>
                <a:ext cx="66596" cy="250904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" name="Straight Connector 593">
                <a:extLst>
                  <a:ext uri="{FF2B5EF4-FFF2-40B4-BE49-F238E27FC236}">
                    <a16:creationId xmlns:a16="http://schemas.microsoft.com/office/drawing/2014/main" id="{059F888C-411C-1440-A32A-CADF8C516051}"/>
                  </a:ext>
                </a:extLst>
              </p:cNvPr>
              <p:cNvCxnSpPr>
                <a:cxnSpLocks/>
                <a:stCxn id="641" idx="9"/>
              </p:cNvCxnSpPr>
              <p:nvPr/>
            </p:nvCxnSpPr>
            <p:spPr>
              <a:xfrm>
                <a:off x="8270073" y="5586838"/>
                <a:ext cx="387156" cy="32292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" name="Straight Connector 594">
                <a:extLst>
                  <a:ext uri="{FF2B5EF4-FFF2-40B4-BE49-F238E27FC236}">
                    <a16:creationId xmlns:a16="http://schemas.microsoft.com/office/drawing/2014/main" id="{DA040B7D-AE14-8149-A8F2-AD2B46A60BA7}"/>
                  </a:ext>
                </a:extLst>
              </p:cNvPr>
              <p:cNvCxnSpPr>
                <a:cxnSpLocks/>
                <a:stCxn id="641" idx="2"/>
              </p:cNvCxnSpPr>
              <p:nvPr/>
            </p:nvCxnSpPr>
            <p:spPr>
              <a:xfrm>
                <a:off x="8269779" y="5582623"/>
                <a:ext cx="334505" cy="41987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" name="Straight Connector 597">
                <a:extLst>
                  <a:ext uri="{FF2B5EF4-FFF2-40B4-BE49-F238E27FC236}">
                    <a16:creationId xmlns:a16="http://schemas.microsoft.com/office/drawing/2014/main" id="{DA3FBF40-1787-5F4F-95BD-1262A4703D41}"/>
                  </a:ext>
                </a:extLst>
              </p:cNvPr>
              <p:cNvCxnSpPr>
                <a:cxnSpLocks/>
                <a:endCxn id="627" idx="2"/>
              </p:cNvCxnSpPr>
              <p:nvPr/>
            </p:nvCxnSpPr>
            <p:spPr>
              <a:xfrm>
                <a:off x="8289329" y="5888859"/>
                <a:ext cx="368013" cy="31246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" name="Straight Connector 598">
                <a:extLst>
                  <a:ext uri="{FF2B5EF4-FFF2-40B4-BE49-F238E27FC236}">
                    <a16:creationId xmlns:a16="http://schemas.microsoft.com/office/drawing/2014/main" id="{46322858-FB0E-9141-B7EB-244A61CE0CB9}"/>
                  </a:ext>
                </a:extLst>
              </p:cNvPr>
              <p:cNvCxnSpPr>
                <a:cxnSpLocks/>
                <a:stCxn id="636" idx="4"/>
                <a:endCxn id="648" idx="2"/>
              </p:cNvCxnSpPr>
              <p:nvPr/>
            </p:nvCxnSpPr>
            <p:spPr>
              <a:xfrm flipH="1">
                <a:off x="8269832" y="5614796"/>
                <a:ext cx="515" cy="248596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" name="Straight Connector 599">
                <a:extLst>
                  <a:ext uri="{FF2B5EF4-FFF2-40B4-BE49-F238E27FC236}">
                    <a16:creationId xmlns:a16="http://schemas.microsoft.com/office/drawing/2014/main" id="{A7D8A2AA-1273-864F-A874-B501544A1914}"/>
                  </a:ext>
                </a:extLst>
              </p:cNvPr>
              <p:cNvCxnSpPr/>
              <p:nvPr/>
            </p:nvCxnSpPr>
            <p:spPr>
              <a:xfrm flipV="1">
                <a:off x="8289330" y="5631766"/>
                <a:ext cx="317903" cy="257091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01" name="Group 600">
                <a:extLst>
                  <a:ext uri="{FF2B5EF4-FFF2-40B4-BE49-F238E27FC236}">
                    <a16:creationId xmlns:a16="http://schemas.microsoft.com/office/drawing/2014/main" id="{894B2426-E845-6840-B607-5B8219E84FE1}"/>
                  </a:ext>
                </a:extLst>
              </p:cNvPr>
              <p:cNvGrpSpPr/>
              <p:nvPr/>
            </p:nvGrpSpPr>
            <p:grpSpPr>
              <a:xfrm>
                <a:off x="8178961" y="5824636"/>
                <a:ext cx="182938" cy="111323"/>
                <a:chOff x="7493876" y="2774731"/>
                <a:chExt cx="1481958" cy="894622"/>
              </a:xfrm>
            </p:grpSpPr>
            <p:sp>
              <p:nvSpPr>
                <p:cNvPr id="642" name="Freeform 641">
                  <a:extLst>
                    <a:ext uri="{FF2B5EF4-FFF2-40B4-BE49-F238E27FC236}">
                      <a16:creationId xmlns:a16="http://schemas.microsoft.com/office/drawing/2014/main" id="{BFD2963A-59B5-BF4A-A6E1-FDDD2916B990}"/>
                    </a:ext>
                  </a:extLst>
                </p:cNvPr>
                <p:cNvSpPr/>
                <p:nvPr/>
              </p:nvSpPr>
              <p:spPr>
                <a:xfrm>
                  <a:off x="7493876" y="3084399"/>
                  <a:ext cx="1481958" cy="584954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     </a:t>
                  </a:r>
                </a:p>
              </p:txBody>
            </p:sp>
            <p:sp>
              <p:nvSpPr>
                <p:cNvPr id="643" name="Oval 642">
                  <a:extLst>
                    <a:ext uri="{FF2B5EF4-FFF2-40B4-BE49-F238E27FC236}">
                      <a16:creationId xmlns:a16="http://schemas.microsoft.com/office/drawing/2014/main" id="{87E899D9-74CF-C140-B797-B3971E5E0A28}"/>
                    </a:ext>
                  </a:extLst>
                </p:cNvPr>
                <p:cNvSpPr/>
                <p:nvPr/>
              </p:nvSpPr>
              <p:spPr>
                <a:xfrm>
                  <a:off x="7494729" y="2774731"/>
                  <a:ext cx="1480163" cy="579140"/>
                </a:xfrm>
                <a:prstGeom prst="ellipse">
                  <a:avLst/>
                </a:prstGeom>
                <a:solidFill>
                  <a:srgbClr val="B8C2C9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</a:t>
                  </a:r>
                </a:p>
              </p:txBody>
            </p:sp>
            <p:grpSp>
              <p:nvGrpSpPr>
                <p:cNvPr id="644" name="Group 643">
                  <a:extLst>
                    <a:ext uri="{FF2B5EF4-FFF2-40B4-BE49-F238E27FC236}">
                      <a16:creationId xmlns:a16="http://schemas.microsoft.com/office/drawing/2014/main" id="{73C2874F-B969-DF46-8C72-687D62D7A5B8}"/>
                    </a:ext>
                  </a:extLst>
                </p:cNvPr>
                <p:cNvGrpSpPr/>
                <p:nvPr/>
              </p:nvGrpSpPr>
              <p:grpSpPr>
                <a:xfrm>
                  <a:off x="7713663" y="2848339"/>
                  <a:ext cx="1042107" cy="425543"/>
                  <a:chOff x="7786941" y="2884917"/>
                  <a:chExt cx="897649" cy="353919"/>
                </a:xfrm>
              </p:grpSpPr>
              <p:sp>
                <p:nvSpPr>
                  <p:cNvPr id="645" name="Freeform 644">
                    <a:extLst>
                      <a:ext uri="{FF2B5EF4-FFF2-40B4-BE49-F238E27FC236}">
                        <a16:creationId xmlns:a16="http://schemas.microsoft.com/office/drawing/2014/main" id="{E1BE4264-17D6-994E-81E1-D96DD6F975CA}"/>
                      </a:ext>
                    </a:extLst>
                  </p:cNvPr>
                  <p:cNvSpPr/>
                  <p:nvPr/>
                </p:nvSpPr>
                <p:spPr>
                  <a:xfrm>
                    <a:off x="7811770" y="2884917"/>
                    <a:ext cx="849158" cy="198115"/>
                  </a:xfrm>
                  <a:custGeom>
                    <a:avLst/>
                    <a:gdLst>
                      <a:gd name="connsiteX0" fmla="*/ 3725333 w 4588933"/>
                      <a:gd name="connsiteY0" fmla="*/ 0 h 1049866"/>
                      <a:gd name="connsiteX1" fmla="*/ 4588933 w 4588933"/>
                      <a:gd name="connsiteY1" fmla="*/ 270933 h 1049866"/>
                      <a:gd name="connsiteX2" fmla="*/ 3962400 w 4588933"/>
                      <a:gd name="connsiteY2" fmla="*/ 541866 h 1049866"/>
                      <a:gd name="connsiteX3" fmla="*/ 3742267 w 4588933"/>
                      <a:gd name="connsiteY3" fmla="*/ 457200 h 1049866"/>
                      <a:gd name="connsiteX4" fmla="*/ 2269067 w 4588933"/>
                      <a:gd name="connsiteY4" fmla="*/ 1049866 h 1049866"/>
                      <a:gd name="connsiteX5" fmla="*/ 880533 w 4588933"/>
                      <a:gd name="connsiteY5" fmla="*/ 457200 h 1049866"/>
                      <a:gd name="connsiteX6" fmla="*/ 592667 w 4588933"/>
                      <a:gd name="connsiteY6" fmla="*/ 541866 h 1049866"/>
                      <a:gd name="connsiteX7" fmla="*/ 0 w 4588933"/>
                      <a:gd name="connsiteY7" fmla="*/ 254000 h 1049866"/>
                      <a:gd name="connsiteX8" fmla="*/ 880533 w 4588933"/>
                      <a:gd name="connsiteY8" fmla="*/ 16933 h 1049866"/>
                      <a:gd name="connsiteX9" fmla="*/ 2302933 w 4588933"/>
                      <a:gd name="connsiteY9" fmla="*/ 626533 h 1049866"/>
                      <a:gd name="connsiteX10" fmla="*/ 3725333 w 4588933"/>
                      <a:gd name="connsiteY10" fmla="*/ 0 h 1049866"/>
                      <a:gd name="connsiteX0" fmla="*/ 3725333 w 4641485"/>
                      <a:gd name="connsiteY0" fmla="*/ 0 h 1049866"/>
                      <a:gd name="connsiteX1" fmla="*/ 4641485 w 4641485"/>
                      <a:gd name="connsiteY1" fmla="*/ 239402 h 1049866"/>
                      <a:gd name="connsiteX2" fmla="*/ 3962400 w 4641485"/>
                      <a:gd name="connsiteY2" fmla="*/ 541866 h 1049866"/>
                      <a:gd name="connsiteX3" fmla="*/ 3742267 w 4641485"/>
                      <a:gd name="connsiteY3" fmla="*/ 457200 h 1049866"/>
                      <a:gd name="connsiteX4" fmla="*/ 2269067 w 4641485"/>
                      <a:gd name="connsiteY4" fmla="*/ 1049866 h 1049866"/>
                      <a:gd name="connsiteX5" fmla="*/ 880533 w 4641485"/>
                      <a:gd name="connsiteY5" fmla="*/ 457200 h 1049866"/>
                      <a:gd name="connsiteX6" fmla="*/ 592667 w 4641485"/>
                      <a:gd name="connsiteY6" fmla="*/ 541866 h 1049866"/>
                      <a:gd name="connsiteX7" fmla="*/ 0 w 4641485"/>
                      <a:gd name="connsiteY7" fmla="*/ 254000 h 1049866"/>
                      <a:gd name="connsiteX8" fmla="*/ 880533 w 4641485"/>
                      <a:gd name="connsiteY8" fmla="*/ 16933 h 1049866"/>
                      <a:gd name="connsiteX9" fmla="*/ 2302933 w 4641485"/>
                      <a:gd name="connsiteY9" fmla="*/ 626533 h 1049866"/>
                      <a:gd name="connsiteX10" fmla="*/ 3725333 w 4641485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73798 w 4673016"/>
                      <a:gd name="connsiteY3" fmla="*/ 45720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84308 w 4673016"/>
                      <a:gd name="connsiteY3" fmla="*/ 404648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815839 w 4673016"/>
                      <a:gd name="connsiteY3" fmla="*/ 46771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73016" h="1049866">
                        <a:moveTo>
                          <a:pt x="3756864" y="0"/>
                        </a:moveTo>
                        <a:lnTo>
                          <a:pt x="4673016" y="239402"/>
                        </a:lnTo>
                        <a:lnTo>
                          <a:pt x="3993931" y="541866"/>
                        </a:lnTo>
                        <a:lnTo>
                          <a:pt x="3815839" y="467710"/>
                        </a:lnTo>
                        <a:lnTo>
                          <a:pt x="2300598" y="1049866"/>
                        </a:lnTo>
                        <a:lnTo>
                          <a:pt x="912064" y="457200"/>
                        </a:lnTo>
                        <a:lnTo>
                          <a:pt x="624198" y="541866"/>
                        </a:lnTo>
                        <a:lnTo>
                          <a:pt x="0" y="275021"/>
                        </a:lnTo>
                        <a:lnTo>
                          <a:pt x="912064" y="16933"/>
                        </a:lnTo>
                        <a:lnTo>
                          <a:pt x="2323954" y="616023"/>
                        </a:lnTo>
                        <a:lnTo>
                          <a:pt x="3756864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6" name="Freeform 645">
                    <a:extLst>
                      <a:ext uri="{FF2B5EF4-FFF2-40B4-BE49-F238E27FC236}">
                        <a16:creationId xmlns:a16="http://schemas.microsoft.com/office/drawing/2014/main" id="{E5B4E29F-735E-F047-B24C-5E015F891699}"/>
                      </a:ext>
                    </a:extLst>
                  </p:cNvPr>
                  <p:cNvSpPr/>
                  <p:nvPr/>
                </p:nvSpPr>
                <p:spPr>
                  <a:xfrm>
                    <a:off x="8367548" y="3054383"/>
                    <a:ext cx="317042" cy="170569"/>
                  </a:xfrm>
                  <a:custGeom>
                    <a:avLst/>
                    <a:gdLst>
                      <a:gd name="connsiteX0" fmla="*/ 21021 w 1744718"/>
                      <a:gd name="connsiteY0" fmla="*/ 0 h 903890"/>
                      <a:gd name="connsiteX1" fmla="*/ 1744718 w 1744718"/>
                      <a:gd name="connsiteY1" fmla="*/ 693683 h 903890"/>
                      <a:gd name="connsiteX2" fmla="*/ 1145628 w 1744718"/>
                      <a:gd name="connsiteY2" fmla="*/ 903890 h 903890"/>
                      <a:gd name="connsiteX3" fmla="*/ 0 w 1744718"/>
                      <a:gd name="connsiteY3" fmla="*/ 451945 h 903890"/>
                      <a:gd name="connsiteX4" fmla="*/ 21021 w 1744718"/>
                      <a:gd name="connsiteY4" fmla="*/ 0 h 903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4718" h="903890">
                        <a:moveTo>
                          <a:pt x="21021" y="0"/>
                        </a:moveTo>
                        <a:lnTo>
                          <a:pt x="1744718" y="693683"/>
                        </a:lnTo>
                        <a:lnTo>
                          <a:pt x="1145628" y="903890"/>
                        </a:lnTo>
                        <a:lnTo>
                          <a:pt x="0" y="451945"/>
                        </a:lnTo>
                        <a:lnTo>
                          <a:pt x="21021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7" name="Freeform 646">
                    <a:extLst>
                      <a:ext uri="{FF2B5EF4-FFF2-40B4-BE49-F238E27FC236}">
                        <a16:creationId xmlns:a16="http://schemas.microsoft.com/office/drawing/2014/main" id="{208BB4B0-A69D-5941-BF89-9D224CC7FBF6}"/>
                      </a:ext>
                    </a:extLst>
                  </p:cNvPr>
                  <p:cNvSpPr/>
                  <p:nvPr/>
                </p:nvSpPr>
                <p:spPr>
                  <a:xfrm>
                    <a:off x="7786941" y="3054383"/>
                    <a:ext cx="311312" cy="168585"/>
                  </a:xfrm>
                  <a:custGeom>
                    <a:avLst/>
                    <a:gdLst>
                      <a:gd name="connsiteX0" fmla="*/ 1702676 w 1713187"/>
                      <a:gd name="connsiteY0" fmla="*/ 0 h 893380"/>
                      <a:gd name="connsiteX1" fmla="*/ 1713187 w 1713187"/>
                      <a:gd name="connsiteY1" fmla="*/ 472966 h 893380"/>
                      <a:gd name="connsiteX2" fmla="*/ 578069 w 1713187"/>
                      <a:gd name="connsiteY2" fmla="*/ 893380 h 893380"/>
                      <a:gd name="connsiteX3" fmla="*/ 0 w 1713187"/>
                      <a:gd name="connsiteY3" fmla="*/ 693683 h 893380"/>
                      <a:gd name="connsiteX4" fmla="*/ 1702676 w 1713187"/>
                      <a:gd name="connsiteY4" fmla="*/ 0 h 893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3187" h="893380">
                        <a:moveTo>
                          <a:pt x="1702676" y="0"/>
                        </a:moveTo>
                        <a:lnTo>
                          <a:pt x="1713187" y="472966"/>
                        </a:lnTo>
                        <a:lnTo>
                          <a:pt x="578069" y="893380"/>
                        </a:lnTo>
                        <a:lnTo>
                          <a:pt x="0" y="693683"/>
                        </a:lnTo>
                        <a:lnTo>
                          <a:pt x="1702676" y="0"/>
                        </a:lnTo>
                        <a:close/>
                      </a:path>
                    </a:pathLst>
                  </a:custGeom>
                  <a:solidFill>
                    <a:srgbClr val="0000A8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8" name="Freeform 647">
                    <a:extLst>
                      <a:ext uri="{FF2B5EF4-FFF2-40B4-BE49-F238E27FC236}">
                        <a16:creationId xmlns:a16="http://schemas.microsoft.com/office/drawing/2014/main" id="{67C1AC62-BB60-0144-84C1-9F9A772EEED7}"/>
                      </a:ext>
                    </a:extLst>
                  </p:cNvPr>
                  <p:cNvSpPr/>
                  <p:nvPr/>
                </p:nvSpPr>
                <p:spPr>
                  <a:xfrm>
                    <a:off x="7895013" y="2971083"/>
                    <a:ext cx="676892" cy="267753"/>
                  </a:xfrm>
                  <a:custGeom>
                    <a:avLst/>
                    <a:gdLst>
                      <a:gd name="connsiteX0" fmla="*/ 599089 w 4162096"/>
                      <a:gd name="connsiteY0" fmla="*/ 273269 h 1618593"/>
                      <a:gd name="connsiteX1" fmla="*/ 882869 w 4162096"/>
                      <a:gd name="connsiteY1" fmla="*/ 199697 h 1618593"/>
                      <a:gd name="connsiteX2" fmla="*/ 2312276 w 4162096"/>
                      <a:gd name="connsiteY2" fmla="*/ 798786 h 1618593"/>
                      <a:gd name="connsiteX3" fmla="*/ 3794234 w 4162096"/>
                      <a:gd name="connsiteY3" fmla="*/ 199697 h 1618593"/>
                      <a:gd name="connsiteX4" fmla="*/ 4014951 w 4162096"/>
                      <a:gd name="connsiteY4" fmla="*/ 273269 h 1618593"/>
                      <a:gd name="connsiteX5" fmla="*/ 3058510 w 4162096"/>
                      <a:gd name="connsiteY5" fmla="*/ 641131 h 1618593"/>
                      <a:gd name="connsiteX6" fmla="*/ 3026979 w 4162096"/>
                      <a:gd name="connsiteY6" fmla="*/ 1114097 h 1618593"/>
                      <a:gd name="connsiteX7" fmla="*/ 4162096 w 4162096"/>
                      <a:gd name="connsiteY7" fmla="*/ 1545021 h 1618593"/>
                      <a:gd name="connsiteX8" fmla="*/ 3878317 w 4162096"/>
                      <a:gd name="connsiteY8" fmla="*/ 1608083 h 1618593"/>
                      <a:gd name="connsiteX9" fmla="*/ 2301765 w 4162096"/>
                      <a:gd name="connsiteY9" fmla="*/ 945931 h 1618593"/>
                      <a:gd name="connsiteX10" fmla="*/ 693682 w 4162096"/>
                      <a:gd name="connsiteY10" fmla="*/ 1618593 h 1618593"/>
                      <a:gd name="connsiteX11" fmla="*/ 430924 w 4162096"/>
                      <a:gd name="connsiteY11" fmla="*/ 1524000 h 1618593"/>
                      <a:gd name="connsiteX12" fmla="*/ 1576551 w 4162096"/>
                      <a:gd name="connsiteY12" fmla="*/ 1082566 h 1618593"/>
                      <a:gd name="connsiteX13" fmla="*/ 1545020 w 4162096"/>
                      <a:gd name="connsiteY13" fmla="*/ 609600 h 1618593"/>
                      <a:gd name="connsiteX14" fmla="*/ 0 w 4162096"/>
                      <a:gd name="connsiteY14" fmla="*/ 0 h 1618593"/>
                      <a:gd name="connsiteX15" fmla="*/ 872358 w 4162096"/>
                      <a:gd name="connsiteY15" fmla="*/ 210207 h 1618593"/>
                      <a:gd name="connsiteX16" fmla="*/ 872358 w 4162096"/>
                      <a:gd name="connsiteY16" fmla="*/ 210207 h 1618593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15" fmla="*/ 441434 w 3731172"/>
                      <a:gd name="connsiteY15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357351 w 3731172"/>
                      <a:gd name="connsiteY14" fmla="*/ 115613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56137 w 3731172"/>
                      <a:gd name="connsiteY13" fmla="*/ 441434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903890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575034 w 3710151"/>
                      <a:gd name="connsiteY6" fmla="*/ 91440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06565 w 3710151"/>
                      <a:gd name="connsiteY6" fmla="*/ 92491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5151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09858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62012 w 3725019"/>
                      <a:gd name="connsiteY0" fmla="*/ 73572 h 1418896"/>
                      <a:gd name="connsiteX1" fmla="*/ 445792 w 3725019"/>
                      <a:gd name="connsiteY1" fmla="*/ 0 h 1418896"/>
                      <a:gd name="connsiteX2" fmla="*/ 1852896 w 3725019"/>
                      <a:gd name="connsiteY2" fmla="*/ 591655 h 1418896"/>
                      <a:gd name="connsiteX3" fmla="*/ 3357157 w 3725019"/>
                      <a:gd name="connsiteY3" fmla="*/ 0 h 1418896"/>
                      <a:gd name="connsiteX4" fmla="*/ 3577874 w 3725019"/>
                      <a:gd name="connsiteY4" fmla="*/ 73572 h 1418896"/>
                      <a:gd name="connsiteX5" fmla="*/ 2632585 w 3725019"/>
                      <a:gd name="connsiteY5" fmla="*/ 448868 h 1418896"/>
                      <a:gd name="connsiteX6" fmla="*/ 2625150 w 3725019"/>
                      <a:gd name="connsiteY6" fmla="*/ 902607 h 1418896"/>
                      <a:gd name="connsiteX7" fmla="*/ 3725019 w 3725019"/>
                      <a:gd name="connsiteY7" fmla="*/ 1345324 h 1418896"/>
                      <a:gd name="connsiteX8" fmla="*/ 3441240 w 3725019"/>
                      <a:gd name="connsiteY8" fmla="*/ 1408386 h 1418896"/>
                      <a:gd name="connsiteX9" fmla="*/ 1864688 w 3725019"/>
                      <a:gd name="connsiteY9" fmla="*/ 746234 h 1418896"/>
                      <a:gd name="connsiteX10" fmla="*/ 256605 w 3725019"/>
                      <a:gd name="connsiteY10" fmla="*/ 1418896 h 1418896"/>
                      <a:gd name="connsiteX11" fmla="*/ 0 w 3725019"/>
                      <a:gd name="connsiteY11" fmla="*/ 1331097 h 1418896"/>
                      <a:gd name="connsiteX12" fmla="*/ 1113454 w 3725019"/>
                      <a:gd name="connsiteY12" fmla="*/ 903890 h 1418896"/>
                      <a:gd name="connsiteX13" fmla="*/ 1102302 w 3725019"/>
                      <a:gd name="connsiteY13" fmla="*/ 451945 h 1418896"/>
                      <a:gd name="connsiteX14" fmla="*/ 183032 w 3725019"/>
                      <a:gd name="connsiteY14" fmla="*/ 84081 h 1418896"/>
                      <a:gd name="connsiteX15" fmla="*/ 162012 w 3725019"/>
                      <a:gd name="connsiteY15" fmla="*/ 73572 h 1418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25019" h="1418896">
                        <a:moveTo>
                          <a:pt x="162012" y="73572"/>
                        </a:moveTo>
                        <a:lnTo>
                          <a:pt x="445792" y="0"/>
                        </a:lnTo>
                        <a:lnTo>
                          <a:pt x="1852896" y="591655"/>
                        </a:lnTo>
                        <a:lnTo>
                          <a:pt x="3357157" y="0"/>
                        </a:lnTo>
                        <a:lnTo>
                          <a:pt x="3577874" y="73572"/>
                        </a:lnTo>
                        <a:lnTo>
                          <a:pt x="2632585" y="448868"/>
                        </a:lnTo>
                        <a:lnTo>
                          <a:pt x="2625150" y="902607"/>
                        </a:lnTo>
                        <a:lnTo>
                          <a:pt x="3725019" y="1345324"/>
                        </a:lnTo>
                        <a:lnTo>
                          <a:pt x="3441240" y="1408386"/>
                        </a:lnTo>
                        <a:lnTo>
                          <a:pt x="1864688" y="746234"/>
                        </a:lnTo>
                        <a:lnTo>
                          <a:pt x="256605" y="1418896"/>
                        </a:lnTo>
                        <a:lnTo>
                          <a:pt x="0" y="1331097"/>
                        </a:lnTo>
                        <a:lnTo>
                          <a:pt x="1113454" y="903890"/>
                        </a:lnTo>
                        <a:cubicBezTo>
                          <a:pt x="1113454" y="760249"/>
                          <a:pt x="1102302" y="595586"/>
                          <a:pt x="1102302" y="451945"/>
                        </a:cubicBezTo>
                        <a:lnTo>
                          <a:pt x="183032" y="84081"/>
                        </a:lnTo>
                        <a:cubicBezTo>
                          <a:pt x="26317" y="21019"/>
                          <a:pt x="169019" y="77075"/>
                          <a:pt x="162012" y="735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02" name="Group 601">
                <a:extLst>
                  <a:ext uri="{FF2B5EF4-FFF2-40B4-BE49-F238E27FC236}">
                    <a16:creationId xmlns:a16="http://schemas.microsoft.com/office/drawing/2014/main" id="{EACCCDD1-F72D-914C-B61D-31A25871AAFF}"/>
                  </a:ext>
                </a:extLst>
              </p:cNvPr>
              <p:cNvGrpSpPr/>
              <p:nvPr/>
            </p:nvGrpSpPr>
            <p:grpSpPr>
              <a:xfrm>
                <a:off x="8182762" y="5545189"/>
                <a:ext cx="175179" cy="107525"/>
                <a:chOff x="7493876" y="2774731"/>
                <a:chExt cx="1481958" cy="894622"/>
              </a:xfrm>
            </p:grpSpPr>
            <p:sp>
              <p:nvSpPr>
                <p:cNvPr id="635" name="Freeform 634">
                  <a:extLst>
                    <a:ext uri="{FF2B5EF4-FFF2-40B4-BE49-F238E27FC236}">
                      <a16:creationId xmlns:a16="http://schemas.microsoft.com/office/drawing/2014/main" id="{C6B0F009-E9EB-C548-AA74-A726F28C5709}"/>
                    </a:ext>
                  </a:extLst>
                </p:cNvPr>
                <p:cNvSpPr/>
                <p:nvPr/>
              </p:nvSpPr>
              <p:spPr>
                <a:xfrm>
                  <a:off x="7493876" y="3084399"/>
                  <a:ext cx="1481958" cy="584954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     </a:t>
                  </a:r>
                </a:p>
              </p:txBody>
            </p:sp>
            <p:sp>
              <p:nvSpPr>
                <p:cNvPr id="636" name="Oval 635">
                  <a:extLst>
                    <a:ext uri="{FF2B5EF4-FFF2-40B4-BE49-F238E27FC236}">
                      <a16:creationId xmlns:a16="http://schemas.microsoft.com/office/drawing/2014/main" id="{CD8F146A-64AA-D54D-B82F-4529F086BCB8}"/>
                    </a:ext>
                  </a:extLst>
                </p:cNvPr>
                <p:cNvSpPr/>
                <p:nvPr/>
              </p:nvSpPr>
              <p:spPr>
                <a:xfrm>
                  <a:off x="7494729" y="2774731"/>
                  <a:ext cx="1480163" cy="579140"/>
                </a:xfrm>
                <a:prstGeom prst="ellipse">
                  <a:avLst/>
                </a:prstGeom>
                <a:solidFill>
                  <a:srgbClr val="B8C2C9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</a:t>
                  </a:r>
                </a:p>
              </p:txBody>
            </p:sp>
            <p:grpSp>
              <p:nvGrpSpPr>
                <p:cNvPr id="637" name="Group 636">
                  <a:extLst>
                    <a:ext uri="{FF2B5EF4-FFF2-40B4-BE49-F238E27FC236}">
                      <a16:creationId xmlns:a16="http://schemas.microsoft.com/office/drawing/2014/main" id="{E0C6945D-6F85-0B43-B06E-C6DF075860B1}"/>
                    </a:ext>
                  </a:extLst>
                </p:cNvPr>
                <p:cNvGrpSpPr/>
                <p:nvPr/>
              </p:nvGrpSpPr>
              <p:grpSpPr>
                <a:xfrm>
                  <a:off x="7713663" y="2848339"/>
                  <a:ext cx="1042107" cy="425543"/>
                  <a:chOff x="7786941" y="2884917"/>
                  <a:chExt cx="897649" cy="353919"/>
                </a:xfrm>
              </p:grpSpPr>
              <p:sp>
                <p:nvSpPr>
                  <p:cNvPr id="638" name="Freeform 637">
                    <a:extLst>
                      <a:ext uri="{FF2B5EF4-FFF2-40B4-BE49-F238E27FC236}">
                        <a16:creationId xmlns:a16="http://schemas.microsoft.com/office/drawing/2014/main" id="{90D84452-F0A2-6F49-9FB7-C63D09346692}"/>
                      </a:ext>
                    </a:extLst>
                  </p:cNvPr>
                  <p:cNvSpPr/>
                  <p:nvPr/>
                </p:nvSpPr>
                <p:spPr>
                  <a:xfrm>
                    <a:off x="7811770" y="2884917"/>
                    <a:ext cx="849158" cy="198115"/>
                  </a:xfrm>
                  <a:custGeom>
                    <a:avLst/>
                    <a:gdLst>
                      <a:gd name="connsiteX0" fmla="*/ 3725333 w 4588933"/>
                      <a:gd name="connsiteY0" fmla="*/ 0 h 1049866"/>
                      <a:gd name="connsiteX1" fmla="*/ 4588933 w 4588933"/>
                      <a:gd name="connsiteY1" fmla="*/ 270933 h 1049866"/>
                      <a:gd name="connsiteX2" fmla="*/ 3962400 w 4588933"/>
                      <a:gd name="connsiteY2" fmla="*/ 541866 h 1049866"/>
                      <a:gd name="connsiteX3" fmla="*/ 3742267 w 4588933"/>
                      <a:gd name="connsiteY3" fmla="*/ 457200 h 1049866"/>
                      <a:gd name="connsiteX4" fmla="*/ 2269067 w 4588933"/>
                      <a:gd name="connsiteY4" fmla="*/ 1049866 h 1049866"/>
                      <a:gd name="connsiteX5" fmla="*/ 880533 w 4588933"/>
                      <a:gd name="connsiteY5" fmla="*/ 457200 h 1049866"/>
                      <a:gd name="connsiteX6" fmla="*/ 592667 w 4588933"/>
                      <a:gd name="connsiteY6" fmla="*/ 541866 h 1049866"/>
                      <a:gd name="connsiteX7" fmla="*/ 0 w 4588933"/>
                      <a:gd name="connsiteY7" fmla="*/ 254000 h 1049866"/>
                      <a:gd name="connsiteX8" fmla="*/ 880533 w 4588933"/>
                      <a:gd name="connsiteY8" fmla="*/ 16933 h 1049866"/>
                      <a:gd name="connsiteX9" fmla="*/ 2302933 w 4588933"/>
                      <a:gd name="connsiteY9" fmla="*/ 626533 h 1049866"/>
                      <a:gd name="connsiteX10" fmla="*/ 3725333 w 4588933"/>
                      <a:gd name="connsiteY10" fmla="*/ 0 h 1049866"/>
                      <a:gd name="connsiteX0" fmla="*/ 3725333 w 4641485"/>
                      <a:gd name="connsiteY0" fmla="*/ 0 h 1049866"/>
                      <a:gd name="connsiteX1" fmla="*/ 4641485 w 4641485"/>
                      <a:gd name="connsiteY1" fmla="*/ 239402 h 1049866"/>
                      <a:gd name="connsiteX2" fmla="*/ 3962400 w 4641485"/>
                      <a:gd name="connsiteY2" fmla="*/ 541866 h 1049866"/>
                      <a:gd name="connsiteX3" fmla="*/ 3742267 w 4641485"/>
                      <a:gd name="connsiteY3" fmla="*/ 457200 h 1049866"/>
                      <a:gd name="connsiteX4" fmla="*/ 2269067 w 4641485"/>
                      <a:gd name="connsiteY4" fmla="*/ 1049866 h 1049866"/>
                      <a:gd name="connsiteX5" fmla="*/ 880533 w 4641485"/>
                      <a:gd name="connsiteY5" fmla="*/ 457200 h 1049866"/>
                      <a:gd name="connsiteX6" fmla="*/ 592667 w 4641485"/>
                      <a:gd name="connsiteY6" fmla="*/ 541866 h 1049866"/>
                      <a:gd name="connsiteX7" fmla="*/ 0 w 4641485"/>
                      <a:gd name="connsiteY7" fmla="*/ 254000 h 1049866"/>
                      <a:gd name="connsiteX8" fmla="*/ 880533 w 4641485"/>
                      <a:gd name="connsiteY8" fmla="*/ 16933 h 1049866"/>
                      <a:gd name="connsiteX9" fmla="*/ 2302933 w 4641485"/>
                      <a:gd name="connsiteY9" fmla="*/ 626533 h 1049866"/>
                      <a:gd name="connsiteX10" fmla="*/ 3725333 w 4641485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73798 w 4673016"/>
                      <a:gd name="connsiteY3" fmla="*/ 45720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84308 w 4673016"/>
                      <a:gd name="connsiteY3" fmla="*/ 404648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815839 w 4673016"/>
                      <a:gd name="connsiteY3" fmla="*/ 46771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73016" h="1049866">
                        <a:moveTo>
                          <a:pt x="3756864" y="0"/>
                        </a:moveTo>
                        <a:lnTo>
                          <a:pt x="4673016" y="239402"/>
                        </a:lnTo>
                        <a:lnTo>
                          <a:pt x="3993931" y="541866"/>
                        </a:lnTo>
                        <a:lnTo>
                          <a:pt x="3815839" y="467710"/>
                        </a:lnTo>
                        <a:lnTo>
                          <a:pt x="2300598" y="1049866"/>
                        </a:lnTo>
                        <a:lnTo>
                          <a:pt x="912064" y="457200"/>
                        </a:lnTo>
                        <a:lnTo>
                          <a:pt x="624198" y="541866"/>
                        </a:lnTo>
                        <a:lnTo>
                          <a:pt x="0" y="275021"/>
                        </a:lnTo>
                        <a:lnTo>
                          <a:pt x="912064" y="16933"/>
                        </a:lnTo>
                        <a:lnTo>
                          <a:pt x="2323954" y="616023"/>
                        </a:lnTo>
                        <a:lnTo>
                          <a:pt x="3756864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39" name="Freeform 638">
                    <a:extLst>
                      <a:ext uri="{FF2B5EF4-FFF2-40B4-BE49-F238E27FC236}">
                        <a16:creationId xmlns:a16="http://schemas.microsoft.com/office/drawing/2014/main" id="{0F230E87-7389-4D47-951B-3AADDC18042F}"/>
                      </a:ext>
                    </a:extLst>
                  </p:cNvPr>
                  <p:cNvSpPr/>
                  <p:nvPr/>
                </p:nvSpPr>
                <p:spPr>
                  <a:xfrm>
                    <a:off x="8367548" y="3054383"/>
                    <a:ext cx="317042" cy="170569"/>
                  </a:xfrm>
                  <a:custGeom>
                    <a:avLst/>
                    <a:gdLst>
                      <a:gd name="connsiteX0" fmla="*/ 21021 w 1744718"/>
                      <a:gd name="connsiteY0" fmla="*/ 0 h 903890"/>
                      <a:gd name="connsiteX1" fmla="*/ 1744718 w 1744718"/>
                      <a:gd name="connsiteY1" fmla="*/ 693683 h 903890"/>
                      <a:gd name="connsiteX2" fmla="*/ 1145628 w 1744718"/>
                      <a:gd name="connsiteY2" fmla="*/ 903890 h 903890"/>
                      <a:gd name="connsiteX3" fmla="*/ 0 w 1744718"/>
                      <a:gd name="connsiteY3" fmla="*/ 451945 h 903890"/>
                      <a:gd name="connsiteX4" fmla="*/ 21021 w 1744718"/>
                      <a:gd name="connsiteY4" fmla="*/ 0 h 903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4718" h="903890">
                        <a:moveTo>
                          <a:pt x="21021" y="0"/>
                        </a:moveTo>
                        <a:lnTo>
                          <a:pt x="1744718" y="693683"/>
                        </a:lnTo>
                        <a:lnTo>
                          <a:pt x="1145628" y="903890"/>
                        </a:lnTo>
                        <a:lnTo>
                          <a:pt x="0" y="451945"/>
                        </a:lnTo>
                        <a:lnTo>
                          <a:pt x="21021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0" name="Freeform 639">
                    <a:extLst>
                      <a:ext uri="{FF2B5EF4-FFF2-40B4-BE49-F238E27FC236}">
                        <a16:creationId xmlns:a16="http://schemas.microsoft.com/office/drawing/2014/main" id="{C5593166-104F-0142-B5ED-C681EE240005}"/>
                      </a:ext>
                    </a:extLst>
                  </p:cNvPr>
                  <p:cNvSpPr/>
                  <p:nvPr/>
                </p:nvSpPr>
                <p:spPr>
                  <a:xfrm>
                    <a:off x="7786941" y="3054383"/>
                    <a:ext cx="311312" cy="168585"/>
                  </a:xfrm>
                  <a:custGeom>
                    <a:avLst/>
                    <a:gdLst>
                      <a:gd name="connsiteX0" fmla="*/ 1702676 w 1713187"/>
                      <a:gd name="connsiteY0" fmla="*/ 0 h 893380"/>
                      <a:gd name="connsiteX1" fmla="*/ 1713187 w 1713187"/>
                      <a:gd name="connsiteY1" fmla="*/ 472966 h 893380"/>
                      <a:gd name="connsiteX2" fmla="*/ 578069 w 1713187"/>
                      <a:gd name="connsiteY2" fmla="*/ 893380 h 893380"/>
                      <a:gd name="connsiteX3" fmla="*/ 0 w 1713187"/>
                      <a:gd name="connsiteY3" fmla="*/ 693683 h 893380"/>
                      <a:gd name="connsiteX4" fmla="*/ 1702676 w 1713187"/>
                      <a:gd name="connsiteY4" fmla="*/ 0 h 893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3187" h="893380">
                        <a:moveTo>
                          <a:pt x="1702676" y="0"/>
                        </a:moveTo>
                        <a:lnTo>
                          <a:pt x="1713187" y="472966"/>
                        </a:lnTo>
                        <a:lnTo>
                          <a:pt x="578069" y="893380"/>
                        </a:lnTo>
                        <a:lnTo>
                          <a:pt x="0" y="693683"/>
                        </a:lnTo>
                        <a:lnTo>
                          <a:pt x="1702676" y="0"/>
                        </a:lnTo>
                        <a:close/>
                      </a:path>
                    </a:pathLst>
                  </a:custGeom>
                  <a:solidFill>
                    <a:srgbClr val="0000A8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41" name="Freeform 640">
                    <a:extLst>
                      <a:ext uri="{FF2B5EF4-FFF2-40B4-BE49-F238E27FC236}">
                        <a16:creationId xmlns:a16="http://schemas.microsoft.com/office/drawing/2014/main" id="{9AA00B36-A763-884D-88DA-C7922A01CC22}"/>
                      </a:ext>
                    </a:extLst>
                  </p:cNvPr>
                  <p:cNvSpPr/>
                  <p:nvPr/>
                </p:nvSpPr>
                <p:spPr>
                  <a:xfrm>
                    <a:off x="7895013" y="2971083"/>
                    <a:ext cx="676892" cy="267753"/>
                  </a:xfrm>
                  <a:custGeom>
                    <a:avLst/>
                    <a:gdLst>
                      <a:gd name="connsiteX0" fmla="*/ 599089 w 4162096"/>
                      <a:gd name="connsiteY0" fmla="*/ 273269 h 1618593"/>
                      <a:gd name="connsiteX1" fmla="*/ 882869 w 4162096"/>
                      <a:gd name="connsiteY1" fmla="*/ 199697 h 1618593"/>
                      <a:gd name="connsiteX2" fmla="*/ 2312276 w 4162096"/>
                      <a:gd name="connsiteY2" fmla="*/ 798786 h 1618593"/>
                      <a:gd name="connsiteX3" fmla="*/ 3794234 w 4162096"/>
                      <a:gd name="connsiteY3" fmla="*/ 199697 h 1618593"/>
                      <a:gd name="connsiteX4" fmla="*/ 4014951 w 4162096"/>
                      <a:gd name="connsiteY4" fmla="*/ 273269 h 1618593"/>
                      <a:gd name="connsiteX5" fmla="*/ 3058510 w 4162096"/>
                      <a:gd name="connsiteY5" fmla="*/ 641131 h 1618593"/>
                      <a:gd name="connsiteX6" fmla="*/ 3026979 w 4162096"/>
                      <a:gd name="connsiteY6" fmla="*/ 1114097 h 1618593"/>
                      <a:gd name="connsiteX7" fmla="*/ 4162096 w 4162096"/>
                      <a:gd name="connsiteY7" fmla="*/ 1545021 h 1618593"/>
                      <a:gd name="connsiteX8" fmla="*/ 3878317 w 4162096"/>
                      <a:gd name="connsiteY8" fmla="*/ 1608083 h 1618593"/>
                      <a:gd name="connsiteX9" fmla="*/ 2301765 w 4162096"/>
                      <a:gd name="connsiteY9" fmla="*/ 945931 h 1618593"/>
                      <a:gd name="connsiteX10" fmla="*/ 693682 w 4162096"/>
                      <a:gd name="connsiteY10" fmla="*/ 1618593 h 1618593"/>
                      <a:gd name="connsiteX11" fmla="*/ 430924 w 4162096"/>
                      <a:gd name="connsiteY11" fmla="*/ 1524000 h 1618593"/>
                      <a:gd name="connsiteX12" fmla="*/ 1576551 w 4162096"/>
                      <a:gd name="connsiteY12" fmla="*/ 1082566 h 1618593"/>
                      <a:gd name="connsiteX13" fmla="*/ 1545020 w 4162096"/>
                      <a:gd name="connsiteY13" fmla="*/ 609600 h 1618593"/>
                      <a:gd name="connsiteX14" fmla="*/ 0 w 4162096"/>
                      <a:gd name="connsiteY14" fmla="*/ 0 h 1618593"/>
                      <a:gd name="connsiteX15" fmla="*/ 872358 w 4162096"/>
                      <a:gd name="connsiteY15" fmla="*/ 210207 h 1618593"/>
                      <a:gd name="connsiteX16" fmla="*/ 872358 w 4162096"/>
                      <a:gd name="connsiteY16" fmla="*/ 210207 h 1618593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15" fmla="*/ 441434 w 3731172"/>
                      <a:gd name="connsiteY15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357351 w 3731172"/>
                      <a:gd name="connsiteY14" fmla="*/ 115613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56137 w 3731172"/>
                      <a:gd name="connsiteY13" fmla="*/ 441434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903890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575034 w 3710151"/>
                      <a:gd name="connsiteY6" fmla="*/ 91440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06565 w 3710151"/>
                      <a:gd name="connsiteY6" fmla="*/ 92491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5151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09858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62012 w 3725019"/>
                      <a:gd name="connsiteY0" fmla="*/ 73572 h 1418896"/>
                      <a:gd name="connsiteX1" fmla="*/ 445792 w 3725019"/>
                      <a:gd name="connsiteY1" fmla="*/ 0 h 1418896"/>
                      <a:gd name="connsiteX2" fmla="*/ 1852896 w 3725019"/>
                      <a:gd name="connsiteY2" fmla="*/ 591655 h 1418896"/>
                      <a:gd name="connsiteX3" fmla="*/ 3357157 w 3725019"/>
                      <a:gd name="connsiteY3" fmla="*/ 0 h 1418896"/>
                      <a:gd name="connsiteX4" fmla="*/ 3577874 w 3725019"/>
                      <a:gd name="connsiteY4" fmla="*/ 73572 h 1418896"/>
                      <a:gd name="connsiteX5" fmla="*/ 2632585 w 3725019"/>
                      <a:gd name="connsiteY5" fmla="*/ 448868 h 1418896"/>
                      <a:gd name="connsiteX6" fmla="*/ 2625150 w 3725019"/>
                      <a:gd name="connsiteY6" fmla="*/ 902607 h 1418896"/>
                      <a:gd name="connsiteX7" fmla="*/ 3725019 w 3725019"/>
                      <a:gd name="connsiteY7" fmla="*/ 1345324 h 1418896"/>
                      <a:gd name="connsiteX8" fmla="*/ 3441240 w 3725019"/>
                      <a:gd name="connsiteY8" fmla="*/ 1408386 h 1418896"/>
                      <a:gd name="connsiteX9" fmla="*/ 1864688 w 3725019"/>
                      <a:gd name="connsiteY9" fmla="*/ 746234 h 1418896"/>
                      <a:gd name="connsiteX10" fmla="*/ 256605 w 3725019"/>
                      <a:gd name="connsiteY10" fmla="*/ 1418896 h 1418896"/>
                      <a:gd name="connsiteX11" fmla="*/ 0 w 3725019"/>
                      <a:gd name="connsiteY11" fmla="*/ 1331097 h 1418896"/>
                      <a:gd name="connsiteX12" fmla="*/ 1113454 w 3725019"/>
                      <a:gd name="connsiteY12" fmla="*/ 903890 h 1418896"/>
                      <a:gd name="connsiteX13" fmla="*/ 1102302 w 3725019"/>
                      <a:gd name="connsiteY13" fmla="*/ 451945 h 1418896"/>
                      <a:gd name="connsiteX14" fmla="*/ 183032 w 3725019"/>
                      <a:gd name="connsiteY14" fmla="*/ 84081 h 1418896"/>
                      <a:gd name="connsiteX15" fmla="*/ 162012 w 3725019"/>
                      <a:gd name="connsiteY15" fmla="*/ 73572 h 1418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25019" h="1418896">
                        <a:moveTo>
                          <a:pt x="162012" y="73572"/>
                        </a:moveTo>
                        <a:lnTo>
                          <a:pt x="445792" y="0"/>
                        </a:lnTo>
                        <a:lnTo>
                          <a:pt x="1852896" y="591655"/>
                        </a:lnTo>
                        <a:lnTo>
                          <a:pt x="3357157" y="0"/>
                        </a:lnTo>
                        <a:lnTo>
                          <a:pt x="3577874" y="73572"/>
                        </a:lnTo>
                        <a:lnTo>
                          <a:pt x="2632585" y="448868"/>
                        </a:lnTo>
                        <a:lnTo>
                          <a:pt x="2625150" y="902607"/>
                        </a:lnTo>
                        <a:lnTo>
                          <a:pt x="3725019" y="1345324"/>
                        </a:lnTo>
                        <a:lnTo>
                          <a:pt x="3441240" y="1408386"/>
                        </a:lnTo>
                        <a:lnTo>
                          <a:pt x="1864688" y="746234"/>
                        </a:lnTo>
                        <a:lnTo>
                          <a:pt x="256605" y="1418896"/>
                        </a:lnTo>
                        <a:lnTo>
                          <a:pt x="0" y="1331097"/>
                        </a:lnTo>
                        <a:lnTo>
                          <a:pt x="1113454" y="903890"/>
                        </a:lnTo>
                        <a:cubicBezTo>
                          <a:pt x="1113454" y="760249"/>
                          <a:pt x="1102302" y="595586"/>
                          <a:pt x="1102302" y="451945"/>
                        </a:cubicBezTo>
                        <a:lnTo>
                          <a:pt x="183032" y="84081"/>
                        </a:lnTo>
                        <a:cubicBezTo>
                          <a:pt x="26317" y="21019"/>
                          <a:pt x="169019" y="77075"/>
                          <a:pt x="162012" y="735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03" name="Group 602">
                <a:extLst>
                  <a:ext uri="{FF2B5EF4-FFF2-40B4-BE49-F238E27FC236}">
                    <a16:creationId xmlns:a16="http://schemas.microsoft.com/office/drawing/2014/main" id="{E681FD39-8832-D545-BE3E-640BBA141552}"/>
                  </a:ext>
                </a:extLst>
              </p:cNvPr>
              <p:cNvGrpSpPr/>
              <p:nvPr/>
            </p:nvGrpSpPr>
            <p:grpSpPr>
              <a:xfrm>
                <a:off x="8515547" y="5580583"/>
                <a:ext cx="175179" cy="107525"/>
                <a:chOff x="7493876" y="2774731"/>
                <a:chExt cx="1481958" cy="894622"/>
              </a:xfrm>
            </p:grpSpPr>
            <p:sp>
              <p:nvSpPr>
                <p:cNvPr id="628" name="Freeform 627">
                  <a:extLst>
                    <a:ext uri="{FF2B5EF4-FFF2-40B4-BE49-F238E27FC236}">
                      <a16:creationId xmlns:a16="http://schemas.microsoft.com/office/drawing/2014/main" id="{C1330810-F34C-324A-84F3-B39D20384C13}"/>
                    </a:ext>
                  </a:extLst>
                </p:cNvPr>
                <p:cNvSpPr/>
                <p:nvPr/>
              </p:nvSpPr>
              <p:spPr>
                <a:xfrm>
                  <a:off x="7493876" y="3084399"/>
                  <a:ext cx="1481958" cy="584954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     </a:t>
                  </a:r>
                </a:p>
              </p:txBody>
            </p:sp>
            <p:sp>
              <p:nvSpPr>
                <p:cNvPr id="629" name="Oval 628">
                  <a:extLst>
                    <a:ext uri="{FF2B5EF4-FFF2-40B4-BE49-F238E27FC236}">
                      <a16:creationId xmlns:a16="http://schemas.microsoft.com/office/drawing/2014/main" id="{A3249ED8-C024-3A4A-9CCB-AA25B076F3A4}"/>
                    </a:ext>
                  </a:extLst>
                </p:cNvPr>
                <p:cNvSpPr/>
                <p:nvPr/>
              </p:nvSpPr>
              <p:spPr>
                <a:xfrm>
                  <a:off x="7494729" y="2774731"/>
                  <a:ext cx="1480163" cy="579140"/>
                </a:xfrm>
                <a:prstGeom prst="ellipse">
                  <a:avLst/>
                </a:prstGeom>
                <a:solidFill>
                  <a:srgbClr val="B8C2C9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</a:t>
                  </a:r>
                </a:p>
              </p:txBody>
            </p:sp>
            <p:grpSp>
              <p:nvGrpSpPr>
                <p:cNvPr id="630" name="Group 629">
                  <a:extLst>
                    <a:ext uri="{FF2B5EF4-FFF2-40B4-BE49-F238E27FC236}">
                      <a16:creationId xmlns:a16="http://schemas.microsoft.com/office/drawing/2014/main" id="{B01CDC5F-DA3A-E74E-AF65-7E3256F046F4}"/>
                    </a:ext>
                  </a:extLst>
                </p:cNvPr>
                <p:cNvGrpSpPr/>
                <p:nvPr/>
              </p:nvGrpSpPr>
              <p:grpSpPr>
                <a:xfrm>
                  <a:off x="7713663" y="2848339"/>
                  <a:ext cx="1042107" cy="425543"/>
                  <a:chOff x="7786941" y="2884917"/>
                  <a:chExt cx="897649" cy="353919"/>
                </a:xfrm>
              </p:grpSpPr>
              <p:sp>
                <p:nvSpPr>
                  <p:cNvPr id="631" name="Freeform 630">
                    <a:extLst>
                      <a:ext uri="{FF2B5EF4-FFF2-40B4-BE49-F238E27FC236}">
                        <a16:creationId xmlns:a16="http://schemas.microsoft.com/office/drawing/2014/main" id="{301EE12F-0F7F-994F-8AA2-5819EAB94961}"/>
                      </a:ext>
                    </a:extLst>
                  </p:cNvPr>
                  <p:cNvSpPr/>
                  <p:nvPr/>
                </p:nvSpPr>
                <p:spPr>
                  <a:xfrm>
                    <a:off x="7811770" y="2884917"/>
                    <a:ext cx="849158" cy="198115"/>
                  </a:xfrm>
                  <a:custGeom>
                    <a:avLst/>
                    <a:gdLst>
                      <a:gd name="connsiteX0" fmla="*/ 3725333 w 4588933"/>
                      <a:gd name="connsiteY0" fmla="*/ 0 h 1049866"/>
                      <a:gd name="connsiteX1" fmla="*/ 4588933 w 4588933"/>
                      <a:gd name="connsiteY1" fmla="*/ 270933 h 1049866"/>
                      <a:gd name="connsiteX2" fmla="*/ 3962400 w 4588933"/>
                      <a:gd name="connsiteY2" fmla="*/ 541866 h 1049866"/>
                      <a:gd name="connsiteX3" fmla="*/ 3742267 w 4588933"/>
                      <a:gd name="connsiteY3" fmla="*/ 457200 h 1049866"/>
                      <a:gd name="connsiteX4" fmla="*/ 2269067 w 4588933"/>
                      <a:gd name="connsiteY4" fmla="*/ 1049866 h 1049866"/>
                      <a:gd name="connsiteX5" fmla="*/ 880533 w 4588933"/>
                      <a:gd name="connsiteY5" fmla="*/ 457200 h 1049866"/>
                      <a:gd name="connsiteX6" fmla="*/ 592667 w 4588933"/>
                      <a:gd name="connsiteY6" fmla="*/ 541866 h 1049866"/>
                      <a:gd name="connsiteX7" fmla="*/ 0 w 4588933"/>
                      <a:gd name="connsiteY7" fmla="*/ 254000 h 1049866"/>
                      <a:gd name="connsiteX8" fmla="*/ 880533 w 4588933"/>
                      <a:gd name="connsiteY8" fmla="*/ 16933 h 1049866"/>
                      <a:gd name="connsiteX9" fmla="*/ 2302933 w 4588933"/>
                      <a:gd name="connsiteY9" fmla="*/ 626533 h 1049866"/>
                      <a:gd name="connsiteX10" fmla="*/ 3725333 w 4588933"/>
                      <a:gd name="connsiteY10" fmla="*/ 0 h 1049866"/>
                      <a:gd name="connsiteX0" fmla="*/ 3725333 w 4641485"/>
                      <a:gd name="connsiteY0" fmla="*/ 0 h 1049866"/>
                      <a:gd name="connsiteX1" fmla="*/ 4641485 w 4641485"/>
                      <a:gd name="connsiteY1" fmla="*/ 239402 h 1049866"/>
                      <a:gd name="connsiteX2" fmla="*/ 3962400 w 4641485"/>
                      <a:gd name="connsiteY2" fmla="*/ 541866 h 1049866"/>
                      <a:gd name="connsiteX3" fmla="*/ 3742267 w 4641485"/>
                      <a:gd name="connsiteY3" fmla="*/ 457200 h 1049866"/>
                      <a:gd name="connsiteX4" fmla="*/ 2269067 w 4641485"/>
                      <a:gd name="connsiteY4" fmla="*/ 1049866 h 1049866"/>
                      <a:gd name="connsiteX5" fmla="*/ 880533 w 4641485"/>
                      <a:gd name="connsiteY5" fmla="*/ 457200 h 1049866"/>
                      <a:gd name="connsiteX6" fmla="*/ 592667 w 4641485"/>
                      <a:gd name="connsiteY6" fmla="*/ 541866 h 1049866"/>
                      <a:gd name="connsiteX7" fmla="*/ 0 w 4641485"/>
                      <a:gd name="connsiteY7" fmla="*/ 254000 h 1049866"/>
                      <a:gd name="connsiteX8" fmla="*/ 880533 w 4641485"/>
                      <a:gd name="connsiteY8" fmla="*/ 16933 h 1049866"/>
                      <a:gd name="connsiteX9" fmla="*/ 2302933 w 4641485"/>
                      <a:gd name="connsiteY9" fmla="*/ 626533 h 1049866"/>
                      <a:gd name="connsiteX10" fmla="*/ 3725333 w 4641485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73798 w 4673016"/>
                      <a:gd name="connsiteY3" fmla="*/ 45720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84308 w 4673016"/>
                      <a:gd name="connsiteY3" fmla="*/ 404648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815839 w 4673016"/>
                      <a:gd name="connsiteY3" fmla="*/ 46771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73016" h="1049866">
                        <a:moveTo>
                          <a:pt x="3756864" y="0"/>
                        </a:moveTo>
                        <a:lnTo>
                          <a:pt x="4673016" y="239402"/>
                        </a:lnTo>
                        <a:lnTo>
                          <a:pt x="3993931" y="541866"/>
                        </a:lnTo>
                        <a:lnTo>
                          <a:pt x="3815839" y="467710"/>
                        </a:lnTo>
                        <a:lnTo>
                          <a:pt x="2300598" y="1049866"/>
                        </a:lnTo>
                        <a:lnTo>
                          <a:pt x="912064" y="457200"/>
                        </a:lnTo>
                        <a:lnTo>
                          <a:pt x="624198" y="541866"/>
                        </a:lnTo>
                        <a:lnTo>
                          <a:pt x="0" y="275021"/>
                        </a:lnTo>
                        <a:lnTo>
                          <a:pt x="912064" y="16933"/>
                        </a:lnTo>
                        <a:lnTo>
                          <a:pt x="2323954" y="616023"/>
                        </a:lnTo>
                        <a:lnTo>
                          <a:pt x="3756864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32" name="Freeform 631">
                    <a:extLst>
                      <a:ext uri="{FF2B5EF4-FFF2-40B4-BE49-F238E27FC236}">
                        <a16:creationId xmlns:a16="http://schemas.microsoft.com/office/drawing/2014/main" id="{9E4C604A-82B1-E340-B4F3-42AC61E06864}"/>
                      </a:ext>
                    </a:extLst>
                  </p:cNvPr>
                  <p:cNvSpPr/>
                  <p:nvPr/>
                </p:nvSpPr>
                <p:spPr>
                  <a:xfrm>
                    <a:off x="8367548" y="3054383"/>
                    <a:ext cx="317042" cy="170569"/>
                  </a:xfrm>
                  <a:custGeom>
                    <a:avLst/>
                    <a:gdLst>
                      <a:gd name="connsiteX0" fmla="*/ 21021 w 1744718"/>
                      <a:gd name="connsiteY0" fmla="*/ 0 h 903890"/>
                      <a:gd name="connsiteX1" fmla="*/ 1744718 w 1744718"/>
                      <a:gd name="connsiteY1" fmla="*/ 693683 h 903890"/>
                      <a:gd name="connsiteX2" fmla="*/ 1145628 w 1744718"/>
                      <a:gd name="connsiteY2" fmla="*/ 903890 h 903890"/>
                      <a:gd name="connsiteX3" fmla="*/ 0 w 1744718"/>
                      <a:gd name="connsiteY3" fmla="*/ 451945 h 903890"/>
                      <a:gd name="connsiteX4" fmla="*/ 21021 w 1744718"/>
                      <a:gd name="connsiteY4" fmla="*/ 0 h 903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4718" h="903890">
                        <a:moveTo>
                          <a:pt x="21021" y="0"/>
                        </a:moveTo>
                        <a:lnTo>
                          <a:pt x="1744718" y="693683"/>
                        </a:lnTo>
                        <a:lnTo>
                          <a:pt x="1145628" y="903890"/>
                        </a:lnTo>
                        <a:lnTo>
                          <a:pt x="0" y="451945"/>
                        </a:lnTo>
                        <a:lnTo>
                          <a:pt x="21021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33" name="Freeform 632">
                    <a:extLst>
                      <a:ext uri="{FF2B5EF4-FFF2-40B4-BE49-F238E27FC236}">
                        <a16:creationId xmlns:a16="http://schemas.microsoft.com/office/drawing/2014/main" id="{8AB91445-B40A-394E-B296-8024B424EFE2}"/>
                      </a:ext>
                    </a:extLst>
                  </p:cNvPr>
                  <p:cNvSpPr/>
                  <p:nvPr/>
                </p:nvSpPr>
                <p:spPr>
                  <a:xfrm>
                    <a:off x="7786941" y="3054383"/>
                    <a:ext cx="311312" cy="168585"/>
                  </a:xfrm>
                  <a:custGeom>
                    <a:avLst/>
                    <a:gdLst>
                      <a:gd name="connsiteX0" fmla="*/ 1702676 w 1713187"/>
                      <a:gd name="connsiteY0" fmla="*/ 0 h 893380"/>
                      <a:gd name="connsiteX1" fmla="*/ 1713187 w 1713187"/>
                      <a:gd name="connsiteY1" fmla="*/ 472966 h 893380"/>
                      <a:gd name="connsiteX2" fmla="*/ 578069 w 1713187"/>
                      <a:gd name="connsiteY2" fmla="*/ 893380 h 893380"/>
                      <a:gd name="connsiteX3" fmla="*/ 0 w 1713187"/>
                      <a:gd name="connsiteY3" fmla="*/ 693683 h 893380"/>
                      <a:gd name="connsiteX4" fmla="*/ 1702676 w 1713187"/>
                      <a:gd name="connsiteY4" fmla="*/ 0 h 893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3187" h="893380">
                        <a:moveTo>
                          <a:pt x="1702676" y="0"/>
                        </a:moveTo>
                        <a:lnTo>
                          <a:pt x="1713187" y="472966"/>
                        </a:lnTo>
                        <a:lnTo>
                          <a:pt x="578069" y="893380"/>
                        </a:lnTo>
                        <a:lnTo>
                          <a:pt x="0" y="693683"/>
                        </a:lnTo>
                        <a:lnTo>
                          <a:pt x="1702676" y="0"/>
                        </a:lnTo>
                        <a:close/>
                      </a:path>
                    </a:pathLst>
                  </a:custGeom>
                  <a:solidFill>
                    <a:srgbClr val="0000A8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34" name="Freeform 633">
                    <a:extLst>
                      <a:ext uri="{FF2B5EF4-FFF2-40B4-BE49-F238E27FC236}">
                        <a16:creationId xmlns:a16="http://schemas.microsoft.com/office/drawing/2014/main" id="{82EA1CC9-EC88-344F-9F86-8435310D5FE5}"/>
                      </a:ext>
                    </a:extLst>
                  </p:cNvPr>
                  <p:cNvSpPr/>
                  <p:nvPr/>
                </p:nvSpPr>
                <p:spPr>
                  <a:xfrm>
                    <a:off x="7895013" y="2971083"/>
                    <a:ext cx="676892" cy="267753"/>
                  </a:xfrm>
                  <a:custGeom>
                    <a:avLst/>
                    <a:gdLst>
                      <a:gd name="connsiteX0" fmla="*/ 599089 w 4162096"/>
                      <a:gd name="connsiteY0" fmla="*/ 273269 h 1618593"/>
                      <a:gd name="connsiteX1" fmla="*/ 882869 w 4162096"/>
                      <a:gd name="connsiteY1" fmla="*/ 199697 h 1618593"/>
                      <a:gd name="connsiteX2" fmla="*/ 2312276 w 4162096"/>
                      <a:gd name="connsiteY2" fmla="*/ 798786 h 1618593"/>
                      <a:gd name="connsiteX3" fmla="*/ 3794234 w 4162096"/>
                      <a:gd name="connsiteY3" fmla="*/ 199697 h 1618593"/>
                      <a:gd name="connsiteX4" fmla="*/ 4014951 w 4162096"/>
                      <a:gd name="connsiteY4" fmla="*/ 273269 h 1618593"/>
                      <a:gd name="connsiteX5" fmla="*/ 3058510 w 4162096"/>
                      <a:gd name="connsiteY5" fmla="*/ 641131 h 1618593"/>
                      <a:gd name="connsiteX6" fmla="*/ 3026979 w 4162096"/>
                      <a:gd name="connsiteY6" fmla="*/ 1114097 h 1618593"/>
                      <a:gd name="connsiteX7" fmla="*/ 4162096 w 4162096"/>
                      <a:gd name="connsiteY7" fmla="*/ 1545021 h 1618593"/>
                      <a:gd name="connsiteX8" fmla="*/ 3878317 w 4162096"/>
                      <a:gd name="connsiteY8" fmla="*/ 1608083 h 1618593"/>
                      <a:gd name="connsiteX9" fmla="*/ 2301765 w 4162096"/>
                      <a:gd name="connsiteY9" fmla="*/ 945931 h 1618593"/>
                      <a:gd name="connsiteX10" fmla="*/ 693682 w 4162096"/>
                      <a:gd name="connsiteY10" fmla="*/ 1618593 h 1618593"/>
                      <a:gd name="connsiteX11" fmla="*/ 430924 w 4162096"/>
                      <a:gd name="connsiteY11" fmla="*/ 1524000 h 1618593"/>
                      <a:gd name="connsiteX12" fmla="*/ 1576551 w 4162096"/>
                      <a:gd name="connsiteY12" fmla="*/ 1082566 h 1618593"/>
                      <a:gd name="connsiteX13" fmla="*/ 1545020 w 4162096"/>
                      <a:gd name="connsiteY13" fmla="*/ 609600 h 1618593"/>
                      <a:gd name="connsiteX14" fmla="*/ 0 w 4162096"/>
                      <a:gd name="connsiteY14" fmla="*/ 0 h 1618593"/>
                      <a:gd name="connsiteX15" fmla="*/ 872358 w 4162096"/>
                      <a:gd name="connsiteY15" fmla="*/ 210207 h 1618593"/>
                      <a:gd name="connsiteX16" fmla="*/ 872358 w 4162096"/>
                      <a:gd name="connsiteY16" fmla="*/ 210207 h 1618593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15" fmla="*/ 441434 w 3731172"/>
                      <a:gd name="connsiteY15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357351 w 3731172"/>
                      <a:gd name="connsiteY14" fmla="*/ 115613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56137 w 3731172"/>
                      <a:gd name="connsiteY13" fmla="*/ 441434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903890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575034 w 3710151"/>
                      <a:gd name="connsiteY6" fmla="*/ 91440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06565 w 3710151"/>
                      <a:gd name="connsiteY6" fmla="*/ 92491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5151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09858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62012 w 3725019"/>
                      <a:gd name="connsiteY0" fmla="*/ 73572 h 1418896"/>
                      <a:gd name="connsiteX1" fmla="*/ 445792 w 3725019"/>
                      <a:gd name="connsiteY1" fmla="*/ 0 h 1418896"/>
                      <a:gd name="connsiteX2" fmla="*/ 1852896 w 3725019"/>
                      <a:gd name="connsiteY2" fmla="*/ 591655 h 1418896"/>
                      <a:gd name="connsiteX3" fmla="*/ 3357157 w 3725019"/>
                      <a:gd name="connsiteY3" fmla="*/ 0 h 1418896"/>
                      <a:gd name="connsiteX4" fmla="*/ 3577874 w 3725019"/>
                      <a:gd name="connsiteY4" fmla="*/ 73572 h 1418896"/>
                      <a:gd name="connsiteX5" fmla="*/ 2632585 w 3725019"/>
                      <a:gd name="connsiteY5" fmla="*/ 448868 h 1418896"/>
                      <a:gd name="connsiteX6" fmla="*/ 2625150 w 3725019"/>
                      <a:gd name="connsiteY6" fmla="*/ 902607 h 1418896"/>
                      <a:gd name="connsiteX7" fmla="*/ 3725019 w 3725019"/>
                      <a:gd name="connsiteY7" fmla="*/ 1345324 h 1418896"/>
                      <a:gd name="connsiteX8" fmla="*/ 3441240 w 3725019"/>
                      <a:gd name="connsiteY8" fmla="*/ 1408386 h 1418896"/>
                      <a:gd name="connsiteX9" fmla="*/ 1864688 w 3725019"/>
                      <a:gd name="connsiteY9" fmla="*/ 746234 h 1418896"/>
                      <a:gd name="connsiteX10" fmla="*/ 256605 w 3725019"/>
                      <a:gd name="connsiteY10" fmla="*/ 1418896 h 1418896"/>
                      <a:gd name="connsiteX11" fmla="*/ 0 w 3725019"/>
                      <a:gd name="connsiteY11" fmla="*/ 1331097 h 1418896"/>
                      <a:gd name="connsiteX12" fmla="*/ 1113454 w 3725019"/>
                      <a:gd name="connsiteY12" fmla="*/ 903890 h 1418896"/>
                      <a:gd name="connsiteX13" fmla="*/ 1102302 w 3725019"/>
                      <a:gd name="connsiteY13" fmla="*/ 451945 h 1418896"/>
                      <a:gd name="connsiteX14" fmla="*/ 183032 w 3725019"/>
                      <a:gd name="connsiteY14" fmla="*/ 84081 h 1418896"/>
                      <a:gd name="connsiteX15" fmla="*/ 162012 w 3725019"/>
                      <a:gd name="connsiteY15" fmla="*/ 73572 h 1418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25019" h="1418896">
                        <a:moveTo>
                          <a:pt x="162012" y="73572"/>
                        </a:moveTo>
                        <a:lnTo>
                          <a:pt x="445792" y="0"/>
                        </a:lnTo>
                        <a:lnTo>
                          <a:pt x="1852896" y="591655"/>
                        </a:lnTo>
                        <a:lnTo>
                          <a:pt x="3357157" y="0"/>
                        </a:lnTo>
                        <a:lnTo>
                          <a:pt x="3577874" y="73572"/>
                        </a:lnTo>
                        <a:lnTo>
                          <a:pt x="2632585" y="448868"/>
                        </a:lnTo>
                        <a:lnTo>
                          <a:pt x="2625150" y="902607"/>
                        </a:lnTo>
                        <a:lnTo>
                          <a:pt x="3725019" y="1345324"/>
                        </a:lnTo>
                        <a:lnTo>
                          <a:pt x="3441240" y="1408386"/>
                        </a:lnTo>
                        <a:lnTo>
                          <a:pt x="1864688" y="746234"/>
                        </a:lnTo>
                        <a:lnTo>
                          <a:pt x="256605" y="1418896"/>
                        </a:lnTo>
                        <a:lnTo>
                          <a:pt x="0" y="1331097"/>
                        </a:lnTo>
                        <a:lnTo>
                          <a:pt x="1113454" y="903890"/>
                        </a:lnTo>
                        <a:cubicBezTo>
                          <a:pt x="1113454" y="760249"/>
                          <a:pt x="1102302" y="595586"/>
                          <a:pt x="1102302" y="451945"/>
                        </a:cubicBezTo>
                        <a:lnTo>
                          <a:pt x="183032" y="84081"/>
                        </a:lnTo>
                        <a:cubicBezTo>
                          <a:pt x="26317" y="21019"/>
                          <a:pt x="169019" y="77075"/>
                          <a:pt x="162012" y="735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604" name="Group 603">
                <a:extLst>
                  <a:ext uri="{FF2B5EF4-FFF2-40B4-BE49-F238E27FC236}">
                    <a16:creationId xmlns:a16="http://schemas.microsoft.com/office/drawing/2014/main" id="{F0C1C8FB-0408-714E-A1DD-78F85B60437B}"/>
                  </a:ext>
                </a:extLst>
              </p:cNvPr>
              <p:cNvGrpSpPr/>
              <p:nvPr/>
            </p:nvGrpSpPr>
            <p:grpSpPr>
              <a:xfrm>
                <a:off x="8570325" y="5882671"/>
                <a:ext cx="175179" cy="107525"/>
                <a:chOff x="7493876" y="2774731"/>
                <a:chExt cx="1481958" cy="894622"/>
              </a:xfrm>
            </p:grpSpPr>
            <p:sp>
              <p:nvSpPr>
                <p:cNvPr id="621" name="Freeform 620">
                  <a:extLst>
                    <a:ext uri="{FF2B5EF4-FFF2-40B4-BE49-F238E27FC236}">
                      <a16:creationId xmlns:a16="http://schemas.microsoft.com/office/drawing/2014/main" id="{9B4D64EF-FFF5-9446-B44D-24388D845729}"/>
                    </a:ext>
                  </a:extLst>
                </p:cNvPr>
                <p:cNvSpPr/>
                <p:nvPr/>
              </p:nvSpPr>
              <p:spPr>
                <a:xfrm>
                  <a:off x="7493876" y="3084399"/>
                  <a:ext cx="1481958" cy="584954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     </a:t>
                  </a:r>
                </a:p>
              </p:txBody>
            </p:sp>
            <p:sp>
              <p:nvSpPr>
                <p:cNvPr id="622" name="Oval 621">
                  <a:extLst>
                    <a:ext uri="{FF2B5EF4-FFF2-40B4-BE49-F238E27FC236}">
                      <a16:creationId xmlns:a16="http://schemas.microsoft.com/office/drawing/2014/main" id="{457542F7-4030-C840-A950-8AB02A1839A0}"/>
                    </a:ext>
                  </a:extLst>
                </p:cNvPr>
                <p:cNvSpPr/>
                <p:nvPr/>
              </p:nvSpPr>
              <p:spPr>
                <a:xfrm>
                  <a:off x="7494729" y="2774731"/>
                  <a:ext cx="1480163" cy="579140"/>
                </a:xfrm>
                <a:prstGeom prst="ellipse">
                  <a:avLst/>
                </a:prstGeom>
                <a:solidFill>
                  <a:srgbClr val="B8C2C9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</a:t>
                  </a:r>
                </a:p>
              </p:txBody>
            </p:sp>
            <p:grpSp>
              <p:nvGrpSpPr>
                <p:cNvPr id="623" name="Group 622">
                  <a:extLst>
                    <a:ext uri="{FF2B5EF4-FFF2-40B4-BE49-F238E27FC236}">
                      <a16:creationId xmlns:a16="http://schemas.microsoft.com/office/drawing/2014/main" id="{D9C210E7-B327-514B-A0C7-94FDD9A9BD9F}"/>
                    </a:ext>
                  </a:extLst>
                </p:cNvPr>
                <p:cNvGrpSpPr/>
                <p:nvPr/>
              </p:nvGrpSpPr>
              <p:grpSpPr>
                <a:xfrm>
                  <a:off x="7713663" y="2848339"/>
                  <a:ext cx="1042107" cy="425543"/>
                  <a:chOff x="7786941" y="2884917"/>
                  <a:chExt cx="897649" cy="353919"/>
                </a:xfrm>
              </p:grpSpPr>
              <p:sp>
                <p:nvSpPr>
                  <p:cNvPr id="624" name="Freeform 623">
                    <a:extLst>
                      <a:ext uri="{FF2B5EF4-FFF2-40B4-BE49-F238E27FC236}">
                        <a16:creationId xmlns:a16="http://schemas.microsoft.com/office/drawing/2014/main" id="{C13FE213-9244-E845-A3F1-B52267AF78F5}"/>
                      </a:ext>
                    </a:extLst>
                  </p:cNvPr>
                  <p:cNvSpPr/>
                  <p:nvPr/>
                </p:nvSpPr>
                <p:spPr>
                  <a:xfrm>
                    <a:off x="7811770" y="2884917"/>
                    <a:ext cx="849158" cy="198115"/>
                  </a:xfrm>
                  <a:custGeom>
                    <a:avLst/>
                    <a:gdLst>
                      <a:gd name="connsiteX0" fmla="*/ 3725333 w 4588933"/>
                      <a:gd name="connsiteY0" fmla="*/ 0 h 1049866"/>
                      <a:gd name="connsiteX1" fmla="*/ 4588933 w 4588933"/>
                      <a:gd name="connsiteY1" fmla="*/ 270933 h 1049866"/>
                      <a:gd name="connsiteX2" fmla="*/ 3962400 w 4588933"/>
                      <a:gd name="connsiteY2" fmla="*/ 541866 h 1049866"/>
                      <a:gd name="connsiteX3" fmla="*/ 3742267 w 4588933"/>
                      <a:gd name="connsiteY3" fmla="*/ 457200 h 1049866"/>
                      <a:gd name="connsiteX4" fmla="*/ 2269067 w 4588933"/>
                      <a:gd name="connsiteY4" fmla="*/ 1049866 h 1049866"/>
                      <a:gd name="connsiteX5" fmla="*/ 880533 w 4588933"/>
                      <a:gd name="connsiteY5" fmla="*/ 457200 h 1049866"/>
                      <a:gd name="connsiteX6" fmla="*/ 592667 w 4588933"/>
                      <a:gd name="connsiteY6" fmla="*/ 541866 h 1049866"/>
                      <a:gd name="connsiteX7" fmla="*/ 0 w 4588933"/>
                      <a:gd name="connsiteY7" fmla="*/ 254000 h 1049866"/>
                      <a:gd name="connsiteX8" fmla="*/ 880533 w 4588933"/>
                      <a:gd name="connsiteY8" fmla="*/ 16933 h 1049866"/>
                      <a:gd name="connsiteX9" fmla="*/ 2302933 w 4588933"/>
                      <a:gd name="connsiteY9" fmla="*/ 626533 h 1049866"/>
                      <a:gd name="connsiteX10" fmla="*/ 3725333 w 4588933"/>
                      <a:gd name="connsiteY10" fmla="*/ 0 h 1049866"/>
                      <a:gd name="connsiteX0" fmla="*/ 3725333 w 4641485"/>
                      <a:gd name="connsiteY0" fmla="*/ 0 h 1049866"/>
                      <a:gd name="connsiteX1" fmla="*/ 4641485 w 4641485"/>
                      <a:gd name="connsiteY1" fmla="*/ 239402 h 1049866"/>
                      <a:gd name="connsiteX2" fmla="*/ 3962400 w 4641485"/>
                      <a:gd name="connsiteY2" fmla="*/ 541866 h 1049866"/>
                      <a:gd name="connsiteX3" fmla="*/ 3742267 w 4641485"/>
                      <a:gd name="connsiteY3" fmla="*/ 457200 h 1049866"/>
                      <a:gd name="connsiteX4" fmla="*/ 2269067 w 4641485"/>
                      <a:gd name="connsiteY4" fmla="*/ 1049866 h 1049866"/>
                      <a:gd name="connsiteX5" fmla="*/ 880533 w 4641485"/>
                      <a:gd name="connsiteY5" fmla="*/ 457200 h 1049866"/>
                      <a:gd name="connsiteX6" fmla="*/ 592667 w 4641485"/>
                      <a:gd name="connsiteY6" fmla="*/ 541866 h 1049866"/>
                      <a:gd name="connsiteX7" fmla="*/ 0 w 4641485"/>
                      <a:gd name="connsiteY7" fmla="*/ 254000 h 1049866"/>
                      <a:gd name="connsiteX8" fmla="*/ 880533 w 4641485"/>
                      <a:gd name="connsiteY8" fmla="*/ 16933 h 1049866"/>
                      <a:gd name="connsiteX9" fmla="*/ 2302933 w 4641485"/>
                      <a:gd name="connsiteY9" fmla="*/ 626533 h 1049866"/>
                      <a:gd name="connsiteX10" fmla="*/ 3725333 w 4641485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73798 w 4673016"/>
                      <a:gd name="connsiteY3" fmla="*/ 45720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84308 w 4673016"/>
                      <a:gd name="connsiteY3" fmla="*/ 404648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815839 w 4673016"/>
                      <a:gd name="connsiteY3" fmla="*/ 46771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73016" h="1049866">
                        <a:moveTo>
                          <a:pt x="3756864" y="0"/>
                        </a:moveTo>
                        <a:lnTo>
                          <a:pt x="4673016" y="239402"/>
                        </a:lnTo>
                        <a:lnTo>
                          <a:pt x="3993931" y="541866"/>
                        </a:lnTo>
                        <a:lnTo>
                          <a:pt x="3815839" y="467710"/>
                        </a:lnTo>
                        <a:lnTo>
                          <a:pt x="2300598" y="1049866"/>
                        </a:lnTo>
                        <a:lnTo>
                          <a:pt x="912064" y="457200"/>
                        </a:lnTo>
                        <a:lnTo>
                          <a:pt x="624198" y="541866"/>
                        </a:lnTo>
                        <a:lnTo>
                          <a:pt x="0" y="275021"/>
                        </a:lnTo>
                        <a:lnTo>
                          <a:pt x="912064" y="16933"/>
                        </a:lnTo>
                        <a:lnTo>
                          <a:pt x="2323954" y="616023"/>
                        </a:lnTo>
                        <a:lnTo>
                          <a:pt x="3756864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25" name="Freeform 624">
                    <a:extLst>
                      <a:ext uri="{FF2B5EF4-FFF2-40B4-BE49-F238E27FC236}">
                        <a16:creationId xmlns:a16="http://schemas.microsoft.com/office/drawing/2014/main" id="{4A014DC0-CDBF-6344-A08C-8B7DC7401C27}"/>
                      </a:ext>
                    </a:extLst>
                  </p:cNvPr>
                  <p:cNvSpPr/>
                  <p:nvPr/>
                </p:nvSpPr>
                <p:spPr>
                  <a:xfrm>
                    <a:off x="8367548" y="3054383"/>
                    <a:ext cx="317042" cy="170569"/>
                  </a:xfrm>
                  <a:custGeom>
                    <a:avLst/>
                    <a:gdLst>
                      <a:gd name="connsiteX0" fmla="*/ 21021 w 1744718"/>
                      <a:gd name="connsiteY0" fmla="*/ 0 h 903890"/>
                      <a:gd name="connsiteX1" fmla="*/ 1744718 w 1744718"/>
                      <a:gd name="connsiteY1" fmla="*/ 693683 h 903890"/>
                      <a:gd name="connsiteX2" fmla="*/ 1145628 w 1744718"/>
                      <a:gd name="connsiteY2" fmla="*/ 903890 h 903890"/>
                      <a:gd name="connsiteX3" fmla="*/ 0 w 1744718"/>
                      <a:gd name="connsiteY3" fmla="*/ 451945 h 903890"/>
                      <a:gd name="connsiteX4" fmla="*/ 21021 w 1744718"/>
                      <a:gd name="connsiteY4" fmla="*/ 0 h 903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4718" h="903890">
                        <a:moveTo>
                          <a:pt x="21021" y="0"/>
                        </a:moveTo>
                        <a:lnTo>
                          <a:pt x="1744718" y="693683"/>
                        </a:lnTo>
                        <a:lnTo>
                          <a:pt x="1145628" y="903890"/>
                        </a:lnTo>
                        <a:lnTo>
                          <a:pt x="0" y="451945"/>
                        </a:lnTo>
                        <a:lnTo>
                          <a:pt x="21021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26" name="Freeform 625">
                    <a:extLst>
                      <a:ext uri="{FF2B5EF4-FFF2-40B4-BE49-F238E27FC236}">
                        <a16:creationId xmlns:a16="http://schemas.microsoft.com/office/drawing/2014/main" id="{79781B3B-658A-AE4C-BE7D-F77DFBB2CEBA}"/>
                      </a:ext>
                    </a:extLst>
                  </p:cNvPr>
                  <p:cNvSpPr/>
                  <p:nvPr/>
                </p:nvSpPr>
                <p:spPr>
                  <a:xfrm>
                    <a:off x="7786941" y="3054383"/>
                    <a:ext cx="311312" cy="168585"/>
                  </a:xfrm>
                  <a:custGeom>
                    <a:avLst/>
                    <a:gdLst>
                      <a:gd name="connsiteX0" fmla="*/ 1702676 w 1713187"/>
                      <a:gd name="connsiteY0" fmla="*/ 0 h 893380"/>
                      <a:gd name="connsiteX1" fmla="*/ 1713187 w 1713187"/>
                      <a:gd name="connsiteY1" fmla="*/ 472966 h 893380"/>
                      <a:gd name="connsiteX2" fmla="*/ 578069 w 1713187"/>
                      <a:gd name="connsiteY2" fmla="*/ 893380 h 893380"/>
                      <a:gd name="connsiteX3" fmla="*/ 0 w 1713187"/>
                      <a:gd name="connsiteY3" fmla="*/ 693683 h 893380"/>
                      <a:gd name="connsiteX4" fmla="*/ 1702676 w 1713187"/>
                      <a:gd name="connsiteY4" fmla="*/ 0 h 893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3187" h="893380">
                        <a:moveTo>
                          <a:pt x="1702676" y="0"/>
                        </a:moveTo>
                        <a:lnTo>
                          <a:pt x="1713187" y="472966"/>
                        </a:lnTo>
                        <a:lnTo>
                          <a:pt x="578069" y="893380"/>
                        </a:lnTo>
                        <a:lnTo>
                          <a:pt x="0" y="693683"/>
                        </a:lnTo>
                        <a:lnTo>
                          <a:pt x="1702676" y="0"/>
                        </a:lnTo>
                        <a:close/>
                      </a:path>
                    </a:pathLst>
                  </a:custGeom>
                  <a:solidFill>
                    <a:srgbClr val="0000A8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627" name="Freeform 626">
                    <a:extLst>
                      <a:ext uri="{FF2B5EF4-FFF2-40B4-BE49-F238E27FC236}">
                        <a16:creationId xmlns:a16="http://schemas.microsoft.com/office/drawing/2014/main" id="{95A1B600-62A0-8147-9FD0-6D74D0E7EE1A}"/>
                      </a:ext>
                    </a:extLst>
                  </p:cNvPr>
                  <p:cNvSpPr/>
                  <p:nvPr/>
                </p:nvSpPr>
                <p:spPr>
                  <a:xfrm>
                    <a:off x="7895013" y="2971083"/>
                    <a:ext cx="676892" cy="267753"/>
                  </a:xfrm>
                  <a:custGeom>
                    <a:avLst/>
                    <a:gdLst>
                      <a:gd name="connsiteX0" fmla="*/ 599089 w 4162096"/>
                      <a:gd name="connsiteY0" fmla="*/ 273269 h 1618593"/>
                      <a:gd name="connsiteX1" fmla="*/ 882869 w 4162096"/>
                      <a:gd name="connsiteY1" fmla="*/ 199697 h 1618593"/>
                      <a:gd name="connsiteX2" fmla="*/ 2312276 w 4162096"/>
                      <a:gd name="connsiteY2" fmla="*/ 798786 h 1618593"/>
                      <a:gd name="connsiteX3" fmla="*/ 3794234 w 4162096"/>
                      <a:gd name="connsiteY3" fmla="*/ 199697 h 1618593"/>
                      <a:gd name="connsiteX4" fmla="*/ 4014951 w 4162096"/>
                      <a:gd name="connsiteY4" fmla="*/ 273269 h 1618593"/>
                      <a:gd name="connsiteX5" fmla="*/ 3058510 w 4162096"/>
                      <a:gd name="connsiteY5" fmla="*/ 641131 h 1618593"/>
                      <a:gd name="connsiteX6" fmla="*/ 3026979 w 4162096"/>
                      <a:gd name="connsiteY6" fmla="*/ 1114097 h 1618593"/>
                      <a:gd name="connsiteX7" fmla="*/ 4162096 w 4162096"/>
                      <a:gd name="connsiteY7" fmla="*/ 1545021 h 1618593"/>
                      <a:gd name="connsiteX8" fmla="*/ 3878317 w 4162096"/>
                      <a:gd name="connsiteY8" fmla="*/ 1608083 h 1618593"/>
                      <a:gd name="connsiteX9" fmla="*/ 2301765 w 4162096"/>
                      <a:gd name="connsiteY9" fmla="*/ 945931 h 1618593"/>
                      <a:gd name="connsiteX10" fmla="*/ 693682 w 4162096"/>
                      <a:gd name="connsiteY10" fmla="*/ 1618593 h 1618593"/>
                      <a:gd name="connsiteX11" fmla="*/ 430924 w 4162096"/>
                      <a:gd name="connsiteY11" fmla="*/ 1524000 h 1618593"/>
                      <a:gd name="connsiteX12" fmla="*/ 1576551 w 4162096"/>
                      <a:gd name="connsiteY12" fmla="*/ 1082566 h 1618593"/>
                      <a:gd name="connsiteX13" fmla="*/ 1545020 w 4162096"/>
                      <a:gd name="connsiteY13" fmla="*/ 609600 h 1618593"/>
                      <a:gd name="connsiteX14" fmla="*/ 0 w 4162096"/>
                      <a:gd name="connsiteY14" fmla="*/ 0 h 1618593"/>
                      <a:gd name="connsiteX15" fmla="*/ 872358 w 4162096"/>
                      <a:gd name="connsiteY15" fmla="*/ 210207 h 1618593"/>
                      <a:gd name="connsiteX16" fmla="*/ 872358 w 4162096"/>
                      <a:gd name="connsiteY16" fmla="*/ 210207 h 1618593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15" fmla="*/ 441434 w 3731172"/>
                      <a:gd name="connsiteY15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357351 w 3731172"/>
                      <a:gd name="connsiteY14" fmla="*/ 115613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56137 w 3731172"/>
                      <a:gd name="connsiteY13" fmla="*/ 441434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903890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575034 w 3710151"/>
                      <a:gd name="connsiteY6" fmla="*/ 91440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06565 w 3710151"/>
                      <a:gd name="connsiteY6" fmla="*/ 92491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5151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09858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62012 w 3725019"/>
                      <a:gd name="connsiteY0" fmla="*/ 73572 h 1418896"/>
                      <a:gd name="connsiteX1" fmla="*/ 445792 w 3725019"/>
                      <a:gd name="connsiteY1" fmla="*/ 0 h 1418896"/>
                      <a:gd name="connsiteX2" fmla="*/ 1852896 w 3725019"/>
                      <a:gd name="connsiteY2" fmla="*/ 591655 h 1418896"/>
                      <a:gd name="connsiteX3" fmla="*/ 3357157 w 3725019"/>
                      <a:gd name="connsiteY3" fmla="*/ 0 h 1418896"/>
                      <a:gd name="connsiteX4" fmla="*/ 3577874 w 3725019"/>
                      <a:gd name="connsiteY4" fmla="*/ 73572 h 1418896"/>
                      <a:gd name="connsiteX5" fmla="*/ 2632585 w 3725019"/>
                      <a:gd name="connsiteY5" fmla="*/ 448868 h 1418896"/>
                      <a:gd name="connsiteX6" fmla="*/ 2625150 w 3725019"/>
                      <a:gd name="connsiteY6" fmla="*/ 902607 h 1418896"/>
                      <a:gd name="connsiteX7" fmla="*/ 3725019 w 3725019"/>
                      <a:gd name="connsiteY7" fmla="*/ 1345324 h 1418896"/>
                      <a:gd name="connsiteX8" fmla="*/ 3441240 w 3725019"/>
                      <a:gd name="connsiteY8" fmla="*/ 1408386 h 1418896"/>
                      <a:gd name="connsiteX9" fmla="*/ 1864688 w 3725019"/>
                      <a:gd name="connsiteY9" fmla="*/ 746234 h 1418896"/>
                      <a:gd name="connsiteX10" fmla="*/ 256605 w 3725019"/>
                      <a:gd name="connsiteY10" fmla="*/ 1418896 h 1418896"/>
                      <a:gd name="connsiteX11" fmla="*/ 0 w 3725019"/>
                      <a:gd name="connsiteY11" fmla="*/ 1331097 h 1418896"/>
                      <a:gd name="connsiteX12" fmla="*/ 1113454 w 3725019"/>
                      <a:gd name="connsiteY12" fmla="*/ 903890 h 1418896"/>
                      <a:gd name="connsiteX13" fmla="*/ 1102302 w 3725019"/>
                      <a:gd name="connsiteY13" fmla="*/ 451945 h 1418896"/>
                      <a:gd name="connsiteX14" fmla="*/ 183032 w 3725019"/>
                      <a:gd name="connsiteY14" fmla="*/ 84081 h 1418896"/>
                      <a:gd name="connsiteX15" fmla="*/ 162012 w 3725019"/>
                      <a:gd name="connsiteY15" fmla="*/ 73572 h 1418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25019" h="1418896">
                        <a:moveTo>
                          <a:pt x="162012" y="73572"/>
                        </a:moveTo>
                        <a:lnTo>
                          <a:pt x="445792" y="0"/>
                        </a:lnTo>
                        <a:lnTo>
                          <a:pt x="1852896" y="591655"/>
                        </a:lnTo>
                        <a:lnTo>
                          <a:pt x="3357157" y="0"/>
                        </a:lnTo>
                        <a:lnTo>
                          <a:pt x="3577874" y="73572"/>
                        </a:lnTo>
                        <a:lnTo>
                          <a:pt x="2632585" y="448868"/>
                        </a:lnTo>
                        <a:lnTo>
                          <a:pt x="2625150" y="902607"/>
                        </a:lnTo>
                        <a:lnTo>
                          <a:pt x="3725019" y="1345324"/>
                        </a:lnTo>
                        <a:lnTo>
                          <a:pt x="3441240" y="1408386"/>
                        </a:lnTo>
                        <a:lnTo>
                          <a:pt x="1864688" y="746234"/>
                        </a:lnTo>
                        <a:lnTo>
                          <a:pt x="256605" y="1418896"/>
                        </a:lnTo>
                        <a:lnTo>
                          <a:pt x="0" y="1331097"/>
                        </a:lnTo>
                        <a:lnTo>
                          <a:pt x="1113454" y="903890"/>
                        </a:lnTo>
                        <a:cubicBezTo>
                          <a:pt x="1113454" y="760249"/>
                          <a:pt x="1102302" y="595586"/>
                          <a:pt x="1102302" y="451945"/>
                        </a:cubicBezTo>
                        <a:lnTo>
                          <a:pt x="183032" y="84081"/>
                        </a:lnTo>
                        <a:cubicBezTo>
                          <a:pt x="26317" y="21019"/>
                          <a:pt x="169019" y="77075"/>
                          <a:pt x="162012" y="735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  <p:grpSp>
          <p:nvGrpSpPr>
            <p:cNvPr id="588" name="Group 587">
              <a:extLst>
                <a:ext uri="{FF2B5EF4-FFF2-40B4-BE49-F238E27FC236}">
                  <a16:creationId xmlns:a16="http://schemas.microsoft.com/office/drawing/2014/main" id="{86E19177-E8A3-F849-934B-777240075DE8}"/>
                </a:ext>
              </a:extLst>
            </p:cNvPr>
            <p:cNvGrpSpPr/>
            <p:nvPr/>
          </p:nvGrpSpPr>
          <p:grpSpPr>
            <a:xfrm>
              <a:off x="3096215" y="4614313"/>
              <a:ext cx="998795" cy="445007"/>
              <a:chOff x="4332883" y="5571655"/>
              <a:chExt cx="998795" cy="445007"/>
            </a:xfrm>
          </p:grpSpPr>
          <p:cxnSp>
            <p:nvCxnSpPr>
              <p:cNvPr id="483" name="Straight Connector 482">
                <a:extLst>
                  <a:ext uri="{FF2B5EF4-FFF2-40B4-BE49-F238E27FC236}">
                    <a16:creationId xmlns:a16="http://schemas.microsoft.com/office/drawing/2014/main" id="{E9158F9B-A053-7F4F-A963-6076D1544DD1}"/>
                  </a:ext>
                </a:extLst>
              </p:cNvPr>
              <p:cNvCxnSpPr>
                <a:cxnSpLocks/>
                <a:stCxn id="559" idx="0"/>
              </p:cNvCxnSpPr>
              <p:nvPr/>
            </p:nvCxnSpPr>
            <p:spPr>
              <a:xfrm flipH="1" flipV="1">
                <a:off x="4745236" y="5658233"/>
                <a:ext cx="66596" cy="250904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4" name="Straight Connector 483">
                <a:extLst>
                  <a:ext uri="{FF2B5EF4-FFF2-40B4-BE49-F238E27FC236}">
                    <a16:creationId xmlns:a16="http://schemas.microsoft.com/office/drawing/2014/main" id="{FFA0D485-A268-E243-A345-92CE10746EED}"/>
                  </a:ext>
                </a:extLst>
              </p:cNvPr>
              <p:cNvCxnSpPr/>
              <p:nvPr/>
            </p:nvCxnSpPr>
            <p:spPr>
              <a:xfrm>
                <a:off x="4753706" y="5653287"/>
                <a:ext cx="299692" cy="142371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Straight Connector 484">
                <a:extLst>
                  <a:ext uri="{FF2B5EF4-FFF2-40B4-BE49-F238E27FC236}">
                    <a16:creationId xmlns:a16="http://schemas.microsoft.com/office/drawing/2014/main" id="{5AFFB4E9-9B13-604F-841E-E26BADF492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53398" y="5718444"/>
                <a:ext cx="231278" cy="77216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6" name="Straight Connector 485">
                <a:extLst>
                  <a:ext uri="{FF2B5EF4-FFF2-40B4-BE49-F238E27FC236}">
                    <a16:creationId xmlns:a16="http://schemas.microsoft.com/office/drawing/2014/main" id="{06DE0271-6C20-FF41-B721-FE4E3D131FAF}"/>
                  </a:ext>
                </a:extLst>
              </p:cNvPr>
              <p:cNvCxnSpPr>
                <a:cxnSpLocks/>
                <a:stCxn id="548" idx="9"/>
              </p:cNvCxnSpPr>
              <p:nvPr/>
            </p:nvCxnSpPr>
            <p:spPr>
              <a:xfrm>
                <a:off x="4423995" y="5613304"/>
                <a:ext cx="387156" cy="322925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7" name="Straight Connector 486">
                <a:extLst>
                  <a:ext uri="{FF2B5EF4-FFF2-40B4-BE49-F238E27FC236}">
                    <a16:creationId xmlns:a16="http://schemas.microsoft.com/office/drawing/2014/main" id="{5F004055-EC3D-1B42-97B1-C282A5024254}"/>
                  </a:ext>
                </a:extLst>
              </p:cNvPr>
              <p:cNvCxnSpPr>
                <a:cxnSpLocks/>
                <a:stCxn id="548" idx="2"/>
              </p:cNvCxnSpPr>
              <p:nvPr/>
            </p:nvCxnSpPr>
            <p:spPr>
              <a:xfrm>
                <a:off x="4423701" y="5609089"/>
                <a:ext cx="334505" cy="41987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8" name="Straight Connector 487">
                <a:extLst>
                  <a:ext uri="{FF2B5EF4-FFF2-40B4-BE49-F238E27FC236}">
                    <a16:creationId xmlns:a16="http://schemas.microsoft.com/office/drawing/2014/main" id="{34897F6D-18B9-8F40-9AAD-AF6159BA89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53706" y="5658231"/>
                <a:ext cx="530161" cy="4377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9" name="Straight Connector 488">
                <a:extLst>
                  <a:ext uri="{FF2B5EF4-FFF2-40B4-BE49-F238E27FC236}">
                    <a16:creationId xmlns:a16="http://schemas.microsoft.com/office/drawing/2014/main" id="{60856A78-B3E6-0C4C-814A-D4D34722EF86}"/>
                  </a:ext>
                </a:extLst>
              </p:cNvPr>
              <p:cNvCxnSpPr>
                <a:cxnSpLocks/>
                <a:stCxn id="564" idx="2"/>
              </p:cNvCxnSpPr>
              <p:nvPr/>
            </p:nvCxnSpPr>
            <p:spPr>
              <a:xfrm flipV="1">
                <a:off x="4811264" y="5795661"/>
                <a:ext cx="242134" cy="150910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0" name="Straight Connector 489">
                <a:extLst>
                  <a:ext uri="{FF2B5EF4-FFF2-40B4-BE49-F238E27FC236}">
                    <a16:creationId xmlns:a16="http://schemas.microsoft.com/office/drawing/2014/main" id="{67D63552-DE21-BB46-9348-5AED016AEBC3}"/>
                  </a:ext>
                </a:extLst>
              </p:cNvPr>
              <p:cNvCxnSpPr>
                <a:cxnSpLocks/>
                <a:endCxn id="564" idx="2"/>
              </p:cNvCxnSpPr>
              <p:nvPr/>
            </p:nvCxnSpPr>
            <p:spPr>
              <a:xfrm>
                <a:off x="4443251" y="5915325"/>
                <a:ext cx="368013" cy="31246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1" name="Straight Connector 490">
                <a:extLst>
                  <a:ext uri="{FF2B5EF4-FFF2-40B4-BE49-F238E27FC236}">
                    <a16:creationId xmlns:a16="http://schemas.microsoft.com/office/drawing/2014/main" id="{6C0F36F0-761E-3E4F-A9B7-3E6439ACA3D7}"/>
                  </a:ext>
                </a:extLst>
              </p:cNvPr>
              <p:cNvCxnSpPr>
                <a:cxnSpLocks/>
                <a:stCxn id="543" idx="4"/>
                <a:endCxn id="505" idx="2"/>
              </p:cNvCxnSpPr>
              <p:nvPr/>
            </p:nvCxnSpPr>
            <p:spPr>
              <a:xfrm flipH="1">
                <a:off x="4423754" y="5641262"/>
                <a:ext cx="515" cy="248596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2" name="Straight Connector 491">
                <a:extLst>
                  <a:ext uri="{FF2B5EF4-FFF2-40B4-BE49-F238E27FC236}">
                    <a16:creationId xmlns:a16="http://schemas.microsoft.com/office/drawing/2014/main" id="{00361C4E-1489-5B4B-B67F-292CF75EB3D9}"/>
                  </a:ext>
                </a:extLst>
              </p:cNvPr>
              <p:cNvCxnSpPr/>
              <p:nvPr/>
            </p:nvCxnSpPr>
            <p:spPr>
              <a:xfrm flipV="1">
                <a:off x="4443252" y="5658232"/>
                <a:ext cx="317903" cy="257091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8" name="Group 497">
                <a:extLst>
                  <a:ext uri="{FF2B5EF4-FFF2-40B4-BE49-F238E27FC236}">
                    <a16:creationId xmlns:a16="http://schemas.microsoft.com/office/drawing/2014/main" id="{AE784CF8-EEC2-5D49-AC2E-F0B8DB507ED3}"/>
                  </a:ext>
                </a:extLst>
              </p:cNvPr>
              <p:cNvGrpSpPr/>
              <p:nvPr/>
            </p:nvGrpSpPr>
            <p:grpSpPr>
              <a:xfrm>
                <a:off x="4332883" y="5851102"/>
                <a:ext cx="182938" cy="111323"/>
                <a:chOff x="7493876" y="2774731"/>
                <a:chExt cx="1481958" cy="894622"/>
              </a:xfrm>
            </p:grpSpPr>
            <p:sp>
              <p:nvSpPr>
                <p:cNvPr id="499" name="Freeform 498">
                  <a:extLst>
                    <a:ext uri="{FF2B5EF4-FFF2-40B4-BE49-F238E27FC236}">
                      <a16:creationId xmlns:a16="http://schemas.microsoft.com/office/drawing/2014/main" id="{D4D358C0-F298-9E48-AB78-6A89574E2877}"/>
                    </a:ext>
                  </a:extLst>
                </p:cNvPr>
                <p:cNvSpPr/>
                <p:nvPr/>
              </p:nvSpPr>
              <p:spPr>
                <a:xfrm>
                  <a:off x="7493876" y="3084399"/>
                  <a:ext cx="1481958" cy="584954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     </a:t>
                  </a:r>
                </a:p>
              </p:txBody>
            </p:sp>
            <p:sp>
              <p:nvSpPr>
                <p:cNvPr id="500" name="Oval 499">
                  <a:extLst>
                    <a:ext uri="{FF2B5EF4-FFF2-40B4-BE49-F238E27FC236}">
                      <a16:creationId xmlns:a16="http://schemas.microsoft.com/office/drawing/2014/main" id="{A8B87FB9-4CC0-9E4F-A91A-6AD87CFE2D06}"/>
                    </a:ext>
                  </a:extLst>
                </p:cNvPr>
                <p:cNvSpPr/>
                <p:nvPr/>
              </p:nvSpPr>
              <p:spPr>
                <a:xfrm>
                  <a:off x="7494729" y="2774731"/>
                  <a:ext cx="1480163" cy="579140"/>
                </a:xfrm>
                <a:prstGeom prst="ellipse">
                  <a:avLst/>
                </a:prstGeom>
                <a:solidFill>
                  <a:srgbClr val="B8C2C9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</a:t>
                  </a:r>
                </a:p>
              </p:txBody>
            </p:sp>
            <p:grpSp>
              <p:nvGrpSpPr>
                <p:cNvPr id="501" name="Group 500">
                  <a:extLst>
                    <a:ext uri="{FF2B5EF4-FFF2-40B4-BE49-F238E27FC236}">
                      <a16:creationId xmlns:a16="http://schemas.microsoft.com/office/drawing/2014/main" id="{75306399-756C-B94A-90F5-3161D2D408D4}"/>
                    </a:ext>
                  </a:extLst>
                </p:cNvPr>
                <p:cNvGrpSpPr/>
                <p:nvPr/>
              </p:nvGrpSpPr>
              <p:grpSpPr>
                <a:xfrm>
                  <a:off x="7713663" y="2848339"/>
                  <a:ext cx="1042107" cy="425543"/>
                  <a:chOff x="7786941" y="2884917"/>
                  <a:chExt cx="897649" cy="353919"/>
                </a:xfrm>
              </p:grpSpPr>
              <p:sp>
                <p:nvSpPr>
                  <p:cNvPr id="502" name="Freeform 501">
                    <a:extLst>
                      <a:ext uri="{FF2B5EF4-FFF2-40B4-BE49-F238E27FC236}">
                        <a16:creationId xmlns:a16="http://schemas.microsoft.com/office/drawing/2014/main" id="{B5866553-FD4E-A249-9E40-7BE2F8077F2B}"/>
                      </a:ext>
                    </a:extLst>
                  </p:cNvPr>
                  <p:cNvSpPr/>
                  <p:nvPr/>
                </p:nvSpPr>
                <p:spPr>
                  <a:xfrm>
                    <a:off x="7811770" y="2884917"/>
                    <a:ext cx="849158" cy="198115"/>
                  </a:xfrm>
                  <a:custGeom>
                    <a:avLst/>
                    <a:gdLst>
                      <a:gd name="connsiteX0" fmla="*/ 3725333 w 4588933"/>
                      <a:gd name="connsiteY0" fmla="*/ 0 h 1049866"/>
                      <a:gd name="connsiteX1" fmla="*/ 4588933 w 4588933"/>
                      <a:gd name="connsiteY1" fmla="*/ 270933 h 1049866"/>
                      <a:gd name="connsiteX2" fmla="*/ 3962400 w 4588933"/>
                      <a:gd name="connsiteY2" fmla="*/ 541866 h 1049866"/>
                      <a:gd name="connsiteX3" fmla="*/ 3742267 w 4588933"/>
                      <a:gd name="connsiteY3" fmla="*/ 457200 h 1049866"/>
                      <a:gd name="connsiteX4" fmla="*/ 2269067 w 4588933"/>
                      <a:gd name="connsiteY4" fmla="*/ 1049866 h 1049866"/>
                      <a:gd name="connsiteX5" fmla="*/ 880533 w 4588933"/>
                      <a:gd name="connsiteY5" fmla="*/ 457200 h 1049866"/>
                      <a:gd name="connsiteX6" fmla="*/ 592667 w 4588933"/>
                      <a:gd name="connsiteY6" fmla="*/ 541866 h 1049866"/>
                      <a:gd name="connsiteX7" fmla="*/ 0 w 4588933"/>
                      <a:gd name="connsiteY7" fmla="*/ 254000 h 1049866"/>
                      <a:gd name="connsiteX8" fmla="*/ 880533 w 4588933"/>
                      <a:gd name="connsiteY8" fmla="*/ 16933 h 1049866"/>
                      <a:gd name="connsiteX9" fmla="*/ 2302933 w 4588933"/>
                      <a:gd name="connsiteY9" fmla="*/ 626533 h 1049866"/>
                      <a:gd name="connsiteX10" fmla="*/ 3725333 w 4588933"/>
                      <a:gd name="connsiteY10" fmla="*/ 0 h 1049866"/>
                      <a:gd name="connsiteX0" fmla="*/ 3725333 w 4641485"/>
                      <a:gd name="connsiteY0" fmla="*/ 0 h 1049866"/>
                      <a:gd name="connsiteX1" fmla="*/ 4641485 w 4641485"/>
                      <a:gd name="connsiteY1" fmla="*/ 239402 h 1049866"/>
                      <a:gd name="connsiteX2" fmla="*/ 3962400 w 4641485"/>
                      <a:gd name="connsiteY2" fmla="*/ 541866 h 1049866"/>
                      <a:gd name="connsiteX3" fmla="*/ 3742267 w 4641485"/>
                      <a:gd name="connsiteY3" fmla="*/ 457200 h 1049866"/>
                      <a:gd name="connsiteX4" fmla="*/ 2269067 w 4641485"/>
                      <a:gd name="connsiteY4" fmla="*/ 1049866 h 1049866"/>
                      <a:gd name="connsiteX5" fmla="*/ 880533 w 4641485"/>
                      <a:gd name="connsiteY5" fmla="*/ 457200 h 1049866"/>
                      <a:gd name="connsiteX6" fmla="*/ 592667 w 4641485"/>
                      <a:gd name="connsiteY6" fmla="*/ 541866 h 1049866"/>
                      <a:gd name="connsiteX7" fmla="*/ 0 w 4641485"/>
                      <a:gd name="connsiteY7" fmla="*/ 254000 h 1049866"/>
                      <a:gd name="connsiteX8" fmla="*/ 880533 w 4641485"/>
                      <a:gd name="connsiteY8" fmla="*/ 16933 h 1049866"/>
                      <a:gd name="connsiteX9" fmla="*/ 2302933 w 4641485"/>
                      <a:gd name="connsiteY9" fmla="*/ 626533 h 1049866"/>
                      <a:gd name="connsiteX10" fmla="*/ 3725333 w 4641485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73798 w 4673016"/>
                      <a:gd name="connsiteY3" fmla="*/ 45720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84308 w 4673016"/>
                      <a:gd name="connsiteY3" fmla="*/ 404648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815839 w 4673016"/>
                      <a:gd name="connsiteY3" fmla="*/ 46771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73016" h="1049866">
                        <a:moveTo>
                          <a:pt x="3756864" y="0"/>
                        </a:moveTo>
                        <a:lnTo>
                          <a:pt x="4673016" y="239402"/>
                        </a:lnTo>
                        <a:lnTo>
                          <a:pt x="3993931" y="541866"/>
                        </a:lnTo>
                        <a:lnTo>
                          <a:pt x="3815839" y="467710"/>
                        </a:lnTo>
                        <a:lnTo>
                          <a:pt x="2300598" y="1049866"/>
                        </a:lnTo>
                        <a:lnTo>
                          <a:pt x="912064" y="457200"/>
                        </a:lnTo>
                        <a:lnTo>
                          <a:pt x="624198" y="541866"/>
                        </a:lnTo>
                        <a:lnTo>
                          <a:pt x="0" y="275021"/>
                        </a:lnTo>
                        <a:lnTo>
                          <a:pt x="912064" y="16933"/>
                        </a:lnTo>
                        <a:lnTo>
                          <a:pt x="2323954" y="616023"/>
                        </a:lnTo>
                        <a:lnTo>
                          <a:pt x="3756864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03" name="Freeform 502">
                    <a:extLst>
                      <a:ext uri="{FF2B5EF4-FFF2-40B4-BE49-F238E27FC236}">
                        <a16:creationId xmlns:a16="http://schemas.microsoft.com/office/drawing/2014/main" id="{141F2AB3-3145-604D-970F-2C7C1ECD0736}"/>
                      </a:ext>
                    </a:extLst>
                  </p:cNvPr>
                  <p:cNvSpPr/>
                  <p:nvPr/>
                </p:nvSpPr>
                <p:spPr>
                  <a:xfrm>
                    <a:off x="8367548" y="3054383"/>
                    <a:ext cx="317042" cy="170569"/>
                  </a:xfrm>
                  <a:custGeom>
                    <a:avLst/>
                    <a:gdLst>
                      <a:gd name="connsiteX0" fmla="*/ 21021 w 1744718"/>
                      <a:gd name="connsiteY0" fmla="*/ 0 h 903890"/>
                      <a:gd name="connsiteX1" fmla="*/ 1744718 w 1744718"/>
                      <a:gd name="connsiteY1" fmla="*/ 693683 h 903890"/>
                      <a:gd name="connsiteX2" fmla="*/ 1145628 w 1744718"/>
                      <a:gd name="connsiteY2" fmla="*/ 903890 h 903890"/>
                      <a:gd name="connsiteX3" fmla="*/ 0 w 1744718"/>
                      <a:gd name="connsiteY3" fmla="*/ 451945 h 903890"/>
                      <a:gd name="connsiteX4" fmla="*/ 21021 w 1744718"/>
                      <a:gd name="connsiteY4" fmla="*/ 0 h 903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4718" h="903890">
                        <a:moveTo>
                          <a:pt x="21021" y="0"/>
                        </a:moveTo>
                        <a:lnTo>
                          <a:pt x="1744718" y="693683"/>
                        </a:lnTo>
                        <a:lnTo>
                          <a:pt x="1145628" y="903890"/>
                        </a:lnTo>
                        <a:lnTo>
                          <a:pt x="0" y="451945"/>
                        </a:lnTo>
                        <a:lnTo>
                          <a:pt x="21021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04" name="Freeform 503">
                    <a:extLst>
                      <a:ext uri="{FF2B5EF4-FFF2-40B4-BE49-F238E27FC236}">
                        <a16:creationId xmlns:a16="http://schemas.microsoft.com/office/drawing/2014/main" id="{F13F30A8-4E10-2047-AAEA-E45AD806B867}"/>
                      </a:ext>
                    </a:extLst>
                  </p:cNvPr>
                  <p:cNvSpPr/>
                  <p:nvPr/>
                </p:nvSpPr>
                <p:spPr>
                  <a:xfrm>
                    <a:off x="7786941" y="3054383"/>
                    <a:ext cx="311312" cy="168585"/>
                  </a:xfrm>
                  <a:custGeom>
                    <a:avLst/>
                    <a:gdLst>
                      <a:gd name="connsiteX0" fmla="*/ 1702676 w 1713187"/>
                      <a:gd name="connsiteY0" fmla="*/ 0 h 893380"/>
                      <a:gd name="connsiteX1" fmla="*/ 1713187 w 1713187"/>
                      <a:gd name="connsiteY1" fmla="*/ 472966 h 893380"/>
                      <a:gd name="connsiteX2" fmla="*/ 578069 w 1713187"/>
                      <a:gd name="connsiteY2" fmla="*/ 893380 h 893380"/>
                      <a:gd name="connsiteX3" fmla="*/ 0 w 1713187"/>
                      <a:gd name="connsiteY3" fmla="*/ 693683 h 893380"/>
                      <a:gd name="connsiteX4" fmla="*/ 1702676 w 1713187"/>
                      <a:gd name="connsiteY4" fmla="*/ 0 h 893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3187" h="893380">
                        <a:moveTo>
                          <a:pt x="1702676" y="0"/>
                        </a:moveTo>
                        <a:lnTo>
                          <a:pt x="1713187" y="472966"/>
                        </a:lnTo>
                        <a:lnTo>
                          <a:pt x="578069" y="893380"/>
                        </a:lnTo>
                        <a:lnTo>
                          <a:pt x="0" y="693683"/>
                        </a:lnTo>
                        <a:lnTo>
                          <a:pt x="1702676" y="0"/>
                        </a:lnTo>
                        <a:close/>
                      </a:path>
                    </a:pathLst>
                  </a:custGeom>
                  <a:solidFill>
                    <a:srgbClr val="0000A8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05" name="Freeform 504">
                    <a:extLst>
                      <a:ext uri="{FF2B5EF4-FFF2-40B4-BE49-F238E27FC236}">
                        <a16:creationId xmlns:a16="http://schemas.microsoft.com/office/drawing/2014/main" id="{FBDC2FD1-F7ED-BF46-A3DA-257B3F5E1833}"/>
                      </a:ext>
                    </a:extLst>
                  </p:cNvPr>
                  <p:cNvSpPr/>
                  <p:nvPr/>
                </p:nvSpPr>
                <p:spPr>
                  <a:xfrm>
                    <a:off x="7895013" y="2971083"/>
                    <a:ext cx="676892" cy="267753"/>
                  </a:xfrm>
                  <a:custGeom>
                    <a:avLst/>
                    <a:gdLst>
                      <a:gd name="connsiteX0" fmla="*/ 599089 w 4162096"/>
                      <a:gd name="connsiteY0" fmla="*/ 273269 h 1618593"/>
                      <a:gd name="connsiteX1" fmla="*/ 882869 w 4162096"/>
                      <a:gd name="connsiteY1" fmla="*/ 199697 h 1618593"/>
                      <a:gd name="connsiteX2" fmla="*/ 2312276 w 4162096"/>
                      <a:gd name="connsiteY2" fmla="*/ 798786 h 1618593"/>
                      <a:gd name="connsiteX3" fmla="*/ 3794234 w 4162096"/>
                      <a:gd name="connsiteY3" fmla="*/ 199697 h 1618593"/>
                      <a:gd name="connsiteX4" fmla="*/ 4014951 w 4162096"/>
                      <a:gd name="connsiteY4" fmla="*/ 273269 h 1618593"/>
                      <a:gd name="connsiteX5" fmla="*/ 3058510 w 4162096"/>
                      <a:gd name="connsiteY5" fmla="*/ 641131 h 1618593"/>
                      <a:gd name="connsiteX6" fmla="*/ 3026979 w 4162096"/>
                      <a:gd name="connsiteY6" fmla="*/ 1114097 h 1618593"/>
                      <a:gd name="connsiteX7" fmla="*/ 4162096 w 4162096"/>
                      <a:gd name="connsiteY7" fmla="*/ 1545021 h 1618593"/>
                      <a:gd name="connsiteX8" fmla="*/ 3878317 w 4162096"/>
                      <a:gd name="connsiteY8" fmla="*/ 1608083 h 1618593"/>
                      <a:gd name="connsiteX9" fmla="*/ 2301765 w 4162096"/>
                      <a:gd name="connsiteY9" fmla="*/ 945931 h 1618593"/>
                      <a:gd name="connsiteX10" fmla="*/ 693682 w 4162096"/>
                      <a:gd name="connsiteY10" fmla="*/ 1618593 h 1618593"/>
                      <a:gd name="connsiteX11" fmla="*/ 430924 w 4162096"/>
                      <a:gd name="connsiteY11" fmla="*/ 1524000 h 1618593"/>
                      <a:gd name="connsiteX12" fmla="*/ 1576551 w 4162096"/>
                      <a:gd name="connsiteY12" fmla="*/ 1082566 h 1618593"/>
                      <a:gd name="connsiteX13" fmla="*/ 1545020 w 4162096"/>
                      <a:gd name="connsiteY13" fmla="*/ 609600 h 1618593"/>
                      <a:gd name="connsiteX14" fmla="*/ 0 w 4162096"/>
                      <a:gd name="connsiteY14" fmla="*/ 0 h 1618593"/>
                      <a:gd name="connsiteX15" fmla="*/ 872358 w 4162096"/>
                      <a:gd name="connsiteY15" fmla="*/ 210207 h 1618593"/>
                      <a:gd name="connsiteX16" fmla="*/ 872358 w 4162096"/>
                      <a:gd name="connsiteY16" fmla="*/ 210207 h 1618593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15" fmla="*/ 441434 w 3731172"/>
                      <a:gd name="connsiteY15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357351 w 3731172"/>
                      <a:gd name="connsiteY14" fmla="*/ 115613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56137 w 3731172"/>
                      <a:gd name="connsiteY13" fmla="*/ 441434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903890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575034 w 3710151"/>
                      <a:gd name="connsiteY6" fmla="*/ 91440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06565 w 3710151"/>
                      <a:gd name="connsiteY6" fmla="*/ 92491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5151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09858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62012 w 3725019"/>
                      <a:gd name="connsiteY0" fmla="*/ 73572 h 1418896"/>
                      <a:gd name="connsiteX1" fmla="*/ 445792 w 3725019"/>
                      <a:gd name="connsiteY1" fmla="*/ 0 h 1418896"/>
                      <a:gd name="connsiteX2" fmla="*/ 1852896 w 3725019"/>
                      <a:gd name="connsiteY2" fmla="*/ 591655 h 1418896"/>
                      <a:gd name="connsiteX3" fmla="*/ 3357157 w 3725019"/>
                      <a:gd name="connsiteY3" fmla="*/ 0 h 1418896"/>
                      <a:gd name="connsiteX4" fmla="*/ 3577874 w 3725019"/>
                      <a:gd name="connsiteY4" fmla="*/ 73572 h 1418896"/>
                      <a:gd name="connsiteX5" fmla="*/ 2632585 w 3725019"/>
                      <a:gd name="connsiteY5" fmla="*/ 448868 h 1418896"/>
                      <a:gd name="connsiteX6" fmla="*/ 2625150 w 3725019"/>
                      <a:gd name="connsiteY6" fmla="*/ 902607 h 1418896"/>
                      <a:gd name="connsiteX7" fmla="*/ 3725019 w 3725019"/>
                      <a:gd name="connsiteY7" fmla="*/ 1345324 h 1418896"/>
                      <a:gd name="connsiteX8" fmla="*/ 3441240 w 3725019"/>
                      <a:gd name="connsiteY8" fmla="*/ 1408386 h 1418896"/>
                      <a:gd name="connsiteX9" fmla="*/ 1864688 w 3725019"/>
                      <a:gd name="connsiteY9" fmla="*/ 746234 h 1418896"/>
                      <a:gd name="connsiteX10" fmla="*/ 256605 w 3725019"/>
                      <a:gd name="connsiteY10" fmla="*/ 1418896 h 1418896"/>
                      <a:gd name="connsiteX11" fmla="*/ 0 w 3725019"/>
                      <a:gd name="connsiteY11" fmla="*/ 1331097 h 1418896"/>
                      <a:gd name="connsiteX12" fmla="*/ 1113454 w 3725019"/>
                      <a:gd name="connsiteY12" fmla="*/ 903890 h 1418896"/>
                      <a:gd name="connsiteX13" fmla="*/ 1102302 w 3725019"/>
                      <a:gd name="connsiteY13" fmla="*/ 451945 h 1418896"/>
                      <a:gd name="connsiteX14" fmla="*/ 183032 w 3725019"/>
                      <a:gd name="connsiteY14" fmla="*/ 84081 h 1418896"/>
                      <a:gd name="connsiteX15" fmla="*/ 162012 w 3725019"/>
                      <a:gd name="connsiteY15" fmla="*/ 73572 h 1418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25019" h="1418896">
                        <a:moveTo>
                          <a:pt x="162012" y="73572"/>
                        </a:moveTo>
                        <a:lnTo>
                          <a:pt x="445792" y="0"/>
                        </a:lnTo>
                        <a:lnTo>
                          <a:pt x="1852896" y="591655"/>
                        </a:lnTo>
                        <a:lnTo>
                          <a:pt x="3357157" y="0"/>
                        </a:lnTo>
                        <a:lnTo>
                          <a:pt x="3577874" y="73572"/>
                        </a:lnTo>
                        <a:lnTo>
                          <a:pt x="2632585" y="448868"/>
                        </a:lnTo>
                        <a:lnTo>
                          <a:pt x="2625150" y="902607"/>
                        </a:lnTo>
                        <a:lnTo>
                          <a:pt x="3725019" y="1345324"/>
                        </a:lnTo>
                        <a:lnTo>
                          <a:pt x="3441240" y="1408386"/>
                        </a:lnTo>
                        <a:lnTo>
                          <a:pt x="1864688" y="746234"/>
                        </a:lnTo>
                        <a:lnTo>
                          <a:pt x="256605" y="1418896"/>
                        </a:lnTo>
                        <a:lnTo>
                          <a:pt x="0" y="1331097"/>
                        </a:lnTo>
                        <a:lnTo>
                          <a:pt x="1113454" y="903890"/>
                        </a:lnTo>
                        <a:cubicBezTo>
                          <a:pt x="1113454" y="760249"/>
                          <a:pt x="1102302" y="595586"/>
                          <a:pt x="1102302" y="451945"/>
                        </a:cubicBezTo>
                        <a:lnTo>
                          <a:pt x="183032" y="84081"/>
                        </a:lnTo>
                        <a:cubicBezTo>
                          <a:pt x="26317" y="21019"/>
                          <a:pt x="169019" y="77075"/>
                          <a:pt x="162012" y="735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41" name="Group 540">
                <a:extLst>
                  <a:ext uri="{FF2B5EF4-FFF2-40B4-BE49-F238E27FC236}">
                    <a16:creationId xmlns:a16="http://schemas.microsoft.com/office/drawing/2014/main" id="{4A4136C2-59E3-B44B-9E36-DDF23F13B499}"/>
                  </a:ext>
                </a:extLst>
              </p:cNvPr>
              <p:cNvGrpSpPr/>
              <p:nvPr/>
            </p:nvGrpSpPr>
            <p:grpSpPr>
              <a:xfrm>
                <a:off x="4336684" y="5571655"/>
                <a:ext cx="175179" cy="107525"/>
                <a:chOff x="7493876" y="2774731"/>
                <a:chExt cx="1481958" cy="894622"/>
              </a:xfrm>
            </p:grpSpPr>
            <p:sp>
              <p:nvSpPr>
                <p:cNvPr id="542" name="Freeform 541">
                  <a:extLst>
                    <a:ext uri="{FF2B5EF4-FFF2-40B4-BE49-F238E27FC236}">
                      <a16:creationId xmlns:a16="http://schemas.microsoft.com/office/drawing/2014/main" id="{04C6A086-7921-C54B-9127-86240FFF346D}"/>
                    </a:ext>
                  </a:extLst>
                </p:cNvPr>
                <p:cNvSpPr/>
                <p:nvPr/>
              </p:nvSpPr>
              <p:spPr>
                <a:xfrm>
                  <a:off x="7493876" y="3084399"/>
                  <a:ext cx="1481958" cy="584954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     </a:t>
                  </a:r>
                </a:p>
              </p:txBody>
            </p:sp>
            <p:sp>
              <p:nvSpPr>
                <p:cNvPr id="543" name="Oval 542">
                  <a:extLst>
                    <a:ext uri="{FF2B5EF4-FFF2-40B4-BE49-F238E27FC236}">
                      <a16:creationId xmlns:a16="http://schemas.microsoft.com/office/drawing/2014/main" id="{B2CB2CFE-B622-E948-B839-259B2FEACEDF}"/>
                    </a:ext>
                  </a:extLst>
                </p:cNvPr>
                <p:cNvSpPr/>
                <p:nvPr/>
              </p:nvSpPr>
              <p:spPr>
                <a:xfrm>
                  <a:off x="7494729" y="2774731"/>
                  <a:ext cx="1480163" cy="579140"/>
                </a:xfrm>
                <a:prstGeom prst="ellipse">
                  <a:avLst/>
                </a:prstGeom>
                <a:solidFill>
                  <a:srgbClr val="B8C2C9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</a:t>
                  </a:r>
                </a:p>
              </p:txBody>
            </p:sp>
            <p:grpSp>
              <p:nvGrpSpPr>
                <p:cNvPr id="544" name="Group 543">
                  <a:extLst>
                    <a:ext uri="{FF2B5EF4-FFF2-40B4-BE49-F238E27FC236}">
                      <a16:creationId xmlns:a16="http://schemas.microsoft.com/office/drawing/2014/main" id="{14AA22F2-E2D7-9D4A-B053-EBEAB2C705A1}"/>
                    </a:ext>
                  </a:extLst>
                </p:cNvPr>
                <p:cNvGrpSpPr/>
                <p:nvPr/>
              </p:nvGrpSpPr>
              <p:grpSpPr>
                <a:xfrm>
                  <a:off x="7713663" y="2848339"/>
                  <a:ext cx="1042107" cy="425543"/>
                  <a:chOff x="7786941" y="2884917"/>
                  <a:chExt cx="897649" cy="353919"/>
                </a:xfrm>
              </p:grpSpPr>
              <p:sp>
                <p:nvSpPr>
                  <p:cNvPr id="545" name="Freeform 544">
                    <a:extLst>
                      <a:ext uri="{FF2B5EF4-FFF2-40B4-BE49-F238E27FC236}">
                        <a16:creationId xmlns:a16="http://schemas.microsoft.com/office/drawing/2014/main" id="{43534151-36C4-FA43-A8E0-25928BA9AC21}"/>
                      </a:ext>
                    </a:extLst>
                  </p:cNvPr>
                  <p:cNvSpPr/>
                  <p:nvPr/>
                </p:nvSpPr>
                <p:spPr>
                  <a:xfrm>
                    <a:off x="7811770" y="2884917"/>
                    <a:ext cx="849158" cy="198115"/>
                  </a:xfrm>
                  <a:custGeom>
                    <a:avLst/>
                    <a:gdLst>
                      <a:gd name="connsiteX0" fmla="*/ 3725333 w 4588933"/>
                      <a:gd name="connsiteY0" fmla="*/ 0 h 1049866"/>
                      <a:gd name="connsiteX1" fmla="*/ 4588933 w 4588933"/>
                      <a:gd name="connsiteY1" fmla="*/ 270933 h 1049866"/>
                      <a:gd name="connsiteX2" fmla="*/ 3962400 w 4588933"/>
                      <a:gd name="connsiteY2" fmla="*/ 541866 h 1049866"/>
                      <a:gd name="connsiteX3" fmla="*/ 3742267 w 4588933"/>
                      <a:gd name="connsiteY3" fmla="*/ 457200 h 1049866"/>
                      <a:gd name="connsiteX4" fmla="*/ 2269067 w 4588933"/>
                      <a:gd name="connsiteY4" fmla="*/ 1049866 h 1049866"/>
                      <a:gd name="connsiteX5" fmla="*/ 880533 w 4588933"/>
                      <a:gd name="connsiteY5" fmla="*/ 457200 h 1049866"/>
                      <a:gd name="connsiteX6" fmla="*/ 592667 w 4588933"/>
                      <a:gd name="connsiteY6" fmla="*/ 541866 h 1049866"/>
                      <a:gd name="connsiteX7" fmla="*/ 0 w 4588933"/>
                      <a:gd name="connsiteY7" fmla="*/ 254000 h 1049866"/>
                      <a:gd name="connsiteX8" fmla="*/ 880533 w 4588933"/>
                      <a:gd name="connsiteY8" fmla="*/ 16933 h 1049866"/>
                      <a:gd name="connsiteX9" fmla="*/ 2302933 w 4588933"/>
                      <a:gd name="connsiteY9" fmla="*/ 626533 h 1049866"/>
                      <a:gd name="connsiteX10" fmla="*/ 3725333 w 4588933"/>
                      <a:gd name="connsiteY10" fmla="*/ 0 h 1049866"/>
                      <a:gd name="connsiteX0" fmla="*/ 3725333 w 4641485"/>
                      <a:gd name="connsiteY0" fmla="*/ 0 h 1049866"/>
                      <a:gd name="connsiteX1" fmla="*/ 4641485 w 4641485"/>
                      <a:gd name="connsiteY1" fmla="*/ 239402 h 1049866"/>
                      <a:gd name="connsiteX2" fmla="*/ 3962400 w 4641485"/>
                      <a:gd name="connsiteY2" fmla="*/ 541866 h 1049866"/>
                      <a:gd name="connsiteX3" fmla="*/ 3742267 w 4641485"/>
                      <a:gd name="connsiteY3" fmla="*/ 457200 h 1049866"/>
                      <a:gd name="connsiteX4" fmla="*/ 2269067 w 4641485"/>
                      <a:gd name="connsiteY4" fmla="*/ 1049866 h 1049866"/>
                      <a:gd name="connsiteX5" fmla="*/ 880533 w 4641485"/>
                      <a:gd name="connsiteY5" fmla="*/ 457200 h 1049866"/>
                      <a:gd name="connsiteX6" fmla="*/ 592667 w 4641485"/>
                      <a:gd name="connsiteY6" fmla="*/ 541866 h 1049866"/>
                      <a:gd name="connsiteX7" fmla="*/ 0 w 4641485"/>
                      <a:gd name="connsiteY7" fmla="*/ 254000 h 1049866"/>
                      <a:gd name="connsiteX8" fmla="*/ 880533 w 4641485"/>
                      <a:gd name="connsiteY8" fmla="*/ 16933 h 1049866"/>
                      <a:gd name="connsiteX9" fmla="*/ 2302933 w 4641485"/>
                      <a:gd name="connsiteY9" fmla="*/ 626533 h 1049866"/>
                      <a:gd name="connsiteX10" fmla="*/ 3725333 w 4641485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73798 w 4673016"/>
                      <a:gd name="connsiteY3" fmla="*/ 45720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84308 w 4673016"/>
                      <a:gd name="connsiteY3" fmla="*/ 404648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815839 w 4673016"/>
                      <a:gd name="connsiteY3" fmla="*/ 46771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73016" h="1049866">
                        <a:moveTo>
                          <a:pt x="3756864" y="0"/>
                        </a:moveTo>
                        <a:lnTo>
                          <a:pt x="4673016" y="239402"/>
                        </a:lnTo>
                        <a:lnTo>
                          <a:pt x="3993931" y="541866"/>
                        </a:lnTo>
                        <a:lnTo>
                          <a:pt x="3815839" y="467710"/>
                        </a:lnTo>
                        <a:lnTo>
                          <a:pt x="2300598" y="1049866"/>
                        </a:lnTo>
                        <a:lnTo>
                          <a:pt x="912064" y="457200"/>
                        </a:lnTo>
                        <a:lnTo>
                          <a:pt x="624198" y="541866"/>
                        </a:lnTo>
                        <a:lnTo>
                          <a:pt x="0" y="275021"/>
                        </a:lnTo>
                        <a:lnTo>
                          <a:pt x="912064" y="16933"/>
                        </a:lnTo>
                        <a:lnTo>
                          <a:pt x="2323954" y="616023"/>
                        </a:lnTo>
                        <a:lnTo>
                          <a:pt x="3756864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46" name="Freeform 545">
                    <a:extLst>
                      <a:ext uri="{FF2B5EF4-FFF2-40B4-BE49-F238E27FC236}">
                        <a16:creationId xmlns:a16="http://schemas.microsoft.com/office/drawing/2014/main" id="{30157A6F-5368-9543-956B-90F5C13E82EA}"/>
                      </a:ext>
                    </a:extLst>
                  </p:cNvPr>
                  <p:cNvSpPr/>
                  <p:nvPr/>
                </p:nvSpPr>
                <p:spPr>
                  <a:xfrm>
                    <a:off x="8367548" y="3054383"/>
                    <a:ext cx="317042" cy="170569"/>
                  </a:xfrm>
                  <a:custGeom>
                    <a:avLst/>
                    <a:gdLst>
                      <a:gd name="connsiteX0" fmla="*/ 21021 w 1744718"/>
                      <a:gd name="connsiteY0" fmla="*/ 0 h 903890"/>
                      <a:gd name="connsiteX1" fmla="*/ 1744718 w 1744718"/>
                      <a:gd name="connsiteY1" fmla="*/ 693683 h 903890"/>
                      <a:gd name="connsiteX2" fmla="*/ 1145628 w 1744718"/>
                      <a:gd name="connsiteY2" fmla="*/ 903890 h 903890"/>
                      <a:gd name="connsiteX3" fmla="*/ 0 w 1744718"/>
                      <a:gd name="connsiteY3" fmla="*/ 451945 h 903890"/>
                      <a:gd name="connsiteX4" fmla="*/ 21021 w 1744718"/>
                      <a:gd name="connsiteY4" fmla="*/ 0 h 903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4718" h="903890">
                        <a:moveTo>
                          <a:pt x="21021" y="0"/>
                        </a:moveTo>
                        <a:lnTo>
                          <a:pt x="1744718" y="693683"/>
                        </a:lnTo>
                        <a:lnTo>
                          <a:pt x="1145628" y="903890"/>
                        </a:lnTo>
                        <a:lnTo>
                          <a:pt x="0" y="451945"/>
                        </a:lnTo>
                        <a:lnTo>
                          <a:pt x="21021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47" name="Freeform 546">
                    <a:extLst>
                      <a:ext uri="{FF2B5EF4-FFF2-40B4-BE49-F238E27FC236}">
                        <a16:creationId xmlns:a16="http://schemas.microsoft.com/office/drawing/2014/main" id="{4BE5492B-C4F6-BB45-AF98-856738F76DF9}"/>
                      </a:ext>
                    </a:extLst>
                  </p:cNvPr>
                  <p:cNvSpPr/>
                  <p:nvPr/>
                </p:nvSpPr>
                <p:spPr>
                  <a:xfrm>
                    <a:off x="7786941" y="3054383"/>
                    <a:ext cx="311312" cy="168585"/>
                  </a:xfrm>
                  <a:custGeom>
                    <a:avLst/>
                    <a:gdLst>
                      <a:gd name="connsiteX0" fmla="*/ 1702676 w 1713187"/>
                      <a:gd name="connsiteY0" fmla="*/ 0 h 893380"/>
                      <a:gd name="connsiteX1" fmla="*/ 1713187 w 1713187"/>
                      <a:gd name="connsiteY1" fmla="*/ 472966 h 893380"/>
                      <a:gd name="connsiteX2" fmla="*/ 578069 w 1713187"/>
                      <a:gd name="connsiteY2" fmla="*/ 893380 h 893380"/>
                      <a:gd name="connsiteX3" fmla="*/ 0 w 1713187"/>
                      <a:gd name="connsiteY3" fmla="*/ 693683 h 893380"/>
                      <a:gd name="connsiteX4" fmla="*/ 1702676 w 1713187"/>
                      <a:gd name="connsiteY4" fmla="*/ 0 h 893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3187" h="893380">
                        <a:moveTo>
                          <a:pt x="1702676" y="0"/>
                        </a:moveTo>
                        <a:lnTo>
                          <a:pt x="1713187" y="472966"/>
                        </a:lnTo>
                        <a:lnTo>
                          <a:pt x="578069" y="893380"/>
                        </a:lnTo>
                        <a:lnTo>
                          <a:pt x="0" y="693683"/>
                        </a:lnTo>
                        <a:lnTo>
                          <a:pt x="1702676" y="0"/>
                        </a:lnTo>
                        <a:close/>
                      </a:path>
                    </a:pathLst>
                  </a:custGeom>
                  <a:solidFill>
                    <a:srgbClr val="0000A8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48" name="Freeform 547">
                    <a:extLst>
                      <a:ext uri="{FF2B5EF4-FFF2-40B4-BE49-F238E27FC236}">
                        <a16:creationId xmlns:a16="http://schemas.microsoft.com/office/drawing/2014/main" id="{FFC8FA43-21C5-AA47-9828-B73BF4DBAD39}"/>
                      </a:ext>
                    </a:extLst>
                  </p:cNvPr>
                  <p:cNvSpPr/>
                  <p:nvPr/>
                </p:nvSpPr>
                <p:spPr>
                  <a:xfrm>
                    <a:off x="7895013" y="2971083"/>
                    <a:ext cx="676892" cy="267753"/>
                  </a:xfrm>
                  <a:custGeom>
                    <a:avLst/>
                    <a:gdLst>
                      <a:gd name="connsiteX0" fmla="*/ 599089 w 4162096"/>
                      <a:gd name="connsiteY0" fmla="*/ 273269 h 1618593"/>
                      <a:gd name="connsiteX1" fmla="*/ 882869 w 4162096"/>
                      <a:gd name="connsiteY1" fmla="*/ 199697 h 1618593"/>
                      <a:gd name="connsiteX2" fmla="*/ 2312276 w 4162096"/>
                      <a:gd name="connsiteY2" fmla="*/ 798786 h 1618593"/>
                      <a:gd name="connsiteX3" fmla="*/ 3794234 w 4162096"/>
                      <a:gd name="connsiteY3" fmla="*/ 199697 h 1618593"/>
                      <a:gd name="connsiteX4" fmla="*/ 4014951 w 4162096"/>
                      <a:gd name="connsiteY4" fmla="*/ 273269 h 1618593"/>
                      <a:gd name="connsiteX5" fmla="*/ 3058510 w 4162096"/>
                      <a:gd name="connsiteY5" fmla="*/ 641131 h 1618593"/>
                      <a:gd name="connsiteX6" fmla="*/ 3026979 w 4162096"/>
                      <a:gd name="connsiteY6" fmla="*/ 1114097 h 1618593"/>
                      <a:gd name="connsiteX7" fmla="*/ 4162096 w 4162096"/>
                      <a:gd name="connsiteY7" fmla="*/ 1545021 h 1618593"/>
                      <a:gd name="connsiteX8" fmla="*/ 3878317 w 4162096"/>
                      <a:gd name="connsiteY8" fmla="*/ 1608083 h 1618593"/>
                      <a:gd name="connsiteX9" fmla="*/ 2301765 w 4162096"/>
                      <a:gd name="connsiteY9" fmla="*/ 945931 h 1618593"/>
                      <a:gd name="connsiteX10" fmla="*/ 693682 w 4162096"/>
                      <a:gd name="connsiteY10" fmla="*/ 1618593 h 1618593"/>
                      <a:gd name="connsiteX11" fmla="*/ 430924 w 4162096"/>
                      <a:gd name="connsiteY11" fmla="*/ 1524000 h 1618593"/>
                      <a:gd name="connsiteX12" fmla="*/ 1576551 w 4162096"/>
                      <a:gd name="connsiteY12" fmla="*/ 1082566 h 1618593"/>
                      <a:gd name="connsiteX13" fmla="*/ 1545020 w 4162096"/>
                      <a:gd name="connsiteY13" fmla="*/ 609600 h 1618593"/>
                      <a:gd name="connsiteX14" fmla="*/ 0 w 4162096"/>
                      <a:gd name="connsiteY14" fmla="*/ 0 h 1618593"/>
                      <a:gd name="connsiteX15" fmla="*/ 872358 w 4162096"/>
                      <a:gd name="connsiteY15" fmla="*/ 210207 h 1618593"/>
                      <a:gd name="connsiteX16" fmla="*/ 872358 w 4162096"/>
                      <a:gd name="connsiteY16" fmla="*/ 210207 h 1618593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15" fmla="*/ 441434 w 3731172"/>
                      <a:gd name="connsiteY15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357351 w 3731172"/>
                      <a:gd name="connsiteY14" fmla="*/ 115613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56137 w 3731172"/>
                      <a:gd name="connsiteY13" fmla="*/ 441434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903890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575034 w 3710151"/>
                      <a:gd name="connsiteY6" fmla="*/ 91440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06565 w 3710151"/>
                      <a:gd name="connsiteY6" fmla="*/ 92491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5151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09858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62012 w 3725019"/>
                      <a:gd name="connsiteY0" fmla="*/ 73572 h 1418896"/>
                      <a:gd name="connsiteX1" fmla="*/ 445792 w 3725019"/>
                      <a:gd name="connsiteY1" fmla="*/ 0 h 1418896"/>
                      <a:gd name="connsiteX2" fmla="*/ 1852896 w 3725019"/>
                      <a:gd name="connsiteY2" fmla="*/ 591655 h 1418896"/>
                      <a:gd name="connsiteX3" fmla="*/ 3357157 w 3725019"/>
                      <a:gd name="connsiteY3" fmla="*/ 0 h 1418896"/>
                      <a:gd name="connsiteX4" fmla="*/ 3577874 w 3725019"/>
                      <a:gd name="connsiteY4" fmla="*/ 73572 h 1418896"/>
                      <a:gd name="connsiteX5" fmla="*/ 2632585 w 3725019"/>
                      <a:gd name="connsiteY5" fmla="*/ 448868 h 1418896"/>
                      <a:gd name="connsiteX6" fmla="*/ 2625150 w 3725019"/>
                      <a:gd name="connsiteY6" fmla="*/ 902607 h 1418896"/>
                      <a:gd name="connsiteX7" fmla="*/ 3725019 w 3725019"/>
                      <a:gd name="connsiteY7" fmla="*/ 1345324 h 1418896"/>
                      <a:gd name="connsiteX8" fmla="*/ 3441240 w 3725019"/>
                      <a:gd name="connsiteY8" fmla="*/ 1408386 h 1418896"/>
                      <a:gd name="connsiteX9" fmla="*/ 1864688 w 3725019"/>
                      <a:gd name="connsiteY9" fmla="*/ 746234 h 1418896"/>
                      <a:gd name="connsiteX10" fmla="*/ 256605 w 3725019"/>
                      <a:gd name="connsiteY10" fmla="*/ 1418896 h 1418896"/>
                      <a:gd name="connsiteX11" fmla="*/ 0 w 3725019"/>
                      <a:gd name="connsiteY11" fmla="*/ 1331097 h 1418896"/>
                      <a:gd name="connsiteX12" fmla="*/ 1113454 w 3725019"/>
                      <a:gd name="connsiteY12" fmla="*/ 903890 h 1418896"/>
                      <a:gd name="connsiteX13" fmla="*/ 1102302 w 3725019"/>
                      <a:gd name="connsiteY13" fmla="*/ 451945 h 1418896"/>
                      <a:gd name="connsiteX14" fmla="*/ 183032 w 3725019"/>
                      <a:gd name="connsiteY14" fmla="*/ 84081 h 1418896"/>
                      <a:gd name="connsiteX15" fmla="*/ 162012 w 3725019"/>
                      <a:gd name="connsiteY15" fmla="*/ 73572 h 1418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25019" h="1418896">
                        <a:moveTo>
                          <a:pt x="162012" y="73572"/>
                        </a:moveTo>
                        <a:lnTo>
                          <a:pt x="445792" y="0"/>
                        </a:lnTo>
                        <a:lnTo>
                          <a:pt x="1852896" y="591655"/>
                        </a:lnTo>
                        <a:lnTo>
                          <a:pt x="3357157" y="0"/>
                        </a:lnTo>
                        <a:lnTo>
                          <a:pt x="3577874" y="73572"/>
                        </a:lnTo>
                        <a:lnTo>
                          <a:pt x="2632585" y="448868"/>
                        </a:lnTo>
                        <a:lnTo>
                          <a:pt x="2625150" y="902607"/>
                        </a:lnTo>
                        <a:lnTo>
                          <a:pt x="3725019" y="1345324"/>
                        </a:lnTo>
                        <a:lnTo>
                          <a:pt x="3441240" y="1408386"/>
                        </a:lnTo>
                        <a:lnTo>
                          <a:pt x="1864688" y="746234"/>
                        </a:lnTo>
                        <a:lnTo>
                          <a:pt x="256605" y="1418896"/>
                        </a:lnTo>
                        <a:lnTo>
                          <a:pt x="0" y="1331097"/>
                        </a:lnTo>
                        <a:lnTo>
                          <a:pt x="1113454" y="903890"/>
                        </a:lnTo>
                        <a:cubicBezTo>
                          <a:pt x="1113454" y="760249"/>
                          <a:pt x="1102302" y="595586"/>
                          <a:pt x="1102302" y="451945"/>
                        </a:cubicBezTo>
                        <a:lnTo>
                          <a:pt x="183032" y="84081"/>
                        </a:lnTo>
                        <a:cubicBezTo>
                          <a:pt x="26317" y="21019"/>
                          <a:pt x="169019" y="77075"/>
                          <a:pt x="162012" y="735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49" name="Group 548">
                <a:extLst>
                  <a:ext uri="{FF2B5EF4-FFF2-40B4-BE49-F238E27FC236}">
                    <a16:creationId xmlns:a16="http://schemas.microsoft.com/office/drawing/2014/main" id="{3CF6BA55-C4F1-524A-B0EA-FB928B3AA689}"/>
                  </a:ext>
                </a:extLst>
              </p:cNvPr>
              <p:cNvGrpSpPr/>
              <p:nvPr/>
            </p:nvGrpSpPr>
            <p:grpSpPr>
              <a:xfrm>
                <a:off x="4669469" y="5607049"/>
                <a:ext cx="175179" cy="107525"/>
                <a:chOff x="7493876" y="2774731"/>
                <a:chExt cx="1481958" cy="894622"/>
              </a:xfrm>
            </p:grpSpPr>
            <p:sp>
              <p:nvSpPr>
                <p:cNvPr id="550" name="Freeform 549">
                  <a:extLst>
                    <a:ext uri="{FF2B5EF4-FFF2-40B4-BE49-F238E27FC236}">
                      <a16:creationId xmlns:a16="http://schemas.microsoft.com/office/drawing/2014/main" id="{9B24FC3D-B0DC-FD4B-B950-93F603FB6A56}"/>
                    </a:ext>
                  </a:extLst>
                </p:cNvPr>
                <p:cNvSpPr/>
                <p:nvPr/>
              </p:nvSpPr>
              <p:spPr>
                <a:xfrm>
                  <a:off x="7493876" y="3084399"/>
                  <a:ext cx="1481958" cy="584954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     </a:t>
                  </a:r>
                </a:p>
              </p:txBody>
            </p:sp>
            <p:sp>
              <p:nvSpPr>
                <p:cNvPr id="551" name="Oval 550">
                  <a:extLst>
                    <a:ext uri="{FF2B5EF4-FFF2-40B4-BE49-F238E27FC236}">
                      <a16:creationId xmlns:a16="http://schemas.microsoft.com/office/drawing/2014/main" id="{8712B978-C080-294F-B88C-F3C41703C9F0}"/>
                    </a:ext>
                  </a:extLst>
                </p:cNvPr>
                <p:cNvSpPr/>
                <p:nvPr/>
              </p:nvSpPr>
              <p:spPr>
                <a:xfrm>
                  <a:off x="7494729" y="2774731"/>
                  <a:ext cx="1480163" cy="579140"/>
                </a:xfrm>
                <a:prstGeom prst="ellipse">
                  <a:avLst/>
                </a:prstGeom>
                <a:solidFill>
                  <a:srgbClr val="B8C2C9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</a:t>
                  </a:r>
                </a:p>
              </p:txBody>
            </p:sp>
            <p:grpSp>
              <p:nvGrpSpPr>
                <p:cNvPr id="552" name="Group 551">
                  <a:extLst>
                    <a:ext uri="{FF2B5EF4-FFF2-40B4-BE49-F238E27FC236}">
                      <a16:creationId xmlns:a16="http://schemas.microsoft.com/office/drawing/2014/main" id="{4D8BD272-A253-924A-9B6B-6BC045FC9D14}"/>
                    </a:ext>
                  </a:extLst>
                </p:cNvPr>
                <p:cNvGrpSpPr/>
                <p:nvPr/>
              </p:nvGrpSpPr>
              <p:grpSpPr>
                <a:xfrm>
                  <a:off x="7713663" y="2848339"/>
                  <a:ext cx="1042107" cy="425543"/>
                  <a:chOff x="7786941" y="2884917"/>
                  <a:chExt cx="897649" cy="353919"/>
                </a:xfrm>
              </p:grpSpPr>
              <p:sp>
                <p:nvSpPr>
                  <p:cNvPr id="553" name="Freeform 552">
                    <a:extLst>
                      <a:ext uri="{FF2B5EF4-FFF2-40B4-BE49-F238E27FC236}">
                        <a16:creationId xmlns:a16="http://schemas.microsoft.com/office/drawing/2014/main" id="{41105105-3D0C-C84A-A779-3D167AD54F62}"/>
                      </a:ext>
                    </a:extLst>
                  </p:cNvPr>
                  <p:cNvSpPr/>
                  <p:nvPr/>
                </p:nvSpPr>
                <p:spPr>
                  <a:xfrm>
                    <a:off x="7811770" y="2884917"/>
                    <a:ext cx="849158" cy="198115"/>
                  </a:xfrm>
                  <a:custGeom>
                    <a:avLst/>
                    <a:gdLst>
                      <a:gd name="connsiteX0" fmla="*/ 3725333 w 4588933"/>
                      <a:gd name="connsiteY0" fmla="*/ 0 h 1049866"/>
                      <a:gd name="connsiteX1" fmla="*/ 4588933 w 4588933"/>
                      <a:gd name="connsiteY1" fmla="*/ 270933 h 1049866"/>
                      <a:gd name="connsiteX2" fmla="*/ 3962400 w 4588933"/>
                      <a:gd name="connsiteY2" fmla="*/ 541866 h 1049866"/>
                      <a:gd name="connsiteX3" fmla="*/ 3742267 w 4588933"/>
                      <a:gd name="connsiteY3" fmla="*/ 457200 h 1049866"/>
                      <a:gd name="connsiteX4" fmla="*/ 2269067 w 4588933"/>
                      <a:gd name="connsiteY4" fmla="*/ 1049866 h 1049866"/>
                      <a:gd name="connsiteX5" fmla="*/ 880533 w 4588933"/>
                      <a:gd name="connsiteY5" fmla="*/ 457200 h 1049866"/>
                      <a:gd name="connsiteX6" fmla="*/ 592667 w 4588933"/>
                      <a:gd name="connsiteY6" fmla="*/ 541866 h 1049866"/>
                      <a:gd name="connsiteX7" fmla="*/ 0 w 4588933"/>
                      <a:gd name="connsiteY7" fmla="*/ 254000 h 1049866"/>
                      <a:gd name="connsiteX8" fmla="*/ 880533 w 4588933"/>
                      <a:gd name="connsiteY8" fmla="*/ 16933 h 1049866"/>
                      <a:gd name="connsiteX9" fmla="*/ 2302933 w 4588933"/>
                      <a:gd name="connsiteY9" fmla="*/ 626533 h 1049866"/>
                      <a:gd name="connsiteX10" fmla="*/ 3725333 w 4588933"/>
                      <a:gd name="connsiteY10" fmla="*/ 0 h 1049866"/>
                      <a:gd name="connsiteX0" fmla="*/ 3725333 w 4641485"/>
                      <a:gd name="connsiteY0" fmla="*/ 0 h 1049866"/>
                      <a:gd name="connsiteX1" fmla="*/ 4641485 w 4641485"/>
                      <a:gd name="connsiteY1" fmla="*/ 239402 h 1049866"/>
                      <a:gd name="connsiteX2" fmla="*/ 3962400 w 4641485"/>
                      <a:gd name="connsiteY2" fmla="*/ 541866 h 1049866"/>
                      <a:gd name="connsiteX3" fmla="*/ 3742267 w 4641485"/>
                      <a:gd name="connsiteY3" fmla="*/ 457200 h 1049866"/>
                      <a:gd name="connsiteX4" fmla="*/ 2269067 w 4641485"/>
                      <a:gd name="connsiteY4" fmla="*/ 1049866 h 1049866"/>
                      <a:gd name="connsiteX5" fmla="*/ 880533 w 4641485"/>
                      <a:gd name="connsiteY5" fmla="*/ 457200 h 1049866"/>
                      <a:gd name="connsiteX6" fmla="*/ 592667 w 4641485"/>
                      <a:gd name="connsiteY6" fmla="*/ 541866 h 1049866"/>
                      <a:gd name="connsiteX7" fmla="*/ 0 w 4641485"/>
                      <a:gd name="connsiteY7" fmla="*/ 254000 h 1049866"/>
                      <a:gd name="connsiteX8" fmla="*/ 880533 w 4641485"/>
                      <a:gd name="connsiteY8" fmla="*/ 16933 h 1049866"/>
                      <a:gd name="connsiteX9" fmla="*/ 2302933 w 4641485"/>
                      <a:gd name="connsiteY9" fmla="*/ 626533 h 1049866"/>
                      <a:gd name="connsiteX10" fmla="*/ 3725333 w 4641485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73798 w 4673016"/>
                      <a:gd name="connsiteY3" fmla="*/ 45720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84308 w 4673016"/>
                      <a:gd name="connsiteY3" fmla="*/ 404648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815839 w 4673016"/>
                      <a:gd name="connsiteY3" fmla="*/ 46771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73016" h="1049866">
                        <a:moveTo>
                          <a:pt x="3756864" y="0"/>
                        </a:moveTo>
                        <a:lnTo>
                          <a:pt x="4673016" y="239402"/>
                        </a:lnTo>
                        <a:lnTo>
                          <a:pt x="3993931" y="541866"/>
                        </a:lnTo>
                        <a:lnTo>
                          <a:pt x="3815839" y="467710"/>
                        </a:lnTo>
                        <a:lnTo>
                          <a:pt x="2300598" y="1049866"/>
                        </a:lnTo>
                        <a:lnTo>
                          <a:pt x="912064" y="457200"/>
                        </a:lnTo>
                        <a:lnTo>
                          <a:pt x="624198" y="541866"/>
                        </a:lnTo>
                        <a:lnTo>
                          <a:pt x="0" y="275021"/>
                        </a:lnTo>
                        <a:lnTo>
                          <a:pt x="912064" y="16933"/>
                        </a:lnTo>
                        <a:lnTo>
                          <a:pt x="2323954" y="616023"/>
                        </a:lnTo>
                        <a:lnTo>
                          <a:pt x="3756864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54" name="Freeform 553">
                    <a:extLst>
                      <a:ext uri="{FF2B5EF4-FFF2-40B4-BE49-F238E27FC236}">
                        <a16:creationId xmlns:a16="http://schemas.microsoft.com/office/drawing/2014/main" id="{5089D57D-03B9-A04F-8A0E-E25C6B383178}"/>
                      </a:ext>
                    </a:extLst>
                  </p:cNvPr>
                  <p:cNvSpPr/>
                  <p:nvPr/>
                </p:nvSpPr>
                <p:spPr>
                  <a:xfrm>
                    <a:off x="8367548" y="3054383"/>
                    <a:ext cx="317042" cy="170569"/>
                  </a:xfrm>
                  <a:custGeom>
                    <a:avLst/>
                    <a:gdLst>
                      <a:gd name="connsiteX0" fmla="*/ 21021 w 1744718"/>
                      <a:gd name="connsiteY0" fmla="*/ 0 h 903890"/>
                      <a:gd name="connsiteX1" fmla="*/ 1744718 w 1744718"/>
                      <a:gd name="connsiteY1" fmla="*/ 693683 h 903890"/>
                      <a:gd name="connsiteX2" fmla="*/ 1145628 w 1744718"/>
                      <a:gd name="connsiteY2" fmla="*/ 903890 h 903890"/>
                      <a:gd name="connsiteX3" fmla="*/ 0 w 1744718"/>
                      <a:gd name="connsiteY3" fmla="*/ 451945 h 903890"/>
                      <a:gd name="connsiteX4" fmla="*/ 21021 w 1744718"/>
                      <a:gd name="connsiteY4" fmla="*/ 0 h 903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4718" h="903890">
                        <a:moveTo>
                          <a:pt x="21021" y="0"/>
                        </a:moveTo>
                        <a:lnTo>
                          <a:pt x="1744718" y="693683"/>
                        </a:lnTo>
                        <a:lnTo>
                          <a:pt x="1145628" y="903890"/>
                        </a:lnTo>
                        <a:lnTo>
                          <a:pt x="0" y="451945"/>
                        </a:lnTo>
                        <a:lnTo>
                          <a:pt x="21021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55" name="Freeform 554">
                    <a:extLst>
                      <a:ext uri="{FF2B5EF4-FFF2-40B4-BE49-F238E27FC236}">
                        <a16:creationId xmlns:a16="http://schemas.microsoft.com/office/drawing/2014/main" id="{C4FD0094-87A7-D541-93A9-C47067FD3E65}"/>
                      </a:ext>
                    </a:extLst>
                  </p:cNvPr>
                  <p:cNvSpPr/>
                  <p:nvPr/>
                </p:nvSpPr>
                <p:spPr>
                  <a:xfrm>
                    <a:off x="7786941" y="3054383"/>
                    <a:ext cx="311312" cy="168585"/>
                  </a:xfrm>
                  <a:custGeom>
                    <a:avLst/>
                    <a:gdLst>
                      <a:gd name="connsiteX0" fmla="*/ 1702676 w 1713187"/>
                      <a:gd name="connsiteY0" fmla="*/ 0 h 893380"/>
                      <a:gd name="connsiteX1" fmla="*/ 1713187 w 1713187"/>
                      <a:gd name="connsiteY1" fmla="*/ 472966 h 893380"/>
                      <a:gd name="connsiteX2" fmla="*/ 578069 w 1713187"/>
                      <a:gd name="connsiteY2" fmla="*/ 893380 h 893380"/>
                      <a:gd name="connsiteX3" fmla="*/ 0 w 1713187"/>
                      <a:gd name="connsiteY3" fmla="*/ 693683 h 893380"/>
                      <a:gd name="connsiteX4" fmla="*/ 1702676 w 1713187"/>
                      <a:gd name="connsiteY4" fmla="*/ 0 h 893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3187" h="893380">
                        <a:moveTo>
                          <a:pt x="1702676" y="0"/>
                        </a:moveTo>
                        <a:lnTo>
                          <a:pt x="1713187" y="472966"/>
                        </a:lnTo>
                        <a:lnTo>
                          <a:pt x="578069" y="893380"/>
                        </a:lnTo>
                        <a:lnTo>
                          <a:pt x="0" y="693683"/>
                        </a:lnTo>
                        <a:lnTo>
                          <a:pt x="1702676" y="0"/>
                        </a:lnTo>
                        <a:close/>
                      </a:path>
                    </a:pathLst>
                  </a:custGeom>
                  <a:solidFill>
                    <a:srgbClr val="0000A8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56" name="Freeform 555">
                    <a:extLst>
                      <a:ext uri="{FF2B5EF4-FFF2-40B4-BE49-F238E27FC236}">
                        <a16:creationId xmlns:a16="http://schemas.microsoft.com/office/drawing/2014/main" id="{F7C6E3EF-CB9D-C749-BACB-FBBA1392CAB8}"/>
                      </a:ext>
                    </a:extLst>
                  </p:cNvPr>
                  <p:cNvSpPr/>
                  <p:nvPr/>
                </p:nvSpPr>
                <p:spPr>
                  <a:xfrm>
                    <a:off x="7895013" y="2971083"/>
                    <a:ext cx="676892" cy="267753"/>
                  </a:xfrm>
                  <a:custGeom>
                    <a:avLst/>
                    <a:gdLst>
                      <a:gd name="connsiteX0" fmla="*/ 599089 w 4162096"/>
                      <a:gd name="connsiteY0" fmla="*/ 273269 h 1618593"/>
                      <a:gd name="connsiteX1" fmla="*/ 882869 w 4162096"/>
                      <a:gd name="connsiteY1" fmla="*/ 199697 h 1618593"/>
                      <a:gd name="connsiteX2" fmla="*/ 2312276 w 4162096"/>
                      <a:gd name="connsiteY2" fmla="*/ 798786 h 1618593"/>
                      <a:gd name="connsiteX3" fmla="*/ 3794234 w 4162096"/>
                      <a:gd name="connsiteY3" fmla="*/ 199697 h 1618593"/>
                      <a:gd name="connsiteX4" fmla="*/ 4014951 w 4162096"/>
                      <a:gd name="connsiteY4" fmla="*/ 273269 h 1618593"/>
                      <a:gd name="connsiteX5" fmla="*/ 3058510 w 4162096"/>
                      <a:gd name="connsiteY5" fmla="*/ 641131 h 1618593"/>
                      <a:gd name="connsiteX6" fmla="*/ 3026979 w 4162096"/>
                      <a:gd name="connsiteY6" fmla="*/ 1114097 h 1618593"/>
                      <a:gd name="connsiteX7" fmla="*/ 4162096 w 4162096"/>
                      <a:gd name="connsiteY7" fmla="*/ 1545021 h 1618593"/>
                      <a:gd name="connsiteX8" fmla="*/ 3878317 w 4162096"/>
                      <a:gd name="connsiteY8" fmla="*/ 1608083 h 1618593"/>
                      <a:gd name="connsiteX9" fmla="*/ 2301765 w 4162096"/>
                      <a:gd name="connsiteY9" fmla="*/ 945931 h 1618593"/>
                      <a:gd name="connsiteX10" fmla="*/ 693682 w 4162096"/>
                      <a:gd name="connsiteY10" fmla="*/ 1618593 h 1618593"/>
                      <a:gd name="connsiteX11" fmla="*/ 430924 w 4162096"/>
                      <a:gd name="connsiteY11" fmla="*/ 1524000 h 1618593"/>
                      <a:gd name="connsiteX12" fmla="*/ 1576551 w 4162096"/>
                      <a:gd name="connsiteY12" fmla="*/ 1082566 h 1618593"/>
                      <a:gd name="connsiteX13" fmla="*/ 1545020 w 4162096"/>
                      <a:gd name="connsiteY13" fmla="*/ 609600 h 1618593"/>
                      <a:gd name="connsiteX14" fmla="*/ 0 w 4162096"/>
                      <a:gd name="connsiteY14" fmla="*/ 0 h 1618593"/>
                      <a:gd name="connsiteX15" fmla="*/ 872358 w 4162096"/>
                      <a:gd name="connsiteY15" fmla="*/ 210207 h 1618593"/>
                      <a:gd name="connsiteX16" fmla="*/ 872358 w 4162096"/>
                      <a:gd name="connsiteY16" fmla="*/ 210207 h 1618593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15" fmla="*/ 441434 w 3731172"/>
                      <a:gd name="connsiteY15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357351 w 3731172"/>
                      <a:gd name="connsiteY14" fmla="*/ 115613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56137 w 3731172"/>
                      <a:gd name="connsiteY13" fmla="*/ 441434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903890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575034 w 3710151"/>
                      <a:gd name="connsiteY6" fmla="*/ 91440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06565 w 3710151"/>
                      <a:gd name="connsiteY6" fmla="*/ 92491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5151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09858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62012 w 3725019"/>
                      <a:gd name="connsiteY0" fmla="*/ 73572 h 1418896"/>
                      <a:gd name="connsiteX1" fmla="*/ 445792 w 3725019"/>
                      <a:gd name="connsiteY1" fmla="*/ 0 h 1418896"/>
                      <a:gd name="connsiteX2" fmla="*/ 1852896 w 3725019"/>
                      <a:gd name="connsiteY2" fmla="*/ 591655 h 1418896"/>
                      <a:gd name="connsiteX3" fmla="*/ 3357157 w 3725019"/>
                      <a:gd name="connsiteY3" fmla="*/ 0 h 1418896"/>
                      <a:gd name="connsiteX4" fmla="*/ 3577874 w 3725019"/>
                      <a:gd name="connsiteY4" fmla="*/ 73572 h 1418896"/>
                      <a:gd name="connsiteX5" fmla="*/ 2632585 w 3725019"/>
                      <a:gd name="connsiteY5" fmla="*/ 448868 h 1418896"/>
                      <a:gd name="connsiteX6" fmla="*/ 2625150 w 3725019"/>
                      <a:gd name="connsiteY6" fmla="*/ 902607 h 1418896"/>
                      <a:gd name="connsiteX7" fmla="*/ 3725019 w 3725019"/>
                      <a:gd name="connsiteY7" fmla="*/ 1345324 h 1418896"/>
                      <a:gd name="connsiteX8" fmla="*/ 3441240 w 3725019"/>
                      <a:gd name="connsiteY8" fmla="*/ 1408386 h 1418896"/>
                      <a:gd name="connsiteX9" fmla="*/ 1864688 w 3725019"/>
                      <a:gd name="connsiteY9" fmla="*/ 746234 h 1418896"/>
                      <a:gd name="connsiteX10" fmla="*/ 256605 w 3725019"/>
                      <a:gd name="connsiteY10" fmla="*/ 1418896 h 1418896"/>
                      <a:gd name="connsiteX11" fmla="*/ 0 w 3725019"/>
                      <a:gd name="connsiteY11" fmla="*/ 1331097 h 1418896"/>
                      <a:gd name="connsiteX12" fmla="*/ 1113454 w 3725019"/>
                      <a:gd name="connsiteY12" fmla="*/ 903890 h 1418896"/>
                      <a:gd name="connsiteX13" fmla="*/ 1102302 w 3725019"/>
                      <a:gd name="connsiteY13" fmla="*/ 451945 h 1418896"/>
                      <a:gd name="connsiteX14" fmla="*/ 183032 w 3725019"/>
                      <a:gd name="connsiteY14" fmla="*/ 84081 h 1418896"/>
                      <a:gd name="connsiteX15" fmla="*/ 162012 w 3725019"/>
                      <a:gd name="connsiteY15" fmla="*/ 73572 h 1418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25019" h="1418896">
                        <a:moveTo>
                          <a:pt x="162012" y="73572"/>
                        </a:moveTo>
                        <a:lnTo>
                          <a:pt x="445792" y="0"/>
                        </a:lnTo>
                        <a:lnTo>
                          <a:pt x="1852896" y="591655"/>
                        </a:lnTo>
                        <a:lnTo>
                          <a:pt x="3357157" y="0"/>
                        </a:lnTo>
                        <a:lnTo>
                          <a:pt x="3577874" y="73572"/>
                        </a:lnTo>
                        <a:lnTo>
                          <a:pt x="2632585" y="448868"/>
                        </a:lnTo>
                        <a:lnTo>
                          <a:pt x="2625150" y="902607"/>
                        </a:lnTo>
                        <a:lnTo>
                          <a:pt x="3725019" y="1345324"/>
                        </a:lnTo>
                        <a:lnTo>
                          <a:pt x="3441240" y="1408386"/>
                        </a:lnTo>
                        <a:lnTo>
                          <a:pt x="1864688" y="746234"/>
                        </a:lnTo>
                        <a:lnTo>
                          <a:pt x="256605" y="1418896"/>
                        </a:lnTo>
                        <a:lnTo>
                          <a:pt x="0" y="1331097"/>
                        </a:lnTo>
                        <a:lnTo>
                          <a:pt x="1113454" y="903890"/>
                        </a:lnTo>
                        <a:cubicBezTo>
                          <a:pt x="1113454" y="760249"/>
                          <a:pt x="1102302" y="595586"/>
                          <a:pt x="1102302" y="451945"/>
                        </a:cubicBezTo>
                        <a:lnTo>
                          <a:pt x="183032" y="84081"/>
                        </a:lnTo>
                        <a:cubicBezTo>
                          <a:pt x="26317" y="21019"/>
                          <a:pt x="169019" y="77075"/>
                          <a:pt x="162012" y="735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57" name="Group 556">
                <a:extLst>
                  <a:ext uri="{FF2B5EF4-FFF2-40B4-BE49-F238E27FC236}">
                    <a16:creationId xmlns:a16="http://schemas.microsoft.com/office/drawing/2014/main" id="{06E77306-98F1-314C-851C-FBAE52F0CD50}"/>
                  </a:ext>
                </a:extLst>
              </p:cNvPr>
              <p:cNvGrpSpPr/>
              <p:nvPr/>
            </p:nvGrpSpPr>
            <p:grpSpPr>
              <a:xfrm>
                <a:off x="4724247" y="5909137"/>
                <a:ext cx="175179" cy="107525"/>
                <a:chOff x="7493876" y="2774731"/>
                <a:chExt cx="1481958" cy="894622"/>
              </a:xfrm>
            </p:grpSpPr>
            <p:sp>
              <p:nvSpPr>
                <p:cNvPr id="558" name="Freeform 557">
                  <a:extLst>
                    <a:ext uri="{FF2B5EF4-FFF2-40B4-BE49-F238E27FC236}">
                      <a16:creationId xmlns:a16="http://schemas.microsoft.com/office/drawing/2014/main" id="{12094407-C292-FC4B-95BC-5AE20CF7A1C3}"/>
                    </a:ext>
                  </a:extLst>
                </p:cNvPr>
                <p:cNvSpPr/>
                <p:nvPr/>
              </p:nvSpPr>
              <p:spPr>
                <a:xfrm>
                  <a:off x="7493876" y="3084399"/>
                  <a:ext cx="1481958" cy="584954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     </a:t>
                  </a:r>
                </a:p>
              </p:txBody>
            </p:sp>
            <p:sp>
              <p:nvSpPr>
                <p:cNvPr id="559" name="Oval 558">
                  <a:extLst>
                    <a:ext uri="{FF2B5EF4-FFF2-40B4-BE49-F238E27FC236}">
                      <a16:creationId xmlns:a16="http://schemas.microsoft.com/office/drawing/2014/main" id="{11A75301-F4F3-8F49-9326-9E1AAA4256D8}"/>
                    </a:ext>
                  </a:extLst>
                </p:cNvPr>
                <p:cNvSpPr/>
                <p:nvPr/>
              </p:nvSpPr>
              <p:spPr>
                <a:xfrm>
                  <a:off x="7494729" y="2774731"/>
                  <a:ext cx="1480163" cy="579140"/>
                </a:xfrm>
                <a:prstGeom prst="ellipse">
                  <a:avLst/>
                </a:prstGeom>
                <a:solidFill>
                  <a:srgbClr val="B8C2C9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</a:t>
                  </a:r>
                </a:p>
              </p:txBody>
            </p:sp>
            <p:grpSp>
              <p:nvGrpSpPr>
                <p:cNvPr id="560" name="Group 559">
                  <a:extLst>
                    <a:ext uri="{FF2B5EF4-FFF2-40B4-BE49-F238E27FC236}">
                      <a16:creationId xmlns:a16="http://schemas.microsoft.com/office/drawing/2014/main" id="{A55A5FF5-44E4-9646-A205-A1B3A230421A}"/>
                    </a:ext>
                  </a:extLst>
                </p:cNvPr>
                <p:cNvGrpSpPr/>
                <p:nvPr/>
              </p:nvGrpSpPr>
              <p:grpSpPr>
                <a:xfrm>
                  <a:off x="7713663" y="2848339"/>
                  <a:ext cx="1042107" cy="425543"/>
                  <a:chOff x="7786941" y="2884917"/>
                  <a:chExt cx="897649" cy="353919"/>
                </a:xfrm>
              </p:grpSpPr>
              <p:sp>
                <p:nvSpPr>
                  <p:cNvPr id="561" name="Freeform 560">
                    <a:extLst>
                      <a:ext uri="{FF2B5EF4-FFF2-40B4-BE49-F238E27FC236}">
                        <a16:creationId xmlns:a16="http://schemas.microsoft.com/office/drawing/2014/main" id="{7187927B-5DCA-7A45-A503-6E519D91F3EC}"/>
                      </a:ext>
                    </a:extLst>
                  </p:cNvPr>
                  <p:cNvSpPr/>
                  <p:nvPr/>
                </p:nvSpPr>
                <p:spPr>
                  <a:xfrm>
                    <a:off x="7811770" y="2884917"/>
                    <a:ext cx="849158" cy="198115"/>
                  </a:xfrm>
                  <a:custGeom>
                    <a:avLst/>
                    <a:gdLst>
                      <a:gd name="connsiteX0" fmla="*/ 3725333 w 4588933"/>
                      <a:gd name="connsiteY0" fmla="*/ 0 h 1049866"/>
                      <a:gd name="connsiteX1" fmla="*/ 4588933 w 4588933"/>
                      <a:gd name="connsiteY1" fmla="*/ 270933 h 1049866"/>
                      <a:gd name="connsiteX2" fmla="*/ 3962400 w 4588933"/>
                      <a:gd name="connsiteY2" fmla="*/ 541866 h 1049866"/>
                      <a:gd name="connsiteX3" fmla="*/ 3742267 w 4588933"/>
                      <a:gd name="connsiteY3" fmla="*/ 457200 h 1049866"/>
                      <a:gd name="connsiteX4" fmla="*/ 2269067 w 4588933"/>
                      <a:gd name="connsiteY4" fmla="*/ 1049866 h 1049866"/>
                      <a:gd name="connsiteX5" fmla="*/ 880533 w 4588933"/>
                      <a:gd name="connsiteY5" fmla="*/ 457200 h 1049866"/>
                      <a:gd name="connsiteX6" fmla="*/ 592667 w 4588933"/>
                      <a:gd name="connsiteY6" fmla="*/ 541866 h 1049866"/>
                      <a:gd name="connsiteX7" fmla="*/ 0 w 4588933"/>
                      <a:gd name="connsiteY7" fmla="*/ 254000 h 1049866"/>
                      <a:gd name="connsiteX8" fmla="*/ 880533 w 4588933"/>
                      <a:gd name="connsiteY8" fmla="*/ 16933 h 1049866"/>
                      <a:gd name="connsiteX9" fmla="*/ 2302933 w 4588933"/>
                      <a:gd name="connsiteY9" fmla="*/ 626533 h 1049866"/>
                      <a:gd name="connsiteX10" fmla="*/ 3725333 w 4588933"/>
                      <a:gd name="connsiteY10" fmla="*/ 0 h 1049866"/>
                      <a:gd name="connsiteX0" fmla="*/ 3725333 w 4641485"/>
                      <a:gd name="connsiteY0" fmla="*/ 0 h 1049866"/>
                      <a:gd name="connsiteX1" fmla="*/ 4641485 w 4641485"/>
                      <a:gd name="connsiteY1" fmla="*/ 239402 h 1049866"/>
                      <a:gd name="connsiteX2" fmla="*/ 3962400 w 4641485"/>
                      <a:gd name="connsiteY2" fmla="*/ 541866 h 1049866"/>
                      <a:gd name="connsiteX3" fmla="*/ 3742267 w 4641485"/>
                      <a:gd name="connsiteY3" fmla="*/ 457200 h 1049866"/>
                      <a:gd name="connsiteX4" fmla="*/ 2269067 w 4641485"/>
                      <a:gd name="connsiteY4" fmla="*/ 1049866 h 1049866"/>
                      <a:gd name="connsiteX5" fmla="*/ 880533 w 4641485"/>
                      <a:gd name="connsiteY5" fmla="*/ 457200 h 1049866"/>
                      <a:gd name="connsiteX6" fmla="*/ 592667 w 4641485"/>
                      <a:gd name="connsiteY6" fmla="*/ 541866 h 1049866"/>
                      <a:gd name="connsiteX7" fmla="*/ 0 w 4641485"/>
                      <a:gd name="connsiteY7" fmla="*/ 254000 h 1049866"/>
                      <a:gd name="connsiteX8" fmla="*/ 880533 w 4641485"/>
                      <a:gd name="connsiteY8" fmla="*/ 16933 h 1049866"/>
                      <a:gd name="connsiteX9" fmla="*/ 2302933 w 4641485"/>
                      <a:gd name="connsiteY9" fmla="*/ 626533 h 1049866"/>
                      <a:gd name="connsiteX10" fmla="*/ 3725333 w 4641485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73798 w 4673016"/>
                      <a:gd name="connsiteY3" fmla="*/ 45720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84308 w 4673016"/>
                      <a:gd name="connsiteY3" fmla="*/ 404648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815839 w 4673016"/>
                      <a:gd name="connsiteY3" fmla="*/ 46771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73016" h="1049866">
                        <a:moveTo>
                          <a:pt x="3756864" y="0"/>
                        </a:moveTo>
                        <a:lnTo>
                          <a:pt x="4673016" y="239402"/>
                        </a:lnTo>
                        <a:lnTo>
                          <a:pt x="3993931" y="541866"/>
                        </a:lnTo>
                        <a:lnTo>
                          <a:pt x="3815839" y="467710"/>
                        </a:lnTo>
                        <a:lnTo>
                          <a:pt x="2300598" y="1049866"/>
                        </a:lnTo>
                        <a:lnTo>
                          <a:pt x="912064" y="457200"/>
                        </a:lnTo>
                        <a:lnTo>
                          <a:pt x="624198" y="541866"/>
                        </a:lnTo>
                        <a:lnTo>
                          <a:pt x="0" y="275021"/>
                        </a:lnTo>
                        <a:lnTo>
                          <a:pt x="912064" y="16933"/>
                        </a:lnTo>
                        <a:lnTo>
                          <a:pt x="2323954" y="616023"/>
                        </a:lnTo>
                        <a:lnTo>
                          <a:pt x="3756864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62" name="Freeform 561">
                    <a:extLst>
                      <a:ext uri="{FF2B5EF4-FFF2-40B4-BE49-F238E27FC236}">
                        <a16:creationId xmlns:a16="http://schemas.microsoft.com/office/drawing/2014/main" id="{88C94953-9383-3C42-B307-1CAC72BA3955}"/>
                      </a:ext>
                    </a:extLst>
                  </p:cNvPr>
                  <p:cNvSpPr/>
                  <p:nvPr/>
                </p:nvSpPr>
                <p:spPr>
                  <a:xfrm>
                    <a:off x="8367548" y="3054383"/>
                    <a:ext cx="317042" cy="170569"/>
                  </a:xfrm>
                  <a:custGeom>
                    <a:avLst/>
                    <a:gdLst>
                      <a:gd name="connsiteX0" fmla="*/ 21021 w 1744718"/>
                      <a:gd name="connsiteY0" fmla="*/ 0 h 903890"/>
                      <a:gd name="connsiteX1" fmla="*/ 1744718 w 1744718"/>
                      <a:gd name="connsiteY1" fmla="*/ 693683 h 903890"/>
                      <a:gd name="connsiteX2" fmla="*/ 1145628 w 1744718"/>
                      <a:gd name="connsiteY2" fmla="*/ 903890 h 903890"/>
                      <a:gd name="connsiteX3" fmla="*/ 0 w 1744718"/>
                      <a:gd name="connsiteY3" fmla="*/ 451945 h 903890"/>
                      <a:gd name="connsiteX4" fmla="*/ 21021 w 1744718"/>
                      <a:gd name="connsiteY4" fmla="*/ 0 h 903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4718" h="903890">
                        <a:moveTo>
                          <a:pt x="21021" y="0"/>
                        </a:moveTo>
                        <a:lnTo>
                          <a:pt x="1744718" y="693683"/>
                        </a:lnTo>
                        <a:lnTo>
                          <a:pt x="1145628" y="903890"/>
                        </a:lnTo>
                        <a:lnTo>
                          <a:pt x="0" y="451945"/>
                        </a:lnTo>
                        <a:lnTo>
                          <a:pt x="21021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63" name="Freeform 562">
                    <a:extLst>
                      <a:ext uri="{FF2B5EF4-FFF2-40B4-BE49-F238E27FC236}">
                        <a16:creationId xmlns:a16="http://schemas.microsoft.com/office/drawing/2014/main" id="{EB3D48B8-422C-F94B-A98E-7E95242C4AD9}"/>
                      </a:ext>
                    </a:extLst>
                  </p:cNvPr>
                  <p:cNvSpPr/>
                  <p:nvPr/>
                </p:nvSpPr>
                <p:spPr>
                  <a:xfrm>
                    <a:off x="7786941" y="3054383"/>
                    <a:ext cx="311312" cy="168585"/>
                  </a:xfrm>
                  <a:custGeom>
                    <a:avLst/>
                    <a:gdLst>
                      <a:gd name="connsiteX0" fmla="*/ 1702676 w 1713187"/>
                      <a:gd name="connsiteY0" fmla="*/ 0 h 893380"/>
                      <a:gd name="connsiteX1" fmla="*/ 1713187 w 1713187"/>
                      <a:gd name="connsiteY1" fmla="*/ 472966 h 893380"/>
                      <a:gd name="connsiteX2" fmla="*/ 578069 w 1713187"/>
                      <a:gd name="connsiteY2" fmla="*/ 893380 h 893380"/>
                      <a:gd name="connsiteX3" fmla="*/ 0 w 1713187"/>
                      <a:gd name="connsiteY3" fmla="*/ 693683 h 893380"/>
                      <a:gd name="connsiteX4" fmla="*/ 1702676 w 1713187"/>
                      <a:gd name="connsiteY4" fmla="*/ 0 h 893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3187" h="893380">
                        <a:moveTo>
                          <a:pt x="1702676" y="0"/>
                        </a:moveTo>
                        <a:lnTo>
                          <a:pt x="1713187" y="472966"/>
                        </a:lnTo>
                        <a:lnTo>
                          <a:pt x="578069" y="893380"/>
                        </a:lnTo>
                        <a:lnTo>
                          <a:pt x="0" y="693683"/>
                        </a:lnTo>
                        <a:lnTo>
                          <a:pt x="1702676" y="0"/>
                        </a:lnTo>
                        <a:close/>
                      </a:path>
                    </a:pathLst>
                  </a:custGeom>
                  <a:solidFill>
                    <a:srgbClr val="0000A8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64" name="Freeform 563">
                    <a:extLst>
                      <a:ext uri="{FF2B5EF4-FFF2-40B4-BE49-F238E27FC236}">
                        <a16:creationId xmlns:a16="http://schemas.microsoft.com/office/drawing/2014/main" id="{1C10B400-CBBD-6547-8195-536C6358B223}"/>
                      </a:ext>
                    </a:extLst>
                  </p:cNvPr>
                  <p:cNvSpPr/>
                  <p:nvPr/>
                </p:nvSpPr>
                <p:spPr>
                  <a:xfrm>
                    <a:off x="7895013" y="2971083"/>
                    <a:ext cx="676892" cy="267753"/>
                  </a:xfrm>
                  <a:custGeom>
                    <a:avLst/>
                    <a:gdLst>
                      <a:gd name="connsiteX0" fmla="*/ 599089 w 4162096"/>
                      <a:gd name="connsiteY0" fmla="*/ 273269 h 1618593"/>
                      <a:gd name="connsiteX1" fmla="*/ 882869 w 4162096"/>
                      <a:gd name="connsiteY1" fmla="*/ 199697 h 1618593"/>
                      <a:gd name="connsiteX2" fmla="*/ 2312276 w 4162096"/>
                      <a:gd name="connsiteY2" fmla="*/ 798786 h 1618593"/>
                      <a:gd name="connsiteX3" fmla="*/ 3794234 w 4162096"/>
                      <a:gd name="connsiteY3" fmla="*/ 199697 h 1618593"/>
                      <a:gd name="connsiteX4" fmla="*/ 4014951 w 4162096"/>
                      <a:gd name="connsiteY4" fmla="*/ 273269 h 1618593"/>
                      <a:gd name="connsiteX5" fmla="*/ 3058510 w 4162096"/>
                      <a:gd name="connsiteY5" fmla="*/ 641131 h 1618593"/>
                      <a:gd name="connsiteX6" fmla="*/ 3026979 w 4162096"/>
                      <a:gd name="connsiteY6" fmla="*/ 1114097 h 1618593"/>
                      <a:gd name="connsiteX7" fmla="*/ 4162096 w 4162096"/>
                      <a:gd name="connsiteY7" fmla="*/ 1545021 h 1618593"/>
                      <a:gd name="connsiteX8" fmla="*/ 3878317 w 4162096"/>
                      <a:gd name="connsiteY8" fmla="*/ 1608083 h 1618593"/>
                      <a:gd name="connsiteX9" fmla="*/ 2301765 w 4162096"/>
                      <a:gd name="connsiteY9" fmla="*/ 945931 h 1618593"/>
                      <a:gd name="connsiteX10" fmla="*/ 693682 w 4162096"/>
                      <a:gd name="connsiteY10" fmla="*/ 1618593 h 1618593"/>
                      <a:gd name="connsiteX11" fmla="*/ 430924 w 4162096"/>
                      <a:gd name="connsiteY11" fmla="*/ 1524000 h 1618593"/>
                      <a:gd name="connsiteX12" fmla="*/ 1576551 w 4162096"/>
                      <a:gd name="connsiteY12" fmla="*/ 1082566 h 1618593"/>
                      <a:gd name="connsiteX13" fmla="*/ 1545020 w 4162096"/>
                      <a:gd name="connsiteY13" fmla="*/ 609600 h 1618593"/>
                      <a:gd name="connsiteX14" fmla="*/ 0 w 4162096"/>
                      <a:gd name="connsiteY14" fmla="*/ 0 h 1618593"/>
                      <a:gd name="connsiteX15" fmla="*/ 872358 w 4162096"/>
                      <a:gd name="connsiteY15" fmla="*/ 210207 h 1618593"/>
                      <a:gd name="connsiteX16" fmla="*/ 872358 w 4162096"/>
                      <a:gd name="connsiteY16" fmla="*/ 210207 h 1618593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15" fmla="*/ 441434 w 3731172"/>
                      <a:gd name="connsiteY15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357351 w 3731172"/>
                      <a:gd name="connsiteY14" fmla="*/ 115613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56137 w 3731172"/>
                      <a:gd name="connsiteY13" fmla="*/ 441434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903890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575034 w 3710151"/>
                      <a:gd name="connsiteY6" fmla="*/ 91440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06565 w 3710151"/>
                      <a:gd name="connsiteY6" fmla="*/ 92491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5151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09858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62012 w 3725019"/>
                      <a:gd name="connsiteY0" fmla="*/ 73572 h 1418896"/>
                      <a:gd name="connsiteX1" fmla="*/ 445792 w 3725019"/>
                      <a:gd name="connsiteY1" fmla="*/ 0 h 1418896"/>
                      <a:gd name="connsiteX2" fmla="*/ 1852896 w 3725019"/>
                      <a:gd name="connsiteY2" fmla="*/ 591655 h 1418896"/>
                      <a:gd name="connsiteX3" fmla="*/ 3357157 w 3725019"/>
                      <a:gd name="connsiteY3" fmla="*/ 0 h 1418896"/>
                      <a:gd name="connsiteX4" fmla="*/ 3577874 w 3725019"/>
                      <a:gd name="connsiteY4" fmla="*/ 73572 h 1418896"/>
                      <a:gd name="connsiteX5" fmla="*/ 2632585 w 3725019"/>
                      <a:gd name="connsiteY5" fmla="*/ 448868 h 1418896"/>
                      <a:gd name="connsiteX6" fmla="*/ 2625150 w 3725019"/>
                      <a:gd name="connsiteY6" fmla="*/ 902607 h 1418896"/>
                      <a:gd name="connsiteX7" fmla="*/ 3725019 w 3725019"/>
                      <a:gd name="connsiteY7" fmla="*/ 1345324 h 1418896"/>
                      <a:gd name="connsiteX8" fmla="*/ 3441240 w 3725019"/>
                      <a:gd name="connsiteY8" fmla="*/ 1408386 h 1418896"/>
                      <a:gd name="connsiteX9" fmla="*/ 1864688 w 3725019"/>
                      <a:gd name="connsiteY9" fmla="*/ 746234 h 1418896"/>
                      <a:gd name="connsiteX10" fmla="*/ 256605 w 3725019"/>
                      <a:gd name="connsiteY10" fmla="*/ 1418896 h 1418896"/>
                      <a:gd name="connsiteX11" fmla="*/ 0 w 3725019"/>
                      <a:gd name="connsiteY11" fmla="*/ 1331097 h 1418896"/>
                      <a:gd name="connsiteX12" fmla="*/ 1113454 w 3725019"/>
                      <a:gd name="connsiteY12" fmla="*/ 903890 h 1418896"/>
                      <a:gd name="connsiteX13" fmla="*/ 1102302 w 3725019"/>
                      <a:gd name="connsiteY13" fmla="*/ 451945 h 1418896"/>
                      <a:gd name="connsiteX14" fmla="*/ 183032 w 3725019"/>
                      <a:gd name="connsiteY14" fmla="*/ 84081 h 1418896"/>
                      <a:gd name="connsiteX15" fmla="*/ 162012 w 3725019"/>
                      <a:gd name="connsiteY15" fmla="*/ 73572 h 1418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25019" h="1418896">
                        <a:moveTo>
                          <a:pt x="162012" y="73572"/>
                        </a:moveTo>
                        <a:lnTo>
                          <a:pt x="445792" y="0"/>
                        </a:lnTo>
                        <a:lnTo>
                          <a:pt x="1852896" y="591655"/>
                        </a:lnTo>
                        <a:lnTo>
                          <a:pt x="3357157" y="0"/>
                        </a:lnTo>
                        <a:lnTo>
                          <a:pt x="3577874" y="73572"/>
                        </a:lnTo>
                        <a:lnTo>
                          <a:pt x="2632585" y="448868"/>
                        </a:lnTo>
                        <a:lnTo>
                          <a:pt x="2625150" y="902607"/>
                        </a:lnTo>
                        <a:lnTo>
                          <a:pt x="3725019" y="1345324"/>
                        </a:lnTo>
                        <a:lnTo>
                          <a:pt x="3441240" y="1408386"/>
                        </a:lnTo>
                        <a:lnTo>
                          <a:pt x="1864688" y="746234"/>
                        </a:lnTo>
                        <a:lnTo>
                          <a:pt x="256605" y="1418896"/>
                        </a:lnTo>
                        <a:lnTo>
                          <a:pt x="0" y="1331097"/>
                        </a:lnTo>
                        <a:lnTo>
                          <a:pt x="1113454" y="903890"/>
                        </a:lnTo>
                        <a:cubicBezTo>
                          <a:pt x="1113454" y="760249"/>
                          <a:pt x="1102302" y="595586"/>
                          <a:pt x="1102302" y="451945"/>
                        </a:cubicBezTo>
                        <a:lnTo>
                          <a:pt x="183032" y="84081"/>
                        </a:lnTo>
                        <a:cubicBezTo>
                          <a:pt x="26317" y="21019"/>
                          <a:pt x="169019" y="77075"/>
                          <a:pt x="162012" y="735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65" name="Group 564">
                <a:extLst>
                  <a:ext uri="{FF2B5EF4-FFF2-40B4-BE49-F238E27FC236}">
                    <a16:creationId xmlns:a16="http://schemas.microsoft.com/office/drawing/2014/main" id="{6443F69C-C622-F145-B0EA-BAC747EE936A}"/>
                  </a:ext>
                </a:extLst>
              </p:cNvPr>
              <p:cNvGrpSpPr/>
              <p:nvPr/>
            </p:nvGrpSpPr>
            <p:grpSpPr>
              <a:xfrm>
                <a:off x="5156499" y="5631997"/>
                <a:ext cx="175179" cy="107525"/>
                <a:chOff x="7493876" y="2774731"/>
                <a:chExt cx="1481958" cy="894622"/>
              </a:xfrm>
            </p:grpSpPr>
            <p:sp>
              <p:nvSpPr>
                <p:cNvPr id="566" name="Freeform 565">
                  <a:extLst>
                    <a:ext uri="{FF2B5EF4-FFF2-40B4-BE49-F238E27FC236}">
                      <a16:creationId xmlns:a16="http://schemas.microsoft.com/office/drawing/2014/main" id="{AE519E64-ACE5-A549-BED9-A11B60E67613}"/>
                    </a:ext>
                  </a:extLst>
                </p:cNvPr>
                <p:cNvSpPr/>
                <p:nvPr/>
              </p:nvSpPr>
              <p:spPr>
                <a:xfrm>
                  <a:off x="7493876" y="3084399"/>
                  <a:ext cx="1481958" cy="584954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     </a:t>
                  </a:r>
                </a:p>
              </p:txBody>
            </p:sp>
            <p:sp>
              <p:nvSpPr>
                <p:cNvPr id="567" name="Oval 566">
                  <a:extLst>
                    <a:ext uri="{FF2B5EF4-FFF2-40B4-BE49-F238E27FC236}">
                      <a16:creationId xmlns:a16="http://schemas.microsoft.com/office/drawing/2014/main" id="{965AF4A1-4C6C-EE45-B207-589D5B7737EA}"/>
                    </a:ext>
                  </a:extLst>
                </p:cNvPr>
                <p:cNvSpPr/>
                <p:nvPr/>
              </p:nvSpPr>
              <p:spPr>
                <a:xfrm>
                  <a:off x="7494729" y="2774731"/>
                  <a:ext cx="1480163" cy="579140"/>
                </a:xfrm>
                <a:prstGeom prst="ellipse">
                  <a:avLst/>
                </a:prstGeom>
                <a:solidFill>
                  <a:srgbClr val="B8C2C9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</a:t>
                  </a:r>
                </a:p>
              </p:txBody>
            </p:sp>
            <p:grpSp>
              <p:nvGrpSpPr>
                <p:cNvPr id="568" name="Group 567">
                  <a:extLst>
                    <a:ext uri="{FF2B5EF4-FFF2-40B4-BE49-F238E27FC236}">
                      <a16:creationId xmlns:a16="http://schemas.microsoft.com/office/drawing/2014/main" id="{22A0607B-F5A9-244D-BCB4-88FE319C8044}"/>
                    </a:ext>
                  </a:extLst>
                </p:cNvPr>
                <p:cNvGrpSpPr/>
                <p:nvPr/>
              </p:nvGrpSpPr>
              <p:grpSpPr>
                <a:xfrm>
                  <a:off x="7713663" y="2848339"/>
                  <a:ext cx="1042107" cy="425543"/>
                  <a:chOff x="7786941" y="2884917"/>
                  <a:chExt cx="897649" cy="353919"/>
                </a:xfrm>
              </p:grpSpPr>
              <p:sp>
                <p:nvSpPr>
                  <p:cNvPr id="569" name="Freeform 568">
                    <a:extLst>
                      <a:ext uri="{FF2B5EF4-FFF2-40B4-BE49-F238E27FC236}">
                        <a16:creationId xmlns:a16="http://schemas.microsoft.com/office/drawing/2014/main" id="{E8E85403-E70A-CF4C-AED8-064232873631}"/>
                      </a:ext>
                    </a:extLst>
                  </p:cNvPr>
                  <p:cNvSpPr/>
                  <p:nvPr/>
                </p:nvSpPr>
                <p:spPr>
                  <a:xfrm>
                    <a:off x="7811770" y="2884917"/>
                    <a:ext cx="849158" cy="198115"/>
                  </a:xfrm>
                  <a:custGeom>
                    <a:avLst/>
                    <a:gdLst>
                      <a:gd name="connsiteX0" fmla="*/ 3725333 w 4588933"/>
                      <a:gd name="connsiteY0" fmla="*/ 0 h 1049866"/>
                      <a:gd name="connsiteX1" fmla="*/ 4588933 w 4588933"/>
                      <a:gd name="connsiteY1" fmla="*/ 270933 h 1049866"/>
                      <a:gd name="connsiteX2" fmla="*/ 3962400 w 4588933"/>
                      <a:gd name="connsiteY2" fmla="*/ 541866 h 1049866"/>
                      <a:gd name="connsiteX3" fmla="*/ 3742267 w 4588933"/>
                      <a:gd name="connsiteY3" fmla="*/ 457200 h 1049866"/>
                      <a:gd name="connsiteX4" fmla="*/ 2269067 w 4588933"/>
                      <a:gd name="connsiteY4" fmla="*/ 1049866 h 1049866"/>
                      <a:gd name="connsiteX5" fmla="*/ 880533 w 4588933"/>
                      <a:gd name="connsiteY5" fmla="*/ 457200 h 1049866"/>
                      <a:gd name="connsiteX6" fmla="*/ 592667 w 4588933"/>
                      <a:gd name="connsiteY6" fmla="*/ 541866 h 1049866"/>
                      <a:gd name="connsiteX7" fmla="*/ 0 w 4588933"/>
                      <a:gd name="connsiteY7" fmla="*/ 254000 h 1049866"/>
                      <a:gd name="connsiteX8" fmla="*/ 880533 w 4588933"/>
                      <a:gd name="connsiteY8" fmla="*/ 16933 h 1049866"/>
                      <a:gd name="connsiteX9" fmla="*/ 2302933 w 4588933"/>
                      <a:gd name="connsiteY9" fmla="*/ 626533 h 1049866"/>
                      <a:gd name="connsiteX10" fmla="*/ 3725333 w 4588933"/>
                      <a:gd name="connsiteY10" fmla="*/ 0 h 1049866"/>
                      <a:gd name="connsiteX0" fmla="*/ 3725333 w 4641485"/>
                      <a:gd name="connsiteY0" fmla="*/ 0 h 1049866"/>
                      <a:gd name="connsiteX1" fmla="*/ 4641485 w 4641485"/>
                      <a:gd name="connsiteY1" fmla="*/ 239402 h 1049866"/>
                      <a:gd name="connsiteX2" fmla="*/ 3962400 w 4641485"/>
                      <a:gd name="connsiteY2" fmla="*/ 541866 h 1049866"/>
                      <a:gd name="connsiteX3" fmla="*/ 3742267 w 4641485"/>
                      <a:gd name="connsiteY3" fmla="*/ 457200 h 1049866"/>
                      <a:gd name="connsiteX4" fmla="*/ 2269067 w 4641485"/>
                      <a:gd name="connsiteY4" fmla="*/ 1049866 h 1049866"/>
                      <a:gd name="connsiteX5" fmla="*/ 880533 w 4641485"/>
                      <a:gd name="connsiteY5" fmla="*/ 457200 h 1049866"/>
                      <a:gd name="connsiteX6" fmla="*/ 592667 w 4641485"/>
                      <a:gd name="connsiteY6" fmla="*/ 541866 h 1049866"/>
                      <a:gd name="connsiteX7" fmla="*/ 0 w 4641485"/>
                      <a:gd name="connsiteY7" fmla="*/ 254000 h 1049866"/>
                      <a:gd name="connsiteX8" fmla="*/ 880533 w 4641485"/>
                      <a:gd name="connsiteY8" fmla="*/ 16933 h 1049866"/>
                      <a:gd name="connsiteX9" fmla="*/ 2302933 w 4641485"/>
                      <a:gd name="connsiteY9" fmla="*/ 626533 h 1049866"/>
                      <a:gd name="connsiteX10" fmla="*/ 3725333 w 4641485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73798 w 4673016"/>
                      <a:gd name="connsiteY3" fmla="*/ 45720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84308 w 4673016"/>
                      <a:gd name="connsiteY3" fmla="*/ 404648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815839 w 4673016"/>
                      <a:gd name="connsiteY3" fmla="*/ 46771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73016" h="1049866">
                        <a:moveTo>
                          <a:pt x="3756864" y="0"/>
                        </a:moveTo>
                        <a:lnTo>
                          <a:pt x="4673016" y="239402"/>
                        </a:lnTo>
                        <a:lnTo>
                          <a:pt x="3993931" y="541866"/>
                        </a:lnTo>
                        <a:lnTo>
                          <a:pt x="3815839" y="467710"/>
                        </a:lnTo>
                        <a:lnTo>
                          <a:pt x="2300598" y="1049866"/>
                        </a:lnTo>
                        <a:lnTo>
                          <a:pt x="912064" y="457200"/>
                        </a:lnTo>
                        <a:lnTo>
                          <a:pt x="624198" y="541866"/>
                        </a:lnTo>
                        <a:lnTo>
                          <a:pt x="0" y="275021"/>
                        </a:lnTo>
                        <a:lnTo>
                          <a:pt x="912064" y="16933"/>
                        </a:lnTo>
                        <a:lnTo>
                          <a:pt x="2323954" y="616023"/>
                        </a:lnTo>
                        <a:lnTo>
                          <a:pt x="3756864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70" name="Freeform 569">
                    <a:extLst>
                      <a:ext uri="{FF2B5EF4-FFF2-40B4-BE49-F238E27FC236}">
                        <a16:creationId xmlns:a16="http://schemas.microsoft.com/office/drawing/2014/main" id="{32B150BF-F62A-2144-9BEB-4F6CD9109DBA}"/>
                      </a:ext>
                    </a:extLst>
                  </p:cNvPr>
                  <p:cNvSpPr/>
                  <p:nvPr/>
                </p:nvSpPr>
                <p:spPr>
                  <a:xfrm>
                    <a:off x="8367548" y="3054383"/>
                    <a:ext cx="317042" cy="170569"/>
                  </a:xfrm>
                  <a:custGeom>
                    <a:avLst/>
                    <a:gdLst>
                      <a:gd name="connsiteX0" fmla="*/ 21021 w 1744718"/>
                      <a:gd name="connsiteY0" fmla="*/ 0 h 903890"/>
                      <a:gd name="connsiteX1" fmla="*/ 1744718 w 1744718"/>
                      <a:gd name="connsiteY1" fmla="*/ 693683 h 903890"/>
                      <a:gd name="connsiteX2" fmla="*/ 1145628 w 1744718"/>
                      <a:gd name="connsiteY2" fmla="*/ 903890 h 903890"/>
                      <a:gd name="connsiteX3" fmla="*/ 0 w 1744718"/>
                      <a:gd name="connsiteY3" fmla="*/ 451945 h 903890"/>
                      <a:gd name="connsiteX4" fmla="*/ 21021 w 1744718"/>
                      <a:gd name="connsiteY4" fmla="*/ 0 h 903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4718" h="903890">
                        <a:moveTo>
                          <a:pt x="21021" y="0"/>
                        </a:moveTo>
                        <a:lnTo>
                          <a:pt x="1744718" y="693683"/>
                        </a:lnTo>
                        <a:lnTo>
                          <a:pt x="1145628" y="903890"/>
                        </a:lnTo>
                        <a:lnTo>
                          <a:pt x="0" y="451945"/>
                        </a:lnTo>
                        <a:lnTo>
                          <a:pt x="21021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71" name="Freeform 570">
                    <a:extLst>
                      <a:ext uri="{FF2B5EF4-FFF2-40B4-BE49-F238E27FC236}">
                        <a16:creationId xmlns:a16="http://schemas.microsoft.com/office/drawing/2014/main" id="{1889C2DD-68D6-6A42-9293-5811FE4FE081}"/>
                      </a:ext>
                    </a:extLst>
                  </p:cNvPr>
                  <p:cNvSpPr/>
                  <p:nvPr/>
                </p:nvSpPr>
                <p:spPr>
                  <a:xfrm>
                    <a:off x="7786941" y="3054383"/>
                    <a:ext cx="311312" cy="168585"/>
                  </a:xfrm>
                  <a:custGeom>
                    <a:avLst/>
                    <a:gdLst>
                      <a:gd name="connsiteX0" fmla="*/ 1702676 w 1713187"/>
                      <a:gd name="connsiteY0" fmla="*/ 0 h 893380"/>
                      <a:gd name="connsiteX1" fmla="*/ 1713187 w 1713187"/>
                      <a:gd name="connsiteY1" fmla="*/ 472966 h 893380"/>
                      <a:gd name="connsiteX2" fmla="*/ 578069 w 1713187"/>
                      <a:gd name="connsiteY2" fmla="*/ 893380 h 893380"/>
                      <a:gd name="connsiteX3" fmla="*/ 0 w 1713187"/>
                      <a:gd name="connsiteY3" fmla="*/ 693683 h 893380"/>
                      <a:gd name="connsiteX4" fmla="*/ 1702676 w 1713187"/>
                      <a:gd name="connsiteY4" fmla="*/ 0 h 893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3187" h="893380">
                        <a:moveTo>
                          <a:pt x="1702676" y="0"/>
                        </a:moveTo>
                        <a:lnTo>
                          <a:pt x="1713187" y="472966"/>
                        </a:lnTo>
                        <a:lnTo>
                          <a:pt x="578069" y="893380"/>
                        </a:lnTo>
                        <a:lnTo>
                          <a:pt x="0" y="693683"/>
                        </a:lnTo>
                        <a:lnTo>
                          <a:pt x="1702676" y="0"/>
                        </a:lnTo>
                        <a:close/>
                      </a:path>
                    </a:pathLst>
                  </a:custGeom>
                  <a:solidFill>
                    <a:srgbClr val="0000A8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72" name="Freeform 571">
                    <a:extLst>
                      <a:ext uri="{FF2B5EF4-FFF2-40B4-BE49-F238E27FC236}">
                        <a16:creationId xmlns:a16="http://schemas.microsoft.com/office/drawing/2014/main" id="{07DAA029-A6D3-2941-A534-BCE94B297850}"/>
                      </a:ext>
                    </a:extLst>
                  </p:cNvPr>
                  <p:cNvSpPr/>
                  <p:nvPr/>
                </p:nvSpPr>
                <p:spPr>
                  <a:xfrm>
                    <a:off x="7895013" y="2971083"/>
                    <a:ext cx="676892" cy="267753"/>
                  </a:xfrm>
                  <a:custGeom>
                    <a:avLst/>
                    <a:gdLst>
                      <a:gd name="connsiteX0" fmla="*/ 599089 w 4162096"/>
                      <a:gd name="connsiteY0" fmla="*/ 273269 h 1618593"/>
                      <a:gd name="connsiteX1" fmla="*/ 882869 w 4162096"/>
                      <a:gd name="connsiteY1" fmla="*/ 199697 h 1618593"/>
                      <a:gd name="connsiteX2" fmla="*/ 2312276 w 4162096"/>
                      <a:gd name="connsiteY2" fmla="*/ 798786 h 1618593"/>
                      <a:gd name="connsiteX3" fmla="*/ 3794234 w 4162096"/>
                      <a:gd name="connsiteY3" fmla="*/ 199697 h 1618593"/>
                      <a:gd name="connsiteX4" fmla="*/ 4014951 w 4162096"/>
                      <a:gd name="connsiteY4" fmla="*/ 273269 h 1618593"/>
                      <a:gd name="connsiteX5" fmla="*/ 3058510 w 4162096"/>
                      <a:gd name="connsiteY5" fmla="*/ 641131 h 1618593"/>
                      <a:gd name="connsiteX6" fmla="*/ 3026979 w 4162096"/>
                      <a:gd name="connsiteY6" fmla="*/ 1114097 h 1618593"/>
                      <a:gd name="connsiteX7" fmla="*/ 4162096 w 4162096"/>
                      <a:gd name="connsiteY7" fmla="*/ 1545021 h 1618593"/>
                      <a:gd name="connsiteX8" fmla="*/ 3878317 w 4162096"/>
                      <a:gd name="connsiteY8" fmla="*/ 1608083 h 1618593"/>
                      <a:gd name="connsiteX9" fmla="*/ 2301765 w 4162096"/>
                      <a:gd name="connsiteY9" fmla="*/ 945931 h 1618593"/>
                      <a:gd name="connsiteX10" fmla="*/ 693682 w 4162096"/>
                      <a:gd name="connsiteY10" fmla="*/ 1618593 h 1618593"/>
                      <a:gd name="connsiteX11" fmla="*/ 430924 w 4162096"/>
                      <a:gd name="connsiteY11" fmla="*/ 1524000 h 1618593"/>
                      <a:gd name="connsiteX12" fmla="*/ 1576551 w 4162096"/>
                      <a:gd name="connsiteY12" fmla="*/ 1082566 h 1618593"/>
                      <a:gd name="connsiteX13" fmla="*/ 1545020 w 4162096"/>
                      <a:gd name="connsiteY13" fmla="*/ 609600 h 1618593"/>
                      <a:gd name="connsiteX14" fmla="*/ 0 w 4162096"/>
                      <a:gd name="connsiteY14" fmla="*/ 0 h 1618593"/>
                      <a:gd name="connsiteX15" fmla="*/ 872358 w 4162096"/>
                      <a:gd name="connsiteY15" fmla="*/ 210207 h 1618593"/>
                      <a:gd name="connsiteX16" fmla="*/ 872358 w 4162096"/>
                      <a:gd name="connsiteY16" fmla="*/ 210207 h 1618593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15" fmla="*/ 441434 w 3731172"/>
                      <a:gd name="connsiteY15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357351 w 3731172"/>
                      <a:gd name="connsiteY14" fmla="*/ 115613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56137 w 3731172"/>
                      <a:gd name="connsiteY13" fmla="*/ 441434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903890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575034 w 3710151"/>
                      <a:gd name="connsiteY6" fmla="*/ 91440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06565 w 3710151"/>
                      <a:gd name="connsiteY6" fmla="*/ 92491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5151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09858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62012 w 3725019"/>
                      <a:gd name="connsiteY0" fmla="*/ 73572 h 1418896"/>
                      <a:gd name="connsiteX1" fmla="*/ 445792 w 3725019"/>
                      <a:gd name="connsiteY1" fmla="*/ 0 h 1418896"/>
                      <a:gd name="connsiteX2" fmla="*/ 1852896 w 3725019"/>
                      <a:gd name="connsiteY2" fmla="*/ 591655 h 1418896"/>
                      <a:gd name="connsiteX3" fmla="*/ 3357157 w 3725019"/>
                      <a:gd name="connsiteY3" fmla="*/ 0 h 1418896"/>
                      <a:gd name="connsiteX4" fmla="*/ 3577874 w 3725019"/>
                      <a:gd name="connsiteY4" fmla="*/ 73572 h 1418896"/>
                      <a:gd name="connsiteX5" fmla="*/ 2632585 w 3725019"/>
                      <a:gd name="connsiteY5" fmla="*/ 448868 h 1418896"/>
                      <a:gd name="connsiteX6" fmla="*/ 2625150 w 3725019"/>
                      <a:gd name="connsiteY6" fmla="*/ 902607 h 1418896"/>
                      <a:gd name="connsiteX7" fmla="*/ 3725019 w 3725019"/>
                      <a:gd name="connsiteY7" fmla="*/ 1345324 h 1418896"/>
                      <a:gd name="connsiteX8" fmla="*/ 3441240 w 3725019"/>
                      <a:gd name="connsiteY8" fmla="*/ 1408386 h 1418896"/>
                      <a:gd name="connsiteX9" fmla="*/ 1864688 w 3725019"/>
                      <a:gd name="connsiteY9" fmla="*/ 746234 h 1418896"/>
                      <a:gd name="connsiteX10" fmla="*/ 256605 w 3725019"/>
                      <a:gd name="connsiteY10" fmla="*/ 1418896 h 1418896"/>
                      <a:gd name="connsiteX11" fmla="*/ 0 w 3725019"/>
                      <a:gd name="connsiteY11" fmla="*/ 1331097 h 1418896"/>
                      <a:gd name="connsiteX12" fmla="*/ 1113454 w 3725019"/>
                      <a:gd name="connsiteY12" fmla="*/ 903890 h 1418896"/>
                      <a:gd name="connsiteX13" fmla="*/ 1102302 w 3725019"/>
                      <a:gd name="connsiteY13" fmla="*/ 451945 h 1418896"/>
                      <a:gd name="connsiteX14" fmla="*/ 183032 w 3725019"/>
                      <a:gd name="connsiteY14" fmla="*/ 84081 h 1418896"/>
                      <a:gd name="connsiteX15" fmla="*/ 162012 w 3725019"/>
                      <a:gd name="connsiteY15" fmla="*/ 73572 h 1418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25019" h="1418896">
                        <a:moveTo>
                          <a:pt x="162012" y="73572"/>
                        </a:moveTo>
                        <a:lnTo>
                          <a:pt x="445792" y="0"/>
                        </a:lnTo>
                        <a:lnTo>
                          <a:pt x="1852896" y="591655"/>
                        </a:lnTo>
                        <a:lnTo>
                          <a:pt x="3357157" y="0"/>
                        </a:lnTo>
                        <a:lnTo>
                          <a:pt x="3577874" y="73572"/>
                        </a:lnTo>
                        <a:lnTo>
                          <a:pt x="2632585" y="448868"/>
                        </a:lnTo>
                        <a:lnTo>
                          <a:pt x="2625150" y="902607"/>
                        </a:lnTo>
                        <a:lnTo>
                          <a:pt x="3725019" y="1345324"/>
                        </a:lnTo>
                        <a:lnTo>
                          <a:pt x="3441240" y="1408386"/>
                        </a:lnTo>
                        <a:lnTo>
                          <a:pt x="1864688" y="746234"/>
                        </a:lnTo>
                        <a:lnTo>
                          <a:pt x="256605" y="1418896"/>
                        </a:lnTo>
                        <a:lnTo>
                          <a:pt x="0" y="1331097"/>
                        </a:lnTo>
                        <a:lnTo>
                          <a:pt x="1113454" y="903890"/>
                        </a:lnTo>
                        <a:cubicBezTo>
                          <a:pt x="1113454" y="760249"/>
                          <a:pt x="1102302" y="595586"/>
                          <a:pt x="1102302" y="451945"/>
                        </a:cubicBezTo>
                        <a:lnTo>
                          <a:pt x="183032" y="84081"/>
                        </a:lnTo>
                        <a:cubicBezTo>
                          <a:pt x="26317" y="21019"/>
                          <a:pt x="169019" y="77075"/>
                          <a:pt x="162012" y="735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  <p:grpSp>
            <p:nvGrpSpPr>
              <p:cNvPr id="573" name="Group 572">
                <a:extLst>
                  <a:ext uri="{FF2B5EF4-FFF2-40B4-BE49-F238E27FC236}">
                    <a16:creationId xmlns:a16="http://schemas.microsoft.com/office/drawing/2014/main" id="{7750E12E-F90E-B547-AD69-C3B3AC8B5D91}"/>
                  </a:ext>
                </a:extLst>
              </p:cNvPr>
              <p:cNvGrpSpPr/>
              <p:nvPr/>
            </p:nvGrpSpPr>
            <p:grpSpPr>
              <a:xfrm>
                <a:off x="4944983" y="5749145"/>
                <a:ext cx="175179" cy="107525"/>
                <a:chOff x="7493876" y="2774731"/>
                <a:chExt cx="1481958" cy="894622"/>
              </a:xfrm>
            </p:grpSpPr>
            <p:sp>
              <p:nvSpPr>
                <p:cNvPr id="574" name="Freeform 573">
                  <a:extLst>
                    <a:ext uri="{FF2B5EF4-FFF2-40B4-BE49-F238E27FC236}">
                      <a16:creationId xmlns:a16="http://schemas.microsoft.com/office/drawing/2014/main" id="{0CA654E3-63ED-A640-BA8F-C5C671608386}"/>
                    </a:ext>
                  </a:extLst>
                </p:cNvPr>
                <p:cNvSpPr/>
                <p:nvPr/>
              </p:nvSpPr>
              <p:spPr>
                <a:xfrm>
                  <a:off x="7493876" y="3084399"/>
                  <a:ext cx="1481958" cy="584954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     </a:t>
                  </a:r>
                </a:p>
              </p:txBody>
            </p:sp>
            <p:sp>
              <p:nvSpPr>
                <p:cNvPr id="575" name="Oval 574">
                  <a:extLst>
                    <a:ext uri="{FF2B5EF4-FFF2-40B4-BE49-F238E27FC236}">
                      <a16:creationId xmlns:a16="http://schemas.microsoft.com/office/drawing/2014/main" id="{7AB97283-90D7-924A-9B0D-CD8D4A431E2E}"/>
                    </a:ext>
                  </a:extLst>
                </p:cNvPr>
                <p:cNvSpPr/>
                <p:nvPr/>
              </p:nvSpPr>
              <p:spPr>
                <a:xfrm>
                  <a:off x="7494729" y="2774731"/>
                  <a:ext cx="1480163" cy="579140"/>
                </a:xfrm>
                <a:prstGeom prst="ellipse">
                  <a:avLst/>
                </a:prstGeom>
                <a:solidFill>
                  <a:srgbClr val="B8C2C9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</a:t>
                  </a:r>
                </a:p>
              </p:txBody>
            </p:sp>
            <p:grpSp>
              <p:nvGrpSpPr>
                <p:cNvPr id="576" name="Group 575">
                  <a:extLst>
                    <a:ext uri="{FF2B5EF4-FFF2-40B4-BE49-F238E27FC236}">
                      <a16:creationId xmlns:a16="http://schemas.microsoft.com/office/drawing/2014/main" id="{78427D24-68B7-0A43-95BF-D71D34FC5099}"/>
                    </a:ext>
                  </a:extLst>
                </p:cNvPr>
                <p:cNvGrpSpPr/>
                <p:nvPr/>
              </p:nvGrpSpPr>
              <p:grpSpPr>
                <a:xfrm>
                  <a:off x="7713663" y="2848339"/>
                  <a:ext cx="1042107" cy="425543"/>
                  <a:chOff x="7786941" y="2884917"/>
                  <a:chExt cx="897649" cy="353919"/>
                </a:xfrm>
              </p:grpSpPr>
              <p:sp>
                <p:nvSpPr>
                  <p:cNvPr id="577" name="Freeform 576">
                    <a:extLst>
                      <a:ext uri="{FF2B5EF4-FFF2-40B4-BE49-F238E27FC236}">
                        <a16:creationId xmlns:a16="http://schemas.microsoft.com/office/drawing/2014/main" id="{89D50158-0E5C-A54D-8952-E8B501526809}"/>
                      </a:ext>
                    </a:extLst>
                  </p:cNvPr>
                  <p:cNvSpPr/>
                  <p:nvPr/>
                </p:nvSpPr>
                <p:spPr>
                  <a:xfrm>
                    <a:off x="7811770" y="2884917"/>
                    <a:ext cx="849158" cy="198115"/>
                  </a:xfrm>
                  <a:custGeom>
                    <a:avLst/>
                    <a:gdLst>
                      <a:gd name="connsiteX0" fmla="*/ 3725333 w 4588933"/>
                      <a:gd name="connsiteY0" fmla="*/ 0 h 1049866"/>
                      <a:gd name="connsiteX1" fmla="*/ 4588933 w 4588933"/>
                      <a:gd name="connsiteY1" fmla="*/ 270933 h 1049866"/>
                      <a:gd name="connsiteX2" fmla="*/ 3962400 w 4588933"/>
                      <a:gd name="connsiteY2" fmla="*/ 541866 h 1049866"/>
                      <a:gd name="connsiteX3" fmla="*/ 3742267 w 4588933"/>
                      <a:gd name="connsiteY3" fmla="*/ 457200 h 1049866"/>
                      <a:gd name="connsiteX4" fmla="*/ 2269067 w 4588933"/>
                      <a:gd name="connsiteY4" fmla="*/ 1049866 h 1049866"/>
                      <a:gd name="connsiteX5" fmla="*/ 880533 w 4588933"/>
                      <a:gd name="connsiteY5" fmla="*/ 457200 h 1049866"/>
                      <a:gd name="connsiteX6" fmla="*/ 592667 w 4588933"/>
                      <a:gd name="connsiteY6" fmla="*/ 541866 h 1049866"/>
                      <a:gd name="connsiteX7" fmla="*/ 0 w 4588933"/>
                      <a:gd name="connsiteY7" fmla="*/ 254000 h 1049866"/>
                      <a:gd name="connsiteX8" fmla="*/ 880533 w 4588933"/>
                      <a:gd name="connsiteY8" fmla="*/ 16933 h 1049866"/>
                      <a:gd name="connsiteX9" fmla="*/ 2302933 w 4588933"/>
                      <a:gd name="connsiteY9" fmla="*/ 626533 h 1049866"/>
                      <a:gd name="connsiteX10" fmla="*/ 3725333 w 4588933"/>
                      <a:gd name="connsiteY10" fmla="*/ 0 h 1049866"/>
                      <a:gd name="connsiteX0" fmla="*/ 3725333 w 4641485"/>
                      <a:gd name="connsiteY0" fmla="*/ 0 h 1049866"/>
                      <a:gd name="connsiteX1" fmla="*/ 4641485 w 4641485"/>
                      <a:gd name="connsiteY1" fmla="*/ 239402 h 1049866"/>
                      <a:gd name="connsiteX2" fmla="*/ 3962400 w 4641485"/>
                      <a:gd name="connsiteY2" fmla="*/ 541866 h 1049866"/>
                      <a:gd name="connsiteX3" fmla="*/ 3742267 w 4641485"/>
                      <a:gd name="connsiteY3" fmla="*/ 457200 h 1049866"/>
                      <a:gd name="connsiteX4" fmla="*/ 2269067 w 4641485"/>
                      <a:gd name="connsiteY4" fmla="*/ 1049866 h 1049866"/>
                      <a:gd name="connsiteX5" fmla="*/ 880533 w 4641485"/>
                      <a:gd name="connsiteY5" fmla="*/ 457200 h 1049866"/>
                      <a:gd name="connsiteX6" fmla="*/ 592667 w 4641485"/>
                      <a:gd name="connsiteY6" fmla="*/ 541866 h 1049866"/>
                      <a:gd name="connsiteX7" fmla="*/ 0 w 4641485"/>
                      <a:gd name="connsiteY7" fmla="*/ 254000 h 1049866"/>
                      <a:gd name="connsiteX8" fmla="*/ 880533 w 4641485"/>
                      <a:gd name="connsiteY8" fmla="*/ 16933 h 1049866"/>
                      <a:gd name="connsiteX9" fmla="*/ 2302933 w 4641485"/>
                      <a:gd name="connsiteY9" fmla="*/ 626533 h 1049866"/>
                      <a:gd name="connsiteX10" fmla="*/ 3725333 w 4641485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73798 w 4673016"/>
                      <a:gd name="connsiteY3" fmla="*/ 45720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84308 w 4673016"/>
                      <a:gd name="connsiteY3" fmla="*/ 404648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34464 w 4673016"/>
                      <a:gd name="connsiteY9" fmla="*/ 62653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32979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794818 w 4673016"/>
                      <a:gd name="connsiteY3" fmla="*/ 436179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  <a:gd name="connsiteX0" fmla="*/ 3756864 w 4673016"/>
                      <a:gd name="connsiteY0" fmla="*/ 0 h 1049866"/>
                      <a:gd name="connsiteX1" fmla="*/ 4673016 w 4673016"/>
                      <a:gd name="connsiteY1" fmla="*/ 239402 h 1049866"/>
                      <a:gd name="connsiteX2" fmla="*/ 3993931 w 4673016"/>
                      <a:gd name="connsiteY2" fmla="*/ 541866 h 1049866"/>
                      <a:gd name="connsiteX3" fmla="*/ 3815839 w 4673016"/>
                      <a:gd name="connsiteY3" fmla="*/ 467710 h 1049866"/>
                      <a:gd name="connsiteX4" fmla="*/ 2300598 w 4673016"/>
                      <a:gd name="connsiteY4" fmla="*/ 1049866 h 1049866"/>
                      <a:gd name="connsiteX5" fmla="*/ 912064 w 4673016"/>
                      <a:gd name="connsiteY5" fmla="*/ 457200 h 1049866"/>
                      <a:gd name="connsiteX6" fmla="*/ 624198 w 4673016"/>
                      <a:gd name="connsiteY6" fmla="*/ 541866 h 1049866"/>
                      <a:gd name="connsiteX7" fmla="*/ 0 w 4673016"/>
                      <a:gd name="connsiteY7" fmla="*/ 275021 h 1049866"/>
                      <a:gd name="connsiteX8" fmla="*/ 912064 w 4673016"/>
                      <a:gd name="connsiteY8" fmla="*/ 16933 h 1049866"/>
                      <a:gd name="connsiteX9" fmla="*/ 2323954 w 4673016"/>
                      <a:gd name="connsiteY9" fmla="*/ 616023 h 1049866"/>
                      <a:gd name="connsiteX10" fmla="*/ 3756864 w 4673016"/>
                      <a:gd name="connsiteY10" fmla="*/ 0 h 1049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673016" h="1049866">
                        <a:moveTo>
                          <a:pt x="3756864" y="0"/>
                        </a:moveTo>
                        <a:lnTo>
                          <a:pt x="4673016" y="239402"/>
                        </a:lnTo>
                        <a:lnTo>
                          <a:pt x="3993931" y="541866"/>
                        </a:lnTo>
                        <a:lnTo>
                          <a:pt x="3815839" y="467710"/>
                        </a:lnTo>
                        <a:lnTo>
                          <a:pt x="2300598" y="1049866"/>
                        </a:lnTo>
                        <a:lnTo>
                          <a:pt x="912064" y="457200"/>
                        </a:lnTo>
                        <a:lnTo>
                          <a:pt x="624198" y="541866"/>
                        </a:lnTo>
                        <a:lnTo>
                          <a:pt x="0" y="275021"/>
                        </a:lnTo>
                        <a:lnTo>
                          <a:pt x="912064" y="16933"/>
                        </a:lnTo>
                        <a:lnTo>
                          <a:pt x="2323954" y="616023"/>
                        </a:lnTo>
                        <a:lnTo>
                          <a:pt x="3756864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78" name="Freeform 577">
                    <a:extLst>
                      <a:ext uri="{FF2B5EF4-FFF2-40B4-BE49-F238E27FC236}">
                        <a16:creationId xmlns:a16="http://schemas.microsoft.com/office/drawing/2014/main" id="{ACCDDAE7-57F3-FE41-9376-A4A42B63CE8A}"/>
                      </a:ext>
                    </a:extLst>
                  </p:cNvPr>
                  <p:cNvSpPr/>
                  <p:nvPr/>
                </p:nvSpPr>
                <p:spPr>
                  <a:xfrm>
                    <a:off x="8367548" y="3054383"/>
                    <a:ext cx="317042" cy="170569"/>
                  </a:xfrm>
                  <a:custGeom>
                    <a:avLst/>
                    <a:gdLst>
                      <a:gd name="connsiteX0" fmla="*/ 21021 w 1744718"/>
                      <a:gd name="connsiteY0" fmla="*/ 0 h 903890"/>
                      <a:gd name="connsiteX1" fmla="*/ 1744718 w 1744718"/>
                      <a:gd name="connsiteY1" fmla="*/ 693683 h 903890"/>
                      <a:gd name="connsiteX2" fmla="*/ 1145628 w 1744718"/>
                      <a:gd name="connsiteY2" fmla="*/ 903890 h 903890"/>
                      <a:gd name="connsiteX3" fmla="*/ 0 w 1744718"/>
                      <a:gd name="connsiteY3" fmla="*/ 451945 h 903890"/>
                      <a:gd name="connsiteX4" fmla="*/ 21021 w 1744718"/>
                      <a:gd name="connsiteY4" fmla="*/ 0 h 903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4718" h="903890">
                        <a:moveTo>
                          <a:pt x="21021" y="0"/>
                        </a:moveTo>
                        <a:lnTo>
                          <a:pt x="1744718" y="693683"/>
                        </a:lnTo>
                        <a:lnTo>
                          <a:pt x="1145628" y="903890"/>
                        </a:lnTo>
                        <a:lnTo>
                          <a:pt x="0" y="451945"/>
                        </a:lnTo>
                        <a:lnTo>
                          <a:pt x="21021" y="0"/>
                        </a:lnTo>
                        <a:close/>
                      </a:path>
                    </a:pathLst>
                  </a:custGeom>
                  <a:solidFill>
                    <a:srgbClr val="0000A3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79" name="Freeform 578">
                    <a:extLst>
                      <a:ext uri="{FF2B5EF4-FFF2-40B4-BE49-F238E27FC236}">
                        <a16:creationId xmlns:a16="http://schemas.microsoft.com/office/drawing/2014/main" id="{A3D566E9-6B68-164C-94C9-BAE70CA335DE}"/>
                      </a:ext>
                    </a:extLst>
                  </p:cNvPr>
                  <p:cNvSpPr/>
                  <p:nvPr/>
                </p:nvSpPr>
                <p:spPr>
                  <a:xfrm>
                    <a:off x="7786941" y="3054383"/>
                    <a:ext cx="311312" cy="168585"/>
                  </a:xfrm>
                  <a:custGeom>
                    <a:avLst/>
                    <a:gdLst>
                      <a:gd name="connsiteX0" fmla="*/ 1702676 w 1713187"/>
                      <a:gd name="connsiteY0" fmla="*/ 0 h 893380"/>
                      <a:gd name="connsiteX1" fmla="*/ 1713187 w 1713187"/>
                      <a:gd name="connsiteY1" fmla="*/ 472966 h 893380"/>
                      <a:gd name="connsiteX2" fmla="*/ 578069 w 1713187"/>
                      <a:gd name="connsiteY2" fmla="*/ 893380 h 893380"/>
                      <a:gd name="connsiteX3" fmla="*/ 0 w 1713187"/>
                      <a:gd name="connsiteY3" fmla="*/ 693683 h 893380"/>
                      <a:gd name="connsiteX4" fmla="*/ 1702676 w 1713187"/>
                      <a:gd name="connsiteY4" fmla="*/ 0 h 893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3187" h="893380">
                        <a:moveTo>
                          <a:pt x="1702676" y="0"/>
                        </a:moveTo>
                        <a:lnTo>
                          <a:pt x="1713187" y="472966"/>
                        </a:lnTo>
                        <a:lnTo>
                          <a:pt x="578069" y="893380"/>
                        </a:lnTo>
                        <a:lnTo>
                          <a:pt x="0" y="693683"/>
                        </a:lnTo>
                        <a:lnTo>
                          <a:pt x="1702676" y="0"/>
                        </a:lnTo>
                        <a:close/>
                      </a:path>
                    </a:pathLst>
                  </a:custGeom>
                  <a:solidFill>
                    <a:srgbClr val="0000A8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580" name="Freeform 579">
                    <a:extLst>
                      <a:ext uri="{FF2B5EF4-FFF2-40B4-BE49-F238E27FC236}">
                        <a16:creationId xmlns:a16="http://schemas.microsoft.com/office/drawing/2014/main" id="{2C90D9F1-CB92-4D42-9643-6FB82E85DE9D}"/>
                      </a:ext>
                    </a:extLst>
                  </p:cNvPr>
                  <p:cNvSpPr/>
                  <p:nvPr/>
                </p:nvSpPr>
                <p:spPr>
                  <a:xfrm>
                    <a:off x="7895013" y="2971083"/>
                    <a:ext cx="676892" cy="267753"/>
                  </a:xfrm>
                  <a:custGeom>
                    <a:avLst/>
                    <a:gdLst>
                      <a:gd name="connsiteX0" fmla="*/ 599089 w 4162096"/>
                      <a:gd name="connsiteY0" fmla="*/ 273269 h 1618593"/>
                      <a:gd name="connsiteX1" fmla="*/ 882869 w 4162096"/>
                      <a:gd name="connsiteY1" fmla="*/ 199697 h 1618593"/>
                      <a:gd name="connsiteX2" fmla="*/ 2312276 w 4162096"/>
                      <a:gd name="connsiteY2" fmla="*/ 798786 h 1618593"/>
                      <a:gd name="connsiteX3" fmla="*/ 3794234 w 4162096"/>
                      <a:gd name="connsiteY3" fmla="*/ 199697 h 1618593"/>
                      <a:gd name="connsiteX4" fmla="*/ 4014951 w 4162096"/>
                      <a:gd name="connsiteY4" fmla="*/ 273269 h 1618593"/>
                      <a:gd name="connsiteX5" fmla="*/ 3058510 w 4162096"/>
                      <a:gd name="connsiteY5" fmla="*/ 641131 h 1618593"/>
                      <a:gd name="connsiteX6" fmla="*/ 3026979 w 4162096"/>
                      <a:gd name="connsiteY6" fmla="*/ 1114097 h 1618593"/>
                      <a:gd name="connsiteX7" fmla="*/ 4162096 w 4162096"/>
                      <a:gd name="connsiteY7" fmla="*/ 1545021 h 1618593"/>
                      <a:gd name="connsiteX8" fmla="*/ 3878317 w 4162096"/>
                      <a:gd name="connsiteY8" fmla="*/ 1608083 h 1618593"/>
                      <a:gd name="connsiteX9" fmla="*/ 2301765 w 4162096"/>
                      <a:gd name="connsiteY9" fmla="*/ 945931 h 1618593"/>
                      <a:gd name="connsiteX10" fmla="*/ 693682 w 4162096"/>
                      <a:gd name="connsiteY10" fmla="*/ 1618593 h 1618593"/>
                      <a:gd name="connsiteX11" fmla="*/ 430924 w 4162096"/>
                      <a:gd name="connsiteY11" fmla="*/ 1524000 h 1618593"/>
                      <a:gd name="connsiteX12" fmla="*/ 1576551 w 4162096"/>
                      <a:gd name="connsiteY12" fmla="*/ 1082566 h 1618593"/>
                      <a:gd name="connsiteX13" fmla="*/ 1545020 w 4162096"/>
                      <a:gd name="connsiteY13" fmla="*/ 609600 h 1618593"/>
                      <a:gd name="connsiteX14" fmla="*/ 0 w 4162096"/>
                      <a:gd name="connsiteY14" fmla="*/ 0 h 1618593"/>
                      <a:gd name="connsiteX15" fmla="*/ 872358 w 4162096"/>
                      <a:gd name="connsiteY15" fmla="*/ 210207 h 1618593"/>
                      <a:gd name="connsiteX16" fmla="*/ 872358 w 4162096"/>
                      <a:gd name="connsiteY16" fmla="*/ 210207 h 1618593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15" fmla="*/ 441434 w 3731172"/>
                      <a:gd name="connsiteY15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441434 w 3731172"/>
                      <a:gd name="connsiteY14" fmla="*/ 10510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357351 w 3731172"/>
                      <a:gd name="connsiteY14" fmla="*/ 115613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0990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47144 w 3731172"/>
                      <a:gd name="connsiteY14" fmla="*/ 6306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14096 w 3731172"/>
                      <a:gd name="connsiteY13" fmla="*/ 420413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56137 w 3731172"/>
                      <a:gd name="connsiteY13" fmla="*/ 441434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882869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68165 w 3731172"/>
                      <a:gd name="connsiteY0" fmla="*/ 73572 h 1418896"/>
                      <a:gd name="connsiteX1" fmla="*/ 451945 w 3731172"/>
                      <a:gd name="connsiteY1" fmla="*/ 0 h 1418896"/>
                      <a:gd name="connsiteX2" fmla="*/ 1881352 w 3731172"/>
                      <a:gd name="connsiteY2" fmla="*/ 599089 h 1418896"/>
                      <a:gd name="connsiteX3" fmla="*/ 3363310 w 3731172"/>
                      <a:gd name="connsiteY3" fmla="*/ 0 h 1418896"/>
                      <a:gd name="connsiteX4" fmla="*/ 3584027 w 3731172"/>
                      <a:gd name="connsiteY4" fmla="*/ 73572 h 1418896"/>
                      <a:gd name="connsiteX5" fmla="*/ 2627586 w 3731172"/>
                      <a:gd name="connsiteY5" fmla="*/ 441434 h 1418896"/>
                      <a:gd name="connsiteX6" fmla="*/ 2596055 w 3731172"/>
                      <a:gd name="connsiteY6" fmla="*/ 914400 h 1418896"/>
                      <a:gd name="connsiteX7" fmla="*/ 3731172 w 3731172"/>
                      <a:gd name="connsiteY7" fmla="*/ 1345324 h 1418896"/>
                      <a:gd name="connsiteX8" fmla="*/ 3447393 w 3731172"/>
                      <a:gd name="connsiteY8" fmla="*/ 1408386 h 1418896"/>
                      <a:gd name="connsiteX9" fmla="*/ 1870841 w 3731172"/>
                      <a:gd name="connsiteY9" fmla="*/ 746234 h 1418896"/>
                      <a:gd name="connsiteX10" fmla="*/ 262758 w 3731172"/>
                      <a:gd name="connsiteY10" fmla="*/ 1418896 h 1418896"/>
                      <a:gd name="connsiteX11" fmla="*/ 0 w 3731172"/>
                      <a:gd name="connsiteY11" fmla="*/ 1324303 h 1418896"/>
                      <a:gd name="connsiteX12" fmla="*/ 1145627 w 3731172"/>
                      <a:gd name="connsiteY12" fmla="*/ 903890 h 1418896"/>
                      <a:gd name="connsiteX13" fmla="*/ 1145626 w 3731172"/>
                      <a:gd name="connsiteY13" fmla="*/ 451945 h 1418896"/>
                      <a:gd name="connsiteX14" fmla="*/ 189185 w 3731172"/>
                      <a:gd name="connsiteY14" fmla="*/ 84081 h 1418896"/>
                      <a:gd name="connsiteX15" fmla="*/ 168165 w 3731172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575034 w 3710151"/>
                      <a:gd name="connsiteY6" fmla="*/ 91440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06565 w 3710151"/>
                      <a:gd name="connsiteY6" fmla="*/ 924910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06565 w 3710151"/>
                      <a:gd name="connsiteY5" fmla="*/ 441434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5151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60331 w 3710151"/>
                      <a:gd name="connsiteY2" fmla="*/ 599089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124605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12460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47144 w 3710151"/>
                      <a:gd name="connsiteY0" fmla="*/ 73572 h 1418896"/>
                      <a:gd name="connsiteX1" fmla="*/ 430924 w 3710151"/>
                      <a:gd name="connsiteY1" fmla="*/ 0 h 1418896"/>
                      <a:gd name="connsiteX2" fmla="*/ 1838028 w 3710151"/>
                      <a:gd name="connsiteY2" fmla="*/ 591655 h 1418896"/>
                      <a:gd name="connsiteX3" fmla="*/ 3342289 w 3710151"/>
                      <a:gd name="connsiteY3" fmla="*/ 0 h 1418896"/>
                      <a:gd name="connsiteX4" fmla="*/ 3563006 w 3710151"/>
                      <a:gd name="connsiteY4" fmla="*/ 73572 h 1418896"/>
                      <a:gd name="connsiteX5" fmla="*/ 2617717 w 3710151"/>
                      <a:gd name="connsiteY5" fmla="*/ 448868 h 1418896"/>
                      <a:gd name="connsiteX6" fmla="*/ 2610282 w 3710151"/>
                      <a:gd name="connsiteY6" fmla="*/ 902607 h 1418896"/>
                      <a:gd name="connsiteX7" fmla="*/ 3710151 w 3710151"/>
                      <a:gd name="connsiteY7" fmla="*/ 1345324 h 1418896"/>
                      <a:gd name="connsiteX8" fmla="*/ 3426372 w 3710151"/>
                      <a:gd name="connsiteY8" fmla="*/ 1408386 h 1418896"/>
                      <a:gd name="connsiteX9" fmla="*/ 1849820 w 3710151"/>
                      <a:gd name="connsiteY9" fmla="*/ 746234 h 1418896"/>
                      <a:gd name="connsiteX10" fmla="*/ 241737 w 3710151"/>
                      <a:gd name="connsiteY10" fmla="*/ 1418896 h 1418896"/>
                      <a:gd name="connsiteX11" fmla="*/ 0 w 3710151"/>
                      <a:gd name="connsiteY11" fmla="*/ 1334814 h 1418896"/>
                      <a:gd name="connsiteX12" fmla="*/ 1098586 w 3710151"/>
                      <a:gd name="connsiteY12" fmla="*/ 903890 h 1418896"/>
                      <a:gd name="connsiteX13" fmla="*/ 1087434 w 3710151"/>
                      <a:gd name="connsiteY13" fmla="*/ 451945 h 1418896"/>
                      <a:gd name="connsiteX14" fmla="*/ 168164 w 3710151"/>
                      <a:gd name="connsiteY14" fmla="*/ 84081 h 1418896"/>
                      <a:gd name="connsiteX15" fmla="*/ 147144 w 3710151"/>
                      <a:gd name="connsiteY15" fmla="*/ 73572 h 1418896"/>
                      <a:gd name="connsiteX0" fmla="*/ 162012 w 3725019"/>
                      <a:gd name="connsiteY0" fmla="*/ 73572 h 1418896"/>
                      <a:gd name="connsiteX1" fmla="*/ 445792 w 3725019"/>
                      <a:gd name="connsiteY1" fmla="*/ 0 h 1418896"/>
                      <a:gd name="connsiteX2" fmla="*/ 1852896 w 3725019"/>
                      <a:gd name="connsiteY2" fmla="*/ 591655 h 1418896"/>
                      <a:gd name="connsiteX3" fmla="*/ 3357157 w 3725019"/>
                      <a:gd name="connsiteY3" fmla="*/ 0 h 1418896"/>
                      <a:gd name="connsiteX4" fmla="*/ 3577874 w 3725019"/>
                      <a:gd name="connsiteY4" fmla="*/ 73572 h 1418896"/>
                      <a:gd name="connsiteX5" fmla="*/ 2632585 w 3725019"/>
                      <a:gd name="connsiteY5" fmla="*/ 448868 h 1418896"/>
                      <a:gd name="connsiteX6" fmla="*/ 2625150 w 3725019"/>
                      <a:gd name="connsiteY6" fmla="*/ 902607 h 1418896"/>
                      <a:gd name="connsiteX7" fmla="*/ 3725019 w 3725019"/>
                      <a:gd name="connsiteY7" fmla="*/ 1345324 h 1418896"/>
                      <a:gd name="connsiteX8" fmla="*/ 3441240 w 3725019"/>
                      <a:gd name="connsiteY8" fmla="*/ 1408386 h 1418896"/>
                      <a:gd name="connsiteX9" fmla="*/ 1864688 w 3725019"/>
                      <a:gd name="connsiteY9" fmla="*/ 746234 h 1418896"/>
                      <a:gd name="connsiteX10" fmla="*/ 256605 w 3725019"/>
                      <a:gd name="connsiteY10" fmla="*/ 1418896 h 1418896"/>
                      <a:gd name="connsiteX11" fmla="*/ 0 w 3725019"/>
                      <a:gd name="connsiteY11" fmla="*/ 1331097 h 1418896"/>
                      <a:gd name="connsiteX12" fmla="*/ 1113454 w 3725019"/>
                      <a:gd name="connsiteY12" fmla="*/ 903890 h 1418896"/>
                      <a:gd name="connsiteX13" fmla="*/ 1102302 w 3725019"/>
                      <a:gd name="connsiteY13" fmla="*/ 451945 h 1418896"/>
                      <a:gd name="connsiteX14" fmla="*/ 183032 w 3725019"/>
                      <a:gd name="connsiteY14" fmla="*/ 84081 h 1418896"/>
                      <a:gd name="connsiteX15" fmla="*/ 162012 w 3725019"/>
                      <a:gd name="connsiteY15" fmla="*/ 73572 h 1418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725019" h="1418896">
                        <a:moveTo>
                          <a:pt x="162012" y="73572"/>
                        </a:moveTo>
                        <a:lnTo>
                          <a:pt x="445792" y="0"/>
                        </a:lnTo>
                        <a:lnTo>
                          <a:pt x="1852896" y="591655"/>
                        </a:lnTo>
                        <a:lnTo>
                          <a:pt x="3357157" y="0"/>
                        </a:lnTo>
                        <a:lnTo>
                          <a:pt x="3577874" y="73572"/>
                        </a:lnTo>
                        <a:lnTo>
                          <a:pt x="2632585" y="448868"/>
                        </a:lnTo>
                        <a:lnTo>
                          <a:pt x="2625150" y="902607"/>
                        </a:lnTo>
                        <a:lnTo>
                          <a:pt x="3725019" y="1345324"/>
                        </a:lnTo>
                        <a:lnTo>
                          <a:pt x="3441240" y="1408386"/>
                        </a:lnTo>
                        <a:lnTo>
                          <a:pt x="1864688" y="746234"/>
                        </a:lnTo>
                        <a:lnTo>
                          <a:pt x="256605" y="1418896"/>
                        </a:lnTo>
                        <a:lnTo>
                          <a:pt x="0" y="1331097"/>
                        </a:lnTo>
                        <a:lnTo>
                          <a:pt x="1113454" y="903890"/>
                        </a:lnTo>
                        <a:cubicBezTo>
                          <a:pt x="1113454" y="760249"/>
                          <a:pt x="1102302" y="595586"/>
                          <a:pt x="1102302" y="451945"/>
                        </a:cubicBezTo>
                        <a:lnTo>
                          <a:pt x="183032" y="84081"/>
                        </a:lnTo>
                        <a:cubicBezTo>
                          <a:pt x="26317" y="21019"/>
                          <a:pt x="169019" y="77075"/>
                          <a:pt x="162012" y="73572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60000"/>
                      <a:lumOff val="4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9D6E6C8-84CD-CB4A-84F1-067117845CF7}"/>
                </a:ext>
              </a:extLst>
            </p:cNvPr>
            <p:cNvGrpSpPr/>
            <p:nvPr/>
          </p:nvGrpSpPr>
          <p:grpSpPr>
            <a:xfrm>
              <a:off x="914169" y="3784413"/>
              <a:ext cx="6320401" cy="1610928"/>
              <a:chOff x="2495834" y="3549633"/>
              <a:chExt cx="6320401" cy="1610928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FCD09193-6AE8-9045-9CDC-6EFB0AA50425}"/>
                  </a:ext>
                </a:extLst>
              </p:cNvPr>
              <p:cNvGrpSpPr/>
              <p:nvPr/>
            </p:nvGrpSpPr>
            <p:grpSpPr>
              <a:xfrm>
                <a:off x="2495834" y="3549633"/>
                <a:ext cx="6206323" cy="1243997"/>
                <a:chOff x="2495834" y="3537276"/>
                <a:chExt cx="6206323" cy="1243997"/>
              </a:xfrm>
            </p:grpSpPr>
            <p:grpSp>
              <p:nvGrpSpPr>
                <p:cNvPr id="237" name="Group 652">
                  <a:extLst>
                    <a:ext uri="{FF2B5EF4-FFF2-40B4-BE49-F238E27FC236}">
                      <a16:creationId xmlns:a16="http://schemas.microsoft.com/office/drawing/2014/main" id="{B7A574D4-B4C4-F24D-A52D-60F53A34CE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95834" y="4101197"/>
                  <a:ext cx="733407" cy="660273"/>
                  <a:chOff x="2751" y="1851"/>
                  <a:chExt cx="462" cy="478"/>
                </a:xfrm>
              </p:grpSpPr>
              <p:pic>
                <p:nvPicPr>
                  <p:cNvPr id="238" name="Picture 653" descr="iphone_stylized_small">
                    <a:extLst>
                      <a:ext uri="{FF2B5EF4-FFF2-40B4-BE49-F238E27FC236}">
                        <a16:creationId xmlns:a16="http://schemas.microsoft.com/office/drawing/2014/main" id="{E40B5A73-5458-324C-9C33-8F55121BEDA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928" y="1922"/>
                    <a:ext cx="152" cy="4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39" name="Picture 654" descr="antenna_radiation_stylized">
                    <a:extLst>
                      <a:ext uri="{FF2B5EF4-FFF2-40B4-BE49-F238E27FC236}">
                        <a16:creationId xmlns:a16="http://schemas.microsoft.com/office/drawing/2014/main" id="{60774E42-B6D2-6342-AEC6-08E82A54789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751" y="1851"/>
                    <a:ext cx="462" cy="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90" name="Group 289">
                  <a:extLst>
                    <a:ext uri="{FF2B5EF4-FFF2-40B4-BE49-F238E27FC236}">
                      <a16:creationId xmlns:a16="http://schemas.microsoft.com/office/drawing/2014/main" id="{C9C48704-237C-E042-A607-8A9FFF15112D}"/>
                    </a:ext>
                  </a:extLst>
                </p:cNvPr>
                <p:cNvGrpSpPr/>
                <p:nvPr/>
              </p:nvGrpSpPr>
              <p:grpSpPr>
                <a:xfrm>
                  <a:off x="3472122" y="3537276"/>
                  <a:ext cx="790834" cy="1208131"/>
                  <a:chOff x="5970432" y="1600694"/>
                  <a:chExt cx="888604" cy="1226172"/>
                </a:xfrm>
              </p:grpSpPr>
              <p:grpSp>
                <p:nvGrpSpPr>
                  <p:cNvPr id="291" name="Group 290">
                    <a:extLst>
                      <a:ext uri="{FF2B5EF4-FFF2-40B4-BE49-F238E27FC236}">
                        <a16:creationId xmlns:a16="http://schemas.microsoft.com/office/drawing/2014/main" id="{EC48FFA5-0B8D-8940-9578-5CAAB8B434CA}"/>
                      </a:ext>
                    </a:extLst>
                  </p:cNvPr>
                  <p:cNvGrpSpPr/>
                  <p:nvPr/>
                </p:nvGrpSpPr>
                <p:grpSpPr>
                  <a:xfrm>
                    <a:off x="5970432" y="1600694"/>
                    <a:ext cx="466245" cy="953439"/>
                    <a:chOff x="6476205" y="1279015"/>
                    <a:chExt cx="466245" cy="953439"/>
                  </a:xfrm>
                </p:grpSpPr>
                <p:grpSp>
                  <p:nvGrpSpPr>
                    <p:cNvPr id="316" name="Group 817">
                      <a:extLst>
                        <a:ext uri="{FF2B5EF4-FFF2-40B4-BE49-F238E27FC236}">
                          <a16:creationId xmlns:a16="http://schemas.microsoft.com/office/drawing/2014/main" id="{C2EF0451-0CA1-724A-BA7D-FA7A8388A47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476205" y="1279015"/>
                      <a:ext cx="466245" cy="420795"/>
                      <a:chOff x="2920" y="1424"/>
                      <a:chExt cx="326" cy="310"/>
                    </a:xfrm>
                  </p:grpSpPr>
                  <p:sp>
                    <p:nvSpPr>
                      <p:cNvPr id="333" name="Oval 818">
                        <a:extLst>
                          <a:ext uri="{FF2B5EF4-FFF2-40B4-BE49-F238E27FC236}">
                            <a16:creationId xmlns:a16="http://schemas.microsoft.com/office/drawing/2014/main" id="{A613AA86-1E03-5344-825E-696D7901DD77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920" y="1445"/>
                        <a:ext cx="326" cy="289"/>
                      </a:xfrm>
                      <a:prstGeom prst="ellipse">
                        <a:avLst/>
                      </a:prstGeom>
                      <a:noFill/>
                      <a:ln w="12700">
                        <a:solidFill>
                          <a:srgbClr val="011199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sz="1500" dirty="0">
                          <a:cs typeface="+mn-cs"/>
                        </a:endParaRPr>
                      </a:p>
                    </p:txBody>
                  </p:sp>
                  <p:grpSp>
                    <p:nvGrpSpPr>
                      <p:cNvPr id="334" name="Group 819">
                        <a:extLst>
                          <a:ext uri="{FF2B5EF4-FFF2-40B4-BE49-F238E27FC236}">
                            <a16:creationId xmlns:a16="http://schemas.microsoft.com/office/drawing/2014/main" id="{C922C50E-F1D7-FC45-ABFC-A32030B84EAF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949" y="1424"/>
                        <a:ext cx="265" cy="280"/>
                        <a:chOff x="2949" y="1424"/>
                        <a:chExt cx="265" cy="280"/>
                      </a:xfrm>
                    </p:grpSpPr>
                    <p:sp>
                      <p:nvSpPr>
                        <p:cNvPr id="335" name="Oval 820">
                          <a:extLst>
                            <a:ext uri="{FF2B5EF4-FFF2-40B4-BE49-F238E27FC236}">
                              <a16:creationId xmlns:a16="http://schemas.microsoft.com/office/drawing/2014/main" id="{7AB8EDE7-CA20-EA49-AE13-8B0E3024B611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30" y="1545"/>
                          <a:ext cx="107" cy="92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011199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 sz="1500" dirty="0"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36" name="Oval 821">
                          <a:extLst>
                            <a:ext uri="{FF2B5EF4-FFF2-40B4-BE49-F238E27FC236}">
                              <a16:creationId xmlns:a16="http://schemas.microsoft.com/office/drawing/2014/main" id="{CFF1CFAD-0B4A-5249-BE82-B24B699A090A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06" y="1525"/>
                          <a:ext cx="154" cy="131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011199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 sz="1500" dirty="0"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37" name="Oval 822">
                          <a:extLst>
                            <a:ext uri="{FF2B5EF4-FFF2-40B4-BE49-F238E27FC236}">
                              <a16:creationId xmlns:a16="http://schemas.microsoft.com/office/drawing/2014/main" id="{290B1727-5427-6149-A5EF-2A0BE27D1504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983" y="1501"/>
                          <a:ext cx="203" cy="179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011199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 sz="1500" dirty="0"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38" name="Oval 823">
                          <a:extLst>
                            <a:ext uri="{FF2B5EF4-FFF2-40B4-BE49-F238E27FC236}">
                              <a16:creationId xmlns:a16="http://schemas.microsoft.com/office/drawing/2014/main" id="{4793DA61-B3FF-2E4D-AA14-FDB0E9C19E69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949" y="1476"/>
                          <a:ext cx="265" cy="228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rgbClr val="011199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en-US" sz="1500" dirty="0"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339" name="Freeform 824">
                          <a:extLst>
                            <a:ext uri="{FF2B5EF4-FFF2-40B4-BE49-F238E27FC236}">
                              <a16:creationId xmlns:a16="http://schemas.microsoft.com/office/drawing/2014/main" id="{EE24D3D4-F5C1-6749-8657-7DFA35663153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 flipV="1">
                          <a:off x="2987" y="1424"/>
                          <a:ext cx="205" cy="143"/>
                        </a:xfrm>
                        <a:custGeom>
                          <a:avLst/>
                          <a:gdLst>
                            <a:gd name="T0" fmla="*/ 0 w 1180"/>
                            <a:gd name="T1" fmla="*/ 0 h 956"/>
                            <a:gd name="T2" fmla="*/ 0 w 1180"/>
                            <a:gd name="T3" fmla="*/ 0 h 956"/>
                            <a:gd name="T4" fmla="*/ 0 w 1180"/>
                            <a:gd name="T5" fmla="*/ 0 h 956"/>
                            <a:gd name="T6" fmla="*/ 0 w 1180"/>
                            <a:gd name="T7" fmla="*/ 0 h 956"/>
                            <a:gd name="T8" fmla="*/ 0 w 1180"/>
                            <a:gd name="T9" fmla="*/ 0 h 956"/>
                            <a:gd name="T10" fmla="*/ 0 w 1180"/>
                            <a:gd name="T11" fmla="*/ 0 h 956"/>
                            <a:gd name="T12" fmla="*/ 0 w 1180"/>
                            <a:gd name="T13" fmla="*/ 0 h 956"/>
                            <a:gd name="T14" fmla="*/ 0 w 1180"/>
                            <a:gd name="T15" fmla="*/ 0 h 956"/>
                            <a:gd name="T16" fmla="*/ 0 w 1180"/>
                            <a:gd name="T17" fmla="*/ 0 h 956"/>
                            <a:gd name="T18" fmla="*/ 0 w 1180"/>
                            <a:gd name="T19" fmla="*/ 0 h 956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0" t="0" r="r" b="b"/>
                          <a:pathLst>
                            <a:path w="1180" h="956">
                              <a:moveTo>
                                <a:pt x="499" y="7"/>
                              </a:moveTo>
                              <a:lnTo>
                                <a:pt x="0" y="780"/>
                              </a:lnTo>
                              <a:lnTo>
                                <a:pt x="134" y="885"/>
                              </a:lnTo>
                              <a:lnTo>
                                <a:pt x="366" y="920"/>
                              </a:lnTo>
                              <a:lnTo>
                                <a:pt x="534" y="956"/>
                              </a:lnTo>
                              <a:lnTo>
                                <a:pt x="829" y="949"/>
                              </a:lnTo>
                              <a:lnTo>
                                <a:pt x="1096" y="850"/>
                              </a:lnTo>
                              <a:lnTo>
                                <a:pt x="1180" y="801"/>
                              </a:lnTo>
                              <a:lnTo>
                                <a:pt x="668" y="0"/>
                              </a:lnTo>
                              <a:lnTo>
                                <a:pt x="499" y="7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xmlns="" w="19050" cmpd="sng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 sz="1500" dirty="0"/>
                        </a:p>
                      </p:txBody>
                    </p:sp>
                  </p:grpSp>
                </p:grpSp>
                <p:grpSp>
                  <p:nvGrpSpPr>
                    <p:cNvPr id="317" name="Group 398">
                      <a:extLst>
                        <a:ext uri="{FF2B5EF4-FFF2-40B4-BE49-F238E27FC236}">
                          <a16:creationId xmlns:a16="http://schemas.microsoft.com/office/drawing/2014/main" id="{65393C64-CECA-704C-B52A-6E54FB659C8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527789" y="1518577"/>
                      <a:ext cx="375668" cy="713877"/>
                      <a:chOff x="3130" y="3288"/>
                      <a:chExt cx="410" cy="742"/>
                    </a:xfrm>
                  </p:grpSpPr>
                  <p:sp>
                    <p:nvSpPr>
                      <p:cNvPr id="318" name="Line 270">
                        <a:extLst>
                          <a:ext uri="{FF2B5EF4-FFF2-40B4-BE49-F238E27FC236}">
                            <a16:creationId xmlns:a16="http://schemas.microsoft.com/office/drawing/2014/main" id="{30F58770-7764-E447-889D-2E708BF29FC5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130" y="3288"/>
                        <a:ext cx="205" cy="67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19" name="Line 271">
                        <a:extLst>
                          <a:ext uri="{FF2B5EF4-FFF2-40B4-BE49-F238E27FC236}">
                            <a16:creationId xmlns:a16="http://schemas.microsoft.com/office/drawing/2014/main" id="{D1123060-6CBC-0944-9E3E-400C044C8278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35" y="3288"/>
                        <a:ext cx="205" cy="669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20" name="Line 272">
                        <a:extLst>
                          <a:ext uri="{FF2B5EF4-FFF2-40B4-BE49-F238E27FC236}">
                            <a16:creationId xmlns:a16="http://schemas.microsoft.com/office/drawing/2014/main" id="{5B0B371A-5EE5-CC45-ACD3-4D8AF2CAFF45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130" y="3957"/>
                        <a:ext cx="205" cy="73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21" name="Line 273">
                        <a:extLst>
                          <a:ext uri="{FF2B5EF4-FFF2-40B4-BE49-F238E27FC236}">
                            <a16:creationId xmlns:a16="http://schemas.microsoft.com/office/drawing/2014/main" id="{A4376E8F-930A-3D47-86E0-0F0ACB1B2BFA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335" y="3957"/>
                        <a:ext cx="205" cy="73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22" name="Line 274">
                        <a:extLst>
                          <a:ext uri="{FF2B5EF4-FFF2-40B4-BE49-F238E27FC236}">
                            <a16:creationId xmlns:a16="http://schemas.microsoft.com/office/drawing/2014/main" id="{DC4D63DA-C320-6349-824D-67CD7CE7860D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335" y="3303"/>
                        <a:ext cx="0" cy="727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23" name="Line 275">
                        <a:extLst>
                          <a:ext uri="{FF2B5EF4-FFF2-40B4-BE49-F238E27FC236}">
                            <a16:creationId xmlns:a16="http://schemas.microsoft.com/office/drawing/2014/main" id="{E96001AD-A9DD-F747-9E27-D2C4D308413F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130" y="3888"/>
                        <a:ext cx="205" cy="72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24" name="Line 276">
                        <a:extLst>
                          <a:ext uri="{FF2B5EF4-FFF2-40B4-BE49-F238E27FC236}">
                            <a16:creationId xmlns:a16="http://schemas.microsoft.com/office/drawing/2014/main" id="{030A895B-C421-5442-8B45-738E48624378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335" y="3888"/>
                        <a:ext cx="205" cy="69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25" name="Line 277">
                        <a:extLst>
                          <a:ext uri="{FF2B5EF4-FFF2-40B4-BE49-F238E27FC236}">
                            <a16:creationId xmlns:a16="http://schemas.microsoft.com/office/drawing/2014/main" id="{72F25B95-31AF-C549-B80C-BDFDCD9A0465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217" y="3668"/>
                        <a:ext cx="118" cy="55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26" name="Line 278">
                        <a:extLst>
                          <a:ext uri="{FF2B5EF4-FFF2-40B4-BE49-F238E27FC236}">
                            <a16:creationId xmlns:a16="http://schemas.microsoft.com/office/drawing/2014/main" id="{2F371059-41B6-A947-AEDC-5E3A4D33FB33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335" y="3668"/>
                        <a:ext cx="124" cy="55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27" name="Line 279">
                        <a:extLst>
                          <a:ext uri="{FF2B5EF4-FFF2-40B4-BE49-F238E27FC236}">
                            <a16:creationId xmlns:a16="http://schemas.microsoft.com/office/drawing/2014/main" id="{1AD7838F-EEF9-414D-8E67-948B41173FA1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178" y="3766"/>
                        <a:ext cx="152" cy="75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28" name="Line 280">
                        <a:extLst>
                          <a:ext uri="{FF2B5EF4-FFF2-40B4-BE49-F238E27FC236}">
                            <a16:creationId xmlns:a16="http://schemas.microsoft.com/office/drawing/2014/main" id="{B2725003-B064-3140-8EBB-BA8E67BD0902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335" y="3781"/>
                        <a:ext cx="153" cy="6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29" name="Line 281">
                        <a:extLst>
                          <a:ext uri="{FF2B5EF4-FFF2-40B4-BE49-F238E27FC236}">
                            <a16:creationId xmlns:a16="http://schemas.microsoft.com/office/drawing/2014/main" id="{97765559-BD7A-1F41-91EA-B3FD894E1B9E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335" y="3567"/>
                        <a:ext cx="78" cy="27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30" name="Line 282">
                        <a:extLst>
                          <a:ext uri="{FF2B5EF4-FFF2-40B4-BE49-F238E27FC236}">
                            <a16:creationId xmlns:a16="http://schemas.microsoft.com/office/drawing/2014/main" id="{4EA72013-A268-854B-BE9E-B0D6C2D32722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335" y="3428"/>
                        <a:ext cx="49" cy="21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31" name="Line 283">
                        <a:extLst>
                          <a:ext uri="{FF2B5EF4-FFF2-40B4-BE49-F238E27FC236}">
                            <a16:creationId xmlns:a16="http://schemas.microsoft.com/office/drawing/2014/main" id="{428197BC-47D0-1E4B-8244-36200B164802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247" y="3558"/>
                        <a:ext cx="95" cy="3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  <p:sp>
                    <p:nvSpPr>
                      <p:cNvPr id="332" name="Line 284">
                        <a:extLst>
                          <a:ext uri="{FF2B5EF4-FFF2-40B4-BE49-F238E27FC236}">
                            <a16:creationId xmlns:a16="http://schemas.microsoft.com/office/drawing/2014/main" id="{04A1EF6D-F5EE-524C-9DB7-09BE19C1978C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289" y="3422"/>
                        <a:ext cx="55" cy="36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/>
                      <a:lstStyle/>
                      <a:p>
                        <a:pPr defTabSz="685800">
                          <a:defRPr/>
                        </a:pPr>
                        <a:endParaRPr lang="en-US" sz="1350" kern="0" dirty="0">
                          <a:solidFill>
                            <a:srgbClr val="000000"/>
                          </a:solidFill>
                          <a:ea typeface="ＭＳ Ｐゴシック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92" name="Group 291">
                    <a:extLst>
                      <a:ext uri="{FF2B5EF4-FFF2-40B4-BE49-F238E27FC236}">
                        <a16:creationId xmlns:a16="http://schemas.microsoft.com/office/drawing/2014/main" id="{C90CA754-8C8F-4644-9A2D-7588F908497A}"/>
                      </a:ext>
                    </a:extLst>
                  </p:cNvPr>
                  <p:cNvGrpSpPr/>
                  <p:nvPr/>
                </p:nvGrpSpPr>
                <p:grpSpPr>
                  <a:xfrm>
                    <a:off x="6091888" y="2409568"/>
                    <a:ext cx="767148" cy="417298"/>
                    <a:chOff x="1503784" y="3006600"/>
                    <a:chExt cx="1771786" cy="957087"/>
                  </a:xfrm>
                </p:grpSpPr>
                <p:grpSp>
                  <p:nvGrpSpPr>
                    <p:cNvPr id="293" name="Group 292">
                      <a:extLst>
                        <a:ext uri="{FF2B5EF4-FFF2-40B4-BE49-F238E27FC236}">
                          <a16:creationId xmlns:a16="http://schemas.microsoft.com/office/drawing/2014/main" id="{1DD9292E-07D8-4E49-AD9F-6BCA22D8E7A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03784" y="3006600"/>
                      <a:ext cx="1771786" cy="957087"/>
                      <a:chOff x="1465684" y="2997075"/>
                      <a:chExt cx="1771786" cy="957087"/>
                    </a:xfrm>
                  </p:grpSpPr>
                  <p:sp>
                    <p:nvSpPr>
                      <p:cNvPr id="314" name="Freeform 313">
                        <a:extLst>
                          <a:ext uri="{FF2B5EF4-FFF2-40B4-BE49-F238E27FC236}">
                            <a16:creationId xmlns:a16="http://schemas.microsoft.com/office/drawing/2014/main" id="{3025F10C-A7CC-B74A-B72A-260BD7C017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65684" y="3328365"/>
                        <a:ext cx="1771786" cy="625797"/>
                      </a:xfrm>
                      <a:custGeom>
                        <a:avLst/>
                        <a:gdLst>
                          <a:gd name="connsiteX0" fmla="*/ 8187558 w 8187558"/>
                          <a:gd name="connsiteY0" fmla="*/ 0 h 2617076"/>
                          <a:gd name="connsiteX1" fmla="*/ 8187558 w 8187558"/>
                          <a:gd name="connsiteY1" fmla="*/ 1271752 h 2617076"/>
                          <a:gd name="connsiteX2" fmla="*/ 4025462 w 8187558"/>
                          <a:gd name="connsiteY2" fmla="*/ 2617076 h 2617076"/>
                          <a:gd name="connsiteX3" fmla="*/ 0 w 8187558"/>
                          <a:gd name="connsiteY3" fmla="*/ 1229711 h 2617076"/>
                          <a:gd name="connsiteX4" fmla="*/ 31531 w 8187558"/>
                          <a:gd name="connsiteY4" fmla="*/ 147145 h 2617076"/>
                          <a:gd name="connsiteX5" fmla="*/ 4046482 w 8187558"/>
                          <a:gd name="connsiteY5" fmla="*/ 1576552 h 2617076"/>
                          <a:gd name="connsiteX6" fmla="*/ 8187558 w 8187558"/>
                          <a:gd name="connsiteY6" fmla="*/ 0 h 2617076"/>
                          <a:gd name="connsiteX0" fmla="*/ 8187558 w 8187558"/>
                          <a:gd name="connsiteY0" fmla="*/ 0 h 2617076"/>
                          <a:gd name="connsiteX1" fmla="*/ 8187558 w 8187558"/>
                          <a:gd name="connsiteY1" fmla="*/ 1271752 h 2617076"/>
                          <a:gd name="connsiteX2" fmla="*/ 4025462 w 8187558"/>
                          <a:gd name="connsiteY2" fmla="*/ 2617076 h 2617076"/>
                          <a:gd name="connsiteX3" fmla="*/ 0 w 8187558"/>
                          <a:gd name="connsiteY3" fmla="*/ 1229711 h 2617076"/>
                          <a:gd name="connsiteX4" fmla="*/ 31531 w 8187558"/>
                          <a:gd name="connsiteY4" fmla="*/ 147145 h 2617076"/>
                          <a:gd name="connsiteX5" fmla="*/ 4046482 w 8187558"/>
                          <a:gd name="connsiteY5" fmla="*/ 1576552 h 2617076"/>
                          <a:gd name="connsiteX6" fmla="*/ 8187558 w 8187558"/>
                          <a:gd name="connsiteY6" fmla="*/ 0 h 2617076"/>
                          <a:gd name="connsiteX0" fmla="*/ 8187558 w 8187558"/>
                          <a:gd name="connsiteY0" fmla="*/ 0 h 2617076"/>
                          <a:gd name="connsiteX1" fmla="*/ 8187558 w 8187558"/>
                          <a:gd name="connsiteY1" fmla="*/ 1271752 h 2617076"/>
                          <a:gd name="connsiteX2" fmla="*/ 4025462 w 8187558"/>
                          <a:gd name="connsiteY2" fmla="*/ 2617076 h 2617076"/>
                          <a:gd name="connsiteX3" fmla="*/ 0 w 8187558"/>
                          <a:gd name="connsiteY3" fmla="*/ 1229711 h 2617076"/>
                          <a:gd name="connsiteX4" fmla="*/ 31531 w 8187558"/>
                          <a:gd name="connsiteY4" fmla="*/ 147145 h 2617076"/>
                          <a:gd name="connsiteX5" fmla="*/ 4046482 w 8187558"/>
                          <a:gd name="connsiteY5" fmla="*/ 1576552 h 2617076"/>
                          <a:gd name="connsiteX6" fmla="*/ 8187558 w 8187558"/>
                          <a:gd name="connsiteY6" fmla="*/ 0 h 2617076"/>
                          <a:gd name="connsiteX0" fmla="*/ 8187558 w 8187558"/>
                          <a:gd name="connsiteY0" fmla="*/ 0 h 2617076"/>
                          <a:gd name="connsiteX1" fmla="*/ 8187558 w 8187558"/>
                          <a:gd name="connsiteY1" fmla="*/ 1271752 h 2617076"/>
                          <a:gd name="connsiteX2" fmla="*/ 4025462 w 8187558"/>
                          <a:gd name="connsiteY2" fmla="*/ 2617076 h 2617076"/>
                          <a:gd name="connsiteX3" fmla="*/ 0 w 8187558"/>
                          <a:gd name="connsiteY3" fmla="*/ 1229711 h 2617076"/>
                          <a:gd name="connsiteX4" fmla="*/ 31531 w 8187558"/>
                          <a:gd name="connsiteY4" fmla="*/ 147145 h 2617076"/>
                          <a:gd name="connsiteX5" fmla="*/ 4046482 w 8187558"/>
                          <a:gd name="connsiteY5" fmla="*/ 1576552 h 2617076"/>
                          <a:gd name="connsiteX6" fmla="*/ 8187558 w 8187558"/>
                          <a:gd name="connsiteY6" fmla="*/ 0 h 2617076"/>
                          <a:gd name="connsiteX0" fmla="*/ 8187558 w 8187558"/>
                          <a:gd name="connsiteY0" fmla="*/ 0 h 2617076"/>
                          <a:gd name="connsiteX1" fmla="*/ 8187558 w 8187558"/>
                          <a:gd name="connsiteY1" fmla="*/ 1271752 h 2617076"/>
                          <a:gd name="connsiteX2" fmla="*/ 4025462 w 8187558"/>
                          <a:gd name="connsiteY2" fmla="*/ 2617076 h 2617076"/>
                          <a:gd name="connsiteX3" fmla="*/ 0 w 8187558"/>
                          <a:gd name="connsiteY3" fmla="*/ 1229711 h 2617076"/>
                          <a:gd name="connsiteX4" fmla="*/ 31531 w 8187558"/>
                          <a:gd name="connsiteY4" fmla="*/ 147145 h 2617076"/>
                          <a:gd name="connsiteX5" fmla="*/ 4046482 w 8187558"/>
                          <a:gd name="connsiteY5" fmla="*/ 1576552 h 2617076"/>
                          <a:gd name="connsiteX6" fmla="*/ 8187558 w 8187558"/>
                          <a:gd name="connsiteY6" fmla="*/ 0 h 2617076"/>
                          <a:gd name="connsiteX0" fmla="*/ 8187558 w 8187558"/>
                          <a:gd name="connsiteY0" fmla="*/ 0 h 2617076"/>
                          <a:gd name="connsiteX1" fmla="*/ 8187558 w 8187558"/>
                          <a:gd name="connsiteY1" fmla="*/ 1271752 h 2617076"/>
                          <a:gd name="connsiteX2" fmla="*/ 4025462 w 8187558"/>
                          <a:gd name="connsiteY2" fmla="*/ 2617076 h 2617076"/>
                          <a:gd name="connsiteX3" fmla="*/ 0 w 8187558"/>
                          <a:gd name="connsiteY3" fmla="*/ 1229711 h 2617076"/>
                          <a:gd name="connsiteX4" fmla="*/ 31531 w 8187558"/>
                          <a:gd name="connsiteY4" fmla="*/ 147145 h 2617076"/>
                          <a:gd name="connsiteX5" fmla="*/ 4046482 w 8187558"/>
                          <a:gd name="connsiteY5" fmla="*/ 1576552 h 2617076"/>
                          <a:gd name="connsiteX6" fmla="*/ 8187558 w 8187558"/>
                          <a:gd name="connsiteY6" fmla="*/ 0 h 2617076"/>
                          <a:gd name="connsiteX0" fmla="*/ 8187558 w 8187558"/>
                          <a:gd name="connsiteY0" fmla="*/ 0 h 2617076"/>
                          <a:gd name="connsiteX1" fmla="*/ 8187558 w 8187558"/>
                          <a:gd name="connsiteY1" fmla="*/ 1271752 h 2617076"/>
                          <a:gd name="connsiteX2" fmla="*/ 4025462 w 8187558"/>
                          <a:gd name="connsiteY2" fmla="*/ 2617076 h 2617076"/>
                          <a:gd name="connsiteX3" fmla="*/ 0 w 8187558"/>
                          <a:gd name="connsiteY3" fmla="*/ 1229711 h 2617076"/>
                          <a:gd name="connsiteX4" fmla="*/ 31531 w 8187558"/>
                          <a:gd name="connsiteY4" fmla="*/ 147145 h 2617076"/>
                          <a:gd name="connsiteX5" fmla="*/ 4046482 w 8187558"/>
                          <a:gd name="connsiteY5" fmla="*/ 1576552 h 2617076"/>
                          <a:gd name="connsiteX6" fmla="*/ 8187558 w 8187558"/>
                          <a:gd name="connsiteY6" fmla="*/ 0 h 2617076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46482 w 8187558"/>
                          <a:gd name="connsiteY5" fmla="*/ 1576552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46482 w 8187558"/>
                          <a:gd name="connsiteY5" fmla="*/ 1576552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46482 w 8187558"/>
                          <a:gd name="connsiteY5" fmla="*/ 1576552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46482 w 8187558"/>
                          <a:gd name="connsiteY5" fmla="*/ 1576552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88524 w 8187558"/>
                          <a:gd name="connsiteY5" fmla="*/ 1597573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88524 w 8187558"/>
                          <a:gd name="connsiteY5" fmla="*/ 1597573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99035 w 8187558"/>
                          <a:gd name="connsiteY5" fmla="*/ 1566042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99035 w 8187558"/>
                          <a:gd name="connsiteY5" fmla="*/ 1566042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99035 w 8187558"/>
                          <a:gd name="connsiteY5" fmla="*/ 1566042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99035 w 8187558"/>
                          <a:gd name="connsiteY5" fmla="*/ 1566042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99035 w 8187558"/>
                          <a:gd name="connsiteY5" fmla="*/ 1566042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99035 w 8187558"/>
                          <a:gd name="connsiteY5" fmla="*/ 1566042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99035 w 8187558"/>
                          <a:gd name="connsiteY5" fmla="*/ 1566042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99035 w 8187558"/>
                          <a:gd name="connsiteY5" fmla="*/ 1566042 h 2638097"/>
                          <a:gd name="connsiteX6" fmla="*/ 8187558 w 8187558"/>
                          <a:gd name="connsiteY6" fmla="*/ 0 h 2638097"/>
                          <a:gd name="connsiteX0" fmla="*/ 8187558 w 8187558"/>
                          <a:gd name="connsiteY0" fmla="*/ 0 h 2638097"/>
                          <a:gd name="connsiteX1" fmla="*/ 8187558 w 8187558"/>
                          <a:gd name="connsiteY1" fmla="*/ 1271752 h 2638097"/>
                          <a:gd name="connsiteX2" fmla="*/ 4099035 w 8187558"/>
                          <a:gd name="connsiteY2" fmla="*/ 2638097 h 2638097"/>
                          <a:gd name="connsiteX3" fmla="*/ 0 w 8187558"/>
                          <a:gd name="connsiteY3" fmla="*/ 1229711 h 2638097"/>
                          <a:gd name="connsiteX4" fmla="*/ 31531 w 8187558"/>
                          <a:gd name="connsiteY4" fmla="*/ 147145 h 2638097"/>
                          <a:gd name="connsiteX5" fmla="*/ 4099035 w 8187558"/>
                          <a:gd name="connsiteY5" fmla="*/ 1566042 h 2638097"/>
                          <a:gd name="connsiteX6" fmla="*/ 8187558 w 8187558"/>
                          <a:gd name="connsiteY6" fmla="*/ 0 h 2638097"/>
                          <a:gd name="connsiteX0" fmla="*/ 8176538 w 8176538"/>
                          <a:gd name="connsiteY0" fmla="*/ 0 h 2638097"/>
                          <a:gd name="connsiteX1" fmla="*/ 8176538 w 8176538"/>
                          <a:gd name="connsiteY1" fmla="*/ 1271752 h 2638097"/>
                          <a:gd name="connsiteX2" fmla="*/ 4088015 w 8176538"/>
                          <a:gd name="connsiteY2" fmla="*/ 2638097 h 2638097"/>
                          <a:gd name="connsiteX3" fmla="*/ 0 w 8176538"/>
                          <a:gd name="connsiteY3" fmla="*/ 1269888 h 2638097"/>
                          <a:gd name="connsiteX4" fmla="*/ 20511 w 8176538"/>
                          <a:gd name="connsiteY4" fmla="*/ 147145 h 2638097"/>
                          <a:gd name="connsiteX5" fmla="*/ 4088015 w 8176538"/>
                          <a:gd name="connsiteY5" fmla="*/ 1566042 h 2638097"/>
                          <a:gd name="connsiteX6" fmla="*/ 8176538 w 8176538"/>
                          <a:gd name="connsiteY6" fmla="*/ 0 h 2638097"/>
                          <a:gd name="connsiteX0" fmla="*/ 8176538 w 8176538"/>
                          <a:gd name="connsiteY0" fmla="*/ 0 h 2772020"/>
                          <a:gd name="connsiteX1" fmla="*/ 8176538 w 8176538"/>
                          <a:gd name="connsiteY1" fmla="*/ 1271752 h 2772020"/>
                          <a:gd name="connsiteX2" fmla="*/ 4099034 w 8176538"/>
                          <a:gd name="connsiteY2" fmla="*/ 2772020 h 2772020"/>
                          <a:gd name="connsiteX3" fmla="*/ 0 w 8176538"/>
                          <a:gd name="connsiteY3" fmla="*/ 1269888 h 2772020"/>
                          <a:gd name="connsiteX4" fmla="*/ 20511 w 8176538"/>
                          <a:gd name="connsiteY4" fmla="*/ 147145 h 2772020"/>
                          <a:gd name="connsiteX5" fmla="*/ 4088015 w 8176538"/>
                          <a:gd name="connsiteY5" fmla="*/ 1566042 h 2772020"/>
                          <a:gd name="connsiteX6" fmla="*/ 8176538 w 8176538"/>
                          <a:gd name="connsiteY6" fmla="*/ 0 h 2772020"/>
                          <a:gd name="connsiteX0" fmla="*/ 8176538 w 8176538"/>
                          <a:gd name="connsiteY0" fmla="*/ 0 h 2772339"/>
                          <a:gd name="connsiteX1" fmla="*/ 8176538 w 8176538"/>
                          <a:gd name="connsiteY1" fmla="*/ 1378890 h 2772339"/>
                          <a:gd name="connsiteX2" fmla="*/ 4099034 w 8176538"/>
                          <a:gd name="connsiteY2" fmla="*/ 2772020 h 2772339"/>
                          <a:gd name="connsiteX3" fmla="*/ 0 w 8176538"/>
                          <a:gd name="connsiteY3" fmla="*/ 1269888 h 2772339"/>
                          <a:gd name="connsiteX4" fmla="*/ 20511 w 8176538"/>
                          <a:gd name="connsiteY4" fmla="*/ 147145 h 2772339"/>
                          <a:gd name="connsiteX5" fmla="*/ 4088015 w 8176538"/>
                          <a:gd name="connsiteY5" fmla="*/ 1566042 h 2772339"/>
                          <a:gd name="connsiteX6" fmla="*/ 8176538 w 8176538"/>
                          <a:gd name="connsiteY6" fmla="*/ 0 h 2772339"/>
                          <a:gd name="connsiteX0" fmla="*/ 8176538 w 8176538"/>
                          <a:gd name="connsiteY0" fmla="*/ 0 h 2825888"/>
                          <a:gd name="connsiteX1" fmla="*/ 8176538 w 8176538"/>
                          <a:gd name="connsiteY1" fmla="*/ 1378890 h 2825888"/>
                          <a:gd name="connsiteX2" fmla="*/ 4099034 w 8176538"/>
                          <a:gd name="connsiteY2" fmla="*/ 2825590 h 2825888"/>
                          <a:gd name="connsiteX3" fmla="*/ 0 w 8176538"/>
                          <a:gd name="connsiteY3" fmla="*/ 1269888 h 2825888"/>
                          <a:gd name="connsiteX4" fmla="*/ 20511 w 8176538"/>
                          <a:gd name="connsiteY4" fmla="*/ 147145 h 2825888"/>
                          <a:gd name="connsiteX5" fmla="*/ 4088015 w 8176538"/>
                          <a:gd name="connsiteY5" fmla="*/ 1566042 h 2825888"/>
                          <a:gd name="connsiteX6" fmla="*/ 8176538 w 8176538"/>
                          <a:gd name="connsiteY6" fmla="*/ 0 h 2825888"/>
                          <a:gd name="connsiteX0" fmla="*/ 8165518 w 8165518"/>
                          <a:gd name="connsiteY0" fmla="*/ 0 h 2825606"/>
                          <a:gd name="connsiteX1" fmla="*/ 8165518 w 8165518"/>
                          <a:gd name="connsiteY1" fmla="*/ 1378890 h 2825606"/>
                          <a:gd name="connsiteX2" fmla="*/ 4088014 w 8165518"/>
                          <a:gd name="connsiteY2" fmla="*/ 2825590 h 2825606"/>
                          <a:gd name="connsiteX3" fmla="*/ 0 w 8165518"/>
                          <a:gd name="connsiteY3" fmla="*/ 1403811 h 2825606"/>
                          <a:gd name="connsiteX4" fmla="*/ 9491 w 8165518"/>
                          <a:gd name="connsiteY4" fmla="*/ 147145 h 2825606"/>
                          <a:gd name="connsiteX5" fmla="*/ 4076995 w 8165518"/>
                          <a:gd name="connsiteY5" fmla="*/ 1566042 h 2825606"/>
                          <a:gd name="connsiteX6" fmla="*/ 8165518 w 8165518"/>
                          <a:gd name="connsiteY6" fmla="*/ 0 h 2825606"/>
                          <a:gd name="connsiteX0" fmla="*/ 8165518 w 8165518"/>
                          <a:gd name="connsiteY0" fmla="*/ 0 h 2879174"/>
                          <a:gd name="connsiteX1" fmla="*/ 8165518 w 8165518"/>
                          <a:gd name="connsiteY1" fmla="*/ 1378890 h 2879174"/>
                          <a:gd name="connsiteX2" fmla="*/ 4132092 w 8165518"/>
                          <a:gd name="connsiteY2" fmla="*/ 2879159 h 2879174"/>
                          <a:gd name="connsiteX3" fmla="*/ 0 w 8165518"/>
                          <a:gd name="connsiteY3" fmla="*/ 1403811 h 2879174"/>
                          <a:gd name="connsiteX4" fmla="*/ 9491 w 8165518"/>
                          <a:gd name="connsiteY4" fmla="*/ 147145 h 2879174"/>
                          <a:gd name="connsiteX5" fmla="*/ 4076995 w 8165518"/>
                          <a:gd name="connsiteY5" fmla="*/ 1566042 h 2879174"/>
                          <a:gd name="connsiteX6" fmla="*/ 8165518 w 8165518"/>
                          <a:gd name="connsiteY6" fmla="*/ 0 h 2879174"/>
                          <a:gd name="connsiteX0" fmla="*/ 8165518 w 8176537"/>
                          <a:gd name="connsiteY0" fmla="*/ 0 h 2879410"/>
                          <a:gd name="connsiteX1" fmla="*/ 8176537 w 8176537"/>
                          <a:gd name="connsiteY1" fmla="*/ 1499420 h 2879410"/>
                          <a:gd name="connsiteX2" fmla="*/ 4132092 w 8176537"/>
                          <a:gd name="connsiteY2" fmla="*/ 2879159 h 2879410"/>
                          <a:gd name="connsiteX3" fmla="*/ 0 w 8176537"/>
                          <a:gd name="connsiteY3" fmla="*/ 1403811 h 2879410"/>
                          <a:gd name="connsiteX4" fmla="*/ 9491 w 8176537"/>
                          <a:gd name="connsiteY4" fmla="*/ 147145 h 2879410"/>
                          <a:gd name="connsiteX5" fmla="*/ 4076995 w 8176537"/>
                          <a:gd name="connsiteY5" fmla="*/ 1566042 h 2879410"/>
                          <a:gd name="connsiteX6" fmla="*/ 8165518 w 8176537"/>
                          <a:gd name="connsiteY6" fmla="*/ 0 h 2879410"/>
                          <a:gd name="connsiteX0" fmla="*/ 8165518 w 8176537"/>
                          <a:gd name="connsiteY0" fmla="*/ 0 h 2879262"/>
                          <a:gd name="connsiteX1" fmla="*/ 8176537 w 8176537"/>
                          <a:gd name="connsiteY1" fmla="*/ 1499420 h 2879262"/>
                          <a:gd name="connsiteX2" fmla="*/ 4132092 w 8176537"/>
                          <a:gd name="connsiteY2" fmla="*/ 2879159 h 2879262"/>
                          <a:gd name="connsiteX3" fmla="*/ 0 w 8176537"/>
                          <a:gd name="connsiteY3" fmla="*/ 1403811 h 2879262"/>
                          <a:gd name="connsiteX4" fmla="*/ 9491 w 8176537"/>
                          <a:gd name="connsiteY4" fmla="*/ 147145 h 2879262"/>
                          <a:gd name="connsiteX5" fmla="*/ 4076995 w 8176537"/>
                          <a:gd name="connsiteY5" fmla="*/ 1566042 h 2879262"/>
                          <a:gd name="connsiteX6" fmla="*/ 8165518 w 8176537"/>
                          <a:gd name="connsiteY6" fmla="*/ 0 h 2879262"/>
                          <a:gd name="connsiteX0" fmla="*/ 8165518 w 8176537"/>
                          <a:gd name="connsiteY0" fmla="*/ 0 h 2879163"/>
                          <a:gd name="connsiteX1" fmla="*/ 8176537 w 8176537"/>
                          <a:gd name="connsiteY1" fmla="*/ 1499420 h 2879163"/>
                          <a:gd name="connsiteX2" fmla="*/ 4132092 w 8176537"/>
                          <a:gd name="connsiteY2" fmla="*/ 2879159 h 2879163"/>
                          <a:gd name="connsiteX3" fmla="*/ 0 w 8176537"/>
                          <a:gd name="connsiteY3" fmla="*/ 1510948 h 2879163"/>
                          <a:gd name="connsiteX4" fmla="*/ 9491 w 8176537"/>
                          <a:gd name="connsiteY4" fmla="*/ 147145 h 2879163"/>
                          <a:gd name="connsiteX5" fmla="*/ 4076995 w 8176537"/>
                          <a:gd name="connsiteY5" fmla="*/ 1566042 h 2879163"/>
                          <a:gd name="connsiteX6" fmla="*/ 8165518 w 8176537"/>
                          <a:gd name="connsiteY6" fmla="*/ 0 h 2879163"/>
                          <a:gd name="connsiteX0" fmla="*/ 8165518 w 8198577"/>
                          <a:gd name="connsiteY0" fmla="*/ 0 h 2879451"/>
                          <a:gd name="connsiteX1" fmla="*/ 8198577 w 8198577"/>
                          <a:gd name="connsiteY1" fmla="*/ 1606558 h 2879451"/>
                          <a:gd name="connsiteX2" fmla="*/ 4132092 w 8198577"/>
                          <a:gd name="connsiteY2" fmla="*/ 2879159 h 2879451"/>
                          <a:gd name="connsiteX3" fmla="*/ 0 w 8198577"/>
                          <a:gd name="connsiteY3" fmla="*/ 1510948 h 2879451"/>
                          <a:gd name="connsiteX4" fmla="*/ 9491 w 8198577"/>
                          <a:gd name="connsiteY4" fmla="*/ 147145 h 2879451"/>
                          <a:gd name="connsiteX5" fmla="*/ 4076995 w 8198577"/>
                          <a:gd name="connsiteY5" fmla="*/ 1566042 h 2879451"/>
                          <a:gd name="connsiteX6" fmla="*/ 8165518 w 8198577"/>
                          <a:gd name="connsiteY6" fmla="*/ 0 h 2879451"/>
                          <a:gd name="connsiteX0" fmla="*/ 8165518 w 8165518"/>
                          <a:gd name="connsiteY0" fmla="*/ 0 h 2880066"/>
                          <a:gd name="connsiteX1" fmla="*/ 8165518 w 8165518"/>
                          <a:gd name="connsiteY1" fmla="*/ 1673520 h 2880066"/>
                          <a:gd name="connsiteX2" fmla="*/ 4132092 w 8165518"/>
                          <a:gd name="connsiteY2" fmla="*/ 2879159 h 2880066"/>
                          <a:gd name="connsiteX3" fmla="*/ 0 w 8165518"/>
                          <a:gd name="connsiteY3" fmla="*/ 1510948 h 2880066"/>
                          <a:gd name="connsiteX4" fmla="*/ 9491 w 8165518"/>
                          <a:gd name="connsiteY4" fmla="*/ 147145 h 2880066"/>
                          <a:gd name="connsiteX5" fmla="*/ 4076995 w 8165518"/>
                          <a:gd name="connsiteY5" fmla="*/ 1566042 h 2880066"/>
                          <a:gd name="connsiteX6" fmla="*/ 8165518 w 8165518"/>
                          <a:gd name="connsiteY6" fmla="*/ 0 h 2880066"/>
                          <a:gd name="connsiteX0" fmla="*/ 8156794 w 8156794"/>
                          <a:gd name="connsiteY0" fmla="*/ 0 h 2879270"/>
                          <a:gd name="connsiteX1" fmla="*/ 8156794 w 8156794"/>
                          <a:gd name="connsiteY1" fmla="*/ 1673520 h 2879270"/>
                          <a:gd name="connsiteX2" fmla="*/ 4123368 w 8156794"/>
                          <a:gd name="connsiteY2" fmla="*/ 2879159 h 2879270"/>
                          <a:gd name="connsiteX3" fmla="*/ 2295 w 8156794"/>
                          <a:gd name="connsiteY3" fmla="*/ 1618086 h 2879270"/>
                          <a:gd name="connsiteX4" fmla="*/ 767 w 8156794"/>
                          <a:gd name="connsiteY4" fmla="*/ 147145 h 2879270"/>
                          <a:gd name="connsiteX5" fmla="*/ 4068271 w 8156794"/>
                          <a:gd name="connsiteY5" fmla="*/ 1566042 h 2879270"/>
                          <a:gd name="connsiteX6" fmla="*/ 8156794 w 8156794"/>
                          <a:gd name="connsiteY6" fmla="*/ 0 h 2879270"/>
                          <a:gd name="connsiteX0" fmla="*/ 8156794 w 8156794"/>
                          <a:gd name="connsiteY0" fmla="*/ 0 h 2973000"/>
                          <a:gd name="connsiteX1" fmla="*/ 8156794 w 8156794"/>
                          <a:gd name="connsiteY1" fmla="*/ 1673520 h 2973000"/>
                          <a:gd name="connsiteX2" fmla="*/ 4134388 w 8156794"/>
                          <a:gd name="connsiteY2" fmla="*/ 2972904 h 2973000"/>
                          <a:gd name="connsiteX3" fmla="*/ 2295 w 8156794"/>
                          <a:gd name="connsiteY3" fmla="*/ 1618086 h 2973000"/>
                          <a:gd name="connsiteX4" fmla="*/ 767 w 8156794"/>
                          <a:gd name="connsiteY4" fmla="*/ 147145 h 2973000"/>
                          <a:gd name="connsiteX5" fmla="*/ 4068271 w 8156794"/>
                          <a:gd name="connsiteY5" fmla="*/ 1566042 h 2973000"/>
                          <a:gd name="connsiteX6" fmla="*/ 8156794 w 8156794"/>
                          <a:gd name="connsiteY6" fmla="*/ 0 h 2973000"/>
                          <a:gd name="connsiteX0" fmla="*/ 8156794 w 8156794"/>
                          <a:gd name="connsiteY0" fmla="*/ 0 h 2973000"/>
                          <a:gd name="connsiteX1" fmla="*/ 8156794 w 8156794"/>
                          <a:gd name="connsiteY1" fmla="*/ 1673520 h 2973000"/>
                          <a:gd name="connsiteX2" fmla="*/ 4134388 w 8156794"/>
                          <a:gd name="connsiteY2" fmla="*/ 2972904 h 2973000"/>
                          <a:gd name="connsiteX3" fmla="*/ 2295 w 8156794"/>
                          <a:gd name="connsiteY3" fmla="*/ 1618086 h 2973000"/>
                          <a:gd name="connsiteX4" fmla="*/ 767 w 8156794"/>
                          <a:gd name="connsiteY4" fmla="*/ 147145 h 2973000"/>
                          <a:gd name="connsiteX5" fmla="*/ 4068271 w 8156794"/>
                          <a:gd name="connsiteY5" fmla="*/ 1566042 h 2973000"/>
                          <a:gd name="connsiteX6" fmla="*/ 8156794 w 8156794"/>
                          <a:gd name="connsiteY6" fmla="*/ 0 h 2973000"/>
                          <a:gd name="connsiteX0" fmla="*/ 8156794 w 8156794"/>
                          <a:gd name="connsiteY0" fmla="*/ 0 h 2973000"/>
                          <a:gd name="connsiteX1" fmla="*/ 8156794 w 8156794"/>
                          <a:gd name="connsiteY1" fmla="*/ 1673520 h 2973000"/>
                          <a:gd name="connsiteX2" fmla="*/ 4134388 w 8156794"/>
                          <a:gd name="connsiteY2" fmla="*/ 2972904 h 2973000"/>
                          <a:gd name="connsiteX3" fmla="*/ 2295 w 8156794"/>
                          <a:gd name="connsiteY3" fmla="*/ 1618086 h 2973000"/>
                          <a:gd name="connsiteX4" fmla="*/ 767 w 8156794"/>
                          <a:gd name="connsiteY4" fmla="*/ 147145 h 2973000"/>
                          <a:gd name="connsiteX5" fmla="*/ 4068271 w 8156794"/>
                          <a:gd name="connsiteY5" fmla="*/ 1566042 h 2973000"/>
                          <a:gd name="connsiteX6" fmla="*/ 8156794 w 8156794"/>
                          <a:gd name="connsiteY6" fmla="*/ 0 h 2973000"/>
                          <a:gd name="connsiteX0" fmla="*/ 8156794 w 8156794"/>
                          <a:gd name="connsiteY0" fmla="*/ 0 h 2973020"/>
                          <a:gd name="connsiteX1" fmla="*/ 8156794 w 8156794"/>
                          <a:gd name="connsiteY1" fmla="*/ 1673520 h 2973020"/>
                          <a:gd name="connsiteX2" fmla="*/ 4134388 w 8156794"/>
                          <a:gd name="connsiteY2" fmla="*/ 2972904 h 2973020"/>
                          <a:gd name="connsiteX3" fmla="*/ 2295 w 8156794"/>
                          <a:gd name="connsiteY3" fmla="*/ 1618086 h 2973020"/>
                          <a:gd name="connsiteX4" fmla="*/ 767 w 8156794"/>
                          <a:gd name="connsiteY4" fmla="*/ 147145 h 2973020"/>
                          <a:gd name="connsiteX5" fmla="*/ 4068271 w 8156794"/>
                          <a:gd name="connsiteY5" fmla="*/ 1566042 h 2973020"/>
                          <a:gd name="connsiteX6" fmla="*/ 8156794 w 8156794"/>
                          <a:gd name="connsiteY6" fmla="*/ 0 h 2973020"/>
                          <a:gd name="connsiteX0" fmla="*/ 8156794 w 8156794"/>
                          <a:gd name="connsiteY0" fmla="*/ 0 h 2973021"/>
                          <a:gd name="connsiteX1" fmla="*/ 8156794 w 8156794"/>
                          <a:gd name="connsiteY1" fmla="*/ 1673520 h 2973021"/>
                          <a:gd name="connsiteX2" fmla="*/ 4134388 w 8156794"/>
                          <a:gd name="connsiteY2" fmla="*/ 2972904 h 2973021"/>
                          <a:gd name="connsiteX3" fmla="*/ 2295 w 8156794"/>
                          <a:gd name="connsiteY3" fmla="*/ 1618086 h 2973021"/>
                          <a:gd name="connsiteX4" fmla="*/ 767 w 8156794"/>
                          <a:gd name="connsiteY4" fmla="*/ 147145 h 2973021"/>
                          <a:gd name="connsiteX5" fmla="*/ 4068271 w 8156794"/>
                          <a:gd name="connsiteY5" fmla="*/ 1566042 h 2973021"/>
                          <a:gd name="connsiteX6" fmla="*/ 8156794 w 8156794"/>
                          <a:gd name="connsiteY6" fmla="*/ 0 h 2973021"/>
                          <a:gd name="connsiteX0" fmla="*/ 8156794 w 8156794"/>
                          <a:gd name="connsiteY0" fmla="*/ 0 h 2973021"/>
                          <a:gd name="connsiteX1" fmla="*/ 8156794 w 8156794"/>
                          <a:gd name="connsiteY1" fmla="*/ 1673520 h 2973021"/>
                          <a:gd name="connsiteX2" fmla="*/ 4134388 w 8156794"/>
                          <a:gd name="connsiteY2" fmla="*/ 2972904 h 2973021"/>
                          <a:gd name="connsiteX3" fmla="*/ 2295 w 8156794"/>
                          <a:gd name="connsiteY3" fmla="*/ 1618086 h 2973021"/>
                          <a:gd name="connsiteX4" fmla="*/ 767 w 8156794"/>
                          <a:gd name="connsiteY4" fmla="*/ 147145 h 2973021"/>
                          <a:gd name="connsiteX5" fmla="*/ 4068271 w 8156794"/>
                          <a:gd name="connsiteY5" fmla="*/ 1566042 h 2973021"/>
                          <a:gd name="connsiteX6" fmla="*/ 8156794 w 8156794"/>
                          <a:gd name="connsiteY6" fmla="*/ 0 h 2973021"/>
                          <a:gd name="connsiteX0" fmla="*/ 8156794 w 8156794"/>
                          <a:gd name="connsiteY0" fmla="*/ 0 h 2973021"/>
                          <a:gd name="connsiteX1" fmla="*/ 8156794 w 8156794"/>
                          <a:gd name="connsiteY1" fmla="*/ 1673520 h 2973021"/>
                          <a:gd name="connsiteX2" fmla="*/ 4134388 w 8156794"/>
                          <a:gd name="connsiteY2" fmla="*/ 2972904 h 2973021"/>
                          <a:gd name="connsiteX3" fmla="*/ 2295 w 8156794"/>
                          <a:gd name="connsiteY3" fmla="*/ 1618086 h 2973021"/>
                          <a:gd name="connsiteX4" fmla="*/ 767 w 8156794"/>
                          <a:gd name="connsiteY4" fmla="*/ 147145 h 2973021"/>
                          <a:gd name="connsiteX5" fmla="*/ 4068271 w 8156794"/>
                          <a:gd name="connsiteY5" fmla="*/ 1566042 h 2973021"/>
                          <a:gd name="connsiteX6" fmla="*/ 8156794 w 8156794"/>
                          <a:gd name="connsiteY6" fmla="*/ 0 h 2973021"/>
                          <a:gd name="connsiteX0" fmla="*/ 8156794 w 8156794"/>
                          <a:gd name="connsiteY0" fmla="*/ 0 h 2973021"/>
                          <a:gd name="connsiteX1" fmla="*/ 8156794 w 8156794"/>
                          <a:gd name="connsiteY1" fmla="*/ 1673520 h 2973021"/>
                          <a:gd name="connsiteX2" fmla="*/ 4134388 w 8156794"/>
                          <a:gd name="connsiteY2" fmla="*/ 2972904 h 2973021"/>
                          <a:gd name="connsiteX3" fmla="*/ 2295 w 8156794"/>
                          <a:gd name="connsiteY3" fmla="*/ 1618086 h 2973021"/>
                          <a:gd name="connsiteX4" fmla="*/ 767 w 8156794"/>
                          <a:gd name="connsiteY4" fmla="*/ 147145 h 2973021"/>
                          <a:gd name="connsiteX5" fmla="*/ 4068271 w 8156794"/>
                          <a:gd name="connsiteY5" fmla="*/ 1566042 h 2973021"/>
                          <a:gd name="connsiteX6" fmla="*/ 8156794 w 8156794"/>
                          <a:gd name="connsiteY6" fmla="*/ 0 h 2973021"/>
                          <a:gd name="connsiteX0" fmla="*/ 8156794 w 8156794"/>
                          <a:gd name="connsiteY0" fmla="*/ 0 h 2973141"/>
                          <a:gd name="connsiteX1" fmla="*/ 8156794 w 8156794"/>
                          <a:gd name="connsiteY1" fmla="*/ 1673520 h 2973141"/>
                          <a:gd name="connsiteX2" fmla="*/ 4134388 w 8156794"/>
                          <a:gd name="connsiteY2" fmla="*/ 2972904 h 2973141"/>
                          <a:gd name="connsiteX3" fmla="*/ 2295 w 8156794"/>
                          <a:gd name="connsiteY3" fmla="*/ 1618086 h 2973141"/>
                          <a:gd name="connsiteX4" fmla="*/ 767 w 8156794"/>
                          <a:gd name="connsiteY4" fmla="*/ 147145 h 2973141"/>
                          <a:gd name="connsiteX5" fmla="*/ 4068271 w 8156794"/>
                          <a:gd name="connsiteY5" fmla="*/ 1566042 h 2973141"/>
                          <a:gd name="connsiteX6" fmla="*/ 8156794 w 8156794"/>
                          <a:gd name="connsiteY6" fmla="*/ 0 h 2973141"/>
                          <a:gd name="connsiteX0" fmla="*/ 8156794 w 8156794"/>
                          <a:gd name="connsiteY0" fmla="*/ 0 h 3066827"/>
                          <a:gd name="connsiteX1" fmla="*/ 8156794 w 8156794"/>
                          <a:gd name="connsiteY1" fmla="*/ 1673520 h 3066827"/>
                          <a:gd name="connsiteX2" fmla="*/ 4123353 w 8156794"/>
                          <a:gd name="connsiteY2" fmla="*/ 3066650 h 3066827"/>
                          <a:gd name="connsiteX3" fmla="*/ 2295 w 8156794"/>
                          <a:gd name="connsiteY3" fmla="*/ 1618086 h 3066827"/>
                          <a:gd name="connsiteX4" fmla="*/ 767 w 8156794"/>
                          <a:gd name="connsiteY4" fmla="*/ 147145 h 3066827"/>
                          <a:gd name="connsiteX5" fmla="*/ 4068271 w 8156794"/>
                          <a:gd name="connsiteY5" fmla="*/ 1566042 h 3066827"/>
                          <a:gd name="connsiteX6" fmla="*/ 8156794 w 8156794"/>
                          <a:gd name="connsiteY6" fmla="*/ 0 h 3066827"/>
                          <a:gd name="connsiteX0" fmla="*/ 8123689 w 8156794"/>
                          <a:gd name="connsiteY0" fmla="*/ 0 h 2999866"/>
                          <a:gd name="connsiteX1" fmla="*/ 8156794 w 8156794"/>
                          <a:gd name="connsiteY1" fmla="*/ 1606559 h 2999866"/>
                          <a:gd name="connsiteX2" fmla="*/ 4123353 w 8156794"/>
                          <a:gd name="connsiteY2" fmla="*/ 2999689 h 2999866"/>
                          <a:gd name="connsiteX3" fmla="*/ 2295 w 8156794"/>
                          <a:gd name="connsiteY3" fmla="*/ 1551125 h 2999866"/>
                          <a:gd name="connsiteX4" fmla="*/ 767 w 8156794"/>
                          <a:gd name="connsiteY4" fmla="*/ 80184 h 2999866"/>
                          <a:gd name="connsiteX5" fmla="*/ 4068271 w 8156794"/>
                          <a:gd name="connsiteY5" fmla="*/ 1499081 h 2999866"/>
                          <a:gd name="connsiteX6" fmla="*/ 8123689 w 8156794"/>
                          <a:gd name="connsiteY6" fmla="*/ 0 h 2999866"/>
                          <a:gd name="connsiteX0" fmla="*/ 8167828 w 8167828"/>
                          <a:gd name="connsiteY0" fmla="*/ 0 h 3026651"/>
                          <a:gd name="connsiteX1" fmla="*/ 8156794 w 8167828"/>
                          <a:gd name="connsiteY1" fmla="*/ 1633344 h 3026651"/>
                          <a:gd name="connsiteX2" fmla="*/ 4123353 w 8167828"/>
                          <a:gd name="connsiteY2" fmla="*/ 3026474 h 3026651"/>
                          <a:gd name="connsiteX3" fmla="*/ 2295 w 8167828"/>
                          <a:gd name="connsiteY3" fmla="*/ 1577910 h 3026651"/>
                          <a:gd name="connsiteX4" fmla="*/ 767 w 8167828"/>
                          <a:gd name="connsiteY4" fmla="*/ 106969 h 3026651"/>
                          <a:gd name="connsiteX5" fmla="*/ 4068271 w 8167828"/>
                          <a:gd name="connsiteY5" fmla="*/ 1525866 h 3026651"/>
                          <a:gd name="connsiteX6" fmla="*/ 8167828 w 8167828"/>
                          <a:gd name="connsiteY6" fmla="*/ 0 h 3026651"/>
                          <a:gd name="connsiteX0" fmla="*/ 8167828 w 8167828"/>
                          <a:gd name="connsiteY0" fmla="*/ 0 h 3027228"/>
                          <a:gd name="connsiteX1" fmla="*/ 8145760 w 8167828"/>
                          <a:gd name="connsiteY1" fmla="*/ 1686913 h 3027228"/>
                          <a:gd name="connsiteX2" fmla="*/ 4123353 w 8167828"/>
                          <a:gd name="connsiteY2" fmla="*/ 3026474 h 3027228"/>
                          <a:gd name="connsiteX3" fmla="*/ 2295 w 8167828"/>
                          <a:gd name="connsiteY3" fmla="*/ 1577910 h 3027228"/>
                          <a:gd name="connsiteX4" fmla="*/ 767 w 8167828"/>
                          <a:gd name="connsiteY4" fmla="*/ 106969 h 3027228"/>
                          <a:gd name="connsiteX5" fmla="*/ 4068271 w 8167828"/>
                          <a:gd name="connsiteY5" fmla="*/ 1525866 h 3027228"/>
                          <a:gd name="connsiteX6" fmla="*/ 8167828 w 8167828"/>
                          <a:gd name="connsiteY6" fmla="*/ 0 h 3027228"/>
                          <a:gd name="connsiteX0" fmla="*/ 8156794 w 8156794"/>
                          <a:gd name="connsiteY0" fmla="*/ 0 h 2933483"/>
                          <a:gd name="connsiteX1" fmla="*/ 8145760 w 8156794"/>
                          <a:gd name="connsiteY1" fmla="*/ 1593168 h 2933483"/>
                          <a:gd name="connsiteX2" fmla="*/ 4123353 w 8156794"/>
                          <a:gd name="connsiteY2" fmla="*/ 2932729 h 2933483"/>
                          <a:gd name="connsiteX3" fmla="*/ 2295 w 8156794"/>
                          <a:gd name="connsiteY3" fmla="*/ 1484165 h 2933483"/>
                          <a:gd name="connsiteX4" fmla="*/ 767 w 8156794"/>
                          <a:gd name="connsiteY4" fmla="*/ 13224 h 2933483"/>
                          <a:gd name="connsiteX5" fmla="*/ 4068271 w 8156794"/>
                          <a:gd name="connsiteY5" fmla="*/ 1432121 h 2933483"/>
                          <a:gd name="connsiteX6" fmla="*/ 8156794 w 8156794"/>
                          <a:gd name="connsiteY6" fmla="*/ 0 h 2933483"/>
                          <a:gd name="connsiteX0" fmla="*/ 8156794 w 8156794"/>
                          <a:gd name="connsiteY0" fmla="*/ 0 h 2933483"/>
                          <a:gd name="connsiteX1" fmla="*/ 8145760 w 8156794"/>
                          <a:gd name="connsiteY1" fmla="*/ 1593168 h 2933483"/>
                          <a:gd name="connsiteX2" fmla="*/ 4123353 w 8156794"/>
                          <a:gd name="connsiteY2" fmla="*/ 2932729 h 2933483"/>
                          <a:gd name="connsiteX3" fmla="*/ 2295 w 8156794"/>
                          <a:gd name="connsiteY3" fmla="*/ 1484165 h 2933483"/>
                          <a:gd name="connsiteX4" fmla="*/ 767 w 8156794"/>
                          <a:gd name="connsiteY4" fmla="*/ 13224 h 2933483"/>
                          <a:gd name="connsiteX5" fmla="*/ 4068271 w 8156794"/>
                          <a:gd name="connsiteY5" fmla="*/ 1432121 h 2933483"/>
                          <a:gd name="connsiteX6" fmla="*/ 8156794 w 8156794"/>
                          <a:gd name="connsiteY6" fmla="*/ 0 h 2933483"/>
                          <a:gd name="connsiteX0" fmla="*/ 8123689 w 8145760"/>
                          <a:gd name="connsiteY0" fmla="*/ 13560 h 2920259"/>
                          <a:gd name="connsiteX1" fmla="*/ 8145760 w 8145760"/>
                          <a:gd name="connsiteY1" fmla="*/ 1579944 h 2920259"/>
                          <a:gd name="connsiteX2" fmla="*/ 4123353 w 8145760"/>
                          <a:gd name="connsiteY2" fmla="*/ 2919505 h 2920259"/>
                          <a:gd name="connsiteX3" fmla="*/ 2295 w 8145760"/>
                          <a:gd name="connsiteY3" fmla="*/ 1470941 h 2920259"/>
                          <a:gd name="connsiteX4" fmla="*/ 767 w 8145760"/>
                          <a:gd name="connsiteY4" fmla="*/ 0 h 2920259"/>
                          <a:gd name="connsiteX5" fmla="*/ 4068271 w 8145760"/>
                          <a:gd name="connsiteY5" fmla="*/ 1418897 h 2920259"/>
                          <a:gd name="connsiteX6" fmla="*/ 8123689 w 8145760"/>
                          <a:gd name="connsiteY6" fmla="*/ 13560 h 2920259"/>
                          <a:gd name="connsiteX0" fmla="*/ 8178863 w 8178863"/>
                          <a:gd name="connsiteY0" fmla="*/ 26952 h 2920259"/>
                          <a:gd name="connsiteX1" fmla="*/ 8145760 w 8178863"/>
                          <a:gd name="connsiteY1" fmla="*/ 1579944 h 2920259"/>
                          <a:gd name="connsiteX2" fmla="*/ 4123353 w 8178863"/>
                          <a:gd name="connsiteY2" fmla="*/ 2919505 h 2920259"/>
                          <a:gd name="connsiteX3" fmla="*/ 2295 w 8178863"/>
                          <a:gd name="connsiteY3" fmla="*/ 1470941 h 2920259"/>
                          <a:gd name="connsiteX4" fmla="*/ 767 w 8178863"/>
                          <a:gd name="connsiteY4" fmla="*/ 0 h 2920259"/>
                          <a:gd name="connsiteX5" fmla="*/ 4068271 w 8178863"/>
                          <a:gd name="connsiteY5" fmla="*/ 1418897 h 2920259"/>
                          <a:gd name="connsiteX6" fmla="*/ 8178863 w 8178863"/>
                          <a:gd name="connsiteY6" fmla="*/ 26952 h 2920259"/>
                          <a:gd name="connsiteX0" fmla="*/ 8167827 w 8167827"/>
                          <a:gd name="connsiteY0" fmla="*/ 40343 h 2920259"/>
                          <a:gd name="connsiteX1" fmla="*/ 8145760 w 8167827"/>
                          <a:gd name="connsiteY1" fmla="*/ 1579944 h 2920259"/>
                          <a:gd name="connsiteX2" fmla="*/ 4123353 w 8167827"/>
                          <a:gd name="connsiteY2" fmla="*/ 2919505 h 2920259"/>
                          <a:gd name="connsiteX3" fmla="*/ 2295 w 8167827"/>
                          <a:gd name="connsiteY3" fmla="*/ 1470941 h 2920259"/>
                          <a:gd name="connsiteX4" fmla="*/ 767 w 8167827"/>
                          <a:gd name="connsiteY4" fmla="*/ 0 h 2920259"/>
                          <a:gd name="connsiteX5" fmla="*/ 4068271 w 8167827"/>
                          <a:gd name="connsiteY5" fmla="*/ 1418897 h 2920259"/>
                          <a:gd name="connsiteX6" fmla="*/ 8167827 w 8167827"/>
                          <a:gd name="connsiteY6" fmla="*/ 40343 h 2920259"/>
                          <a:gd name="connsiteX0" fmla="*/ 8123687 w 8145760"/>
                          <a:gd name="connsiteY0" fmla="*/ 53735 h 2920259"/>
                          <a:gd name="connsiteX1" fmla="*/ 8145760 w 8145760"/>
                          <a:gd name="connsiteY1" fmla="*/ 1579944 h 2920259"/>
                          <a:gd name="connsiteX2" fmla="*/ 4123353 w 8145760"/>
                          <a:gd name="connsiteY2" fmla="*/ 2919505 h 2920259"/>
                          <a:gd name="connsiteX3" fmla="*/ 2295 w 8145760"/>
                          <a:gd name="connsiteY3" fmla="*/ 1470941 h 2920259"/>
                          <a:gd name="connsiteX4" fmla="*/ 767 w 8145760"/>
                          <a:gd name="connsiteY4" fmla="*/ 0 h 2920259"/>
                          <a:gd name="connsiteX5" fmla="*/ 4068271 w 8145760"/>
                          <a:gd name="connsiteY5" fmla="*/ 1418897 h 2920259"/>
                          <a:gd name="connsiteX6" fmla="*/ 8123687 w 8145760"/>
                          <a:gd name="connsiteY6" fmla="*/ 53735 h 2920259"/>
                          <a:gd name="connsiteX0" fmla="*/ 8161918 w 8161918"/>
                          <a:gd name="connsiteY0" fmla="*/ 0 h 2943855"/>
                          <a:gd name="connsiteX1" fmla="*/ 8145760 w 8161918"/>
                          <a:gd name="connsiteY1" fmla="*/ 1603540 h 2943855"/>
                          <a:gd name="connsiteX2" fmla="*/ 4123353 w 8161918"/>
                          <a:gd name="connsiteY2" fmla="*/ 2943101 h 2943855"/>
                          <a:gd name="connsiteX3" fmla="*/ 2295 w 8161918"/>
                          <a:gd name="connsiteY3" fmla="*/ 1494537 h 2943855"/>
                          <a:gd name="connsiteX4" fmla="*/ 767 w 8161918"/>
                          <a:gd name="connsiteY4" fmla="*/ 23596 h 2943855"/>
                          <a:gd name="connsiteX5" fmla="*/ 4068271 w 8161918"/>
                          <a:gd name="connsiteY5" fmla="*/ 1442493 h 2943855"/>
                          <a:gd name="connsiteX6" fmla="*/ 8161918 w 8161918"/>
                          <a:gd name="connsiteY6" fmla="*/ 0 h 2943855"/>
                          <a:gd name="connsiteX0" fmla="*/ 8144926 w 8145760"/>
                          <a:gd name="connsiteY0" fmla="*/ 43424 h 2920259"/>
                          <a:gd name="connsiteX1" fmla="*/ 8145760 w 8145760"/>
                          <a:gd name="connsiteY1" fmla="*/ 1579944 h 2920259"/>
                          <a:gd name="connsiteX2" fmla="*/ 4123353 w 8145760"/>
                          <a:gd name="connsiteY2" fmla="*/ 2919505 h 2920259"/>
                          <a:gd name="connsiteX3" fmla="*/ 2295 w 8145760"/>
                          <a:gd name="connsiteY3" fmla="*/ 1470941 h 2920259"/>
                          <a:gd name="connsiteX4" fmla="*/ 767 w 8145760"/>
                          <a:gd name="connsiteY4" fmla="*/ 0 h 2920259"/>
                          <a:gd name="connsiteX5" fmla="*/ 4068271 w 8145760"/>
                          <a:gd name="connsiteY5" fmla="*/ 1418897 h 2920259"/>
                          <a:gd name="connsiteX6" fmla="*/ 8144926 w 8145760"/>
                          <a:gd name="connsiteY6" fmla="*/ 43424 h 2920259"/>
                          <a:gd name="connsiteX0" fmla="*/ 8161918 w 8161918"/>
                          <a:gd name="connsiteY0" fmla="*/ 0 h 2959321"/>
                          <a:gd name="connsiteX1" fmla="*/ 8145760 w 8161918"/>
                          <a:gd name="connsiteY1" fmla="*/ 1619006 h 2959321"/>
                          <a:gd name="connsiteX2" fmla="*/ 4123353 w 8161918"/>
                          <a:gd name="connsiteY2" fmla="*/ 2958567 h 2959321"/>
                          <a:gd name="connsiteX3" fmla="*/ 2295 w 8161918"/>
                          <a:gd name="connsiteY3" fmla="*/ 1510003 h 2959321"/>
                          <a:gd name="connsiteX4" fmla="*/ 767 w 8161918"/>
                          <a:gd name="connsiteY4" fmla="*/ 39062 h 2959321"/>
                          <a:gd name="connsiteX5" fmla="*/ 4068271 w 8161918"/>
                          <a:gd name="connsiteY5" fmla="*/ 1457959 h 2959321"/>
                          <a:gd name="connsiteX6" fmla="*/ 8161918 w 8161918"/>
                          <a:gd name="connsiteY6" fmla="*/ 0 h 2959321"/>
                          <a:gd name="connsiteX0" fmla="*/ 8161918 w 8162752"/>
                          <a:gd name="connsiteY0" fmla="*/ 0 h 2959488"/>
                          <a:gd name="connsiteX1" fmla="*/ 8162752 w 8162752"/>
                          <a:gd name="connsiteY1" fmla="*/ 1629317 h 2959488"/>
                          <a:gd name="connsiteX2" fmla="*/ 4123353 w 8162752"/>
                          <a:gd name="connsiteY2" fmla="*/ 2958567 h 2959488"/>
                          <a:gd name="connsiteX3" fmla="*/ 2295 w 8162752"/>
                          <a:gd name="connsiteY3" fmla="*/ 1510003 h 2959488"/>
                          <a:gd name="connsiteX4" fmla="*/ 767 w 8162752"/>
                          <a:gd name="connsiteY4" fmla="*/ 39062 h 2959488"/>
                          <a:gd name="connsiteX5" fmla="*/ 4068271 w 8162752"/>
                          <a:gd name="connsiteY5" fmla="*/ 1457959 h 2959488"/>
                          <a:gd name="connsiteX6" fmla="*/ 8161918 w 8162752"/>
                          <a:gd name="connsiteY6" fmla="*/ 0 h 2959488"/>
                          <a:gd name="connsiteX0" fmla="*/ 8165930 w 8166764"/>
                          <a:gd name="connsiteY0" fmla="*/ 7337 h 2966825"/>
                          <a:gd name="connsiteX1" fmla="*/ 8166764 w 8166764"/>
                          <a:gd name="connsiteY1" fmla="*/ 1636654 h 2966825"/>
                          <a:gd name="connsiteX2" fmla="*/ 4127365 w 8166764"/>
                          <a:gd name="connsiteY2" fmla="*/ 2965904 h 2966825"/>
                          <a:gd name="connsiteX3" fmla="*/ 6307 w 8166764"/>
                          <a:gd name="connsiteY3" fmla="*/ 1517340 h 2966825"/>
                          <a:gd name="connsiteX4" fmla="*/ 532 w 8166764"/>
                          <a:gd name="connsiteY4" fmla="*/ 0 h 2966825"/>
                          <a:gd name="connsiteX5" fmla="*/ 4072283 w 8166764"/>
                          <a:gd name="connsiteY5" fmla="*/ 1465296 h 2966825"/>
                          <a:gd name="connsiteX6" fmla="*/ 8165930 w 8166764"/>
                          <a:gd name="connsiteY6" fmla="*/ 7337 h 2966825"/>
                          <a:gd name="connsiteX0" fmla="*/ 8168119 w 8168953"/>
                          <a:gd name="connsiteY0" fmla="*/ 7337 h 2966682"/>
                          <a:gd name="connsiteX1" fmla="*/ 8168953 w 8168953"/>
                          <a:gd name="connsiteY1" fmla="*/ 1636654 h 2966682"/>
                          <a:gd name="connsiteX2" fmla="*/ 4129554 w 8168953"/>
                          <a:gd name="connsiteY2" fmla="*/ 2965904 h 2966682"/>
                          <a:gd name="connsiteX3" fmla="*/ 0 w 8168953"/>
                          <a:gd name="connsiteY3" fmla="*/ 1527651 h 2966682"/>
                          <a:gd name="connsiteX4" fmla="*/ 2721 w 8168953"/>
                          <a:gd name="connsiteY4" fmla="*/ 0 h 2966682"/>
                          <a:gd name="connsiteX5" fmla="*/ 4074472 w 8168953"/>
                          <a:gd name="connsiteY5" fmla="*/ 1465296 h 2966682"/>
                          <a:gd name="connsiteX6" fmla="*/ 8168119 w 8168953"/>
                          <a:gd name="connsiteY6" fmla="*/ 7337 h 2966682"/>
                          <a:gd name="connsiteX0" fmla="*/ 8168119 w 8168953"/>
                          <a:gd name="connsiteY0" fmla="*/ 7337 h 3100377"/>
                          <a:gd name="connsiteX1" fmla="*/ 8168953 w 8168953"/>
                          <a:gd name="connsiteY1" fmla="*/ 1636654 h 3100377"/>
                          <a:gd name="connsiteX2" fmla="*/ 4118520 w 8168953"/>
                          <a:gd name="connsiteY2" fmla="*/ 3099826 h 3100377"/>
                          <a:gd name="connsiteX3" fmla="*/ 0 w 8168953"/>
                          <a:gd name="connsiteY3" fmla="*/ 1527651 h 3100377"/>
                          <a:gd name="connsiteX4" fmla="*/ 2721 w 8168953"/>
                          <a:gd name="connsiteY4" fmla="*/ 0 h 3100377"/>
                          <a:gd name="connsiteX5" fmla="*/ 4074472 w 8168953"/>
                          <a:gd name="connsiteY5" fmla="*/ 1465296 h 3100377"/>
                          <a:gd name="connsiteX6" fmla="*/ 8168119 w 8168953"/>
                          <a:gd name="connsiteY6" fmla="*/ 7337 h 3100377"/>
                          <a:gd name="connsiteX0" fmla="*/ 8168119 w 8168953"/>
                          <a:gd name="connsiteY0" fmla="*/ 7337 h 3100429"/>
                          <a:gd name="connsiteX1" fmla="*/ 8168953 w 8168953"/>
                          <a:gd name="connsiteY1" fmla="*/ 1636654 h 3100429"/>
                          <a:gd name="connsiteX2" fmla="*/ 4118520 w 8168953"/>
                          <a:gd name="connsiteY2" fmla="*/ 3099826 h 3100429"/>
                          <a:gd name="connsiteX3" fmla="*/ 0 w 8168953"/>
                          <a:gd name="connsiteY3" fmla="*/ 1527651 h 3100429"/>
                          <a:gd name="connsiteX4" fmla="*/ 2721 w 8168953"/>
                          <a:gd name="connsiteY4" fmla="*/ 0 h 3100429"/>
                          <a:gd name="connsiteX5" fmla="*/ 4074472 w 8168953"/>
                          <a:gd name="connsiteY5" fmla="*/ 1465296 h 3100429"/>
                          <a:gd name="connsiteX6" fmla="*/ 8168119 w 8168953"/>
                          <a:gd name="connsiteY6" fmla="*/ 7337 h 3100429"/>
                          <a:gd name="connsiteX0" fmla="*/ 8165849 w 8166683"/>
                          <a:gd name="connsiteY0" fmla="*/ 7337 h 3099826"/>
                          <a:gd name="connsiteX1" fmla="*/ 8166683 w 8166683"/>
                          <a:gd name="connsiteY1" fmla="*/ 1636654 h 3099826"/>
                          <a:gd name="connsiteX2" fmla="*/ 4116250 w 8166683"/>
                          <a:gd name="connsiteY2" fmla="*/ 3099826 h 3099826"/>
                          <a:gd name="connsiteX3" fmla="*/ 8764 w 8166683"/>
                          <a:gd name="connsiteY3" fmla="*/ 1634789 h 3099826"/>
                          <a:gd name="connsiteX4" fmla="*/ 451 w 8166683"/>
                          <a:gd name="connsiteY4" fmla="*/ 0 h 3099826"/>
                          <a:gd name="connsiteX5" fmla="*/ 4072202 w 8166683"/>
                          <a:gd name="connsiteY5" fmla="*/ 1465296 h 3099826"/>
                          <a:gd name="connsiteX6" fmla="*/ 8165849 w 8166683"/>
                          <a:gd name="connsiteY6" fmla="*/ 7337 h 3099826"/>
                          <a:gd name="connsiteX0" fmla="*/ 8165849 w 8166683"/>
                          <a:gd name="connsiteY0" fmla="*/ 7337 h 3099826"/>
                          <a:gd name="connsiteX1" fmla="*/ 8166683 w 8166683"/>
                          <a:gd name="connsiteY1" fmla="*/ 1636654 h 3099826"/>
                          <a:gd name="connsiteX2" fmla="*/ 4116250 w 8166683"/>
                          <a:gd name="connsiteY2" fmla="*/ 3099826 h 3099826"/>
                          <a:gd name="connsiteX3" fmla="*/ 8764 w 8166683"/>
                          <a:gd name="connsiteY3" fmla="*/ 1634789 h 3099826"/>
                          <a:gd name="connsiteX4" fmla="*/ 451 w 8166683"/>
                          <a:gd name="connsiteY4" fmla="*/ 0 h 3099826"/>
                          <a:gd name="connsiteX5" fmla="*/ 4072202 w 8166683"/>
                          <a:gd name="connsiteY5" fmla="*/ 1465296 h 3099826"/>
                          <a:gd name="connsiteX6" fmla="*/ 8165849 w 8166683"/>
                          <a:gd name="connsiteY6" fmla="*/ 7337 h 3099826"/>
                          <a:gd name="connsiteX0" fmla="*/ 8165849 w 8166683"/>
                          <a:gd name="connsiteY0" fmla="*/ 7337 h 3099826"/>
                          <a:gd name="connsiteX1" fmla="*/ 8166683 w 8166683"/>
                          <a:gd name="connsiteY1" fmla="*/ 1636654 h 3099826"/>
                          <a:gd name="connsiteX2" fmla="*/ 4116250 w 8166683"/>
                          <a:gd name="connsiteY2" fmla="*/ 3099826 h 3099826"/>
                          <a:gd name="connsiteX3" fmla="*/ 8764 w 8166683"/>
                          <a:gd name="connsiteY3" fmla="*/ 1634789 h 3099826"/>
                          <a:gd name="connsiteX4" fmla="*/ 451 w 8166683"/>
                          <a:gd name="connsiteY4" fmla="*/ 0 h 3099826"/>
                          <a:gd name="connsiteX5" fmla="*/ 4061168 w 8166683"/>
                          <a:gd name="connsiteY5" fmla="*/ 1438511 h 3099826"/>
                          <a:gd name="connsiteX6" fmla="*/ 8165849 w 8166683"/>
                          <a:gd name="connsiteY6" fmla="*/ 7337 h 3099826"/>
                          <a:gd name="connsiteX0" fmla="*/ 8165849 w 8166683"/>
                          <a:gd name="connsiteY0" fmla="*/ 7337 h 3099826"/>
                          <a:gd name="connsiteX1" fmla="*/ 8166683 w 8166683"/>
                          <a:gd name="connsiteY1" fmla="*/ 1636654 h 3099826"/>
                          <a:gd name="connsiteX2" fmla="*/ 4116250 w 8166683"/>
                          <a:gd name="connsiteY2" fmla="*/ 3099826 h 3099826"/>
                          <a:gd name="connsiteX3" fmla="*/ 8764 w 8166683"/>
                          <a:gd name="connsiteY3" fmla="*/ 1634789 h 3099826"/>
                          <a:gd name="connsiteX4" fmla="*/ 451 w 8166683"/>
                          <a:gd name="connsiteY4" fmla="*/ 0 h 3099826"/>
                          <a:gd name="connsiteX5" fmla="*/ 4061168 w 8166683"/>
                          <a:gd name="connsiteY5" fmla="*/ 1438511 h 3099826"/>
                          <a:gd name="connsiteX6" fmla="*/ 8165849 w 8166683"/>
                          <a:gd name="connsiteY6" fmla="*/ 7337 h 30998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8166683" h="3099826">
                            <a:moveTo>
                              <a:pt x="8165849" y="7337"/>
                            </a:moveTo>
                            <a:lnTo>
                              <a:pt x="8166683" y="1636654"/>
                            </a:lnTo>
                            <a:cubicBezTo>
                              <a:pt x="7917761" y="2728489"/>
                              <a:pt x="5475903" y="3100137"/>
                              <a:pt x="4116250" y="3099826"/>
                            </a:cubicBezTo>
                            <a:cubicBezTo>
                              <a:pt x="2756597" y="3099515"/>
                              <a:pt x="245424" y="2744647"/>
                              <a:pt x="8764" y="1634789"/>
                            </a:cubicBezTo>
                            <a:cubicBezTo>
                              <a:pt x="11928" y="1215900"/>
                              <a:pt x="-2713" y="418889"/>
                              <a:pt x="451" y="0"/>
                            </a:cubicBezTo>
                            <a:cubicBezTo>
                              <a:pt x="385485" y="953840"/>
                              <a:pt x="2700268" y="1437288"/>
                              <a:pt x="4061168" y="1438511"/>
                            </a:cubicBezTo>
                            <a:cubicBezTo>
                              <a:pt x="5422068" y="1439734"/>
                              <a:pt x="7793228" y="1089449"/>
                              <a:pt x="8165849" y="7337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B8C2C9"/>
                          </a:gs>
                          <a:gs pos="21000">
                            <a:schemeClr val="bg1"/>
                          </a:gs>
                          <a:gs pos="60000">
                            <a:srgbClr val="D6DCE0"/>
                          </a:gs>
                          <a:gs pos="100000">
                            <a:srgbClr val="B8C2C9"/>
                          </a:gs>
                        </a:gsLst>
                        <a:lin ang="0" scaled="0"/>
                      </a:gradFill>
                      <a:ln w="63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685800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en-US" sz="1350" dirty="0">
                            <a:solidFill>
                              <a:prstClr val="white"/>
                            </a:solidFill>
                            <a:latin typeface="Calibri" panose="020F0502020204030204"/>
                          </a:rPr>
                          <a:t>                   </a:t>
                        </a:r>
                      </a:p>
                    </p:txBody>
                  </p:sp>
                  <p:sp>
                    <p:nvSpPr>
                      <p:cNvPr id="315" name="Oval 314">
                        <a:extLst>
                          <a:ext uri="{FF2B5EF4-FFF2-40B4-BE49-F238E27FC236}">
                            <a16:creationId xmlns:a16="http://schemas.microsoft.com/office/drawing/2014/main" id="{C7C4B94C-718E-BC42-B3DD-65ECBDB87C9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66704" y="2997075"/>
                        <a:ext cx="1769640" cy="619577"/>
                      </a:xfrm>
                      <a:prstGeom prst="ellipse">
                        <a:avLst/>
                      </a:prstGeom>
                      <a:solidFill>
                        <a:srgbClr val="B8C2C9"/>
                      </a:solidFill>
                      <a:ln w="63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685800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r>
                          <a:rPr lang="en-US" sz="1350" dirty="0">
                            <a:solidFill>
                              <a:prstClr val="white"/>
                            </a:solidFill>
                            <a:latin typeface="Calibri" panose="020F0502020204030204"/>
                          </a:rPr>
                          <a:t>              </a:t>
                        </a:r>
                      </a:p>
                    </p:txBody>
                  </p:sp>
                </p:grpSp>
                <p:grpSp>
                  <p:nvGrpSpPr>
                    <p:cNvPr id="294" name="Group 293">
                      <a:extLst>
                        <a:ext uri="{FF2B5EF4-FFF2-40B4-BE49-F238E27FC236}">
                          <a16:creationId xmlns:a16="http://schemas.microsoft.com/office/drawing/2014/main" id="{EF8CC307-7C37-7946-B4D3-A9A26E59807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77616" y="3038475"/>
                      <a:ext cx="768409" cy="553944"/>
                      <a:chOff x="1968091" y="3022600"/>
                      <a:chExt cx="768409" cy="553944"/>
                    </a:xfrm>
                  </p:grpSpPr>
                  <p:grpSp>
                    <p:nvGrpSpPr>
                      <p:cNvPr id="295" name="Group 294">
                        <a:extLst>
                          <a:ext uri="{FF2B5EF4-FFF2-40B4-BE49-F238E27FC236}">
                            <a16:creationId xmlns:a16="http://schemas.microsoft.com/office/drawing/2014/main" id="{CB7CD814-5CDC-5645-AE0C-90FDDAFDE80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032000" y="3022600"/>
                        <a:ext cx="257175" cy="544419"/>
                        <a:chOff x="2441575" y="2479675"/>
                        <a:chExt cx="765175" cy="1028347"/>
                      </a:xfrm>
                    </p:grpSpPr>
                    <p:sp>
                      <p:nvSpPr>
                        <p:cNvPr id="312" name="Parallelogram 311">
                          <a:extLst>
                            <a:ext uri="{FF2B5EF4-FFF2-40B4-BE49-F238E27FC236}">
                              <a16:creationId xmlns:a16="http://schemas.microsoft.com/office/drawing/2014/main" id="{8E889163-B02D-E347-A498-06833F8E35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441575" y="2479675"/>
                          <a:ext cx="765175" cy="1025525"/>
                        </a:xfrm>
                        <a:prstGeom prst="parallelogram">
                          <a:avLst>
                            <a:gd name="adj" fmla="val 62205"/>
                          </a:avLst>
                        </a:prstGeom>
                        <a:solidFill>
                          <a:srgbClr val="011199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500" dirty="0"/>
                        </a:p>
                      </p:txBody>
                    </p:sp>
                    <p:sp>
                      <p:nvSpPr>
                        <p:cNvPr id="313" name="Parallelogram 312">
                          <a:extLst>
                            <a:ext uri="{FF2B5EF4-FFF2-40B4-BE49-F238E27FC236}">
                              <a16:creationId xmlns:a16="http://schemas.microsoft.com/office/drawing/2014/main" id="{B05B7D60-9C12-8745-B9A5-0F06F770CD2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571751" y="2558697"/>
                          <a:ext cx="603250" cy="949325"/>
                        </a:xfrm>
                        <a:prstGeom prst="parallelogram">
                          <a:avLst>
                            <a:gd name="adj" fmla="val 72206"/>
                          </a:avLst>
                        </a:prstGeom>
                        <a:solidFill>
                          <a:srgbClr val="8FAADC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500" dirty="0"/>
                        </a:p>
                      </p:txBody>
                    </p:sp>
                  </p:grpSp>
                  <p:grpSp>
                    <p:nvGrpSpPr>
                      <p:cNvPr id="296" name="Group 295">
                        <a:extLst>
                          <a:ext uri="{FF2B5EF4-FFF2-40B4-BE49-F238E27FC236}">
                            <a16:creationId xmlns:a16="http://schemas.microsoft.com/office/drawing/2014/main" id="{4CBF821B-0228-DA47-9701-A3B07F74EBA9}"/>
                          </a:ext>
                        </a:extLst>
                      </p:cNvPr>
                      <p:cNvGrpSpPr/>
                      <p:nvPr/>
                    </p:nvGrpSpPr>
                    <p:grpSpPr>
                      <a:xfrm flipH="1">
                        <a:off x="2441575" y="3032125"/>
                        <a:ext cx="257175" cy="544419"/>
                        <a:chOff x="2441575" y="2479675"/>
                        <a:chExt cx="765175" cy="1028347"/>
                      </a:xfrm>
                    </p:grpSpPr>
                    <p:sp>
                      <p:nvSpPr>
                        <p:cNvPr id="310" name="Parallelogram 309">
                          <a:extLst>
                            <a:ext uri="{FF2B5EF4-FFF2-40B4-BE49-F238E27FC236}">
                              <a16:creationId xmlns:a16="http://schemas.microsoft.com/office/drawing/2014/main" id="{B7BA5D20-D1EE-A042-B6D8-88262399893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441575" y="2479675"/>
                          <a:ext cx="765175" cy="1025525"/>
                        </a:xfrm>
                        <a:prstGeom prst="parallelogram">
                          <a:avLst>
                            <a:gd name="adj" fmla="val 62205"/>
                          </a:avLst>
                        </a:prstGeom>
                        <a:solidFill>
                          <a:srgbClr val="011199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500" dirty="0"/>
                        </a:p>
                      </p:txBody>
                    </p:sp>
                    <p:sp>
                      <p:nvSpPr>
                        <p:cNvPr id="311" name="Parallelogram 310">
                          <a:extLst>
                            <a:ext uri="{FF2B5EF4-FFF2-40B4-BE49-F238E27FC236}">
                              <a16:creationId xmlns:a16="http://schemas.microsoft.com/office/drawing/2014/main" id="{209D920C-CBF5-8B4A-A3D6-3A0C29BC628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571751" y="2558697"/>
                          <a:ext cx="603250" cy="949325"/>
                        </a:xfrm>
                        <a:prstGeom prst="parallelogram">
                          <a:avLst>
                            <a:gd name="adj" fmla="val 72206"/>
                          </a:avLst>
                        </a:prstGeom>
                        <a:solidFill>
                          <a:srgbClr val="8FAADC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500" dirty="0"/>
                        </a:p>
                      </p:txBody>
                    </p:sp>
                  </p:grpSp>
                  <p:sp>
                    <p:nvSpPr>
                      <p:cNvPr id="297" name="Parallelogram 296">
                        <a:extLst>
                          <a:ext uri="{FF2B5EF4-FFF2-40B4-BE49-F238E27FC236}">
                            <a16:creationId xmlns:a16="http://schemas.microsoft.com/office/drawing/2014/main" id="{F3DFBC33-07D6-D14F-8660-FB92A0A355B9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2057400" y="3130550"/>
                        <a:ext cx="625475" cy="60324"/>
                      </a:xfrm>
                      <a:prstGeom prst="parallelogram">
                        <a:avLst>
                          <a:gd name="adj" fmla="val 30290"/>
                        </a:avLst>
                      </a:prstGeom>
                      <a:solidFill>
                        <a:srgbClr val="01119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500" dirty="0"/>
                      </a:p>
                    </p:txBody>
                  </p:sp>
                  <p:sp>
                    <p:nvSpPr>
                      <p:cNvPr id="298" name="Parallelogram 297">
                        <a:extLst>
                          <a:ext uri="{FF2B5EF4-FFF2-40B4-BE49-F238E27FC236}">
                            <a16:creationId xmlns:a16="http://schemas.microsoft.com/office/drawing/2014/main" id="{5F8E4D95-8830-4642-933D-152E438E5BC7}"/>
                          </a:ext>
                        </a:extLst>
                      </p:cNvPr>
                      <p:cNvSpPr/>
                      <p:nvPr/>
                    </p:nvSpPr>
                    <p:spPr>
                      <a:xfrm rot="17056647">
                        <a:off x="2079626" y="3187701"/>
                        <a:ext cx="257175" cy="45719"/>
                      </a:xfrm>
                      <a:prstGeom prst="parallelogram">
                        <a:avLst>
                          <a:gd name="adj" fmla="val 30290"/>
                        </a:avLst>
                      </a:prstGeom>
                      <a:solidFill>
                        <a:srgbClr val="8FAADC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500" dirty="0"/>
                      </a:p>
                    </p:txBody>
                  </p:sp>
                  <p:sp>
                    <p:nvSpPr>
                      <p:cNvPr id="299" name="Parallelogram 298">
                        <a:extLst>
                          <a:ext uri="{FF2B5EF4-FFF2-40B4-BE49-F238E27FC236}">
                            <a16:creationId xmlns:a16="http://schemas.microsoft.com/office/drawing/2014/main" id="{B53D3EC8-FC7D-3F46-960B-2BCCE314822F}"/>
                          </a:ext>
                        </a:extLst>
                      </p:cNvPr>
                      <p:cNvSpPr/>
                      <p:nvPr/>
                    </p:nvSpPr>
                    <p:spPr>
                      <a:xfrm rot="17384936" flipV="1">
                        <a:off x="1990347" y="3141540"/>
                        <a:ext cx="95195" cy="50805"/>
                      </a:xfrm>
                      <a:prstGeom prst="parallelogram">
                        <a:avLst>
                          <a:gd name="adj" fmla="val 30290"/>
                        </a:avLst>
                      </a:prstGeom>
                      <a:solidFill>
                        <a:srgbClr val="01119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500" dirty="0"/>
                      </a:p>
                    </p:txBody>
                  </p:sp>
                  <p:sp>
                    <p:nvSpPr>
                      <p:cNvPr id="300" name="Parallelogram 299">
                        <a:extLst>
                          <a:ext uri="{FF2B5EF4-FFF2-40B4-BE49-F238E27FC236}">
                            <a16:creationId xmlns:a16="http://schemas.microsoft.com/office/drawing/2014/main" id="{69342E0E-2F87-214D-8EBC-4B68F934026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32000" y="3162300"/>
                        <a:ext cx="650875" cy="45719"/>
                      </a:xfrm>
                      <a:prstGeom prst="parallelogram">
                        <a:avLst>
                          <a:gd name="adj" fmla="val 30290"/>
                        </a:avLst>
                      </a:prstGeom>
                      <a:solidFill>
                        <a:srgbClr val="8FAADC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500" dirty="0"/>
                      </a:p>
                    </p:txBody>
                  </p:sp>
                  <p:sp>
                    <p:nvSpPr>
                      <p:cNvPr id="301" name="Parallelogram 300">
                        <a:extLst>
                          <a:ext uri="{FF2B5EF4-FFF2-40B4-BE49-F238E27FC236}">
                            <a16:creationId xmlns:a16="http://schemas.microsoft.com/office/drawing/2014/main" id="{7CDD0829-5C36-0E44-8EF9-190197145B6F}"/>
                          </a:ext>
                        </a:extLst>
                      </p:cNvPr>
                      <p:cNvSpPr/>
                      <p:nvPr/>
                    </p:nvSpPr>
                    <p:spPr>
                      <a:xfrm rot="4215064" flipH="1" flipV="1">
                        <a:off x="2627741" y="3146398"/>
                        <a:ext cx="95195" cy="45719"/>
                      </a:xfrm>
                      <a:prstGeom prst="parallelogram">
                        <a:avLst>
                          <a:gd name="adj" fmla="val 30290"/>
                        </a:avLst>
                      </a:prstGeom>
                      <a:solidFill>
                        <a:srgbClr val="01119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500" dirty="0"/>
                      </a:p>
                    </p:txBody>
                  </p:sp>
                  <p:sp>
                    <p:nvSpPr>
                      <p:cNvPr id="302" name="Parallelogram 301">
                        <a:extLst>
                          <a:ext uri="{FF2B5EF4-FFF2-40B4-BE49-F238E27FC236}">
                            <a16:creationId xmlns:a16="http://schemas.microsoft.com/office/drawing/2014/main" id="{468F4077-4B3A-7849-B5E1-24484BF5706C}"/>
                          </a:ext>
                        </a:extLst>
                      </p:cNvPr>
                      <p:cNvSpPr/>
                      <p:nvPr/>
                    </p:nvSpPr>
                    <p:spPr>
                      <a:xfrm rot="4492456">
                        <a:off x="2397126" y="3197226"/>
                        <a:ext cx="257175" cy="45719"/>
                      </a:xfrm>
                      <a:prstGeom prst="parallelogram">
                        <a:avLst>
                          <a:gd name="adj" fmla="val 30290"/>
                        </a:avLst>
                      </a:prstGeom>
                      <a:solidFill>
                        <a:srgbClr val="8FAADC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500" dirty="0"/>
                      </a:p>
                    </p:txBody>
                  </p:sp>
                  <p:grpSp>
                    <p:nvGrpSpPr>
                      <p:cNvPr id="303" name="Group 302">
                        <a:extLst>
                          <a:ext uri="{FF2B5EF4-FFF2-40B4-BE49-F238E27FC236}">
                            <a16:creationId xmlns:a16="http://schemas.microsoft.com/office/drawing/2014/main" id="{0D143A56-E6D4-A94B-986F-BBEC6884603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68091" y="3322545"/>
                        <a:ext cx="768409" cy="96354"/>
                        <a:chOff x="1968092" y="3319370"/>
                        <a:chExt cx="677104" cy="96354"/>
                      </a:xfrm>
                    </p:grpSpPr>
                    <p:sp>
                      <p:nvSpPr>
                        <p:cNvPr id="306" name="Parallelogram 305">
                          <a:extLst>
                            <a:ext uri="{FF2B5EF4-FFF2-40B4-BE49-F238E27FC236}">
                              <a16:creationId xmlns:a16="http://schemas.microsoft.com/office/drawing/2014/main" id="{6C304F3C-95D0-2548-8E7F-827537C311A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2012950" y="3330575"/>
                          <a:ext cx="625475" cy="60324"/>
                        </a:xfrm>
                        <a:prstGeom prst="parallelogram">
                          <a:avLst>
                            <a:gd name="adj" fmla="val 30290"/>
                          </a:avLst>
                        </a:prstGeom>
                        <a:solidFill>
                          <a:srgbClr val="011199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500" dirty="0"/>
                        </a:p>
                      </p:txBody>
                    </p:sp>
                    <p:sp>
                      <p:nvSpPr>
                        <p:cNvPr id="307" name="Parallelogram 306">
                          <a:extLst>
                            <a:ext uri="{FF2B5EF4-FFF2-40B4-BE49-F238E27FC236}">
                              <a16:creationId xmlns:a16="http://schemas.microsoft.com/office/drawing/2014/main" id="{AA9AD67B-3FD9-634E-AF71-D7AD37EE4D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7384936" flipV="1">
                          <a:off x="1945897" y="3341565"/>
                          <a:ext cx="95195" cy="50805"/>
                        </a:xfrm>
                        <a:prstGeom prst="parallelogram">
                          <a:avLst>
                            <a:gd name="adj" fmla="val 30290"/>
                          </a:avLst>
                        </a:prstGeom>
                        <a:solidFill>
                          <a:srgbClr val="011199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500" dirty="0"/>
                        </a:p>
                      </p:txBody>
                    </p:sp>
                    <p:sp>
                      <p:nvSpPr>
                        <p:cNvPr id="308" name="Parallelogram 307">
                          <a:extLst>
                            <a:ext uri="{FF2B5EF4-FFF2-40B4-BE49-F238E27FC236}">
                              <a16:creationId xmlns:a16="http://schemas.microsoft.com/office/drawing/2014/main" id="{B22CE6A1-596E-5545-B5B8-8D41A868B8C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987550" y="3362325"/>
                          <a:ext cx="650875" cy="45719"/>
                        </a:xfrm>
                        <a:prstGeom prst="parallelogram">
                          <a:avLst>
                            <a:gd name="adj" fmla="val 30290"/>
                          </a:avLst>
                        </a:prstGeom>
                        <a:solidFill>
                          <a:srgbClr val="8FAADC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500" dirty="0"/>
                        </a:p>
                      </p:txBody>
                    </p:sp>
                    <p:sp>
                      <p:nvSpPr>
                        <p:cNvPr id="309" name="Parallelogram 308">
                          <a:extLst>
                            <a:ext uri="{FF2B5EF4-FFF2-40B4-BE49-F238E27FC236}">
                              <a16:creationId xmlns:a16="http://schemas.microsoft.com/office/drawing/2014/main" id="{9FD2047A-D458-CC4F-AD9B-70B23F17B6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4215064" flipH="1" flipV="1">
                          <a:off x="2577455" y="3347983"/>
                          <a:ext cx="95195" cy="40287"/>
                        </a:xfrm>
                        <a:prstGeom prst="parallelogram">
                          <a:avLst>
                            <a:gd name="adj" fmla="val 30290"/>
                          </a:avLst>
                        </a:prstGeom>
                        <a:solidFill>
                          <a:srgbClr val="011199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500" dirty="0"/>
                        </a:p>
                      </p:txBody>
                    </p:sp>
                  </p:grpSp>
                  <p:sp>
                    <p:nvSpPr>
                      <p:cNvPr id="304" name="Parallelogram 303">
                        <a:extLst>
                          <a:ext uri="{FF2B5EF4-FFF2-40B4-BE49-F238E27FC236}">
                            <a16:creationId xmlns:a16="http://schemas.microsoft.com/office/drawing/2014/main" id="{151B1FCA-94A3-BA49-9F2E-45003647B01F}"/>
                          </a:ext>
                        </a:extLst>
                      </p:cNvPr>
                      <p:cNvSpPr/>
                      <p:nvPr/>
                    </p:nvSpPr>
                    <p:spPr>
                      <a:xfrm rot="4389628">
                        <a:off x="2495482" y="3370576"/>
                        <a:ext cx="160883" cy="55150"/>
                      </a:xfrm>
                      <a:prstGeom prst="parallelogram">
                        <a:avLst>
                          <a:gd name="adj" fmla="val 30290"/>
                        </a:avLst>
                      </a:prstGeom>
                      <a:solidFill>
                        <a:srgbClr val="8FAADC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500" dirty="0"/>
                      </a:p>
                    </p:txBody>
                  </p:sp>
                  <p:sp>
                    <p:nvSpPr>
                      <p:cNvPr id="305" name="Parallelogram 304">
                        <a:extLst>
                          <a:ext uri="{FF2B5EF4-FFF2-40B4-BE49-F238E27FC236}">
                            <a16:creationId xmlns:a16="http://schemas.microsoft.com/office/drawing/2014/main" id="{37C7EC95-C865-C341-9E7A-21973768010D}"/>
                          </a:ext>
                        </a:extLst>
                      </p:cNvPr>
                      <p:cNvSpPr/>
                      <p:nvPr/>
                    </p:nvSpPr>
                    <p:spPr>
                      <a:xfrm rot="17068257">
                        <a:off x="2025651" y="3362326"/>
                        <a:ext cx="257175" cy="45719"/>
                      </a:xfrm>
                      <a:prstGeom prst="parallelogram">
                        <a:avLst>
                          <a:gd name="adj" fmla="val 30290"/>
                        </a:avLst>
                      </a:prstGeom>
                      <a:solidFill>
                        <a:srgbClr val="8FAADC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500" dirty="0"/>
                      </a:p>
                    </p:txBody>
                  </p:sp>
                </p:grpSp>
              </p:grpSp>
            </p:grpSp>
            <p:grpSp>
              <p:nvGrpSpPr>
                <p:cNvPr id="365" name="Group 364">
                  <a:extLst>
                    <a:ext uri="{FF2B5EF4-FFF2-40B4-BE49-F238E27FC236}">
                      <a16:creationId xmlns:a16="http://schemas.microsoft.com/office/drawing/2014/main" id="{856A1DDB-8A37-2946-9861-ED06BA6666AE}"/>
                    </a:ext>
                  </a:extLst>
                </p:cNvPr>
                <p:cNvGrpSpPr/>
                <p:nvPr/>
              </p:nvGrpSpPr>
              <p:grpSpPr>
                <a:xfrm>
                  <a:off x="6186618" y="4320744"/>
                  <a:ext cx="694976" cy="460529"/>
                  <a:chOff x="7493876" y="2774731"/>
                  <a:chExt cx="1481958" cy="894622"/>
                </a:xfrm>
              </p:grpSpPr>
              <p:sp>
                <p:nvSpPr>
                  <p:cNvPr id="366" name="Freeform 365">
                    <a:extLst>
                      <a:ext uri="{FF2B5EF4-FFF2-40B4-BE49-F238E27FC236}">
                        <a16:creationId xmlns:a16="http://schemas.microsoft.com/office/drawing/2014/main" id="{8615A553-E639-DF42-BDCB-5BB57EE59868}"/>
                      </a:ext>
                    </a:extLst>
                  </p:cNvPr>
                  <p:cNvSpPr/>
                  <p:nvPr/>
                </p:nvSpPr>
                <p:spPr>
                  <a:xfrm>
                    <a:off x="7493876" y="3084399"/>
                    <a:ext cx="1481958" cy="584954"/>
                  </a:xfrm>
                  <a:custGeom>
                    <a:avLst/>
                    <a:gdLst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46482 w 8187558"/>
                      <a:gd name="connsiteY5" fmla="*/ 157655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46482 w 8187558"/>
                      <a:gd name="connsiteY5" fmla="*/ 157655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46482 w 8187558"/>
                      <a:gd name="connsiteY5" fmla="*/ 157655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46482 w 8187558"/>
                      <a:gd name="connsiteY5" fmla="*/ 157655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88524 w 8187558"/>
                      <a:gd name="connsiteY5" fmla="*/ 1597573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88524 w 8187558"/>
                      <a:gd name="connsiteY5" fmla="*/ 1597573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76538 w 8176538"/>
                      <a:gd name="connsiteY0" fmla="*/ 0 h 2638097"/>
                      <a:gd name="connsiteX1" fmla="*/ 8176538 w 8176538"/>
                      <a:gd name="connsiteY1" fmla="*/ 1271752 h 2638097"/>
                      <a:gd name="connsiteX2" fmla="*/ 4088015 w 8176538"/>
                      <a:gd name="connsiteY2" fmla="*/ 2638097 h 2638097"/>
                      <a:gd name="connsiteX3" fmla="*/ 0 w 8176538"/>
                      <a:gd name="connsiteY3" fmla="*/ 1269888 h 2638097"/>
                      <a:gd name="connsiteX4" fmla="*/ 20511 w 8176538"/>
                      <a:gd name="connsiteY4" fmla="*/ 147145 h 2638097"/>
                      <a:gd name="connsiteX5" fmla="*/ 4088015 w 8176538"/>
                      <a:gd name="connsiteY5" fmla="*/ 1566042 h 2638097"/>
                      <a:gd name="connsiteX6" fmla="*/ 8176538 w 8176538"/>
                      <a:gd name="connsiteY6" fmla="*/ 0 h 2638097"/>
                      <a:gd name="connsiteX0" fmla="*/ 8176538 w 8176538"/>
                      <a:gd name="connsiteY0" fmla="*/ 0 h 2772020"/>
                      <a:gd name="connsiteX1" fmla="*/ 8176538 w 8176538"/>
                      <a:gd name="connsiteY1" fmla="*/ 1271752 h 2772020"/>
                      <a:gd name="connsiteX2" fmla="*/ 4099034 w 8176538"/>
                      <a:gd name="connsiteY2" fmla="*/ 2772020 h 2772020"/>
                      <a:gd name="connsiteX3" fmla="*/ 0 w 8176538"/>
                      <a:gd name="connsiteY3" fmla="*/ 1269888 h 2772020"/>
                      <a:gd name="connsiteX4" fmla="*/ 20511 w 8176538"/>
                      <a:gd name="connsiteY4" fmla="*/ 147145 h 2772020"/>
                      <a:gd name="connsiteX5" fmla="*/ 4088015 w 8176538"/>
                      <a:gd name="connsiteY5" fmla="*/ 1566042 h 2772020"/>
                      <a:gd name="connsiteX6" fmla="*/ 8176538 w 8176538"/>
                      <a:gd name="connsiteY6" fmla="*/ 0 h 2772020"/>
                      <a:gd name="connsiteX0" fmla="*/ 8176538 w 8176538"/>
                      <a:gd name="connsiteY0" fmla="*/ 0 h 2772339"/>
                      <a:gd name="connsiteX1" fmla="*/ 8176538 w 8176538"/>
                      <a:gd name="connsiteY1" fmla="*/ 1378890 h 2772339"/>
                      <a:gd name="connsiteX2" fmla="*/ 4099034 w 8176538"/>
                      <a:gd name="connsiteY2" fmla="*/ 2772020 h 2772339"/>
                      <a:gd name="connsiteX3" fmla="*/ 0 w 8176538"/>
                      <a:gd name="connsiteY3" fmla="*/ 1269888 h 2772339"/>
                      <a:gd name="connsiteX4" fmla="*/ 20511 w 8176538"/>
                      <a:gd name="connsiteY4" fmla="*/ 147145 h 2772339"/>
                      <a:gd name="connsiteX5" fmla="*/ 4088015 w 8176538"/>
                      <a:gd name="connsiteY5" fmla="*/ 1566042 h 2772339"/>
                      <a:gd name="connsiteX6" fmla="*/ 8176538 w 8176538"/>
                      <a:gd name="connsiteY6" fmla="*/ 0 h 2772339"/>
                      <a:gd name="connsiteX0" fmla="*/ 8176538 w 8176538"/>
                      <a:gd name="connsiteY0" fmla="*/ 0 h 2825888"/>
                      <a:gd name="connsiteX1" fmla="*/ 8176538 w 8176538"/>
                      <a:gd name="connsiteY1" fmla="*/ 1378890 h 2825888"/>
                      <a:gd name="connsiteX2" fmla="*/ 4099034 w 8176538"/>
                      <a:gd name="connsiteY2" fmla="*/ 2825590 h 2825888"/>
                      <a:gd name="connsiteX3" fmla="*/ 0 w 8176538"/>
                      <a:gd name="connsiteY3" fmla="*/ 1269888 h 2825888"/>
                      <a:gd name="connsiteX4" fmla="*/ 20511 w 8176538"/>
                      <a:gd name="connsiteY4" fmla="*/ 147145 h 2825888"/>
                      <a:gd name="connsiteX5" fmla="*/ 4088015 w 8176538"/>
                      <a:gd name="connsiteY5" fmla="*/ 1566042 h 2825888"/>
                      <a:gd name="connsiteX6" fmla="*/ 8176538 w 8176538"/>
                      <a:gd name="connsiteY6" fmla="*/ 0 h 2825888"/>
                      <a:gd name="connsiteX0" fmla="*/ 8165518 w 8165518"/>
                      <a:gd name="connsiteY0" fmla="*/ 0 h 2825606"/>
                      <a:gd name="connsiteX1" fmla="*/ 8165518 w 8165518"/>
                      <a:gd name="connsiteY1" fmla="*/ 1378890 h 2825606"/>
                      <a:gd name="connsiteX2" fmla="*/ 4088014 w 8165518"/>
                      <a:gd name="connsiteY2" fmla="*/ 2825590 h 2825606"/>
                      <a:gd name="connsiteX3" fmla="*/ 0 w 8165518"/>
                      <a:gd name="connsiteY3" fmla="*/ 1403811 h 2825606"/>
                      <a:gd name="connsiteX4" fmla="*/ 9491 w 8165518"/>
                      <a:gd name="connsiteY4" fmla="*/ 147145 h 2825606"/>
                      <a:gd name="connsiteX5" fmla="*/ 4076995 w 8165518"/>
                      <a:gd name="connsiteY5" fmla="*/ 1566042 h 2825606"/>
                      <a:gd name="connsiteX6" fmla="*/ 8165518 w 8165518"/>
                      <a:gd name="connsiteY6" fmla="*/ 0 h 2825606"/>
                      <a:gd name="connsiteX0" fmla="*/ 8165518 w 8165518"/>
                      <a:gd name="connsiteY0" fmla="*/ 0 h 2879174"/>
                      <a:gd name="connsiteX1" fmla="*/ 8165518 w 8165518"/>
                      <a:gd name="connsiteY1" fmla="*/ 1378890 h 2879174"/>
                      <a:gd name="connsiteX2" fmla="*/ 4132092 w 8165518"/>
                      <a:gd name="connsiteY2" fmla="*/ 2879159 h 2879174"/>
                      <a:gd name="connsiteX3" fmla="*/ 0 w 8165518"/>
                      <a:gd name="connsiteY3" fmla="*/ 1403811 h 2879174"/>
                      <a:gd name="connsiteX4" fmla="*/ 9491 w 8165518"/>
                      <a:gd name="connsiteY4" fmla="*/ 147145 h 2879174"/>
                      <a:gd name="connsiteX5" fmla="*/ 4076995 w 8165518"/>
                      <a:gd name="connsiteY5" fmla="*/ 1566042 h 2879174"/>
                      <a:gd name="connsiteX6" fmla="*/ 8165518 w 8165518"/>
                      <a:gd name="connsiteY6" fmla="*/ 0 h 2879174"/>
                      <a:gd name="connsiteX0" fmla="*/ 8165518 w 8176537"/>
                      <a:gd name="connsiteY0" fmla="*/ 0 h 2879410"/>
                      <a:gd name="connsiteX1" fmla="*/ 8176537 w 8176537"/>
                      <a:gd name="connsiteY1" fmla="*/ 1499420 h 2879410"/>
                      <a:gd name="connsiteX2" fmla="*/ 4132092 w 8176537"/>
                      <a:gd name="connsiteY2" fmla="*/ 2879159 h 2879410"/>
                      <a:gd name="connsiteX3" fmla="*/ 0 w 8176537"/>
                      <a:gd name="connsiteY3" fmla="*/ 1403811 h 2879410"/>
                      <a:gd name="connsiteX4" fmla="*/ 9491 w 8176537"/>
                      <a:gd name="connsiteY4" fmla="*/ 147145 h 2879410"/>
                      <a:gd name="connsiteX5" fmla="*/ 4076995 w 8176537"/>
                      <a:gd name="connsiteY5" fmla="*/ 1566042 h 2879410"/>
                      <a:gd name="connsiteX6" fmla="*/ 8165518 w 8176537"/>
                      <a:gd name="connsiteY6" fmla="*/ 0 h 2879410"/>
                      <a:gd name="connsiteX0" fmla="*/ 8165518 w 8176537"/>
                      <a:gd name="connsiteY0" fmla="*/ 0 h 2879262"/>
                      <a:gd name="connsiteX1" fmla="*/ 8176537 w 8176537"/>
                      <a:gd name="connsiteY1" fmla="*/ 1499420 h 2879262"/>
                      <a:gd name="connsiteX2" fmla="*/ 4132092 w 8176537"/>
                      <a:gd name="connsiteY2" fmla="*/ 2879159 h 2879262"/>
                      <a:gd name="connsiteX3" fmla="*/ 0 w 8176537"/>
                      <a:gd name="connsiteY3" fmla="*/ 1403811 h 2879262"/>
                      <a:gd name="connsiteX4" fmla="*/ 9491 w 8176537"/>
                      <a:gd name="connsiteY4" fmla="*/ 147145 h 2879262"/>
                      <a:gd name="connsiteX5" fmla="*/ 4076995 w 8176537"/>
                      <a:gd name="connsiteY5" fmla="*/ 1566042 h 2879262"/>
                      <a:gd name="connsiteX6" fmla="*/ 8165518 w 8176537"/>
                      <a:gd name="connsiteY6" fmla="*/ 0 h 2879262"/>
                      <a:gd name="connsiteX0" fmla="*/ 8165518 w 8176537"/>
                      <a:gd name="connsiteY0" fmla="*/ 0 h 2879163"/>
                      <a:gd name="connsiteX1" fmla="*/ 8176537 w 8176537"/>
                      <a:gd name="connsiteY1" fmla="*/ 1499420 h 2879163"/>
                      <a:gd name="connsiteX2" fmla="*/ 4132092 w 8176537"/>
                      <a:gd name="connsiteY2" fmla="*/ 2879159 h 2879163"/>
                      <a:gd name="connsiteX3" fmla="*/ 0 w 8176537"/>
                      <a:gd name="connsiteY3" fmla="*/ 1510948 h 2879163"/>
                      <a:gd name="connsiteX4" fmla="*/ 9491 w 8176537"/>
                      <a:gd name="connsiteY4" fmla="*/ 147145 h 2879163"/>
                      <a:gd name="connsiteX5" fmla="*/ 4076995 w 8176537"/>
                      <a:gd name="connsiteY5" fmla="*/ 1566042 h 2879163"/>
                      <a:gd name="connsiteX6" fmla="*/ 8165518 w 8176537"/>
                      <a:gd name="connsiteY6" fmla="*/ 0 h 2879163"/>
                      <a:gd name="connsiteX0" fmla="*/ 8165518 w 8198577"/>
                      <a:gd name="connsiteY0" fmla="*/ 0 h 2879451"/>
                      <a:gd name="connsiteX1" fmla="*/ 8198577 w 8198577"/>
                      <a:gd name="connsiteY1" fmla="*/ 1606558 h 2879451"/>
                      <a:gd name="connsiteX2" fmla="*/ 4132092 w 8198577"/>
                      <a:gd name="connsiteY2" fmla="*/ 2879159 h 2879451"/>
                      <a:gd name="connsiteX3" fmla="*/ 0 w 8198577"/>
                      <a:gd name="connsiteY3" fmla="*/ 1510948 h 2879451"/>
                      <a:gd name="connsiteX4" fmla="*/ 9491 w 8198577"/>
                      <a:gd name="connsiteY4" fmla="*/ 147145 h 2879451"/>
                      <a:gd name="connsiteX5" fmla="*/ 4076995 w 8198577"/>
                      <a:gd name="connsiteY5" fmla="*/ 1566042 h 2879451"/>
                      <a:gd name="connsiteX6" fmla="*/ 8165518 w 8198577"/>
                      <a:gd name="connsiteY6" fmla="*/ 0 h 2879451"/>
                      <a:gd name="connsiteX0" fmla="*/ 8165518 w 8165518"/>
                      <a:gd name="connsiteY0" fmla="*/ 0 h 2880066"/>
                      <a:gd name="connsiteX1" fmla="*/ 8165518 w 8165518"/>
                      <a:gd name="connsiteY1" fmla="*/ 1673520 h 2880066"/>
                      <a:gd name="connsiteX2" fmla="*/ 4132092 w 8165518"/>
                      <a:gd name="connsiteY2" fmla="*/ 2879159 h 2880066"/>
                      <a:gd name="connsiteX3" fmla="*/ 0 w 8165518"/>
                      <a:gd name="connsiteY3" fmla="*/ 1510948 h 2880066"/>
                      <a:gd name="connsiteX4" fmla="*/ 9491 w 8165518"/>
                      <a:gd name="connsiteY4" fmla="*/ 147145 h 2880066"/>
                      <a:gd name="connsiteX5" fmla="*/ 4076995 w 8165518"/>
                      <a:gd name="connsiteY5" fmla="*/ 1566042 h 2880066"/>
                      <a:gd name="connsiteX6" fmla="*/ 8165518 w 8165518"/>
                      <a:gd name="connsiteY6" fmla="*/ 0 h 2880066"/>
                      <a:gd name="connsiteX0" fmla="*/ 8156794 w 8156794"/>
                      <a:gd name="connsiteY0" fmla="*/ 0 h 2879270"/>
                      <a:gd name="connsiteX1" fmla="*/ 8156794 w 8156794"/>
                      <a:gd name="connsiteY1" fmla="*/ 1673520 h 2879270"/>
                      <a:gd name="connsiteX2" fmla="*/ 4123368 w 8156794"/>
                      <a:gd name="connsiteY2" fmla="*/ 2879159 h 2879270"/>
                      <a:gd name="connsiteX3" fmla="*/ 2295 w 8156794"/>
                      <a:gd name="connsiteY3" fmla="*/ 1618086 h 2879270"/>
                      <a:gd name="connsiteX4" fmla="*/ 767 w 8156794"/>
                      <a:gd name="connsiteY4" fmla="*/ 147145 h 2879270"/>
                      <a:gd name="connsiteX5" fmla="*/ 4068271 w 8156794"/>
                      <a:gd name="connsiteY5" fmla="*/ 1566042 h 2879270"/>
                      <a:gd name="connsiteX6" fmla="*/ 8156794 w 8156794"/>
                      <a:gd name="connsiteY6" fmla="*/ 0 h 2879270"/>
                      <a:gd name="connsiteX0" fmla="*/ 8156794 w 8156794"/>
                      <a:gd name="connsiteY0" fmla="*/ 0 h 2973000"/>
                      <a:gd name="connsiteX1" fmla="*/ 8156794 w 8156794"/>
                      <a:gd name="connsiteY1" fmla="*/ 1673520 h 2973000"/>
                      <a:gd name="connsiteX2" fmla="*/ 4134388 w 8156794"/>
                      <a:gd name="connsiteY2" fmla="*/ 2972904 h 2973000"/>
                      <a:gd name="connsiteX3" fmla="*/ 2295 w 8156794"/>
                      <a:gd name="connsiteY3" fmla="*/ 1618086 h 2973000"/>
                      <a:gd name="connsiteX4" fmla="*/ 767 w 8156794"/>
                      <a:gd name="connsiteY4" fmla="*/ 147145 h 2973000"/>
                      <a:gd name="connsiteX5" fmla="*/ 4068271 w 8156794"/>
                      <a:gd name="connsiteY5" fmla="*/ 1566042 h 2973000"/>
                      <a:gd name="connsiteX6" fmla="*/ 8156794 w 8156794"/>
                      <a:gd name="connsiteY6" fmla="*/ 0 h 2973000"/>
                      <a:gd name="connsiteX0" fmla="*/ 8156794 w 8156794"/>
                      <a:gd name="connsiteY0" fmla="*/ 0 h 2973000"/>
                      <a:gd name="connsiteX1" fmla="*/ 8156794 w 8156794"/>
                      <a:gd name="connsiteY1" fmla="*/ 1673520 h 2973000"/>
                      <a:gd name="connsiteX2" fmla="*/ 4134388 w 8156794"/>
                      <a:gd name="connsiteY2" fmla="*/ 2972904 h 2973000"/>
                      <a:gd name="connsiteX3" fmla="*/ 2295 w 8156794"/>
                      <a:gd name="connsiteY3" fmla="*/ 1618086 h 2973000"/>
                      <a:gd name="connsiteX4" fmla="*/ 767 w 8156794"/>
                      <a:gd name="connsiteY4" fmla="*/ 147145 h 2973000"/>
                      <a:gd name="connsiteX5" fmla="*/ 4068271 w 8156794"/>
                      <a:gd name="connsiteY5" fmla="*/ 1566042 h 2973000"/>
                      <a:gd name="connsiteX6" fmla="*/ 8156794 w 8156794"/>
                      <a:gd name="connsiteY6" fmla="*/ 0 h 2973000"/>
                      <a:gd name="connsiteX0" fmla="*/ 8156794 w 8156794"/>
                      <a:gd name="connsiteY0" fmla="*/ 0 h 2973000"/>
                      <a:gd name="connsiteX1" fmla="*/ 8156794 w 8156794"/>
                      <a:gd name="connsiteY1" fmla="*/ 1673520 h 2973000"/>
                      <a:gd name="connsiteX2" fmla="*/ 4134388 w 8156794"/>
                      <a:gd name="connsiteY2" fmla="*/ 2972904 h 2973000"/>
                      <a:gd name="connsiteX3" fmla="*/ 2295 w 8156794"/>
                      <a:gd name="connsiteY3" fmla="*/ 1618086 h 2973000"/>
                      <a:gd name="connsiteX4" fmla="*/ 767 w 8156794"/>
                      <a:gd name="connsiteY4" fmla="*/ 147145 h 2973000"/>
                      <a:gd name="connsiteX5" fmla="*/ 4068271 w 8156794"/>
                      <a:gd name="connsiteY5" fmla="*/ 1566042 h 2973000"/>
                      <a:gd name="connsiteX6" fmla="*/ 8156794 w 8156794"/>
                      <a:gd name="connsiteY6" fmla="*/ 0 h 2973000"/>
                      <a:gd name="connsiteX0" fmla="*/ 8156794 w 8156794"/>
                      <a:gd name="connsiteY0" fmla="*/ 0 h 2973020"/>
                      <a:gd name="connsiteX1" fmla="*/ 8156794 w 8156794"/>
                      <a:gd name="connsiteY1" fmla="*/ 1673520 h 2973020"/>
                      <a:gd name="connsiteX2" fmla="*/ 4134388 w 8156794"/>
                      <a:gd name="connsiteY2" fmla="*/ 2972904 h 2973020"/>
                      <a:gd name="connsiteX3" fmla="*/ 2295 w 8156794"/>
                      <a:gd name="connsiteY3" fmla="*/ 1618086 h 2973020"/>
                      <a:gd name="connsiteX4" fmla="*/ 767 w 8156794"/>
                      <a:gd name="connsiteY4" fmla="*/ 147145 h 2973020"/>
                      <a:gd name="connsiteX5" fmla="*/ 4068271 w 8156794"/>
                      <a:gd name="connsiteY5" fmla="*/ 1566042 h 2973020"/>
                      <a:gd name="connsiteX6" fmla="*/ 8156794 w 8156794"/>
                      <a:gd name="connsiteY6" fmla="*/ 0 h 2973020"/>
                      <a:gd name="connsiteX0" fmla="*/ 8156794 w 8156794"/>
                      <a:gd name="connsiteY0" fmla="*/ 0 h 2973021"/>
                      <a:gd name="connsiteX1" fmla="*/ 8156794 w 8156794"/>
                      <a:gd name="connsiteY1" fmla="*/ 1673520 h 2973021"/>
                      <a:gd name="connsiteX2" fmla="*/ 4134388 w 8156794"/>
                      <a:gd name="connsiteY2" fmla="*/ 2972904 h 2973021"/>
                      <a:gd name="connsiteX3" fmla="*/ 2295 w 8156794"/>
                      <a:gd name="connsiteY3" fmla="*/ 1618086 h 2973021"/>
                      <a:gd name="connsiteX4" fmla="*/ 767 w 8156794"/>
                      <a:gd name="connsiteY4" fmla="*/ 147145 h 2973021"/>
                      <a:gd name="connsiteX5" fmla="*/ 4068271 w 8156794"/>
                      <a:gd name="connsiteY5" fmla="*/ 1566042 h 2973021"/>
                      <a:gd name="connsiteX6" fmla="*/ 8156794 w 8156794"/>
                      <a:gd name="connsiteY6" fmla="*/ 0 h 2973021"/>
                      <a:gd name="connsiteX0" fmla="*/ 8156794 w 8156794"/>
                      <a:gd name="connsiteY0" fmla="*/ 0 h 2973021"/>
                      <a:gd name="connsiteX1" fmla="*/ 8156794 w 8156794"/>
                      <a:gd name="connsiteY1" fmla="*/ 1673520 h 2973021"/>
                      <a:gd name="connsiteX2" fmla="*/ 4134388 w 8156794"/>
                      <a:gd name="connsiteY2" fmla="*/ 2972904 h 2973021"/>
                      <a:gd name="connsiteX3" fmla="*/ 2295 w 8156794"/>
                      <a:gd name="connsiteY3" fmla="*/ 1618086 h 2973021"/>
                      <a:gd name="connsiteX4" fmla="*/ 767 w 8156794"/>
                      <a:gd name="connsiteY4" fmla="*/ 147145 h 2973021"/>
                      <a:gd name="connsiteX5" fmla="*/ 4068271 w 8156794"/>
                      <a:gd name="connsiteY5" fmla="*/ 1566042 h 2973021"/>
                      <a:gd name="connsiteX6" fmla="*/ 8156794 w 8156794"/>
                      <a:gd name="connsiteY6" fmla="*/ 0 h 2973021"/>
                      <a:gd name="connsiteX0" fmla="*/ 8156794 w 8156794"/>
                      <a:gd name="connsiteY0" fmla="*/ 0 h 2973021"/>
                      <a:gd name="connsiteX1" fmla="*/ 8156794 w 8156794"/>
                      <a:gd name="connsiteY1" fmla="*/ 1673520 h 2973021"/>
                      <a:gd name="connsiteX2" fmla="*/ 4134388 w 8156794"/>
                      <a:gd name="connsiteY2" fmla="*/ 2972904 h 2973021"/>
                      <a:gd name="connsiteX3" fmla="*/ 2295 w 8156794"/>
                      <a:gd name="connsiteY3" fmla="*/ 1618086 h 2973021"/>
                      <a:gd name="connsiteX4" fmla="*/ 767 w 8156794"/>
                      <a:gd name="connsiteY4" fmla="*/ 147145 h 2973021"/>
                      <a:gd name="connsiteX5" fmla="*/ 4068271 w 8156794"/>
                      <a:gd name="connsiteY5" fmla="*/ 1566042 h 2973021"/>
                      <a:gd name="connsiteX6" fmla="*/ 8156794 w 8156794"/>
                      <a:gd name="connsiteY6" fmla="*/ 0 h 2973021"/>
                      <a:gd name="connsiteX0" fmla="*/ 8156794 w 8156794"/>
                      <a:gd name="connsiteY0" fmla="*/ 0 h 2973021"/>
                      <a:gd name="connsiteX1" fmla="*/ 8156794 w 8156794"/>
                      <a:gd name="connsiteY1" fmla="*/ 1673520 h 2973021"/>
                      <a:gd name="connsiteX2" fmla="*/ 4134388 w 8156794"/>
                      <a:gd name="connsiteY2" fmla="*/ 2972904 h 2973021"/>
                      <a:gd name="connsiteX3" fmla="*/ 2295 w 8156794"/>
                      <a:gd name="connsiteY3" fmla="*/ 1618086 h 2973021"/>
                      <a:gd name="connsiteX4" fmla="*/ 767 w 8156794"/>
                      <a:gd name="connsiteY4" fmla="*/ 147145 h 2973021"/>
                      <a:gd name="connsiteX5" fmla="*/ 4068271 w 8156794"/>
                      <a:gd name="connsiteY5" fmla="*/ 1566042 h 2973021"/>
                      <a:gd name="connsiteX6" fmla="*/ 8156794 w 8156794"/>
                      <a:gd name="connsiteY6" fmla="*/ 0 h 2973021"/>
                      <a:gd name="connsiteX0" fmla="*/ 8156794 w 8156794"/>
                      <a:gd name="connsiteY0" fmla="*/ 0 h 2973141"/>
                      <a:gd name="connsiteX1" fmla="*/ 8156794 w 8156794"/>
                      <a:gd name="connsiteY1" fmla="*/ 1673520 h 2973141"/>
                      <a:gd name="connsiteX2" fmla="*/ 4134388 w 8156794"/>
                      <a:gd name="connsiteY2" fmla="*/ 2972904 h 2973141"/>
                      <a:gd name="connsiteX3" fmla="*/ 2295 w 8156794"/>
                      <a:gd name="connsiteY3" fmla="*/ 1618086 h 2973141"/>
                      <a:gd name="connsiteX4" fmla="*/ 767 w 8156794"/>
                      <a:gd name="connsiteY4" fmla="*/ 147145 h 2973141"/>
                      <a:gd name="connsiteX5" fmla="*/ 4068271 w 8156794"/>
                      <a:gd name="connsiteY5" fmla="*/ 1566042 h 2973141"/>
                      <a:gd name="connsiteX6" fmla="*/ 8156794 w 8156794"/>
                      <a:gd name="connsiteY6" fmla="*/ 0 h 2973141"/>
                      <a:gd name="connsiteX0" fmla="*/ 8156794 w 8156794"/>
                      <a:gd name="connsiteY0" fmla="*/ 0 h 3066827"/>
                      <a:gd name="connsiteX1" fmla="*/ 8156794 w 8156794"/>
                      <a:gd name="connsiteY1" fmla="*/ 1673520 h 3066827"/>
                      <a:gd name="connsiteX2" fmla="*/ 4123353 w 8156794"/>
                      <a:gd name="connsiteY2" fmla="*/ 3066650 h 3066827"/>
                      <a:gd name="connsiteX3" fmla="*/ 2295 w 8156794"/>
                      <a:gd name="connsiteY3" fmla="*/ 1618086 h 3066827"/>
                      <a:gd name="connsiteX4" fmla="*/ 767 w 8156794"/>
                      <a:gd name="connsiteY4" fmla="*/ 147145 h 3066827"/>
                      <a:gd name="connsiteX5" fmla="*/ 4068271 w 8156794"/>
                      <a:gd name="connsiteY5" fmla="*/ 1566042 h 3066827"/>
                      <a:gd name="connsiteX6" fmla="*/ 8156794 w 8156794"/>
                      <a:gd name="connsiteY6" fmla="*/ 0 h 3066827"/>
                      <a:gd name="connsiteX0" fmla="*/ 8123689 w 8156794"/>
                      <a:gd name="connsiteY0" fmla="*/ 0 h 2999866"/>
                      <a:gd name="connsiteX1" fmla="*/ 8156794 w 8156794"/>
                      <a:gd name="connsiteY1" fmla="*/ 1606559 h 2999866"/>
                      <a:gd name="connsiteX2" fmla="*/ 4123353 w 8156794"/>
                      <a:gd name="connsiteY2" fmla="*/ 2999689 h 2999866"/>
                      <a:gd name="connsiteX3" fmla="*/ 2295 w 8156794"/>
                      <a:gd name="connsiteY3" fmla="*/ 1551125 h 2999866"/>
                      <a:gd name="connsiteX4" fmla="*/ 767 w 8156794"/>
                      <a:gd name="connsiteY4" fmla="*/ 80184 h 2999866"/>
                      <a:gd name="connsiteX5" fmla="*/ 4068271 w 8156794"/>
                      <a:gd name="connsiteY5" fmla="*/ 1499081 h 2999866"/>
                      <a:gd name="connsiteX6" fmla="*/ 8123689 w 8156794"/>
                      <a:gd name="connsiteY6" fmla="*/ 0 h 2999866"/>
                      <a:gd name="connsiteX0" fmla="*/ 8167828 w 8167828"/>
                      <a:gd name="connsiteY0" fmla="*/ 0 h 3026651"/>
                      <a:gd name="connsiteX1" fmla="*/ 8156794 w 8167828"/>
                      <a:gd name="connsiteY1" fmla="*/ 1633344 h 3026651"/>
                      <a:gd name="connsiteX2" fmla="*/ 4123353 w 8167828"/>
                      <a:gd name="connsiteY2" fmla="*/ 3026474 h 3026651"/>
                      <a:gd name="connsiteX3" fmla="*/ 2295 w 8167828"/>
                      <a:gd name="connsiteY3" fmla="*/ 1577910 h 3026651"/>
                      <a:gd name="connsiteX4" fmla="*/ 767 w 8167828"/>
                      <a:gd name="connsiteY4" fmla="*/ 106969 h 3026651"/>
                      <a:gd name="connsiteX5" fmla="*/ 4068271 w 8167828"/>
                      <a:gd name="connsiteY5" fmla="*/ 1525866 h 3026651"/>
                      <a:gd name="connsiteX6" fmla="*/ 8167828 w 8167828"/>
                      <a:gd name="connsiteY6" fmla="*/ 0 h 3026651"/>
                      <a:gd name="connsiteX0" fmla="*/ 8167828 w 8167828"/>
                      <a:gd name="connsiteY0" fmla="*/ 0 h 3027228"/>
                      <a:gd name="connsiteX1" fmla="*/ 8145760 w 8167828"/>
                      <a:gd name="connsiteY1" fmla="*/ 1686913 h 3027228"/>
                      <a:gd name="connsiteX2" fmla="*/ 4123353 w 8167828"/>
                      <a:gd name="connsiteY2" fmla="*/ 3026474 h 3027228"/>
                      <a:gd name="connsiteX3" fmla="*/ 2295 w 8167828"/>
                      <a:gd name="connsiteY3" fmla="*/ 1577910 h 3027228"/>
                      <a:gd name="connsiteX4" fmla="*/ 767 w 8167828"/>
                      <a:gd name="connsiteY4" fmla="*/ 106969 h 3027228"/>
                      <a:gd name="connsiteX5" fmla="*/ 4068271 w 8167828"/>
                      <a:gd name="connsiteY5" fmla="*/ 1525866 h 3027228"/>
                      <a:gd name="connsiteX6" fmla="*/ 8167828 w 8167828"/>
                      <a:gd name="connsiteY6" fmla="*/ 0 h 3027228"/>
                      <a:gd name="connsiteX0" fmla="*/ 8156794 w 8156794"/>
                      <a:gd name="connsiteY0" fmla="*/ 0 h 2933483"/>
                      <a:gd name="connsiteX1" fmla="*/ 8145760 w 8156794"/>
                      <a:gd name="connsiteY1" fmla="*/ 1593168 h 2933483"/>
                      <a:gd name="connsiteX2" fmla="*/ 4123353 w 8156794"/>
                      <a:gd name="connsiteY2" fmla="*/ 2932729 h 2933483"/>
                      <a:gd name="connsiteX3" fmla="*/ 2295 w 8156794"/>
                      <a:gd name="connsiteY3" fmla="*/ 1484165 h 2933483"/>
                      <a:gd name="connsiteX4" fmla="*/ 767 w 8156794"/>
                      <a:gd name="connsiteY4" fmla="*/ 13224 h 2933483"/>
                      <a:gd name="connsiteX5" fmla="*/ 4068271 w 8156794"/>
                      <a:gd name="connsiteY5" fmla="*/ 1432121 h 2933483"/>
                      <a:gd name="connsiteX6" fmla="*/ 8156794 w 8156794"/>
                      <a:gd name="connsiteY6" fmla="*/ 0 h 2933483"/>
                      <a:gd name="connsiteX0" fmla="*/ 8156794 w 8156794"/>
                      <a:gd name="connsiteY0" fmla="*/ 0 h 2933483"/>
                      <a:gd name="connsiteX1" fmla="*/ 8145760 w 8156794"/>
                      <a:gd name="connsiteY1" fmla="*/ 1593168 h 2933483"/>
                      <a:gd name="connsiteX2" fmla="*/ 4123353 w 8156794"/>
                      <a:gd name="connsiteY2" fmla="*/ 2932729 h 2933483"/>
                      <a:gd name="connsiteX3" fmla="*/ 2295 w 8156794"/>
                      <a:gd name="connsiteY3" fmla="*/ 1484165 h 2933483"/>
                      <a:gd name="connsiteX4" fmla="*/ 767 w 8156794"/>
                      <a:gd name="connsiteY4" fmla="*/ 13224 h 2933483"/>
                      <a:gd name="connsiteX5" fmla="*/ 4068271 w 8156794"/>
                      <a:gd name="connsiteY5" fmla="*/ 1432121 h 2933483"/>
                      <a:gd name="connsiteX6" fmla="*/ 8156794 w 8156794"/>
                      <a:gd name="connsiteY6" fmla="*/ 0 h 2933483"/>
                      <a:gd name="connsiteX0" fmla="*/ 8123689 w 8145760"/>
                      <a:gd name="connsiteY0" fmla="*/ 13560 h 2920259"/>
                      <a:gd name="connsiteX1" fmla="*/ 8145760 w 8145760"/>
                      <a:gd name="connsiteY1" fmla="*/ 1579944 h 2920259"/>
                      <a:gd name="connsiteX2" fmla="*/ 4123353 w 8145760"/>
                      <a:gd name="connsiteY2" fmla="*/ 2919505 h 2920259"/>
                      <a:gd name="connsiteX3" fmla="*/ 2295 w 8145760"/>
                      <a:gd name="connsiteY3" fmla="*/ 1470941 h 2920259"/>
                      <a:gd name="connsiteX4" fmla="*/ 767 w 8145760"/>
                      <a:gd name="connsiteY4" fmla="*/ 0 h 2920259"/>
                      <a:gd name="connsiteX5" fmla="*/ 4068271 w 8145760"/>
                      <a:gd name="connsiteY5" fmla="*/ 1418897 h 2920259"/>
                      <a:gd name="connsiteX6" fmla="*/ 8123689 w 8145760"/>
                      <a:gd name="connsiteY6" fmla="*/ 13560 h 2920259"/>
                      <a:gd name="connsiteX0" fmla="*/ 8178863 w 8178863"/>
                      <a:gd name="connsiteY0" fmla="*/ 26952 h 2920259"/>
                      <a:gd name="connsiteX1" fmla="*/ 8145760 w 8178863"/>
                      <a:gd name="connsiteY1" fmla="*/ 1579944 h 2920259"/>
                      <a:gd name="connsiteX2" fmla="*/ 4123353 w 8178863"/>
                      <a:gd name="connsiteY2" fmla="*/ 2919505 h 2920259"/>
                      <a:gd name="connsiteX3" fmla="*/ 2295 w 8178863"/>
                      <a:gd name="connsiteY3" fmla="*/ 1470941 h 2920259"/>
                      <a:gd name="connsiteX4" fmla="*/ 767 w 8178863"/>
                      <a:gd name="connsiteY4" fmla="*/ 0 h 2920259"/>
                      <a:gd name="connsiteX5" fmla="*/ 4068271 w 8178863"/>
                      <a:gd name="connsiteY5" fmla="*/ 1418897 h 2920259"/>
                      <a:gd name="connsiteX6" fmla="*/ 8178863 w 8178863"/>
                      <a:gd name="connsiteY6" fmla="*/ 26952 h 2920259"/>
                      <a:gd name="connsiteX0" fmla="*/ 8167827 w 8167827"/>
                      <a:gd name="connsiteY0" fmla="*/ 40343 h 2920259"/>
                      <a:gd name="connsiteX1" fmla="*/ 8145760 w 8167827"/>
                      <a:gd name="connsiteY1" fmla="*/ 1579944 h 2920259"/>
                      <a:gd name="connsiteX2" fmla="*/ 4123353 w 8167827"/>
                      <a:gd name="connsiteY2" fmla="*/ 2919505 h 2920259"/>
                      <a:gd name="connsiteX3" fmla="*/ 2295 w 8167827"/>
                      <a:gd name="connsiteY3" fmla="*/ 1470941 h 2920259"/>
                      <a:gd name="connsiteX4" fmla="*/ 767 w 8167827"/>
                      <a:gd name="connsiteY4" fmla="*/ 0 h 2920259"/>
                      <a:gd name="connsiteX5" fmla="*/ 4068271 w 8167827"/>
                      <a:gd name="connsiteY5" fmla="*/ 1418897 h 2920259"/>
                      <a:gd name="connsiteX6" fmla="*/ 8167827 w 8167827"/>
                      <a:gd name="connsiteY6" fmla="*/ 40343 h 2920259"/>
                      <a:gd name="connsiteX0" fmla="*/ 8123687 w 8145760"/>
                      <a:gd name="connsiteY0" fmla="*/ 53735 h 2920259"/>
                      <a:gd name="connsiteX1" fmla="*/ 8145760 w 8145760"/>
                      <a:gd name="connsiteY1" fmla="*/ 1579944 h 2920259"/>
                      <a:gd name="connsiteX2" fmla="*/ 4123353 w 8145760"/>
                      <a:gd name="connsiteY2" fmla="*/ 2919505 h 2920259"/>
                      <a:gd name="connsiteX3" fmla="*/ 2295 w 8145760"/>
                      <a:gd name="connsiteY3" fmla="*/ 1470941 h 2920259"/>
                      <a:gd name="connsiteX4" fmla="*/ 767 w 8145760"/>
                      <a:gd name="connsiteY4" fmla="*/ 0 h 2920259"/>
                      <a:gd name="connsiteX5" fmla="*/ 4068271 w 8145760"/>
                      <a:gd name="connsiteY5" fmla="*/ 1418897 h 2920259"/>
                      <a:gd name="connsiteX6" fmla="*/ 8123687 w 8145760"/>
                      <a:gd name="connsiteY6" fmla="*/ 53735 h 2920259"/>
                      <a:gd name="connsiteX0" fmla="*/ 8161918 w 8161918"/>
                      <a:gd name="connsiteY0" fmla="*/ 0 h 2943855"/>
                      <a:gd name="connsiteX1" fmla="*/ 8145760 w 8161918"/>
                      <a:gd name="connsiteY1" fmla="*/ 1603540 h 2943855"/>
                      <a:gd name="connsiteX2" fmla="*/ 4123353 w 8161918"/>
                      <a:gd name="connsiteY2" fmla="*/ 2943101 h 2943855"/>
                      <a:gd name="connsiteX3" fmla="*/ 2295 w 8161918"/>
                      <a:gd name="connsiteY3" fmla="*/ 1494537 h 2943855"/>
                      <a:gd name="connsiteX4" fmla="*/ 767 w 8161918"/>
                      <a:gd name="connsiteY4" fmla="*/ 23596 h 2943855"/>
                      <a:gd name="connsiteX5" fmla="*/ 4068271 w 8161918"/>
                      <a:gd name="connsiteY5" fmla="*/ 1442493 h 2943855"/>
                      <a:gd name="connsiteX6" fmla="*/ 8161918 w 8161918"/>
                      <a:gd name="connsiteY6" fmla="*/ 0 h 2943855"/>
                      <a:gd name="connsiteX0" fmla="*/ 8144926 w 8145760"/>
                      <a:gd name="connsiteY0" fmla="*/ 43424 h 2920259"/>
                      <a:gd name="connsiteX1" fmla="*/ 8145760 w 8145760"/>
                      <a:gd name="connsiteY1" fmla="*/ 1579944 h 2920259"/>
                      <a:gd name="connsiteX2" fmla="*/ 4123353 w 8145760"/>
                      <a:gd name="connsiteY2" fmla="*/ 2919505 h 2920259"/>
                      <a:gd name="connsiteX3" fmla="*/ 2295 w 8145760"/>
                      <a:gd name="connsiteY3" fmla="*/ 1470941 h 2920259"/>
                      <a:gd name="connsiteX4" fmla="*/ 767 w 8145760"/>
                      <a:gd name="connsiteY4" fmla="*/ 0 h 2920259"/>
                      <a:gd name="connsiteX5" fmla="*/ 4068271 w 8145760"/>
                      <a:gd name="connsiteY5" fmla="*/ 1418897 h 2920259"/>
                      <a:gd name="connsiteX6" fmla="*/ 8144926 w 8145760"/>
                      <a:gd name="connsiteY6" fmla="*/ 43424 h 2920259"/>
                      <a:gd name="connsiteX0" fmla="*/ 8161918 w 8161918"/>
                      <a:gd name="connsiteY0" fmla="*/ 0 h 2959321"/>
                      <a:gd name="connsiteX1" fmla="*/ 8145760 w 8161918"/>
                      <a:gd name="connsiteY1" fmla="*/ 1619006 h 2959321"/>
                      <a:gd name="connsiteX2" fmla="*/ 4123353 w 8161918"/>
                      <a:gd name="connsiteY2" fmla="*/ 2958567 h 2959321"/>
                      <a:gd name="connsiteX3" fmla="*/ 2295 w 8161918"/>
                      <a:gd name="connsiteY3" fmla="*/ 1510003 h 2959321"/>
                      <a:gd name="connsiteX4" fmla="*/ 767 w 8161918"/>
                      <a:gd name="connsiteY4" fmla="*/ 39062 h 2959321"/>
                      <a:gd name="connsiteX5" fmla="*/ 4068271 w 8161918"/>
                      <a:gd name="connsiteY5" fmla="*/ 1457959 h 2959321"/>
                      <a:gd name="connsiteX6" fmla="*/ 8161918 w 8161918"/>
                      <a:gd name="connsiteY6" fmla="*/ 0 h 2959321"/>
                      <a:gd name="connsiteX0" fmla="*/ 8161918 w 8162752"/>
                      <a:gd name="connsiteY0" fmla="*/ 0 h 2959488"/>
                      <a:gd name="connsiteX1" fmla="*/ 8162752 w 8162752"/>
                      <a:gd name="connsiteY1" fmla="*/ 1629317 h 2959488"/>
                      <a:gd name="connsiteX2" fmla="*/ 4123353 w 8162752"/>
                      <a:gd name="connsiteY2" fmla="*/ 2958567 h 2959488"/>
                      <a:gd name="connsiteX3" fmla="*/ 2295 w 8162752"/>
                      <a:gd name="connsiteY3" fmla="*/ 1510003 h 2959488"/>
                      <a:gd name="connsiteX4" fmla="*/ 767 w 8162752"/>
                      <a:gd name="connsiteY4" fmla="*/ 39062 h 2959488"/>
                      <a:gd name="connsiteX5" fmla="*/ 4068271 w 8162752"/>
                      <a:gd name="connsiteY5" fmla="*/ 1457959 h 2959488"/>
                      <a:gd name="connsiteX6" fmla="*/ 8161918 w 8162752"/>
                      <a:gd name="connsiteY6" fmla="*/ 0 h 2959488"/>
                      <a:gd name="connsiteX0" fmla="*/ 8165930 w 8166764"/>
                      <a:gd name="connsiteY0" fmla="*/ 7337 h 2966825"/>
                      <a:gd name="connsiteX1" fmla="*/ 8166764 w 8166764"/>
                      <a:gd name="connsiteY1" fmla="*/ 1636654 h 2966825"/>
                      <a:gd name="connsiteX2" fmla="*/ 4127365 w 8166764"/>
                      <a:gd name="connsiteY2" fmla="*/ 2965904 h 2966825"/>
                      <a:gd name="connsiteX3" fmla="*/ 6307 w 8166764"/>
                      <a:gd name="connsiteY3" fmla="*/ 1517340 h 2966825"/>
                      <a:gd name="connsiteX4" fmla="*/ 532 w 8166764"/>
                      <a:gd name="connsiteY4" fmla="*/ 0 h 2966825"/>
                      <a:gd name="connsiteX5" fmla="*/ 4072283 w 8166764"/>
                      <a:gd name="connsiteY5" fmla="*/ 1465296 h 2966825"/>
                      <a:gd name="connsiteX6" fmla="*/ 8165930 w 8166764"/>
                      <a:gd name="connsiteY6" fmla="*/ 7337 h 2966825"/>
                      <a:gd name="connsiteX0" fmla="*/ 8168119 w 8168953"/>
                      <a:gd name="connsiteY0" fmla="*/ 7337 h 2966682"/>
                      <a:gd name="connsiteX1" fmla="*/ 8168953 w 8168953"/>
                      <a:gd name="connsiteY1" fmla="*/ 1636654 h 2966682"/>
                      <a:gd name="connsiteX2" fmla="*/ 4129554 w 8168953"/>
                      <a:gd name="connsiteY2" fmla="*/ 2965904 h 2966682"/>
                      <a:gd name="connsiteX3" fmla="*/ 0 w 8168953"/>
                      <a:gd name="connsiteY3" fmla="*/ 1527651 h 2966682"/>
                      <a:gd name="connsiteX4" fmla="*/ 2721 w 8168953"/>
                      <a:gd name="connsiteY4" fmla="*/ 0 h 2966682"/>
                      <a:gd name="connsiteX5" fmla="*/ 4074472 w 8168953"/>
                      <a:gd name="connsiteY5" fmla="*/ 1465296 h 2966682"/>
                      <a:gd name="connsiteX6" fmla="*/ 8168119 w 8168953"/>
                      <a:gd name="connsiteY6" fmla="*/ 7337 h 2966682"/>
                      <a:gd name="connsiteX0" fmla="*/ 8168119 w 8168953"/>
                      <a:gd name="connsiteY0" fmla="*/ 7337 h 3100377"/>
                      <a:gd name="connsiteX1" fmla="*/ 8168953 w 8168953"/>
                      <a:gd name="connsiteY1" fmla="*/ 1636654 h 3100377"/>
                      <a:gd name="connsiteX2" fmla="*/ 4118520 w 8168953"/>
                      <a:gd name="connsiteY2" fmla="*/ 3099826 h 3100377"/>
                      <a:gd name="connsiteX3" fmla="*/ 0 w 8168953"/>
                      <a:gd name="connsiteY3" fmla="*/ 1527651 h 3100377"/>
                      <a:gd name="connsiteX4" fmla="*/ 2721 w 8168953"/>
                      <a:gd name="connsiteY4" fmla="*/ 0 h 3100377"/>
                      <a:gd name="connsiteX5" fmla="*/ 4074472 w 8168953"/>
                      <a:gd name="connsiteY5" fmla="*/ 1465296 h 3100377"/>
                      <a:gd name="connsiteX6" fmla="*/ 8168119 w 8168953"/>
                      <a:gd name="connsiteY6" fmla="*/ 7337 h 3100377"/>
                      <a:gd name="connsiteX0" fmla="*/ 8168119 w 8168953"/>
                      <a:gd name="connsiteY0" fmla="*/ 7337 h 3100429"/>
                      <a:gd name="connsiteX1" fmla="*/ 8168953 w 8168953"/>
                      <a:gd name="connsiteY1" fmla="*/ 1636654 h 3100429"/>
                      <a:gd name="connsiteX2" fmla="*/ 4118520 w 8168953"/>
                      <a:gd name="connsiteY2" fmla="*/ 3099826 h 3100429"/>
                      <a:gd name="connsiteX3" fmla="*/ 0 w 8168953"/>
                      <a:gd name="connsiteY3" fmla="*/ 1527651 h 3100429"/>
                      <a:gd name="connsiteX4" fmla="*/ 2721 w 8168953"/>
                      <a:gd name="connsiteY4" fmla="*/ 0 h 3100429"/>
                      <a:gd name="connsiteX5" fmla="*/ 4074472 w 8168953"/>
                      <a:gd name="connsiteY5" fmla="*/ 1465296 h 3100429"/>
                      <a:gd name="connsiteX6" fmla="*/ 8168119 w 8168953"/>
                      <a:gd name="connsiteY6" fmla="*/ 7337 h 3100429"/>
                      <a:gd name="connsiteX0" fmla="*/ 8165849 w 8166683"/>
                      <a:gd name="connsiteY0" fmla="*/ 7337 h 3099826"/>
                      <a:gd name="connsiteX1" fmla="*/ 8166683 w 8166683"/>
                      <a:gd name="connsiteY1" fmla="*/ 1636654 h 3099826"/>
                      <a:gd name="connsiteX2" fmla="*/ 4116250 w 8166683"/>
                      <a:gd name="connsiteY2" fmla="*/ 3099826 h 3099826"/>
                      <a:gd name="connsiteX3" fmla="*/ 8764 w 8166683"/>
                      <a:gd name="connsiteY3" fmla="*/ 1634789 h 3099826"/>
                      <a:gd name="connsiteX4" fmla="*/ 451 w 8166683"/>
                      <a:gd name="connsiteY4" fmla="*/ 0 h 3099826"/>
                      <a:gd name="connsiteX5" fmla="*/ 4072202 w 8166683"/>
                      <a:gd name="connsiteY5" fmla="*/ 1465296 h 3099826"/>
                      <a:gd name="connsiteX6" fmla="*/ 8165849 w 8166683"/>
                      <a:gd name="connsiteY6" fmla="*/ 7337 h 3099826"/>
                      <a:gd name="connsiteX0" fmla="*/ 8165849 w 8166683"/>
                      <a:gd name="connsiteY0" fmla="*/ 7337 h 3099826"/>
                      <a:gd name="connsiteX1" fmla="*/ 8166683 w 8166683"/>
                      <a:gd name="connsiteY1" fmla="*/ 1636654 h 3099826"/>
                      <a:gd name="connsiteX2" fmla="*/ 4116250 w 8166683"/>
                      <a:gd name="connsiteY2" fmla="*/ 3099826 h 3099826"/>
                      <a:gd name="connsiteX3" fmla="*/ 8764 w 8166683"/>
                      <a:gd name="connsiteY3" fmla="*/ 1634789 h 3099826"/>
                      <a:gd name="connsiteX4" fmla="*/ 451 w 8166683"/>
                      <a:gd name="connsiteY4" fmla="*/ 0 h 3099826"/>
                      <a:gd name="connsiteX5" fmla="*/ 4072202 w 8166683"/>
                      <a:gd name="connsiteY5" fmla="*/ 1465296 h 3099826"/>
                      <a:gd name="connsiteX6" fmla="*/ 8165849 w 8166683"/>
                      <a:gd name="connsiteY6" fmla="*/ 7337 h 3099826"/>
                      <a:gd name="connsiteX0" fmla="*/ 8165849 w 8166683"/>
                      <a:gd name="connsiteY0" fmla="*/ 7337 h 3099826"/>
                      <a:gd name="connsiteX1" fmla="*/ 8166683 w 8166683"/>
                      <a:gd name="connsiteY1" fmla="*/ 1636654 h 3099826"/>
                      <a:gd name="connsiteX2" fmla="*/ 4116250 w 8166683"/>
                      <a:gd name="connsiteY2" fmla="*/ 3099826 h 3099826"/>
                      <a:gd name="connsiteX3" fmla="*/ 8764 w 8166683"/>
                      <a:gd name="connsiteY3" fmla="*/ 1634789 h 3099826"/>
                      <a:gd name="connsiteX4" fmla="*/ 451 w 8166683"/>
                      <a:gd name="connsiteY4" fmla="*/ 0 h 3099826"/>
                      <a:gd name="connsiteX5" fmla="*/ 4061168 w 8166683"/>
                      <a:gd name="connsiteY5" fmla="*/ 1438511 h 3099826"/>
                      <a:gd name="connsiteX6" fmla="*/ 8165849 w 8166683"/>
                      <a:gd name="connsiteY6" fmla="*/ 7337 h 3099826"/>
                      <a:gd name="connsiteX0" fmla="*/ 8165849 w 8166683"/>
                      <a:gd name="connsiteY0" fmla="*/ 7337 h 3099826"/>
                      <a:gd name="connsiteX1" fmla="*/ 8166683 w 8166683"/>
                      <a:gd name="connsiteY1" fmla="*/ 1636654 h 3099826"/>
                      <a:gd name="connsiteX2" fmla="*/ 4116250 w 8166683"/>
                      <a:gd name="connsiteY2" fmla="*/ 3099826 h 3099826"/>
                      <a:gd name="connsiteX3" fmla="*/ 8764 w 8166683"/>
                      <a:gd name="connsiteY3" fmla="*/ 1634789 h 3099826"/>
                      <a:gd name="connsiteX4" fmla="*/ 451 w 8166683"/>
                      <a:gd name="connsiteY4" fmla="*/ 0 h 3099826"/>
                      <a:gd name="connsiteX5" fmla="*/ 4061168 w 8166683"/>
                      <a:gd name="connsiteY5" fmla="*/ 1438511 h 3099826"/>
                      <a:gd name="connsiteX6" fmla="*/ 8165849 w 8166683"/>
                      <a:gd name="connsiteY6" fmla="*/ 7337 h 3099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166683" h="3099826">
                        <a:moveTo>
                          <a:pt x="8165849" y="7337"/>
                        </a:moveTo>
                        <a:lnTo>
                          <a:pt x="8166683" y="1636654"/>
                        </a:lnTo>
                        <a:cubicBezTo>
                          <a:pt x="7917761" y="2728489"/>
                          <a:pt x="5475903" y="3100137"/>
                          <a:pt x="4116250" y="3099826"/>
                        </a:cubicBezTo>
                        <a:cubicBezTo>
                          <a:pt x="2756597" y="3099515"/>
                          <a:pt x="245424" y="2744647"/>
                          <a:pt x="8764" y="1634789"/>
                        </a:cubicBezTo>
                        <a:cubicBezTo>
                          <a:pt x="11928" y="1215900"/>
                          <a:pt x="-2713" y="418889"/>
                          <a:pt x="451" y="0"/>
                        </a:cubicBezTo>
                        <a:cubicBezTo>
                          <a:pt x="385485" y="953840"/>
                          <a:pt x="2700268" y="1437288"/>
                          <a:pt x="4061168" y="1438511"/>
                        </a:cubicBezTo>
                        <a:cubicBezTo>
                          <a:pt x="5422068" y="1439734"/>
                          <a:pt x="7793228" y="1089449"/>
                          <a:pt x="8165849" y="733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8C2C9"/>
                      </a:gs>
                      <a:gs pos="21000">
                        <a:schemeClr val="bg1"/>
                      </a:gs>
                      <a:gs pos="60000">
                        <a:srgbClr val="D6DCE0"/>
                      </a:gs>
                      <a:gs pos="100000">
                        <a:srgbClr val="B8C2C9"/>
                      </a:gs>
                    </a:gsLst>
                    <a:lin ang="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350" dirty="0">
                        <a:solidFill>
                          <a:prstClr val="white"/>
                        </a:solidFill>
                        <a:latin typeface="Calibri" panose="020F0502020204030204"/>
                      </a:rPr>
                      <a:t>                   </a:t>
                    </a:r>
                  </a:p>
                </p:txBody>
              </p:sp>
              <p:sp>
                <p:nvSpPr>
                  <p:cNvPr id="367" name="Oval 366">
                    <a:extLst>
                      <a:ext uri="{FF2B5EF4-FFF2-40B4-BE49-F238E27FC236}">
                        <a16:creationId xmlns:a16="http://schemas.microsoft.com/office/drawing/2014/main" id="{F8067D52-9209-6148-A320-1F5BE3B5106F}"/>
                      </a:ext>
                    </a:extLst>
                  </p:cNvPr>
                  <p:cNvSpPr/>
                  <p:nvPr/>
                </p:nvSpPr>
                <p:spPr>
                  <a:xfrm>
                    <a:off x="7494729" y="2774731"/>
                    <a:ext cx="1480163" cy="579140"/>
                  </a:xfrm>
                  <a:prstGeom prst="ellipse">
                    <a:avLst/>
                  </a:prstGeom>
                  <a:solidFill>
                    <a:srgbClr val="B8C2C9"/>
                  </a:soli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350" dirty="0">
                        <a:solidFill>
                          <a:prstClr val="white"/>
                        </a:solidFill>
                        <a:latin typeface="Calibri" panose="020F0502020204030204"/>
                      </a:rPr>
                      <a:t>              </a:t>
                    </a:r>
                  </a:p>
                </p:txBody>
              </p:sp>
              <p:grpSp>
                <p:nvGrpSpPr>
                  <p:cNvPr id="368" name="Group 367">
                    <a:extLst>
                      <a:ext uri="{FF2B5EF4-FFF2-40B4-BE49-F238E27FC236}">
                        <a16:creationId xmlns:a16="http://schemas.microsoft.com/office/drawing/2014/main" id="{798508E8-3B65-D449-8561-602F236A69AB}"/>
                      </a:ext>
                    </a:extLst>
                  </p:cNvPr>
                  <p:cNvGrpSpPr/>
                  <p:nvPr/>
                </p:nvGrpSpPr>
                <p:grpSpPr>
                  <a:xfrm>
                    <a:off x="7713663" y="2848339"/>
                    <a:ext cx="1042107" cy="425543"/>
                    <a:chOff x="7786941" y="2884917"/>
                    <a:chExt cx="897649" cy="353919"/>
                  </a:xfrm>
                </p:grpSpPr>
                <p:sp>
                  <p:nvSpPr>
                    <p:cNvPr id="369" name="Freeform 368">
                      <a:extLst>
                        <a:ext uri="{FF2B5EF4-FFF2-40B4-BE49-F238E27FC236}">
                          <a16:creationId xmlns:a16="http://schemas.microsoft.com/office/drawing/2014/main" id="{AF59777D-3B0D-7B41-B2E2-74E245379B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1770" y="2884917"/>
                      <a:ext cx="849158" cy="198115"/>
                    </a:xfrm>
                    <a:custGeom>
                      <a:avLst/>
                      <a:gdLst>
                        <a:gd name="connsiteX0" fmla="*/ 3725333 w 4588933"/>
                        <a:gd name="connsiteY0" fmla="*/ 0 h 1049866"/>
                        <a:gd name="connsiteX1" fmla="*/ 4588933 w 4588933"/>
                        <a:gd name="connsiteY1" fmla="*/ 270933 h 1049866"/>
                        <a:gd name="connsiteX2" fmla="*/ 3962400 w 4588933"/>
                        <a:gd name="connsiteY2" fmla="*/ 541866 h 1049866"/>
                        <a:gd name="connsiteX3" fmla="*/ 3742267 w 4588933"/>
                        <a:gd name="connsiteY3" fmla="*/ 457200 h 1049866"/>
                        <a:gd name="connsiteX4" fmla="*/ 2269067 w 4588933"/>
                        <a:gd name="connsiteY4" fmla="*/ 1049866 h 1049866"/>
                        <a:gd name="connsiteX5" fmla="*/ 880533 w 4588933"/>
                        <a:gd name="connsiteY5" fmla="*/ 457200 h 1049866"/>
                        <a:gd name="connsiteX6" fmla="*/ 592667 w 4588933"/>
                        <a:gd name="connsiteY6" fmla="*/ 541866 h 1049866"/>
                        <a:gd name="connsiteX7" fmla="*/ 0 w 4588933"/>
                        <a:gd name="connsiteY7" fmla="*/ 254000 h 1049866"/>
                        <a:gd name="connsiteX8" fmla="*/ 880533 w 4588933"/>
                        <a:gd name="connsiteY8" fmla="*/ 16933 h 1049866"/>
                        <a:gd name="connsiteX9" fmla="*/ 2302933 w 4588933"/>
                        <a:gd name="connsiteY9" fmla="*/ 626533 h 1049866"/>
                        <a:gd name="connsiteX10" fmla="*/ 3725333 w 4588933"/>
                        <a:gd name="connsiteY10" fmla="*/ 0 h 1049866"/>
                        <a:gd name="connsiteX0" fmla="*/ 3725333 w 4641485"/>
                        <a:gd name="connsiteY0" fmla="*/ 0 h 1049866"/>
                        <a:gd name="connsiteX1" fmla="*/ 4641485 w 4641485"/>
                        <a:gd name="connsiteY1" fmla="*/ 239402 h 1049866"/>
                        <a:gd name="connsiteX2" fmla="*/ 3962400 w 4641485"/>
                        <a:gd name="connsiteY2" fmla="*/ 541866 h 1049866"/>
                        <a:gd name="connsiteX3" fmla="*/ 3742267 w 4641485"/>
                        <a:gd name="connsiteY3" fmla="*/ 457200 h 1049866"/>
                        <a:gd name="connsiteX4" fmla="*/ 2269067 w 4641485"/>
                        <a:gd name="connsiteY4" fmla="*/ 1049866 h 1049866"/>
                        <a:gd name="connsiteX5" fmla="*/ 880533 w 4641485"/>
                        <a:gd name="connsiteY5" fmla="*/ 457200 h 1049866"/>
                        <a:gd name="connsiteX6" fmla="*/ 592667 w 4641485"/>
                        <a:gd name="connsiteY6" fmla="*/ 541866 h 1049866"/>
                        <a:gd name="connsiteX7" fmla="*/ 0 w 4641485"/>
                        <a:gd name="connsiteY7" fmla="*/ 254000 h 1049866"/>
                        <a:gd name="connsiteX8" fmla="*/ 880533 w 4641485"/>
                        <a:gd name="connsiteY8" fmla="*/ 16933 h 1049866"/>
                        <a:gd name="connsiteX9" fmla="*/ 2302933 w 4641485"/>
                        <a:gd name="connsiteY9" fmla="*/ 626533 h 1049866"/>
                        <a:gd name="connsiteX10" fmla="*/ 3725333 w 4641485"/>
                        <a:gd name="connsiteY10" fmla="*/ 0 h 1049866"/>
                        <a:gd name="connsiteX0" fmla="*/ 3756864 w 4673016"/>
                        <a:gd name="connsiteY0" fmla="*/ 0 h 1049866"/>
                        <a:gd name="connsiteX1" fmla="*/ 4673016 w 4673016"/>
                        <a:gd name="connsiteY1" fmla="*/ 239402 h 1049866"/>
                        <a:gd name="connsiteX2" fmla="*/ 3993931 w 4673016"/>
                        <a:gd name="connsiteY2" fmla="*/ 541866 h 1049866"/>
                        <a:gd name="connsiteX3" fmla="*/ 3773798 w 4673016"/>
                        <a:gd name="connsiteY3" fmla="*/ 457200 h 1049866"/>
                        <a:gd name="connsiteX4" fmla="*/ 2300598 w 4673016"/>
                        <a:gd name="connsiteY4" fmla="*/ 1049866 h 1049866"/>
                        <a:gd name="connsiteX5" fmla="*/ 912064 w 4673016"/>
                        <a:gd name="connsiteY5" fmla="*/ 457200 h 1049866"/>
                        <a:gd name="connsiteX6" fmla="*/ 624198 w 4673016"/>
                        <a:gd name="connsiteY6" fmla="*/ 541866 h 1049866"/>
                        <a:gd name="connsiteX7" fmla="*/ 0 w 4673016"/>
                        <a:gd name="connsiteY7" fmla="*/ 232979 h 1049866"/>
                        <a:gd name="connsiteX8" fmla="*/ 912064 w 4673016"/>
                        <a:gd name="connsiteY8" fmla="*/ 16933 h 1049866"/>
                        <a:gd name="connsiteX9" fmla="*/ 2334464 w 4673016"/>
                        <a:gd name="connsiteY9" fmla="*/ 626533 h 1049866"/>
                        <a:gd name="connsiteX10" fmla="*/ 3756864 w 4673016"/>
                        <a:gd name="connsiteY10" fmla="*/ 0 h 1049866"/>
                        <a:gd name="connsiteX0" fmla="*/ 3756864 w 4673016"/>
                        <a:gd name="connsiteY0" fmla="*/ 0 h 1049866"/>
                        <a:gd name="connsiteX1" fmla="*/ 4673016 w 4673016"/>
                        <a:gd name="connsiteY1" fmla="*/ 239402 h 1049866"/>
                        <a:gd name="connsiteX2" fmla="*/ 3993931 w 4673016"/>
                        <a:gd name="connsiteY2" fmla="*/ 541866 h 1049866"/>
                        <a:gd name="connsiteX3" fmla="*/ 3784308 w 4673016"/>
                        <a:gd name="connsiteY3" fmla="*/ 404648 h 1049866"/>
                        <a:gd name="connsiteX4" fmla="*/ 2300598 w 4673016"/>
                        <a:gd name="connsiteY4" fmla="*/ 1049866 h 1049866"/>
                        <a:gd name="connsiteX5" fmla="*/ 912064 w 4673016"/>
                        <a:gd name="connsiteY5" fmla="*/ 457200 h 1049866"/>
                        <a:gd name="connsiteX6" fmla="*/ 624198 w 4673016"/>
                        <a:gd name="connsiteY6" fmla="*/ 541866 h 1049866"/>
                        <a:gd name="connsiteX7" fmla="*/ 0 w 4673016"/>
                        <a:gd name="connsiteY7" fmla="*/ 232979 h 1049866"/>
                        <a:gd name="connsiteX8" fmla="*/ 912064 w 4673016"/>
                        <a:gd name="connsiteY8" fmla="*/ 16933 h 1049866"/>
                        <a:gd name="connsiteX9" fmla="*/ 2334464 w 4673016"/>
                        <a:gd name="connsiteY9" fmla="*/ 626533 h 1049866"/>
                        <a:gd name="connsiteX10" fmla="*/ 3756864 w 4673016"/>
                        <a:gd name="connsiteY10" fmla="*/ 0 h 1049866"/>
                        <a:gd name="connsiteX0" fmla="*/ 3756864 w 4673016"/>
                        <a:gd name="connsiteY0" fmla="*/ 0 h 1049866"/>
                        <a:gd name="connsiteX1" fmla="*/ 4673016 w 4673016"/>
                        <a:gd name="connsiteY1" fmla="*/ 239402 h 1049866"/>
                        <a:gd name="connsiteX2" fmla="*/ 3993931 w 4673016"/>
                        <a:gd name="connsiteY2" fmla="*/ 541866 h 1049866"/>
                        <a:gd name="connsiteX3" fmla="*/ 3794818 w 4673016"/>
                        <a:gd name="connsiteY3" fmla="*/ 436179 h 1049866"/>
                        <a:gd name="connsiteX4" fmla="*/ 2300598 w 4673016"/>
                        <a:gd name="connsiteY4" fmla="*/ 1049866 h 1049866"/>
                        <a:gd name="connsiteX5" fmla="*/ 912064 w 4673016"/>
                        <a:gd name="connsiteY5" fmla="*/ 457200 h 1049866"/>
                        <a:gd name="connsiteX6" fmla="*/ 624198 w 4673016"/>
                        <a:gd name="connsiteY6" fmla="*/ 541866 h 1049866"/>
                        <a:gd name="connsiteX7" fmla="*/ 0 w 4673016"/>
                        <a:gd name="connsiteY7" fmla="*/ 232979 h 1049866"/>
                        <a:gd name="connsiteX8" fmla="*/ 912064 w 4673016"/>
                        <a:gd name="connsiteY8" fmla="*/ 16933 h 1049866"/>
                        <a:gd name="connsiteX9" fmla="*/ 2334464 w 4673016"/>
                        <a:gd name="connsiteY9" fmla="*/ 626533 h 1049866"/>
                        <a:gd name="connsiteX10" fmla="*/ 3756864 w 4673016"/>
                        <a:gd name="connsiteY10" fmla="*/ 0 h 1049866"/>
                        <a:gd name="connsiteX0" fmla="*/ 3756864 w 4673016"/>
                        <a:gd name="connsiteY0" fmla="*/ 0 h 1049866"/>
                        <a:gd name="connsiteX1" fmla="*/ 4673016 w 4673016"/>
                        <a:gd name="connsiteY1" fmla="*/ 239402 h 1049866"/>
                        <a:gd name="connsiteX2" fmla="*/ 3993931 w 4673016"/>
                        <a:gd name="connsiteY2" fmla="*/ 541866 h 1049866"/>
                        <a:gd name="connsiteX3" fmla="*/ 3794818 w 4673016"/>
                        <a:gd name="connsiteY3" fmla="*/ 436179 h 1049866"/>
                        <a:gd name="connsiteX4" fmla="*/ 2300598 w 4673016"/>
                        <a:gd name="connsiteY4" fmla="*/ 1049866 h 1049866"/>
                        <a:gd name="connsiteX5" fmla="*/ 912064 w 4673016"/>
                        <a:gd name="connsiteY5" fmla="*/ 457200 h 1049866"/>
                        <a:gd name="connsiteX6" fmla="*/ 624198 w 4673016"/>
                        <a:gd name="connsiteY6" fmla="*/ 541866 h 1049866"/>
                        <a:gd name="connsiteX7" fmla="*/ 0 w 4673016"/>
                        <a:gd name="connsiteY7" fmla="*/ 232979 h 1049866"/>
                        <a:gd name="connsiteX8" fmla="*/ 912064 w 4673016"/>
                        <a:gd name="connsiteY8" fmla="*/ 16933 h 1049866"/>
                        <a:gd name="connsiteX9" fmla="*/ 2323954 w 4673016"/>
                        <a:gd name="connsiteY9" fmla="*/ 616023 h 1049866"/>
                        <a:gd name="connsiteX10" fmla="*/ 3756864 w 4673016"/>
                        <a:gd name="connsiteY10" fmla="*/ 0 h 1049866"/>
                        <a:gd name="connsiteX0" fmla="*/ 3756864 w 4673016"/>
                        <a:gd name="connsiteY0" fmla="*/ 0 h 1049866"/>
                        <a:gd name="connsiteX1" fmla="*/ 4673016 w 4673016"/>
                        <a:gd name="connsiteY1" fmla="*/ 239402 h 1049866"/>
                        <a:gd name="connsiteX2" fmla="*/ 3993931 w 4673016"/>
                        <a:gd name="connsiteY2" fmla="*/ 541866 h 1049866"/>
                        <a:gd name="connsiteX3" fmla="*/ 3794818 w 4673016"/>
                        <a:gd name="connsiteY3" fmla="*/ 436179 h 1049866"/>
                        <a:gd name="connsiteX4" fmla="*/ 2300598 w 4673016"/>
                        <a:gd name="connsiteY4" fmla="*/ 1049866 h 1049866"/>
                        <a:gd name="connsiteX5" fmla="*/ 912064 w 4673016"/>
                        <a:gd name="connsiteY5" fmla="*/ 457200 h 1049866"/>
                        <a:gd name="connsiteX6" fmla="*/ 624198 w 4673016"/>
                        <a:gd name="connsiteY6" fmla="*/ 541866 h 1049866"/>
                        <a:gd name="connsiteX7" fmla="*/ 0 w 4673016"/>
                        <a:gd name="connsiteY7" fmla="*/ 275021 h 1049866"/>
                        <a:gd name="connsiteX8" fmla="*/ 912064 w 4673016"/>
                        <a:gd name="connsiteY8" fmla="*/ 16933 h 1049866"/>
                        <a:gd name="connsiteX9" fmla="*/ 2323954 w 4673016"/>
                        <a:gd name="connsiteY9" fmla="*/ 616023 h 1049866"/>
                        <a:gd name="connsiteX10" fmla="*/ 3756864 w 4673016"/>
                        <a:gd name="connsiteY10" fmla="*/ 0 h 1049866"/>
                        <a:gd name="connsiteX0" fmla="*/ 3756864 w 4673016"/>
                        <a:gd name="connsiteY0" fmla="*/ 0 h 1049866"/>
                        <a:gd name="connsiteX1" fmla="*/ 4673016 w 4673016"/>
                        <a:gd name="connsiteY1" fmla="*/ 239402 h 1049866"/>
                        <a:gd name="connsiteX2" fmla="*/ 3993931 w 4673016"/>
                        <a:gd name="connsiteY2" fmla="*/ 541866 h 1049866"/>
                        <a:gd name="connsiteX3" fmla="*/ 3815839 w 4673016"/>
                        <a:gd name="connsiteY3" fmla="*/ 467710 h 1049866"/>
                        <a:gd name="connsiteX4" fmla="*/ 2300598 w 4673016"/>
                        <a:gd name="connsiteY4" fmla="*/ 1049866 h 1049866"/>
                        <a:gd name="connsiteX5" fmla="*/ 912064 w 4673016"/>
                        <a:gd name="connsiteY5" fmla="*/ 457200 h 1049866"/>
                        <a:gd name="connsiteX6" fmla="*/ 624198 w 4673016"/>
                        <a:gd name="connsiteY6" fmla="*/ 541866 h 1049866"/>
                        <a:gd name="connsiteX7" fmla="*/ 0 w 4673016"/>
                        <a:gd name="connsiteY7" fmla="*/ 275021 h 1049866"/>
                        <a:gd name="connsiteX8" fmla="*/ 912064 w 4673016"/>
                        <a:gd name="connsiteY8" fmla="*/ 16933 h 1049866"/>
                        <a:gd name="connsiteX9" fmla="*/ 2323954 w 4673016"/>
                        <a:gd name="connsiteY9" fmla="*/ 616023 h 1049866"/>
                        <a:gd name="connsiteX10" fmla="*/ 3756864 w 4673016"/>
                        <a:gd name="connsiteY10" fmla="*/ 0 h 10498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673016" h="1049866">
                          <a:moveTo>
                            <a:pt x="3756864" y="0"/>
                          </a:moveTo>
                          <a:lnTo>
                            <a:pt x="4673016" y="239402"/>
                          </a:lnTo>
                          <a:lnTo>
                            <a:pt x="3993931" y="541866"/>
                          </a:lnTo>
                          <a:lnTo>
                            <a:pt x="3815839" y="467710"/>
                          </a:lnTo>
                          <a:lnTo>
                            <a:pt x="2300598" y="1049866"/>
                          </a:lnTo>
                          <a:lnTo>
                            <a:pt x="912064" y="457200"/>
                          </a:lnTo>
                          <a:lnTo>
                            <a:pt x="624198" y="541866"/>
                          </a:lnTo>
                          <a:lnTo>
                            <a:pt x="0" y="275021"/>
                          </a:lnTo>
                          <a:lnTo>
                            <a:pt x="912064" y="16933"/>
                          </a:lnTo>
                          <a:lnTo>
                            <a:pt x="2323954" y="616023"/>
                          </a:lnTo>
                          <a:lnTo>
                            <a:pt x="3756864" y="0"/>
                          </a:lnTo>
                          <a:close/>
                        </a:path>
                      </a:pathLst>
                    </a:custGeom>
                    <a:solidFill>
                      <a:srgbClr val="0000A3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35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70" name="Freeform 369">
                      <a:extLst>
                        <a:ext uri="{FF2B5EF4-FFF2-40B4-BE49-F238E27FC236}">
                          <a16:creationId xmlns:a16="http://schemas.microsoft.com/office/drawing/2014/main" id="{B8D755EB-C300-714A-900B-B7C65F9CEA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67548" y="3054383"/>
                      <a:ext cx="317042" cy="170569"/>
                    </a:xfrm>
                    <a:custGeom>
                      <a:avLst/>
                      <a:gdLst>
                        <a:gd name="connsiteX0" fmla="*/ 21021 w 1744718"/>
                        <a:gd name="connsiteY0" fmla="*/ 0 h 903890"/>
                        <a:gd name="connsiteX1" fmla="*/ 1744718 w 1744718"/>
                        <a:gd name="connsiteY1" fmla="*/ 693683 h 903890"/>
                        <a:gd name="connsiteX2" fmla="*/ 1145628 w 1744718"/>
                        <a:gd name="connsiteY2" fmla="*/ 903890 h 903890"/>
                        <a:gd name="connsiteX3" fmla="*/ 0 w 1744718"/>
                        <a:gd name="connsiteY3" fmla="*/ 451945 h 903890"/>
                        <a:gd name="connsiteX4" fmla="*/ 21021 w 1744718"/>
                        <a:gd name="connsiteY4" fmla="*/ 0 h 9038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44718" h="903890">
                          <a:moveTo>
                            <a:pt x="21021" y="0"/>
                          </a:moveTo>
                          <a:lnTo>
                            <a:pt x="1744718" y="693683"/>
                          </a:lnTo>
                          <a:lnTo>
                            <a:pt x="1145628" y="903890"/>
                          </a:lnTo>
                          <a:lnTo>
                            <a:pt x="0" y="451945"/>
                          </a:lnTo>
                          <a:lnTo>
                            <a:pt x="21021" y="0"/>
                          </a:lnTo>
                          <a:close/>
                        </a:path>
                      </a:pathLst>
                    </a:custGeom>
                    <a:solidFill>
                      <a:srgbClr val="0000A3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35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71" name="Freeform 370">
                      <a:extLst>
                        <a:ext uri="{FF2B5EF4-FFF2-40B4-BE49-F238E27FC236}">
                          <a16:creationId xmlns:a16="http://schemas.microsoft.com/office/drawing/2014/main" id="{93107367-2FA4-ED4F-9007-933D22AD97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86941" y="3054383"/>
                      <a:ext cx="311312" cy="168585"/>
                    </a:xfrm>
                    <a:custGeom>
                      <a:avLst/>
                      <a:gdLst>
                        <a:gd name="connsiteX0" fmla="*/ 1702676 w 1713187"/>
                        <a:gd name="connsiteY0" fmla="*/ 0 h 893380"/>
                        <a:gd name="connsiteX1" fmla="*/ 1713187 w 1713187"/>
                        <a:gd name="connsiteY1" fmla="*/ 472966 h 893380"/>
                        <a:gd name="connsiteX2" fmla="*/ 578069 w 1713187"/>
                        <a:gd name="connsiteY2" fmla="*/ 893380 h 893380"/>
                        <a:gd name="connsiteX3" fmla="*/ 0 w 1713187"/>
                        <a:gd name="connsiteY3" fmla="*/ 693683 h 893380"/>
                        <a:gd name="connsiteX4" fmla="*/ 1702676 w 1713187"/>
                        <a:gd name="connsiteY4" fmla="*/ 0 h 8933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13187" h="893380">
                          <a:moveTo>
                            <a:pt x="1702676" y="0"/>
                          </a:moveTo>
                          <a:lnTo>
                            <a:pt x="1713187" y="472966"/>
                          </a:lnTo>
                          <a:lnTo>
                            <a:pt x="578069" y="893380"/>
                          </a:lnTo>
                          <a:lnTo>
                            <a:pt x="0" y="693683"/>
                          </a:lnTo>
                          <a:lnTo>
                            <a:pt x="1702676" y="0"/>
                          </a:lnTo>
                          <a:close/>
                        </a:path>
                      </a:pathLst>
                    </a:custGeom>
                    <a:solidFill>
                      <a:srgbClr val="0000A8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35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72" name="Freeform 371">
                      <a:extLst>
                        <a:ext uri="{FF2B5EF4-FFF2-40B4-BE49-F238E27FC236}">
                          <a16:creationId xmlns:a16="http://schemas.microsoft.com/office/drawing/2014/main" id="{3832D63A-24A8-D64A-B1B2-A5429F1983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95013" y="2971083"/>
                      <a:ext cx="676892" cy="267753"/>
                    </a:xfrm>
                    <a:custGeom>
                      <a:avLst/>
                      <a:gdLst>
                        <a:gd name="connsiteX0" fmla="*/ 599089 w 4162096"/>
                        <a:gd name="connsiteY0" fmla="*/ 273269 h 1618593"/>
                        <a:gd name="connsiteX1" fmla="*/ 882869 w 4162096"/>
                        <a:gd name="connsiteY1" fmla="*/ 199697 h 1618593"/>
                        <a:gd name="connsiteX2" fmla="*/ 2312276 w 4162096"/>
                        <a:gd name="connsiteY2" fmla="*/ 798786 h 1618593"/>
                        <a:gd name="connsiteX3" fmla="*/ 3794234 w 4162096"/>
                        <a:gd name="connsiteY3" fmla="*/ 199697 h 1618593"/>
                        <a:gd name="connsiteX4" fmla="*/ 4014951 w 4162096"/>
                        <a:gd name="connsiteY4" fmla="*/ 273269 h 1618593"/>
                        <a:gd name="connsiteX5" fmla="*/ 3058510 w 4162096"/>
                        <a:gd name="connsiteY5" fmla="*/ 641131 h 1618593"/>
                        <a:gd name="connsiteX6" fmla="*/ 3026979 w 4162096"/>
                        <a:gd name="connsiteY6" fmla="*/ 1114097 h 1618593"/>
                        <a:gd name="connsiteX7" fmla="*/ 4162096 w 4162096"/>
                        <a:gd name="connsiteY7" fmla="*/ 1545021 h 1618593"/>
                        <a:gd name="connsiteX8" fmla="*/ 3878317 w 4162096"/>
                        <a:gd name="connsiteY8" fmla="*/ 1608083 h 1618593"/>
                        <a:gd name="connsiteX9" fmla="*/ 2301765 w 4162096"/>
                        <a:gd name="connsiteY9" fmla="*/ 945931 h 1618593"/>
                        <a:gd name="connsiteX10" fmla="*/ 693682 w 4162096"/>
                        <a:gd name="connsiteY10" fmla="*/ 1618593 h 1618593"/>
                        <a:gd name="connsiteX11" fmla="*/ 430924 w 4162096"/>
                        <a:gd name="connsiteY11" fmla="*/ 1524000 h 1618593"/>
                        <a:gd name="connsiteX12" fmla="*/ 1576551 w 4162096"/>
                        <a:gd name="connsiteY12" fmla="*/ 1082566 h 1618593"/>
                        <a:gd name="connsiteX13" fmla="*/ 1545020 w 4162096"/>
                        <a:gd name="connsiteY13" fmla="*/ 609600 h 1618593"/>
                        <a:gd name="connsiteX14" fmla="*/ 0 w 4162096"/>
                        <a:gd name="connsiteY14" fmla="*/ 0 h 1618593"/>
                        <a:gd name="connsiteX15" fmla="*/ 872358 w 4162096"/>
                        <a:gd name="connsiteY15" fmla="*/ 210207 h 1618593"/>
                        <a:gd name="connsiteX16" fmla="*/ 872358 w 4162096"/>
                        <a:gd name="connsiteY16" fmla="*/ 210207 h 1618593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09903 h 1418896"/>
                        <a:gd name="connsiteX14" fmla="*/ 441434 w 3731172"/>
                        <a:gd name="connsiteY14" fmla="*/ 10510 h 1418896"/>
                        <a:gd name="connsiteX15" fmla="*/ 441434 w 3731172"/>
                        <a:gd name="connsiteY15" fmla="*/ 10510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09903 h 1418896"/>
                        <a:gd name="connsiteX14" fmla="*/ 441434 w 3731172"/>
                        <a:gd name="connsiteY14" fmla="*/ 10510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09903 h 1418896"/>
                        <a:gd name="connsiteX14" fmla="*/ 357351 w 3731172"/>
                        <a:gd name="connsiteY14" fmla="*/ 115613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09903 h 1418896"/>
                        <a:gd name="connsiteX14" fmla="*/ 147144 w 3731172"/>
                        <a:gd name="connsiteY14" fmla="*/ 63061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20413 h 1418896"/>
                        <a:gd name="connsiteX14" fmla="*/ 147144 w 3731172"/>
                        <a:gd name="connsiteY14" fmla="*/ 63061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20413 h 1418896"/>
                        <a:gd name="connsiteX14" fmla="*/ 189185 w 3731172"/>
                        <a:gd name="connsiteY14" fmla="*/ 84081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20413 h 1418896"/>
                        <a:gd name="connsiteX14" fmla="*/ 189185 w 3731172"/>
                        <a:gd name="connsiteY14" fmla="*/ 84081 h 1418896"/>
                        <a:gd name="connsiteX15" fmla="*/ 168165 w 3731172"/>
                        <a:gd name="connsiteY15" fmla="*/ 73572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56137 w 3731172"/>
                        <a:gd name="connsiteY13" fmla="*/ 441434 h 1418896"/>
                        <a:gd name="connsiteX14" fmla="*/ 189185 w 3731172"/>
                        <a:gd name="connsiteY14" fmla="*/ 84081 h 1418896"/>
                        <a:gd name="connsiteX15" fmla="*/ 168165 w 3731172"/>
                        <a:gd name="connsiteY15" fmla="*/ 73572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45626 w 3731172"/>
                        <a:gd name="connsiteY13" fmla="*/ 451945 h 1418896"/>
                        <a:gd name="connsiteX14" fmla="*/ 189185 w 3731172"/>
                        <a:gd name="connsiteY14" fmla="*/ 84081 h 1418896"/>
                        <a:gd name="connsiteX15" fmla="*/ 168165 w 3731172"/>
                        <a:gd name="connsiteY15" fmla="*/ 73572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903890 h 1418896"/>
                        <a:gd name="connsiteX13" fmla="*/ 1145626 w 3731172"/>
                        <a:gd name="connsiteY13" fmla="*/ 451945 h 1418896"/>
                        <a:gd name="connsiteX14" fmla="*/ 189185 w 3731172"/>
                        <a:gd name="connsiteY14" fmla="*/ 84081 h 1418896"/>
                        <a:gd name="connsiteX15" fmla="*/ 168165 w 3731172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60331 w 3710151"/>
                        <a:gd name="connsiteY2" fmla="*/ 599089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06565 w 3710151"/>
                        <a:gd name="connsiteY5" fmla="*/ 441434 h 1418896"/>
                        <a:gd name="connsiteX6" fmla="*/ 2575034 w 3710151"/>
                        <a:gd name="connsiteY6" fmla="*/ 914400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124605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60331 w 3710151"/>
                        <a:gd name="connsiteY2" fmla="*/ 599089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06565 w 3710151"/>
                        <a:gd name="connsiteY5" fmla="*/ 441434 h 1418896"/>
                        <a:gd name="connsiteX6" fmla="*/ 2606565 w 3710151"/>
                        <a:gd name="connsiteY6" fmla="*/ 924910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124605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60331 w 3710151"/>
                        <a:gd name="connsiteY2" fmla="*/ 599089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06565 w 3710151"/>
                        <a:gd name="connsiteY5" fmla="*/ 441434 h 1418896"/>
                        <a:gd name="connsiteX6" fmla="*/ 2610282 w 3710151"/>
                        <a:gd name="connsiteY6" fmla="*/ 902607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124605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60331 w 3710151"/>
                        <a:gd name="connsiteY2" fmla="*/ 599089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17717 w 3710151"/>
                        <a:gd name="connsiteY5" fmla="*/ 445151 h 1418896"/>
                        <a:gd name="connsiteX6" fmla="*/ 2610282 w 3710151"/>
                        <a:gd name="connsiteY6" fmla="*/ 902607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124605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60331 w 3710151"/>
                        <a:gd name="connsiteY2" fmla="*/ 599089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17717 w 3710151"/>
                        <a:gd name="connsiteY5" fmla="*/ 448868 h 1418896"/>
                        <a:gd name="connsiteX6" fmla="*/ 2610282 w 3710151"/>
                        <a:gd name="connsiteY6" fmla="*/ 902607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124605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38028 w 3710151"/>
                        <a:gd name="connsiteY2" fmla="*/ 591655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17717 w 3710151"/>
                        <a:gd name="connsiteY5" fmla="*/ 448868 h 1418896"/>
                        <a:gd name="connsiteX6" fmla="*/ 2610282 w 3710151"/>
                        <a:gd name="connsiteY6" fmla="*/ 902607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124605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38028 w 3710151"/>
                        <a:gd name="connsiteY2" fmla="*/ 591655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17717 w 3710151"/>
                        <a:gd name="connsiteY5" fmla="*/ 448868 h 1418896"/>
                        <a:gd name="connsiteX6" fmla="*/ 2610282 w 3710151"/>
                        <a:gd name="connsiteY6" fmla="*/ 902607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087434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38028 w 3710151"/>
                        <a:gd name="connsiteY2" fmla="*/ 591655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17717 w 3710151"/>
                        <a:gd name="connsiteY5" fmla="*/ 448868 h 1418896"/>
                        <a:gd name="connsiteX6" fmla="*/ 2610282 w 3710151"/>
                        <a:gd name="connsiteY6" fmla="*/ 902607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098586 w 3710151"/>
                        <a:gd name="connsiteY12" fmla="*/ 903890 h 1418896"/>
                        <a:gd name="connsiteX13" fmla="*/ 1087434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62012 w 3725019"/>
                        <a:gd name="connsiteY0" fmla="*/ 73572 h 1418896"/>
                        <a:gd name="connsiteX1" fmla="*/ 445792 w 3725019"/>
                        <a:gd name="connsiteY1" fmla="*/ 0 h 1418896"/>
                        <a:gd name="connsiteX2" fmla="*/ 1852896 w 3725019"/>
                        <a:gd name="connsiteY2" fmla="*/ 591655 h 1418896"/>
                        <a:gd name="connsiteX3" fmla="*/ 3357157 w 3725019"/>
                        <a:gd name="connsiteY3" fmla="*/ 0 h 1418896"/>
                        <a:gd name="connsiteX4" fmla="*/ 3577874 w 3725019"/>
                        <a:gd name="connsiteY4" fmla="*/ 73572 h 1418896"/>
                        <a:gd name="connsiteX5" fmla="*/ 2632585 w 3725019"/>
                        <a:gd name="connsiteY5" fmla="*/ 448868 h 1418896"/>
                        <a:gd name="connsiteX6" fmla="*/ 2625150 w 3725019"/>
                        <a:gd name="connsiteY6" fmla="*/ 902607 h 1418896"/>
                        <a:gd name="connsiteX7" fmla="*/ 3725019 w 3725019"/>
                        <a:gd name="connsiteY7" fmla="*/ 1345324 h 1418896"/>
                        <a:gd name="connsiteX8" fmla="*/ 3441240 w 3725019"/>
                        <a:gd name="connsiteY8" fmla="*/ 1408386 h 1418896"/>
                        <a:gd name="connsiteX9" fmla="*/ 1864688 w 3725019"/>
                        <a:gd name="connsiteY9" fmla="*/ 746234 h 1418896"/>
                        <a:gd name="connsiteX10" fmla="*/ 256605 w 3725019"/>
                        <a:gd name="connsiteY10" fmla="*/ 1418896 h 1418896"/>
                        <a:gd name="connsiteX11" fmla="*/ 0 w 3725019"/>
                        <a:gd name="connsiteY11" fmla="*/ 1331097 h 1418896"/>
                        <a:gd name="connsiteX12" fmla="*/ 1113454 w 3725019"/>
                        <a:gd name="connsiteY12" fmla="*/ 903890 h 1418896"/>
                        <a:gd name="connsiteX13" fmla="*/ 1102302 w 3725019"/>
                        <a:gd name="connsiteY13" fmla="*/ 451945 h 1418896"/>
                        <a:gd name="connsiteX14" fmla="*/ 183032 w 3725019"/>
                        <a:gd name="connsiteY14" fmla="*/ 84081 h 1418896"/>
                        <a:gd name="connsiteX15" fmla="*/ 162012 w 3725019"/>
                        <a:gd name="connsiteY15" fmla="*/ 73572 h 14188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3725019" h="1418896">
                          <a:moveTo>
                            <a:pt x="162012" y="73572"/>
                          </a:moveTo>
                          <a:lnTo>
                            <a:pt x="445792" y="0"/>
                          </a:lnTo>
                          <a:lnTo>
                            <a:pt x="1852896" y="591655"/>
                          </a:lnTo>
                          <a:lnTo>
                            <a:pt x="3357157" y="0"/>
                          </a:lnTo>
                          <a:lnTo>
                            <a:pt x="3577874" y="73572"/>
                          </a:lnTo>
                          <a:lnTo>
                            <a:pt x="2632585" y="448868"/>
                          </a:lnTo>
                          <a:lnTo>
                            <a:pt x="2625150" y="902607"/>
                          </a:lnTo>
                          <a:lnTo>
                            <a:pt x="3725019" y="1345324"/>
                          </a:lnTo>
                          <a:lnTo>
                            <a:pt x="3441240" y="1408386"/>
                          </a:lnTo>
                          <a:lnTo>
                            <a:pt x="1864688" y="746234"/>
                          </a:lnTo>
                          <a:lnTo>
                            <a:pt x="256605" y="1418896"/>
                          </a:lnTo>
                          <a:lnTo>
                            <a:pt x="0" y="1331097"/>
                          </a:lnTo>
                          <a:lnTo>
                            <a:pt x="1113454" y="903890"/>
                          </a:lnTo>
                          <a:cubicBezTo>
                            <a:pt x="1113454" y="760249"/>
                            <a:pt x="1102302" y="595586"/>
                            <a:pt x="1102302" y="451945"/>
                          </a:cubicBezTo>
                          <a:lnTo>
                            <a:pt x="183032" y="84081"/>
                          </a:lnTo>
                          <a:cubicBezTo>
                            <a:pt x="26317" y="21019"/>
                            <a:pt x="169019" y="77075"/>
                            <a:pt x="162012" y="73572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35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</p:grpSp>
            </p:grpSp>
            <p:grpSp>
              <p:nvGrpSpPr>
                <p:cNvPr id="373" name="Group 372">
                  <a:extLst>
                    <a:ext uri="{FF2B5EF4-FFF2-40B4-BE49-F238E27FC236}">
                      <a16:creationId xmlns:a16="http://schemas.microsoft.com/office/drawing/2014/main" id="{85D18497-858A-D84C-A6E9-6FE0DB7482FC}"/>
                    </a:ext>
                  </a:extLst>
                </p:cNvPr>
                <p:cNvGrpSpPr/>
                <p:nvPr/>
              </p:nvGrpSpPr>
              <p:grpSpPr>
                <a:xfrm>
                  <a:off x="8007181" y="4312506"/>
                  <a:ext cx="694976" cy="460529"/>
                  <a:chOff x="7493876" y="2774731"/>
                  <a:chExt cx="1481958" cy="894622"/>
                </a:xfrm>
              </p:grpSpPr>
              <p:sp>
                <p:nvSpPr>
                  <p:cNvPr id="374" name="Freeform 373">
                    <a:extLst>
                      <a:ext uri="{FF2B5EF4-FFF2-40B4-BE49-F238E27FC236}">
                        <a16:creationId xmlns:a16="http://schemas.microsoft.com/office/drawing/2014/main" id="{BF5450DD-84DD-4A45-AC8D-808A9F2BEB96}"/>
                      </a:ext>
                    </a:extLst>
                  </p:cNvPr>
                  <p:cNvSpPr/>
                  <p:nvPr/>
                </p:nvSpPr>
                <p:spPr>
                  <a:xfrm>
                    <a:off x="7493876" y="3084399"/>
                    <a:ext cx="1481958" cy="584954"/>
                  </a:xfrm>
                  <a:custGeom>
                    <a:avLst/>
                    <a:gdLst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17076"/>
                      <a:gd name="connsiteX1" fmla="*/ 8187558 w 8187558"/>
                      <a:gd name="connsiteY1" fmla="*/ 1271752 h 2617076"/>
                      <a:gd name="connsiteX2" fmla="*/ 4025462 w 8187558"/>
                      <a:gd name="connsiteY2" fmla="*/ 2617076 h 2617076"/>
                      <a:gd name="connsiteX3" fmla="*/ 0 w 8187558"/>
                      <a:gd name="connsiteY3" fmla="*/ 1229711 h 2617076"/>
                      <a:gd name="connsiteX4" fmla="*/ 31531 w 8187558"/>
                      <a:gd name="connsiteY4" fmla="*/ 147145 h 2617076"/>
                      <a:gd name="connsiteX5" fmla="*/ 4046482 w 8187558"/>
                      <a:gd name="connsiteY5" fmla="*/ 1576552 h 2617076"/>
                      <a:gd name="connsiteX6" fmla="*/ 8187558 w 8187558"/>
                      <a:gd name="connsiteY6" fmla="*/ 0 h 2617076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46482 w 8187558"/>
                      <a:gd name="connsiteY5" fmla="*/ 157655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46482 w 8187558"/>
                      <a:gd name="connsiteY5" fmla="*/ 157655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46482 w 8187558"/>
                      <a:gd name="connsiteY5" fmla="*/ 157655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46482 w 8187558"/>
                      <a:gd name="connsiteY5" fmla="*/ 157655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88524 w 8187558"/>
                      <a:gd name="connsiteY5" fmla="*/ 1597573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88524 w 8187558"/>
                      <a:gd name="connsiteY5" fmla="*/ 1597573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87558 w 8187558"/>
                      <a:gd name="connsiteY0" fmla="*/ 0 h 2638097"/>
                      <a:gd name="connsiteX1" fmla="*/ 8187558 w 8187558"/>
                      <a:gd name="connsiteY1" fmla="*/ 1271752 h 2638097"/>
                      <a:gd name="connsiteX2" fmla="*/ 4099035 w 8187558"/>
                      <a:gd name="connsiteY2" fmla="*/ 2638097 h 2638097"/>
                      <a:gd name="connsiteX3" fmla="*/ 0 w 8187558"/>
                      <a:gd name="connsiteY3" fmla="*/ 1229711 h 2638097"/>
                      <a:gd name="connsiteX4" fmla="*/ 31531 w 8187558"/>
                      <a:gd name="connsiteY4" fmla="*/ 147145 h 2638097"/>
                      <a:gd name="connsiteX5" fmla="*/ 4099035 w 8187558"/>
                      <a:gd name="connsiteY5" fmla="*/ 1566042 h 2638097"/>
                      <a:gd name="connsiteX6" fmla="*/ 8187558 w 8187558"/>
                      <a:gd name="connsiteY6" fmla="*/ 0 h 2638097"/>
                      <a:gd name="connsiteX0" fmla="*/ 8176538 w 8176538"/>
                      <a:gd name="connsiteY0" fmla="*/ 0 h 2638097"/>
                      <a:gd name="connsiteX1" fmla="*/ 8176538 w 8176538"/>
                      <a:gd name="connsiteY1" fmla="*/ 1271752 h 2638097"/>
                      <a:gd name="connsiteX2" fmla="*/ 4088015 w 8176538"/>
                      <a:gd name="connsiteY2" fmla="*/ 2638097 h 2638097"/>
                      <a:gd name="connsiteX3" fmla="*/ 0 w 8176538"/>
                      <a:gd name="connsiteY3" fmla="*/ 1269888 h 2638097"/>
                      <a:gd name="connsiteX4" fmla="*/ 20511 w 8176538"/>
                      <a:gd name="connsiteY4" fmla="*/ 147145 h 2638097"/>
                      <a:gd name="connsiteX5" fmla="*/ 4088015 w 8176538"/>
                      <a:gd name="connsiteY5" fmla="*/ 1566042 h 2638097"/>
                      <a:gd name="connsiteX6" fmla="*/ 8176538 w 8176538"/>
                      <a:gd name="connsiteY6" fmla="*/ 0 h 2638097"/>
                      <a:gd name="connsiteX0" fmla="*/ 8176538 w 8176538"/>
                      <a:gd name="connsiteY0" fmla="*/ 0 h 2772020"/>
                      <a:gd name="connsiteX1" fmla="*/ 8176538 w 8176538"/>
                      <a:gd name="connsiteY1" fmla="*/ 1271752 h 2772020"/>
                      <a:gd name="connsiteX2" fmla="*/ 4099034 w 8176538"/>
                      <a:gd name="connsiteY2" fmla="*/ 2772020 h 2772020"/>
                      <a:gd name="connsiteX3" fmla="*/ 0 w 8176538"/>
                      <a:gd name="connsiteY3" fmla="*/ 1269888 h 2772020"/>
                      <a:gd name="connsiteX4" fmla="*/ 20511 w 8176538"/>
                      <a:gd name="connsiteY4" fmla="*/ 147145 h 2772020"/>
                      <a:gd name="connsiteX5" fmla="*/ 4088015 w 8176538"/>
                      <a:gd name="connsiteY5" fmla="*/ 1566042 h 2772020"/>
                      <a:gd name="connsiteX6" fmla="*/ 8176538 w 8176538"/>
                      <a:gd name="connsiteY6" fmla="*/ 0 h 2772020"/>
                      <a:gd name="connsiteX0" fmla="*/ 8176538 w 8176538"/>
                      <a:gd name="connsiteY0" fmla="*/ 0 h 2772339"/>
                      <a:gd name="connsiteX1" fmla="*/ 8176538 w 8176538"/>
                      <a:gd name="connsiteY1" fmla="*/ 1378890 h 2772339"/>
                      <a:gd name="connsiteX2" fmla="*/ 4099034 w 8176538"/>
                      <a:gd name="connsiteY2" fmla="*/ 2772020 h 2772339"/>
                      <a:gd name="connsiteX3" fmla="*/ 0 w 8176538"/>
                      <a:gd name="connsiteY3" fmla="*/ 1269888 h 2772339"/>
                      <a:gd name="connsiteX4" fmla="*/ 20511 w 8176538"/>
                      <a:gd name="connsiteY4" fmla="*/ 147145 h 2772339"/>
                      <a:gd name="connsiteX5" fmla="*/ 4088015 w 8176538"/>
                      <a:gd name="connsiteY5" fmla="*/ 1566042 h 2772339"/>
                      <a:gd name="connsiteX6" fmla="*/ 8176538 w 8176538"/>
                      <a:gd name="connsiteY6" fmla="*/ 0 h 2772339"/>
                      <a:gd name="connsiteX0" fmla="*/ 8176538 w 8176538"/>
                      <a:gd name="connsiteY0" fmla="*/ 0 h 2825888"/>
                      <a:gd name="connsiteX1" fmla="*/ 8176538 w 8176538"/>
                      <a:gd name="connsiteY1" fmla="*/ 1378890 h 2825888"/>
                      <a:gd name="connsiteX2" fmla="*/ 4099034 w 8176538"/>
                      <a:gd name="connsiteY2" fmla="*/ 2825590 h 2825888"/>
                      <a:gd name="connsiteX3" fmla="*/ 0 w 8176538"/>
                      <a:gd name="connsiteY3" fmla="*/ 1269888 h 2825888"/>
                      <a:gd name="connsiteX4" fmla="*/ 20511 w 8176538"/>
                      <a:gd name="connsiteY4" fmla="*/ 147145 h 2825888"/>
                      <a:gd name="connsiteX5" fmla="*/ 4088015 w 8176538"/>
                      <a:gd name="connsiteY5" fmla="*/ 1566042 h 2825888"/>
                      <a:gd name="connsiteX6" fmla="*/ 8176538 w 8176538"/>
                      <a:gd name="connsiteY6" fmla="*/ 0 h 2825888"/>
                      <a:gd name="connsiteX0" fmla="*/ 8165518 w 8165518"/>
                      <a:gd name="connsiteY0" fmla="*/ 0 h 2825606"/>
                      <a:gd name="connsiteX1" fmla="*/ 8165518 w 8165518"/>
                      <a:gd name="connsiteY1" fmla="*/ 1378890 h 2825606"/>
                      <a:gd name="connsiteX2" fmla="*/ 4088014 w 8165518"/>
                      <a:gd name="connsiteY2" fmla="*/ 2825590 h 2825606"/>
                      <a:gd name="connsiteX3" fmla="*/ 0 w 8165518"/>
                      <a:gd name="connsiteY3" fmla="*/ 1403811 h 2825606"/>
                      <a:gd name="connsiteX4" fmla="*/ 9491 w 8165518"/>
                      <a:gd name="connsiteY4" fmla="*/ 147145 h 2825606"/>
                      <a:gd name="connsiteX5" fmla="*/ 4076995 w 8165518"/>
                      <a:gd name="connsiteY5" fmla="*/ 1566042 h 2825606"/>
                      <a:gd name="connsiteX6" fmla="*/ 8165518 w 8165518"/>
                      <a:gd name="connsiteY6" fmla="*/ 0 h 2825606"/>
                      <a:gd name="connsiteX0" fmla="*/ 8165518 w 8165518"/>
                      <a:gd name="connsiteY0" fmla="*/ 0 h 2879174"/>
                      <a:gd name="connsiteX1" fmla="*/ 8165518 w 8165518"/>
                      <a:gd name="connsiteY1" fmla="*/ 1378890 h 2879174"/>
                      <a:gd name="connsiteX2" fmla="*/ 4132092 w 8165518"/>
                      <a:gd name="connsiteY2" fmla="*/ 2879159 h 2879174"/>
                      <a:gd name="connsiteX3" fmla="*/ 0 w 8165518"/>
                      <a:gd name="connsiteY3" fmla="*/ 1403811 h 2879174"/>
                      <a:gd name="connsiteX4" fmla="*/ 9491 w 8165518"/>
                      <a:gd name="connsiteY4" fmla="*/ 147145 h 2879174"/>
                      <a:gd name="connsiteX5" fmla="*/ 4076995 w 8165518"/>
                      <a:gd name="connsiteY5" fmla="*/ 1566042 h 2879174"/>
                      <a:gd name="connsiteX6" fmla="*/ 8165518 w 8165518"/>
                      <a:gd name="connsiteY6" fmla="*/ 0 h 2879174"/>
                      <a:gd name="connsiteX0" fmla="*/ 8165518 w 8176537"/>
                      <a:gd name="connsiteY0" fmla="*/ 0 h 2879410"/>
                      <a:gd name="connsiteX1" fmla="*/ 8176537 w 8176537"/>
                      <a:gd name="connsiteY1" fmla="*/ 1499420 h 2879410"/>
                      <a:gd name="connsiteX2" fmla="*/ 4132092 w 8176537"/>
                      <a:gd name="connsiteY2" fmla="*/ 2879159 h 2879410"/>
                      <a:gd name="connsiteX3" fmla="*/ 0 w 8176537"/>
                      <a:gd name="connsiteY3" fmla="*/ 1403811 h 2879410"/>
                      <a:gd name="connsiteX4" fmla="*/ 9491 w 8176537"/>
                      <a:gd name="connsiteY4" fmla="*/ 147145 h 2879410"/>
                      <a:gd name="connsiteX5" fmla="*/ 4076995 w 8176537"/>
                      <a:gd name="connsiteY5" fmla="*/ 1566042 h 2879410"/>
                      <a:gd name="connsiteX6" fmla="*/ 8165518 w 8176537"/>
                      <a:gd name="connsiteY6" fmla="*/ 0 h 2879410"/>
                      <a:gd name="connsiteX0" fmla="*/ 8165518 w 8176537"/>
                      <a:gd name="connsiteY0" fmla="*/ 0 h 2879262"/>
                      <a:gd name="connsiteX1" fmla="*/ 8176537 w 8176537"/>
                      <a:gd name="connsiteY1" fmla="*/ 1499420 h 2879262"/>
                      <a:gd name="connsiteX2" fmla="*/ 4132092 w 8176537"/>
                      <a:gd name="connsiteY2" fmla="*/ 2879159 h 2879262"/>
                      <a:gd name="connsiteX3" fmla="*/ 0 w 8176537"/>
                      <a:gd name="connsiteY3" fmla="*/ 1403811 h 2879262"/>
                      <a:gd name="connsiteX4" fmla="*/ 9491 w 8176537"/>
                      <a:gd name="connsiteY4" fmla="*/ 147145 h 2879262"/>
                      <a:gd name="connsiteX5" fmla="*/ 4076995 w 8176537"/>
                      <a:gd name="connsiteY5" fmla="*/ 1566042 h 2879262"/>
                      <a:gd name="connsiteX6" fmla="*/ 8165518 w 8176537"/>
                      <a:gd name="connsiteY6" fmla="*/ 0 h 2879262"/>
                      <a:gd name="connsiteX0" fmla="*/ 8165518 w 8176537"/>
                      <a:gd name="connsiteY0" fmla="*/ 0 h 2879163"/>
                      <a:gd name="connsiteX1" fmla="*/ 8176537 w 8176537"/>
                      <a:gd name="connsiteY1" fmla="*/ 1499420 h 2879163"/>
                      <a:gd name="connsiteX2" fmla="*/ 4132092 w 8176537"/>
                      <a:gd name="connsiteY2" fmla="*/ 2879159 h 2879163"/>
                      <a:gd name="connsiteX3" fmla="*/ 0 w 8176537"/>
                      <a:gd name="connsiteY3" fmla="*/ 1510948 h 2879163"/>
                      <a:gd name="connsiteX4" fmla="*/ 9491 w 8176537"/>
                      <a:gd name="connsiteY4" fmla="*/ 147145 h 2879163"/>
                      <a:gd name="connsiteX5" fmla="*/ 4076995 w 8176537"/>
                      <a:gd name="connsiteY5" fmla="*/ 1566042 h 2879163"/>
                      <a:gd name="connsiteX6" fmla="*/ 8165518 w 8176537"/>
                      <a:gd name="connsiteY6" fmla="*/ 0 h 2879163"/>
                      <a:gd name="connsiteX0" fmla="*/ 8165518 w 8198577"/>
                      <a:gd name="connsiteY0" fmla="*/ 0 h 2879451"/>
                      <a:gd name="connsiteX1" fmla="*/ 8198577 w 8198577"/>
                      <a:gd name="connsiteY1" fmla="*/ 1606558 h 2879451"/>
                      <a:gd name="connsiteX2" fmla="*/ 4132092 w 8198577"/>
                      <a:gd name="connsiteY2" fmla="*/ 2879159 h 2879451"/>
                      <a:gd name="connsiteX3" fmla="*/ 0 w 8198577"/>
                      <a:gd name="connsiteY3" fmla="*/ 1510948 h 2879451"/>
                      <a:gd name="connsiteX4" fmla="*/ 9491 w 8198577"/>
                      <a:gd name="connsiteY4" fmla="*/ 147145 h 2879451"/>
                      <a:gd name="connsiteX5" fmla="*/ 4076995 w 8198577"/>
                      <a:gd name="connsiteY5" fmla="*/ 1566042 h 2879451"/>
                      <a:gd name="connsiteX6" fmla="*/ 8165518 w 8198577"/>
                      <a:gd name="connsiteY6" fmla="*/ 0 h 2879451"/>
                      <a:gd name="connsiteX0" fmla="*/ 8165518 w 8165518"/>
                      <a:gd name="connsiteY0" fmla="*/ 0 h 2880066"/>
                      <a:gd name="connsiteX1" fmla="*/ 8165518 w 8165518"/>
                      <a:gd name="connsiteY1" fmla="*/ 1673520 h 2880066"/>
                      <a:gd name="connsiteX2" fmla="*/ 4132092 w 8165518"/>
                      <a:gd name="connsiteY2" fmla="*/ 2879159 h 2880066"/>
                      <a:gd name="connsiteX3" fmla="*/ 0 w 8165518"/>
                      <a:gd name="connsiteY3" fmla="*/ 1510948 h 2880066"/>
                      <a:gd name="connsiteX4" fmla="*/ 9491 w 8165518"/>
                      <a:gd name="connsiteY4" fmla="*/ 147145 h 2880066"/>
                      <a:gd name="connsiteX5" fmla="*/ 4076995 w 8165518"/>
                      <a:gd name="connsiteY5" fmla="*/ 1566042 h 2880066"/>
                      <a:gd name="connsiteX6" fmla="*/ 8165518 w 8165518"/>
                      <a:gd name="connsiteY6" fmla="*/ 0 h 2880066"/>
                      <a:gd name="connsiteX0" fmla="*/ 8156794 w 8156794"/>
                      <a:gd name="connsiteY0" fmla="*/ 0 h 2879270"/>
                      <a:gd name="connsiteX1" fmla="*/ 8156794 w 8156794"/>
                      <a:gd name="connsiteY1" fmla="*/ 1673520 h 2879270"/>
                      <a:gd name="connsiteX2" fmla="*/ 4123368 w 8156794"/>
                      <a:gd name="connsiteY2" fmla="*/ 2879159 h 2879270"/>
                      <a:gd name="connsiteX3" fmla="*/ 2295 w 8156794"/>
                      <a:gd name="connsiteY3" fmla="*/ 1618086 h 2879270"/>
                      <a:gd name="connsiteX4" fmla="*/ 767 w 8156794"/>
                      <a:gd name="connsiteY4" fmla="*/ 147145 h 2879270"/>
                      <a:gd name="connsiteX5" fmla="*/ 4068271 w 8156794"/>
                      <a:gd name="connsiteY5" fmla="*/ 1566042 h 2879270"/>
                      <a:gd name="connsiteX6" fmla="*/ 8156794 w 8156794"/>
                      <a:gd name="connsiteY6" fmla="*/ 0 h 2879270"/>
                      <a:gd name="connsiteX0" fmla="*/ 8156794 w 8156794"/>
                      <a:gd name="connsiteY0" fmla="*/ 0 h 2973000"/>
                      <a:gd name="connsiteX1" fmla="*/ 8156794 w 8156794"/>
                      <a:gd name="connsiteY1" fmla="*/ 1673520 h 2973000"/>
                      <a:gd name="connsiteX2" fmla="*/ 4134388 w 8156794"/>
                      <a:gd name="connsiteY2" fmla="*/ 2972904 h 2973000"/>
                      <a:gd name="connsiteX3" fmla="*/ 2295 w 8156794"/>
                      <a:gd name="connsiteY3" fmla="*/ 1618086 h 2973000"/>
                      <a:gd name="connsiteX4" fmla="*/ 767 w 8156794"/>
                      <a:gd name="connsiteY4" fmla="*/ 147145 h 2973000"/>
                      <a:gd name="connsiteX5" fmla="*/ 4068271 w 8156794"/>
                      <a:gd name="connsiteY5" fmla="*/ 1566042 h 2973000"/>
                      <a:gd name="connsiteX6" fmla="*/ 8156794 w 8156794"/>
                      <a:gd name="connsiteY6" fmla="*/ 0 h 2973000"/>
                      <a:gd name="connsiteX0" fmla="*/ 8156794 w 8156794"/>
                      <a:gd name="connsiteY0" fmla="*/ 0 h 2973000"/>
                      <a:gd name="connsiteX1" fmla="*/ 8156794 w 8156794"/>
                      <a:gd name="connsiteY1" fmla="*/ 1673520 h 2973000"/>
                      <a:gd name="connsiteX2" fmla="*/ 4134388 w 8156794"/>
                      <a:gd name="connsiteY2" fmla="*/ 2972904 h 2973000"/>
                      <a:gd name="connsiteX3" fmla="*/ 2295 w 8156794"/>
                      <a:gd name="connsiteY3" fmla="*/ 1618086 h 2973000"/>
                      <a:gd name="connsiteX4" fmla="*/ 767 w 8156794"/>
                      <a:gd name="connsiteY4" fmla="*/ 147145 h 2973000"/>
                      <a:gd name="connsiteX5" fmla="*/ 4068271 w 8156794"/>
                      <a:gd name="connsiteY5" fmla="*/ 1566042 h 2973000"/>
                      <a:gd name="connsiteX6" fmla="*/ 8156794 w 8156794"/>
                      <a:gd name="connsiteY6" fmla="*/ 0 h 2973000"/>
                      <a:gd name="connsiteX0" fmla="*/ 8156794 w 8156794"/>
                      <a:gd name="connsiteY0" fmla="*/ 0 h 2973000"/>
                      <a:gd name="connsiteX1" fmla="*/ 8156794 w 8156794"/>
                      <a:gd name="connsiteY1" fmla="*/ 1673520 h 2973000"/>
                      <a:gd name="connsiteX2" fmla="*/ 4134388 w 8156794"/>
                      <a:gd name="connsiteY2" fmla="*/ 2972904 h 2973000"/>
                      <a:gd name="connsiteX3" fmla="*/ 2295 w 8156794"/>
                      <a:gd name="connsiteY3" fmla="*/ 1618086 h 2973000"/>
                      <a:gd name="connsiteX4" fmla="*/ 767 w 8156794"/>
                      <a:gd name="connsiteY4" fmla="*/ 147145 h 2973000"/>
                      <a:gd name="connsiteX5" fmla="*/ 4068271 w 8156794"/>
                      <a:gd name="connsiteY5" fmla="*/ 1566042 h 2973000"/>
                      <a:gd name="connsiteX6" fmla="*/ 8156794 w 8156794"/>
                      <a:gd name="connsiteY6" fmla="*/ 0 h 2973000"/>
                      <a:gd name="connsiteX0" fmla="*/ 8156794 w 8156794"/>
                      <a:gd name="connsiteY0" fmla="*/ 0 h 2973020"/>
                      <a:gd name="connsiteX1" fmla="*/ 8156794 w 8156794"/>
                      <a:gd name="connsiteY1" fmla="*/ 1673520 h 2973020"/>
                      <a:gd name="connsiteX2" fmla="*/ 4134388 w 8156794"/>
                      <a:gd name="connsiteY2" fmla="*/ 2972904 h 2973020"/>
                      <a:gd name="connsiteX3" fmla="*/ 2295 w 8156794"/>
                      <a:gd name="connsiteY3" fmla="*/ 1618086 h 2973020"/>
                      <a:gd name="connsiteX4" fmla="*/ 767 w 8156794"/>
                      <a:gd name="connsiteY4" fmla="*/ 147145 h 2973020"/>
                      <a:gd name="connsiteX5" fmla="*/ 4068271 w 8156794"/>
                      <a:gd name="connsiteY5" fmla="*/ 1566042 h 2973020"/>
                      <a:gd name="connsiteX6" fmla="*/ 8156794 w 8156794"/>
                      <a:gd name="connsiteY6" fmla="*/ 0 h 2973020"/>
                      <a:gd name="connsiteX0" fmla="*/ 8156794 w 8156794"/>
                      <a:gd name="connsiteY0" fmla="*/ 0 h 2973021"/>
                      <a:gd name="connsiteX1" fmla="*/ 8156794 w 8156794"/>
                      <a:gd name="connsiteY1" fmla="*/ 1673520 h 2973021"/>
                      <a:gd name="connsiteX2" fmla="*/ 4134388 w 8156794"/>
                      <a:gd name="connsiteY2" fmla="*/ 2972904 h 2973021"/>
                      <a:gd name="connsiteX3" fmla="*/ 2295 w 8156794"/>
                      <a:gd name="connsiteY3" fmla="*/ 1618086 h 2973021"/>
                      <a:gd name="connsiteX4" fmla="*/ 767 w 8156794"/>
                      <a:gd name="connsiteY4" fmla="*/ 147145 h 2973021"/>
                      <a:gd name="connsiteX5" fmla="*/ 4068271 w 8156794"/>
                      <a:gd name="connsiteY5" fmla="*/ 1566042 h 2973021"/>
                      <a:gd name="connsiteX6" fmla="*/ 8156794 w 8156794"/>
                      <a:gd name="connsiteY6" fmla="*/ 0 h 2973021"/>
                      <a:gd name="connsiteX0" fmla="*/ 8156794 w 8156794"/>
                      <a:gd name="connsiteY0" fmla="*/ 0 h 2973021"/>
                      <a:gd name="connsiteX1" fmla="*/ 8156794 w 8156794"/>
                      <a:gd name="connsiteY1" fmla="*/ 1673520 h 2973021"/>
                      <a:gd name="connsiteX2" fmla="*/ 4134388 w 8156794"/>
                      <a:gd name="connsiteY2" fmla="*/ 2972904 h 2973021"/>
                      <a:gd name="connsiteX3" fmla="*/ 2295 w 8156794"/>
                      <a:gd name="connsiteY3" fmla="*/ 1618086 h 2973021"/>
                      <a:gd name="connsiteX4" fmla="*/ 767 w 8156794"/>
                      <a:gd name="connsiteY4" fmla="*/ 147145 h 2973021"/>
                      <a:gd name="connsiteX5" fmla="*/ 4068271 w 8156794"/>
                      <a:gd name="connsiteY5" fmla="*/ 1566042 h 2973021"/>
                      <a:gd name="connsiteX6" fmla="*/ 8156794 w 8156794"/>
                      <a:gd name="connsiteY6" fmla="*/ 0 h 2973021"/>
                      <a:gd name="connsiteX0" fmla="*/ 8156794 w 8156794"/>
                      <a:gd name="connsiteY0" fmla="*/ 0 h 2973021"/>
                      <a:gd name="connsiteX1" fmla="*/ 8156794 w 8156794"/>
                      <a:gd name="connsiteY1" fmla="*/ 1673520 h 2973021"/>
                      <a:gd name="connsiteX2" fmla="*/ 4134388 w 8156794"/>
                      <a:gd name="connsiteY2" fmla="*/ 2972904 h 2973021"/>
                      <a:gd name="connsiteX3" fmla="*/ 2295 w 8156794"/>
                      <a:gd name="connsiteY3" fmla="*/ 1618086 h 2973021"/>
                      <a:gd name="connsiteX4" fmla="*/ 767 w 8156794"/>
                      <a:gd name="connsiteY4" fmla="*/ 147145 h 2973021"/>
                      <a:gd name="connsiteX5" fmla="*/ 4068271 w 8156794"/>
                      <a:gd name="connsiteY5" fmla="*/ 1566042 h 2973021"/>
                      <a:gd name="connsiteX6" fmla="*/ 8156794 w 8156794"/>
                      <a:gd name="connsiteY6" fmla="*/ 0 h 2973021"/>
                      <a:gd name="connsiteX0" fmla="*/ 8156794 w 8156794"/>
                      <a:gd name="connsiteY0" fmla="*/ 0 h 2973021"/>
                      <a:gd name="connsiteX1" fmla="*/ 8156794 w 8156794"/>
                      <a:gd name="connsiteY1" fmla="*/ 1673520 h 2973021"/>
                      <a:gd name="connsiteX2" fmla="*/ 4134388 w 8156794"/>
                      <a:gd name="connsiteY2" fmla="*/ 2972904 h 2973021"/>
                      <a:gd name="connsiteX3" fmla="*/ 2295 w 8156794"/>
                      <a:gd name="connsiteY3" fmla="*/ 1618086 h 2973021"/>
                      <a:gd name="connsiteX4" fmla="*/ 767 w 8156794"/>
                      <a:gd name="connsiteY4" fmla="*/ 147145 h 2973021"/>
                      <a:gd name="connsiteX5" fmla="*/ 4068271 w 8156794"/>
                      <a:gd name="connsiteY5" fmla="*/ 1566042 h 2973021"/>
                      <a:gd name="connsiteX6" fmla="*/ 8156794 w 8156794"/>
                      <a:gd name="connsiteY6" fmla="*/ 0 h 2973021"/>
                      <a:gd name="connsiteX0" fmla="*/ 8156794 w 8156794"/>
                      <a:gd name="connsiteY0" fmla="*/ 0 h 2973141"/>
                      <a:gd name="connsiteX1" fmla="*/ 8156794 w 8156794"/>
                      <a:gd name="connsiteY1" fmla="*/ 1673520 h 2973141"/>
                      <a:gd name="connsiteX2" fmla="*/ 4134388 w 8156794"/>
                      <a:gd name="connsiteY2" fmla="*/ 2972904 h 2973141"/>
                      <a:gd name="connsiteX3" fmla="*/ 2295 w 8156794"/>
                      <a:gd name="connsiteY3" fmla="*/ 1618086 h 2973141"/>
                      <a:gd name="connsiteX4" fmla="*/ 767 w 8156794"/>
                      <a:gd name="connsiteY4" fmla="*/ 147145 h 2973141"/>
                      <a:gd name="connsiteX5" fmla="*/ 4068271 w 8156794"/>
                      <a:gd name="connsiteY5" fmla="*/ 1566042 h 2973141"/>
                      <a:gd name="connsiteX6" fmla="*/ 8156794 w 8156794"/>
                      <a:gd name="connsiteY6" fmla="*/ 0 h 2973141"/>
                      <a:gd name="connsiteX0" fmla="*/ 8156794 w 8156794"/>
                      <a:gd name="connsiteY0" fmla="*/ 0 h 3066827"/>
                      <a:gd name="connsiteX1" fmla="*/ 8156794 w 8156794"/>
                      <a:gd name="connsiteY1" fmla="*/ 1673520 h 3066827"/>
                      <a:gd name="connsiteX2" fmla="*/ 4123353 w 8156794"/>
                      <a:gd name="connsiteY2" fmla="*/ 3066650 h 3066827"/>
                      <a:gd name="connsiteX3" fmla="*/ 2295 w 8156794"/>
                      <a:gd name="connsiteY3" fmla="*/ 1618086 h 3066827"/>
                      <a:gd name="connsiteX4" fmla="*/ 767 w 8156794"/>
                      <a:gd name="connsiteY4" fmla="*/ 147145 h 3066827"/>
                      <a:gd name="connsiteX5" fmla="*/ 4068271 w 8156794"/>
                      <a:gd name="connsiteY5" fmla="*/ 1566042 h 3066827"/>
                      <a:gd name="connsiteX6" fmla="*/ 8156794 w 8156794"/>
                      <a:gd name="connsiteY6" fmla="*/ 0 h 3066827"/>
                      <a:gd name="connsiteX0" fmla="*/ 8123689 w 8156794"/>
                      <a:gd name="connsiteY0" fmla="*/ 0 h 2999866"/>
                      <a:gd name="connsiteX1" fmla="*/ 8156794 w 8156794"/>
                      <a:gd name="connsiteY1" fmla="*/ 1606559 h 2999866"/>
                      <a:gd name="connsiteX2" fmla="*/ 4123353 w 8156794"/>
                      <a:gd name="connsiteY2" fmla="*/ 2999689 h 2999866"/>
                      <a:gd name="connsiteX3" fmla="*/ 2295 w 8156794"/>
                      <a:gd name="connsiteY3" fmla="*/ 1551125 h 2999866"/>
                      <a:gd name="connsiteX4" fmla="*/ 767 w 8156794"/>
                      <a:gd name="connsiteY4" fmla="*/ 80184 h 2999866"/>
                      <a:gd name="connsiteX5" fmla="*/ 4068271 w 8156794"/>
                      <a:gd name="connsiteY5" fmla="*/ 1499081 h 2999866"/>
                      <a:gd name="connsiteX6" fmla="*/ 8123689 w 8156794"/>
                      <a:gd name="connsiteY6" fmla="*/ 0 h 2999866"/>
                      <a:gd name="connsiteX0" fmla="*/ 8167828 w 8167828"/>
                      <a:gd name="connsiteY0" fmla="*/ 0 h 3026651"/>
                      <a:gd name="connsiteX1" fmla="*/ 8156794 w 8167828"/>
                      <a:gd name="connsiteY1" fmla="*/ 1633344 h 3026651"/>
                      <a:gd name="connsiteX2" fmla="*/ 4123353 w 8167828"/>
                      <a:gd name="connsiteY2" fmla="*/ 3026474 h 3026651"/>
                      <a:gd name="connsiteX3" fmla="*/ 2295 w 8167828"/>
                      <a:gd name="connsiteY3" fmla="*/ 1577910 h 3026651"/>
                      <a:gd name="connsiteX4" fmla="*/ 767 w 8167828"/>
                      <a:gd name="connsiteY4" fmla="*/ 106969 h 3026651"/>
                      <a:gd name="connsiteX5" fmla="*/ 4068271 w 8167828"/>
                      <a:gd name="connsiteY5" fmla="*/ 1525866 h 3026651"/>
                      <a:gd name="connsiteX6" fmla="*/ 8167828 w 8167828"/>
                      <a:gd name="connsiteY6" fmla="*/ 0 h 3026651"/>
                      <a:gd name="connsiteX0" fmla="*/ 8167828 w 8167828"/>
                      <a:gd name="connsiteY0" fmla="*/ 0 h 3027228"/>
                      <a:gd name="connsiteX1" fmla="*/ 8145760 w 8167828"/>
                      <a:gd name="connsiteY1" fmla="*/ 1686913 h 3027228"/>
                      <a:gd name="connsiteX2" fmla="*/ 4123353 w 8167828"/>
                      <a:gd name="connsiteY2" fmla="*/ 3026474 h 3027228"/>
                      <a:gd name="connsiteX3" fmla="*/ 2295 w 8167828"/>
                      <a:gd name="connsiteY3" fmla="*/ 1577910 h 3027228"/>
                      <a:gd name="connsiteX4" fmla="*/ 767 w 8167828"/>
                      <a:gd name="connsiteY4" fmla="*/ 106969 h 3027228"/>
                      <a:gd name="connsiteX5" fmla="*/ 4068271 w 8167828"/>
                      <a:gd name="connsiteY5" fmla="*/ 1525866 h 3027228"/>
                      <a:gd name="connsiteX6" fmla="*/ 8167828 w 8167828"/>
                      <a:gd name="connsiteY6" fmla="*/ 0 h 3027228"/>
                      <a:gd name="connsiteX0" fmla="*/ 8156794 w 8156794"/>
                      <a:gd name="connsiteY0" fmla="*/ 0 h 2933483"/>
                      <a:gd name="connsiteX1" fmla="*/ 8145760 w 8156794"/>
                      <a:gd name="connsiteY1" fmla="*/ 1593168 h 2933483"/>
                      <a:gd name="connsiteX2" fmla="*/ 4123353 w 8156794"/>
                      <a:gd name="connsiteY2" fmla="*/ 2932729 h 2933483"/>
                      <a:gd name="connsiteX3" fmla="*/ 2295 w 8156794"/>
                      <a:gd name="connsiteY3" fmla="*/ 1484165 h 2933483"/>
                      <a:gd name="connsiteX4" fmla="*/ 767 w 8156794"/>
                      <a:gd name="connsiteY4" fmla="*/ 13224 h 2933483"/>
                      <a:gd name="connsiteX5" fmla="*/ 4068271 w 8156794"/>
                      <a:gd name="connsiteY5" fmla="*/ 1432121 h 2933483"/>
                      <a:gd name="connsiteX6" fmla="*/ 8156794 w 8156794"/>
                      <a:gd name="connsiteY6" fmla="*/ 0 h 2933483"/>
                      <a:gd name="connsiteX0" fmla="*/ 8156794 w 8156794"/>
                      <a:gd name="connsiteY0" fmla="*/ 0 h 2933483"/>
                      <a:gd name="connsiteX1" fmla="*/ 8145760 w 8156794"/>
                      <a:gd name="connsiteY1" fmla="*/ 1593168 h 2933483"/>
                      <a:gd name="connsiteX2" fmla="*/ 4123353 w 8156794"/>
                      <a:gd name="connsiteY2" fmla="*/ 2932729 h 2933483"/>
                      <a:gd name="connsiteX3" fmla="*/ 2295 w 8156794"/>
                      <a:gd name="connsiteY3" fmla="*/ 1484165 h 2933483"/>
                      <a:gd name="connsiteX4" fmla="*/ 767 w 8156794"/>
                      <a:gd name="connsiteY4" fmla="*/ 13224 h 2933483"/>
                      <a:gd name="connsiteX5" fmla="*/ 4068271 w 8156794"/>
                      <a:gd name="connsiteY5" fmla="*/ 1432121 h 2933483"/>
                      <a:gd name="connsiteX6" fmla="*/ 8156794 w 8156794"/>
                      <a:gd name="connsiteY6" fmla="*/ 0 h 2933483"/>
                      <a:gd name="connsiteX0" fmla="*/ 8123689 w 8145760"/>
                      <a:gd name="connsiteY0" fmla="*/ 13560 h 2920259"/>
                      <a:gd name="connsiteX1" fmla="*/ 8145760 w 8145760"/>
                      <a:gd name="connsiteY1" fmla="*/ 1579944 h 2920259"/>
                      <a:gd name="connsiteX2" fmla="*/ 4123353 w 8145760"/>
                      <a:gd name="connsiteY2" fmla="*/ 2919505 h 2920259"/>
                      <a:gd name="connsiteX3" fmla="*/ 2295 w 8145760"/>
                      <a:gd name="connsiteY3" fmla="*/ 1470941 h 2920259"/>
                      <a:gd name="connsiteX4" fmla="*/ 767 w 8145760"/>
                      <a:gd name="connsiteY4" fmla="*/ 0 h 2920259"/>
                      <a:gd name="connsiteX5" fmla="*/ 4068271 w 8145760"/>
                      <a:gd name="connsiteY5" fmla="*/ 1418897 h 2920259"/>
                      <a:gd name="connsiteX6" fmla="*/ 8123689 w 8145760"/>
                      <a:gd name="connsiteY6" fmla="*/ 13560 h 2920259"/>
                      <a:gd name="connsiteX0" fmla="*/ 8178863 w 8178863"/>
                      <a:gd name="connsiteY0" fmla="*/ 26952 h 2920259"/>
                      <a:gd name="connsiteX1" fmla="*/ 8145760 w 8178863"/>
                      <a:gd name="connsiteY1" fmla="*/ 1579944 h 2920259"/>
                      <a:gd name="connsiteX2" fmla="*/ 4123353 w 8178863"/>
                      <a:gd name="connsiteY2" fmla="*/ 2919505 h 2920259"/>
                      <a:gd name="connsiteX3" fmla="*/ 2295 w 8178863"/>
                      <a:gd name="connsiteY3" fmla="*/ 1470941 h 2920259"/>
                      <a:gd name="connsiteX4" fmla="*/ 767 w 8178863"/>
                      <a:gd name="connsiteY4" fmla="*/ 0 h 2920259"/>
                      <a:gd name="connsiteX5" fmla="*/ 4068271 w 8178863"/>
                      <a:gd name="connsiteY5" fmla="*/ 1418897 h 2920259"/>
                      <a:gd name="connsiteX6" fmla="*/ 8178863 w 8178863"/>
                      <a:gd name="connsiteY6" fmla="*/ 26952 h 2920259"/>
                      <a:gd name="connsiteX0" fmla="*/ 8167827 w 8167827"/>
                      <a:gd name="connsiteY0" fmla="*/ 40343 h 2920259"/>
                      <a:gd name="connsiteX1" fmla="*/ 8145760 w 8167827"/>
                      <a:gd name="connsiteY1" fmla="*/ 1579944 h 2920259"/>
                      <a:gd name="connsiteX2" fmla="*/ 4123353 w 8167827"/>
                      <a:gd name="connsiteY2" fmla="*/ 2919505 h 2920259"/>
                      <a:gd name="connsiteX3" fmla="*/ 2295 w 8167827"/>
                      <a:gd name="connsiteY3" fmla="*/ 1470941 h 2920259"/>
                      <a:gd name="connsiteX4" fmla="*/ 767 w 8167827"/>
                      <a:gd name="connsiteY4" fmla="*/ 0 h 2920259"/>
                      <a:gd name="connsiteX5" fmla="*/ 4068271 w 8167827"/>
                      <a:gd name="connsiteY5" fmla="*/ 1418897 h 2920259"/>
                      <a:gd name="connsiteX6" fmla="*/ 8167827 w 8167827"/>
                      <a:gd name="connsiteY6" fmla="*/ 40343 h 2920259"/>
                      <a:gd name="connsiteX0" fmla="*/ 8123687 w 8145760"/>
                      <a:gd name="connsiteY0" fmla="*/ 53735 h 2920259"/>
                      <a:gd name="connsiteX1" fmla="*/ 8145760 w 8145760"/>
                      <a:gd name="connsiteY1" fmla="*/ 1579944 h 2920259"/>
                      <a:gd name="connsiteX2" fmla="*/ 4123353 w 8145760"/>
                      <a:gd name="connsiteY2" fmla="*/ 2919505 h 2920259"/>
                      <a:gd name="connsiteX3" fmla="*/ 2295 w 8145760"/>
                      <a:gd name="connsiteY3" fmla="*/ 1470941 h 2920259"/>
                      <a:gd name="connsiteX4" fmla="*/ 767 w 8145760"/>
                      <a:gd name="connsiteY4" fmla="*/ 0 h 2920259"/>
                      <a:gd name="connsiteX5" fmla="*/ 4068271 w 8145760"/>
                      <a:gd name="connsiteY5" fmla="*/ 1418897 h 2920259"/>
                      <a:gd name="connsiteX6" fmla="*/ 8123687 w 8145760"/>
                      <a:gd name="connsiteY6" fmla="*/ 53735 h 2920259"/>
                      <a:gd name="connsiteX0" fmla="*/ 8161918 w 8161918"/>
                      <a:gd name="connsiteY0" fmla="*/ 0 h 2943855"/>
                      <a:gd name="connsiteX1" fmla="*/ 8145760 w 8161918"/>
                      <a:gd name="connsiteY1" fmla="*/ 1603540 h 2943855"/>
                      <a:gd name="connsiteX2" fmla="*/ 4123353 w 8161918"/>
                      <a:gd name="connsiteY2" fmla="*/ 2943101 h 2943855"/>
                      <a:gd name="connsiteX3" fmla="*/ 2295 w 8161918"/>
                      <a:gd name="connsiteY3" fmla="*/ 1494537 h 2943855"/>
                      <a:gd name="connsiteX4" fmla="*/ 767 w 8161918"/>
                      <a:gd name="connsiteY4" fmla="*/ 23596 h 2943855"/>
                      <a:gd name="connsiteX5" fmla="*/ 4068271 w 8161918"/>
                      <a:gd name="connsiteY5" fmla="*/ 1442493 h 2943855"/>
                      <a:gd name="connsiteX6" fmla="*/ 8161918 w 8161918"/>
                      <a:gd name="connsiteY6" fmla="*/ 0 h 2943855"/>
                      <a:gd name="connsiteX0" fmla="*/ 8144926 w 8145760"/>
                      <a:gd name="connsiteY0" fmla="*/ 43424 h 2920259"/>
                      <a:gd name="connsiteX1" fmla="*/ 8145760 w 8145760"/>
                      <a:gd name="connsiteY1" fmla="*/ 1579944 h 2920259"/>
                      <a:gd name="connsiteX2" fmla="*/ 4123353 w 8145760"/>
                      <a:gd name="connsiteY2" fmla="*/ 2919505 h 2920259"/>
                      <a:gd name="connsiteX3" fmla="*/ 2295 w 8145760"/>
                      <a:gd name="connsiteY3" fmla="*/ 1470941 h 2920259"/>
                      <a:gd name="connsiteX4" fmla="*/ 767 w 8145760"/>
                      <a:gd name="connsiteY4" fmla="*/ 0 h 2920259"/>
                      <a:gd name="connsiteX5" fmla="*/ 4068271 w 8145760"/>
                      <a:gd name="connsiteY5" fmla="*/ 1418897 h 2920259"/>
                      <a:gd name="connsiteX6" fmla="*/ 8144926 w 8145760"/>
                      <a:gd name="connsiteY6" fmla="*/ 43424 h 2920259"/>
                      <a:gd name="connsiteX0" fmla="*/ 8161918 w 8161918"/>
                      <a:gd name="connsiteY0" fmla="*/ 0 h 2959321"/>
                      <a:gd name="connsiteX1" fmla="*/ 8145760 w 8161918"/>
                      <a:gd name="connsiteY1" fmla="*/ 1619006 h 2959321"/>
                      <a:gd name="connsiteX2" fmla="*/ 4123353 w 8161918"/>
                      <a:gd name="connsiteY2" fmla="*/ 2958567 h 2959321"/>
                      <a:gd name="connsiteX3" fmla="*/ 2295 w 8161918"/>
                      <a:gd name="connsiteY3" fmla="*/ 1510003 h 2959321"/>
                      <a:gd name="connsiteX4" fmla="*/ 767 w 8161918"/>
                      <a:gd name="connsiteY4" fmla="*/ 39062 h 2959321"/>
                      <a:gd name="connsiteX5" fmla="*/ 4068271 w 8161918"/>
                      <a:gd name="connsiteY5" fmla="*/ 1457959 h 2959321"/>
                      <a:gd name="connsiteX6" fmla="*/ 8161918 w 8161918"/>
                      <a:gd name="connsiteY6" fmla="*/ 0 h 2959321"/>
                      <a:gd name="connsiteX0" fmla="*/ 8161918 w 8162752"/>
                      <a:gd name="connsiteY0" fmla="*/ 0 h 2959488"/>
                      <a:gd name="connsiteX1" fmla="*/ 8162752 w 8162752"/>
                      <a:gd name="connsiteY1" fmla="*/ 1629317 h 2959488"/>
                      <a:gd name="connsiteX2" fmla="*/ 4123353 w 8162752"/>
                      <a:gd name="connsiteY2" fmla="*/ 2958567 h 2959488"/>
                      <a:gd name="connsiteX3" fmla="*/ 2295 w 8162752"/>
                      <a:gd name="connsiteY3" fmla="*/ 1510003 h 2959488"/>
                      <a:gd name="connsiteX4" fmla="*/ 767 w 8162752"/>
                      <a:gd name="connsiteY4" fmla="*/ 39062 h 2959488"/>
                      <a:gd name="connsiteX5" fmla="*/ 4068271 w 8162752"/>
                      <a:gd name="connsiteY5" fmla="*/ 1457959 h 2959488"/>
                      <a:gd name="connsiteX6" fmla="*/ 8161918 w 8162752"/>
                      <a:gd name="connsiteY6" fmla="*/ 0 h 2959488"/>
                      <a:gd name="connsiteX0" fmla="*/ 8165930 w 8166764"/>
                      <a:gd name="connsiteY0" fmla="*/ 7337 h 2966825"/>
                      <a:gd name="connsiteX1" fmla="*/ 8166764 w 8166764"/>
                      <a:gd name="connsiteY1" fmla="*/ 1636654 h 2966825"/>
                      <a:gd name="connsiteX2" fmla="*/ 4127365 w 8166764"/>
                      <a:gd name="connsiteY2" fmla="*/ 2965904 h 2966825"/>
                      <a:gd name="connsiteX3" fmla="*/ 6307 w 8166764"/>
                      <a:gd name="connsiteY3" fmla="*/ 1517340 h 2966825"/>
                      <a:gd name="connsiteX4" fmla="*/ 532 w 8166764"/>
                      <a:gd name="connsiteY4" fmla="*/ 0 h 2966825"/>
                      <a:gd name="connsiteX5" fmla="*/ 4072283 w 8166764"/>
                      <a:gd name="connsiteY5" fmla="*/ 1465296 h 2966825"/>
                      <a:gd name="connsiteX6" fmla="*/ 8165930 w 8166764"/>
                      <a:gd name="connsiteY6" fmla="*/ 7337 h 2966825"/>
                      <a:gd name="connsiteX0" fmla="*/ 8168119 w 8168953"/>
                      <a:gd name="connsiteY0" fmla="*/ 7337 h 2966682"/>
                      <a:gd name="connsiteX1" fmla="*/ 8168953 w 8168953"/>
                      <a:gd name="connsiteY1" fmla="*/ 1636654 h 2966682"/>
                      <a:gd name="connsiteX2" fmla="*/ 4129554 w 8168953"/>
                      <a:gd name="connsiteY2" fmla="*/ 2965904 h 2966682"/>
                      <a:gd name="connsiteX3" fmla="*/ 0 w 8168953"/>
                      <a:gd name="connsiteY3" fmla="*/ 1527651 h 2966682"/>
                      <a:gd name="connsiteX4" fmla="*/ 2721 w 8168953"/>
                      <a:gd name="connsiteY4" fmla="*/ 0 h 2966682"/>
                      <a:gd name="connsiteX5" fmla="*/ 4074472 w 8168953"/>
                      <a:gd name="connsiteY5" fmla="*/ 1465296 h 2966682"/>
                      <a:gd name="connsiteX6" fmla="*/ 8168119 w 8168953"/>
                      <a:gd name="connsiteY6" fmla="*/ 7337 h 2966682"/>
                      <a:gd name="connsiteX0" fmla="*/ 8168119 w 8168953"/>
                      <a:gd name="connsiteY0" fmla="*/ 7337 h 3100377"/>
                      <a:gd name="connsiteX1" fmla="*/ 8168953 w 8168953"/>
                      <a:gd name="connsiteY1" fmla="*/ 1636654 h 3100377"/>
                      <a:gd name="connsiteX2" fmla="*/ 4118520 w 8168953"/>
                      <a:gd name="connsiteY2" fmla="*/ 3099826 h 3100377"/>
                      <a:gd name="connsiteX3" fmla="*/ 0 w 8168953"/>
                      <a:gd name="connsiteY3" fmla="*/ 1527651 h 3100377"/>
                      <a:gd name="connsiteX4" fmla="*/ 2721 w 8168953"/>
                      <a:gd name="connsiteY4" fmla="*/ 0 h 3100377"/>
                      <a:gd name="connsiteX5" fmla="*/ 4074472 w 8168953"/>
                      <a:gd name="connsiteY5" fmla="*/ 1465296 h 3100377"/>
                      <a:gd name="connsiteX6" fmla="*/ 8168119 w 8168953"/>
                      <a:gd name="connsiteY6" fmla="*/ 7337 h 3100377"/>
                      <a:gd name="connsiteX0" fmla="*/ 8168119 w 8168953"/>
                      <a:gd name="connsiteY0" fmla="*/ 7337 h 3100429"/>
                      <a:gd name="connsiteX1" fmla="*/ 8168953 w 8168953"/>
                      <a:gd name="connsiteY1" fmla="*/ 1636654 h 3100429"/>
                      <a:gd name="connsiteX2" fmla="*/ 4118520 w 8168953"/>
                      <a:gd name="connsiteY2" fmla="*/ 3099826 h 3100429"/>
                      <a:gd name="connsiteX3" fmla="*/ 0 w 8168953"/>
                      <a:gd name="connsiteY3" fmla="*/ 1527651 h 3100429"/>
                      <a:gd name="connsiteX4" fmla="*/ 2721 w 8168953"/>
                      <a:gd name="connsiteY4" fmla="*/ 0 h 3100429"/>
                      <a:gd name="connsiteX5" fmla="*/ 4074472 w 8168953"/>
                      <a:gd name="connsiteY5" fmla="*/ 1465296 h 3100429"/>
                      <a:gd name="connsiteX6" fmla="*/ 8168119 w 8168953"/>
                      <a:gd name="connsiteY6" fmla="*/ 7337 h 3100429"/>
                      <a:gd name="connsiteX0" fmla="*/ 8165849 w 8166683"/>
                      <a:gd name="connsiteY0" fmla="*/ 7337 h 3099826"/>
                      <a:gd name="connsiteX1" fmla="*/ 8166683 w 8166683"/>
                      <a:gd name="connsiteY1" fmla="*/ 1636654 h 3099826"/>
                      <a:gd name="connsiteX2" fmla="*/ 4116250 w 8166683"/>
                      <a:gd name="connsiteY2" fmla="*/ 3099826 h 3099826"/>
                      <a:gd name="connsiteX3" fmla="*/ 8764 w 8166683"/>
                      <a:gd name="connsiteY3" fmla="*/ 1634789 h 3099826"/>
                      <a:gd name="connsiteX4" fmla="*/ 451 w 8166683"/>
                      <a:gd name="connsiteY4" fmla="*/ 0 h 3099826"/>
                      <a:gd name="connsiteX5" fmla="*/ 4072202 w 8166683"/>
                      <a:gd name="connsiteY5" fmla="*/ 1465296 h 3099826"/>
                      <a:gd name="connsiteX6" fmla="*/ 8165849 w 8166683"/>
                      <a:gd name="connsiteY6" fmla="*/ 7337 h 3099826"/>
                      <a:gd name="connsiteX0" fmla="*/ 8165849 w 8166683"/>
                      <a:gd name="connsiteY0" fmla="*/ 7337 h 3099826"/>
                      <a:gd name="connsiteX1" fmla="*/ 8166683 w 8166683"/>
                      <a:gd name="connsiteY1" fmla="*/ 1636654 h 3099826"/>
                      <a:gd name="connsiteX2" fmla="*/ 4116250 w 8166683"/>
                      <a:gd name="connsiteY2" fmla="*/ 3099826 h 3099826"/>
                      <a:gd name="connsiteX3" fmla="*/ 8764 w 8166683"/>
                      <a:gd name="connsiteY3" fmla="*/ 1634789 h 3099826"/>
                      <a:gd name="connsiteX4" fmla="*/ 451 w 8166683"/>
                      <a:gd name="connsiteY4" fmla="*/ 0 h 3099826"/>
                      <a:gd name="connsiteX5" fmla="*/ 4072202 w 8166683"/>
                      <a:gd name="connsiteY5" fmla="*/ 1465296 h 3099826"/>
                      <a:gd name="connsiteX6" fmla="*/ 8165849 w 8166683"/>
                      <a:gd name="connsiteY6" fmla="*/ 7337 h 3099826"/>
                      <a:gd name="connsiteX0" fmla="*/ 8165849 w 8166683"/>
                      <a:gd name="connsiteY0" fmla="*/ 7337 h 3099826"/>
                      <a:gd name="connsiteX1" fmla="*/ 8166683 w 8166683"/>
                      <a:gd name="connsiteY1" fmla="*/ 1636654 h 3099826"/>
                      <a:gd name="connsiteX2" fmla="*/ 4116250 w 8166683"/>
                      <a:gd name="connsiteY2" fmla="*/ 3099826 h 3099826"/>
                      <a:gd name="connsiteX3" fmla="*/ 8764 w 8166683"/>
                      <a:gd name="connsiteY3" fmla="*/ 1634789 h 3099826"/>
                      <a:gd name="connsiteX4" fmla="*/ 451 w 8166683"/>
                      <a:gd name="connsiteY4" fmla="*/ 0 h 3099826"/>
                      <a:gd name="connsiteX5" fmla="*/ 4061168 w 8166683"/>
                      <a:gd name="connsiteY5" fmla="*/ 1438511 h 3099826"/>
                      <a:gd name="connsiteX6" fmla="*/ 8165849 w 8166683"/>
                      <a:gd name="connsiteY6" fmla="*/ 7337 h 3099826"/>
                      <a:gd name="connsiteX0" fmla="*/ 8165849 w 8166683"/>
                      <a:gd name="connsiteY0" fmla="*/ 7337 h 3099826"/>
                      <a:gd name="connsiteX1" fmla="*/ 8166683 w 8166683"/>
                      <a:gd name="connsiteY1" fmla="*/ 1636654 h 3099826"/>
                      <a:gd name="connsiteX2" fmla="*/ 4116250 w 8166683"/>
                      <a:gd name="connsiteY2" fmla="*/ 3099826 h 3099826"/>
                      <a:gd name="connsiteX3" fmla="*/ 8764 w 8166683"/>
                      <a:gd name="connsiteY3" fmla="*/ 1634789 h 3099826"/>
                      <a:gd name="connsiteX4" fmla="*/ 451 w 8166683"/>
                      <a:gd name="connsiteY4" fmla="*/ 0 h 3099826"/>
                      <a:gd name="connsiteX5" fmla="*/ 4061168 w 8166683"/>
                      <a:gd name="connsiteY5" fmla="*/ 1438511 h 3099826"/>
                      <a:gd name="connsiteX6" fmla="*/ 8165849 w 8166683"/>
                      <a:gd name="connsiteY6" fmla="*/ 7337 h 3099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166683" h="3099826">
                        <a:moveTo>
                          <a:pt x="8165849" y="7337"/>
                        </a:moveTo>
                        <a:lnTo>
                          <a:pt x="8166683" y="1636654"/>
                        </a:lnTo>
                        <a:cubicBezTo>
                          <a:pt x="7917761" y="2728489"/>
                          <a:pt x="5475903" y="3100137"/>
                          <a:pt x="4116250" y="3099826"/>
                        </a:cubicBezTo>
                        <a:cubicBezTo>
                          <a:pt x="2756597" y="3099515"/>
                          <a:pt x="245424" y="2744647"/>
                          <a:pt x="8764" y="1634789"/>
                        </a:cubicBezTo>
                        <a:cubicBezTo>
                          <a:pt x="11928" y="1215900"/>
                          <a:pt x="-2713" y="418889"/>
                          <a:pt x="451" y="0"/>
                        </a:cubicBezTo>
                        <a:cubicBezTo>
                          <a:pt x="385485" y="953840"/>
                          <a:pt x="2700268" y="1437288"/>
                          <a:pt x="4061168" y="1438511"/>
                        </a:cubicBezTo>
                        <a:cubicBezTo>
                          <a:pt x="5422068" y="1439734"/>
                          <a:pt x="7793228" y="1089449"/>
                          <a:pt x="8165849" y="733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B8C2C9"/>
                      </a:gs>
                      <a:gs pos="21000">
                        <a:schemeClr val="bg1"/>
                      </a:gs>
                      <a:gs pos="60000">
                        <a:srgbClr val="D6DCE0"/>
                      </a:gs>
                      <a:gs pos="100000">
                        <a:srgbClr val="B8C2C9"/>
                      </a:gs>
                    </a:gsLst>
                    <a:lin ang="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350" dirty="0">
                        <a:solidFill>
                          <a:prstClr val="white"/>
                        </a:solidFill>
                        <a:latin typeface="Calibri" panose="020F0502020204030204"/>
                      </a:rPr>
                      <a:t>                   </a:t>
                    </a:r>
                  </a:p>
                </p:txBody>
              </p:sp>
              <p:sp>
                <p:nvSpPr>
                  <p:cNvPr id="375" name="Oval 374">
                    <a:extLst>
                      <a:ext uri="{FF2B5EF4-FFF2-40B4-BE49-F238E27FC236}">
                        <a16:creationId xmlns:a16="http://schemas.microsoft.com/office/drawing/2014/main" id="{4AC3F3C9-1FB4-9549-A4C7-97C0B23615D8}"/>
                      </a:ext>
                    </a:extLst>
                  </p:cNvPr>
                  <p:cNvSpPr/>
                  <p:nvPr/>
                </p:nvSpPr>
                <p:spPr>
                  <a:xfrm>
                    <a:off x="7494729" y="2774731"/>
                    <a:ext cx="1480163" cy="579140"/>
                  </a:xfrm>
                  <a:prstGeom prst="ellipse">
                    <a:avLst/>
                  </a:prstGeom>
                  <a:solidFill>
                    <a:srgbClr val="B8C2C9"/>
                  </a:soli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00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350" dirty="0">
                        <a:solidFill>
                          <a:prstClr val="white"/>
                        </a:solidFill>
                        <a:latin typeface="Calibri" panose="020F0502020204030204"/>
                      </a:rPr>
                      <a:t>              </a:t>
                    </a:r>
                  </a:p>
                </p:txBody>
              </p:sp>
              <p:grpSp>
                <p:nvGrpSpPr>
                  <p:cNvPr id="376" name="Group 375">
                    <a:extLst>
                      <a:ext uri="{FF2B5EF4-FFF2-40B4-BE49-F238E27FC236}">
                        <a16:creationId xmlns:a16="http://schemas.microsoft.com/office/drawing/2014/main" id="{42CE386C-F2A0-5541-B45F-4EB471DBDB7E}"/>
                      </a:ext>
                    </a:extLst>
                  </p:cNvPr>
                  <p:cNvGrpSpPr/>
                  <p:nvPr/>
                </p:nvGrpSpPr>
                <p:grpSpPr>
                  <a:xfrm>
                    <a:off x="7713663" y="2848339"/>
                    <a:ext cx="1042107" cy="425543"/>
                    <a:chOff x="7786941" y="2884917"/>
                    <a:chExt cx="897649" cy="353919"/>
                  </a:xfrm>
                </p:grpSpPr>
                <p:sp>
                  <p:nvSpPr>
                    <p:cNvPr id="377" name="Freeform 376">
                      <a:extLst>
                        <a:ext uri="{FF2B5EF4-FFF2-40B4-BE49-F238E27FC236}">
                          <a16:creationId xmlns:a16="http://schemas.microsoft.com/office/drawing/2014/main" id="{1D699DC1-31D4-D643-AD24-1D6C2CB484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11770" y="2884917"/>
                      <a:ext cx="849158" cy="198115"/>
                    </a:xfrm>
                    <a:custGeom>
                      <a:avLst/>
                      <a:gdLst>
                        <a:gd name="connsiteX0" fmla="*/ 3725333 w 4588933"/>
                        <a:gd name="connsiteY0" fmla="*/ 0 h 1049866"/>
                        <a:gd name="connsiteX1" fmla="*/ 4588933 w 4588933"/>
                        <a:gd name="connsiteY1" fmla="*/ 270933 h 1049866"/>
                        <a:gd name="connsiteX2" fmla="*/ 3962400 w 4588933"/>
                        <a:gd name="connsiteY2" fmla="*/ 541866 h 1049866"/>
                        <a:gd name="connsiteX3" fmla="*/ 3742267 w 4588933"/>
                        <a:gd name="connsiteY3" fmla="*/ 457200 h 1049866"/>
                        <a:gd name="connsiteX4" fmla="*/ 2269067 w 4588933"/>
                        <a:gd name="connsiteY4" fmla="*/ 1049866 h 1049866"/>
                        <a:gd name="connsiteX5" fmla="*/ 880533 w 4588933"/>
                        <a:gd name="connsiteY5" fmla="*/ 457200 h 1049866"/>
                        <a:gd name="connsiteX6" fmla="*/ 592667 w 4588933"/>
                        <a:gd name="connsiteY6" fmla="*/ 541866 h 1049866"/>
                        <a:gd name="connsiteX7" fmla="*/ 0 w 4588933"/>
                        <a:gd name="connsiteY7" fmla="*/ 254000 h 1049866"/>
                        <a:gd name="connsiteX8" fmla="*/ 880533 w 4588933"/>
                        <a:gd name="connsiteY8" fmla="*/ 16933 h 1049866"/>
                        <a:gd name="connsiteX9" fmla="*/ 2302933 w 4588933"/>
                        <a:gd name="connsiteY9" fmla="*/ 626533 h 1049866"/>
                        <a:gd name="connsiteX10" fmla="*/ 3725333 w 4588933"/>
                        <a:gd name="connsiteY10" fmla="*/ 0 h 1049866"/>
                        <a:gd name="connsiteX0" fmla="*/ 3725333 w 4641485"/>
                        <a:gd name="connsiteY0" fmla="*/ 0 h 1049866"/>
                        <a:gd name="connsiteX1" fmla="*/ 4641485 w 4641485"/>
                        <a:gd name="connsiteY1" fmla="*/ 239402 h 1049866"/>
                        <a:gd name="connsiteX2" fmla="*/ 3962400 w 4641485"/>
                        <a:gd name="connsiteY2" fmla="*/ 541866 h 1049866"/>
                        <a:gd name="connsiteX3" fmla="*/ 3742267 w 4641485"/>
                        <a:gd name="connsiteY3" fmla="*/ 457200 h 1049866"/>
                        <a:gd name="connsiteX4" fmla="*/ 2269067 w 4641485"/>
                        <a:gd name="connsiteY4" fmla="*/ 1049866 h 1049866"/>
                        <a:gd name="connsiteX5" fmla="*/ 880533 w 4641485"/>
                        <a:gd name="connsiteY5" fmla="*/ 457200 h 1049866"/>
                        <a:gd name="connsiteX6" fmla="*/ 592667 w 4641485"/>
                        <a:gd name="connsiteY6" fmla="*/ 541866 h 1049866"/>
                        <a:gd name="connsiteX7" fmla="*/ 0 w 4641485"/>
                        <a:gd name="connsiteY7" fmla="*/ 254000 h 1049866"/>
                        <a:gd name="connsiteX8" fmla="*/ 880533 w 4641485"/>
                        <a:gd name="connsiteY8" fmla="*/ 16933 h 1049866"/>
                        <a:gd name="connsiteX9" fmla="*/ 2302933 w 4641485"/>
                        <a:gd name="connsiteY9" fmla="*/ 626533 h 1049866"/>
                        <a:gd name="connsiteX10" fmla="*/ 3725333 w 4641485"/>
                        <a:gd name="connsiteY10" fmla="*/ 0 h 1049866"/>
                        <a:gd name="connsiteX0" fmla="*/ 3756864 w 4673016"/>
                        <a:gd name="connsiteY0" fmla="*/ 0 h 1049866"/>
                        <a:gd name="connsiteX1" fmla="*/ 4673016 w 4673016"/>
                        <a:gd name="connsiteY1" fmla="*/ 239402 h 1049866"/>
                        <a:gd name="connsiteX2" fmla="*/ 3993931 w 4673016"/>
                        <a:gd name="connsiteY2" fmla="*/ 541866 h 1049866"/>
                        <a:gd name="connsiteX3" fmla="*/ 3773798 w 4673016"/>
                        <a:gd name="connsiteY3" fmla="*/ 457200 h 1049866"/>
                        <a:gd name="connsiteX4" fmla="*/ 2300598 w 4673016"/>
                        <a:gd name="connsiteY4" fmla="*/ 1049866 h 1049866"/>
                        <a:gd name="connsiteX5" fmla="*/ 912064 w 4673016"/>
                        <a:gd name="connsiteY5" fmla="*/ 457200 h 1049866"/>
                        <a:gd name="connsiteX6" fmla="*/ 624198 w 4673016"/>
                        <a:gd name="connsiteY6" fmla="*/ 541866 h 1049866"/>
                        <a:gd name="connsiteX7" fmla="*/ 0 w 4673016"/>
                        <a:gd name="connsiteY7" fmla="*/ 232979 h 1049866"/>
                        <a:gd name="connsiteX8" fmla="*/ 912064 w 4673016"/>
                        <a:gd name="connsiteY8" fmla="*/ 16933 h 1049866"/>
                        <a:gd name="connsiteX9" fmla="*/ 2334464 w 4673016"/>
                        <a:gd name="connsiteY9" fmla="*/ 626533 h 1049866"/>
                        <a:gd name="connsiteX10" fmla="*/ 3756864 w 4673016"/>
                        <a:gd name="connsiteY10" fmla="*/ 0 h 1049866"/>
                        <a:gd name="connsiteX0" fmla="*/ 3756864 w 4673016"/>
                        <a:gd name="connsiteY0" fmla="*/ 0 h 1049866"/>
                        <a:gd name="connsiteX1" fmla="*/ 4673016 w 4673016"/>
                        <a:gd name="connsiteY1" fmla="*/ 239402 h 1049866"/>
                        <a:gd name="connsiteX2" fmla="*/ 3993931 w 4673016"/>
                        <a:gd name="connsiteY2" fmla="*/ 541866 h 1049866"/>
                        <a:gd name="connsiteX3" fmla="*/ 3784308 w 4673016"/>
                        <a:gd name="connsiteY3" fmla="*/ 404648 h 1049866"/>
                        <a:gd name="connsiteX4" fmla="*/ 2300598 w 4673016"/>
                        <a:gd name="connsiteY4" fmla="*/ 1049866 h 1049866"/>
                        <a:gd name="connsiteX5" fmla="*/ 912064 w 4673016"/>
                        <a:gd name="connsiteY5" fmla="*/ 457200 h 1049866"/>
                        <a:gd name="connsiteX6" fmla="*/ 624198 w 4673016"/>
                        <a:gd name="connsiteY6" fmla="*/ 541866 h 1049866"/>
                        <a:gd name="connsiteX7" fmla="*/ 0 w 4673016"/>
                        <a:gd name="connsiteY7" fmla="*/ 232979 h 1049866"/>
                        <a:gd name="connsiteX8" fmla="*/ 912064 w 4673016"/>
                        <a:gd name="connsiteY8" fmla="*/ 16933 h 1049866"/>
                        <a:gd name="connsiteX9" fmla="*/ 2334464 w 4673016"/>
                        <a:gd name="connsiteY9" fmla="*/ 626533 h 1049866"/>
                        <a:gd name="connsiteX10" fmla="*/ 3756864 w 4673016"/>
                        <a:gd name="connsiteY10" fmla="*/ 0 h 1049866"/>
                        <a:gd name="connsiteX0" fmla="*/ 3756864 w 4673016"/>
                        <a:gd name="connsiteY0" fmla="*/ 0 h 1049866"/>
                        <a:gd name="connsiteX1" fmla="*/ 4673016 w 4673016"/>
                        <a:gd name="connsiteY1" fmla="*/ 239402 h 1049866"/>
                        <a:gd name="connsiteX2" fmla="*/ 3993931 w 4673016"/>
                        <a:gd name="connsiteY2" fmla="*/ 541866 h 1049866"/>
                        <a:gd name="connsiteX3" fmla="*/ 3794818 w 4673016"/>
                        <a:gd name="connsiteY3" fmla="*/ 436179 h 1049866"/>
                        <a:gd name="connsiteX4" fmla="*/ 2300598 w 4673016"/>
                        <a:gd name="connsiteY4" fmla="*/ 1049866 h 1049866"/>
                        <a:gd name="connsiteX5" fmla="*/ 912064 w 4673016"/>
                        <a:gd name="connsiteY5" fmla="*/ 457200 h 1049866"/>
                        <a:gd name="connsiteX6" fmla="*/ 624198 w 4673016"/>
                        <a:gd name="connsiteY6" fmla="*/ 541866 h 1049866"/>
                        <a:gd name="connsiteX7" fmla="*/ 0 w 4673016"/>
                        <a:gd name="connsiteY7" fmla="*/ 232979 h 1049866"/>
                        <a:gd name="connsiteX8" fmla="*/ 912064 w 4673016"/>
                        <a:gd name="connsiteY8" fmla="*/ 16933 h 1049866"/>
                        <a:gd name="connsiteX9" fmla="*/ 2334464 w 4673016"/>
                        <a:gd name="connsiteY9" fmla="*/ 626533 h 1049866"/>
                        <a:gd name="connsiteX10" fmla="*/ 3756864 w 4673016"/>
                        <a:gd name="connsiteY10" fmla="*/ 0 h 1049866"/>
                        <a:gd name="connsiteX0" fmla="*/ 3756864 w 4673016"/>
                        <a:gd name="connsiteY0" fmla="*/ 0 h 1049866"/>
                        <a:gd name="connsiteX1" fmla="*/ 4673016 w 4673016"/>
                        <a:gd name="connsiteY1" fmla="*/ 239402 h 1049866"/>
                        <a:gd name="connsiteX2" fmla="*/ 3993931 w 4673016"/>
                        <a:gd name="connsiteY2" fmla="*/ 541866 h 1049866"/>
                        <a:gd name="connsiteX3" fmla="*/ 3794818 w 4673016"/>
                        <a:gd name="connsiteY3" fmla="*/ 436179 h 1049866"/>
                        <a:gd name="connsiteX4" fmla="*/ 2300598 w 4673016"/>
                        <a:gd name="connsiteY4" fmla="*/ 1049866 h 1049866"/>
                        <a:gd name="connsiteX5" fmla="*/ 912064 w 4673016"/>
                        <a:gd name="connsiteY5" fmla="*/ 457200 h 1049866"/>
                        <a:gd name="connsiteX6" fmla="*/ 624198 w 4673016"/>
                        <a:gd name="connsiteY6" fmla="*/ 541866 h 1049866"/>
                        <a:gd name="connsiteX7" fmla="*/ 0 w 4673016"/>
                        <a:gd name="connsiteY7" fmla="*/ 232979 h 1049866"/>
                        <a:gd name="connsiteX8" fmla="*/ 912064 w 4673016"/>
                        <a:gd name="connsiteY8" fmla="*/ 16933 h 1049866"/>
                        <a:gd name="connsiteX9" fmla="*/ 2323954 w 4673016"/>
                        <a:gd name="connsiteY9" fmla="*/ 616023 h 1049866"/>
                        <a:gd name="connsiteX10" fmla="*/ 3756864 w 4673016"/>
                        <a:gd name="connsiteY10" fmla="*/ 0 h 1049866"/>
                        <a:gd name="connsiteX0" fmla="*/ 3756864 w 4673016"/>
                        <a:gd name="connsiteY0" fmla="*/ 0 h 1049866"/>
                        <a:gd name="connsiteX1" fmla="*/ 4673016 w 4673016"/>
                        <a:gd name="connsiteY1" fmla="*/ 239402 h 1049866"/>
                        <a:gd name="connsiteX2" fmla="*/ 3993931 w 4673016"/>
                        <a:gd name="connsiteY2" fmla="*/ 541866 h 1049866"/>
                        <a:gd name="connsiteX3" fmla="*/ 3794818 w 4673016"/>
                        <a:gd name="connsiteY3" fmla="*/ 436179 h 1049866"/>
                        <a:gd name="connsiteX4" fmla="*/ 2300598 w 4673016"/>
                        <a:gd name="connsiteY4" fmla="*/ 1049866 h 1049866"/>
                        <a:gd name="connsiteX5" fmla="*/ 912064 w 4673016"/>
                        <a:gd name="connsiteY5" fmla="*/ 457200 h 1049866"/>
                        <a:gd name="connsiteX6" fmla="*/ 624198 w 4673016"/>
                        <a:gd name="connsiteY6" fmla="*/ 541866 h 1049866"/>
                        <a:gd name="connsiteX7" fmla="*/ 0 w 4673016"/>
                        <a:gd name="connsiteY7" fmla="*/ 275021 h 1049866"/>
                        <a:gd name="connsiteX8" fmla="*/ 912064 w 4673016"/>
                        <a:gd name="connsiteY8" fmla="*/ 16933 h 1049866"/>
                        <a:gd name="connsiteX9" fmla="*/ 2323954 w 4673016"/>
                        <a:gd name="connsiteY9" fmla="*/ 616023 h 1049866"/>
                        <a:gd name="connsiteX10" fmla="*/ 3756864 w 4673016"/>
                        <a:gd name="connsiteY10" fmla="*/ 0 h 1049866"/>
                        <a:gd name="connsiteX0" fmla="*/ 3756864 w 4673016"/>
                        <a:gd name="connsiteY0" fmla="*/ 0 h 1049866"/>
                        <a:gd name="connsiteX1" fmla="*/ 4673016 w 4673016"/>
                        <a:gd name="connsiteY1" fmla="*/ 239402 h 1049866"/>
                        <a:gd name="connsiteX2" fmla="*/ 3993931 w 4673016"/>
                        <a:gd name="connsiteY2" fmla="*/ 541866 h 1049866"/>
                        <a:gd name="connsiteX3" fmla="*/ 3815839 w 4673016"/>
                        <a:gd name="connsiteY3" fmla="*/ 467710 h 1049866"/>
                        <a:gd name="connsiteX4" fmla="*/ 2300598 w 4673016"/>
                        <a:gd name="connsiteY4" fmla="*/ 1049866 h 1049866"/>
                        <a:gd name="connsiteX5" fmla="*/ 912064 w 4673016"/>
                        <a:gd name="connsiteY5" fmla="*/ 457200 h 1049866"/>
                        <a:gd name="connsiteX6" fmla="*/ 624198 w 4673016"/>
                        <a:gd name="connsiteY6" fmla="*/ 541866 h 1049866"/>
                        <a:gd name="connsiteX7" fmla="*/ 0 w 4673016"/>
                        <a:gd name="connsiteY7" fmla="*/ 275021 h 1049866"/>
                        <a:gd name="connsiteX8" fmla="*/ 912064 w 4673016"/>
                        <a:gd name="connsiteY8" fmla="*/ 16933 h 1049866"/>
                        <a:gd name="connsiteX9" fmla="*/ 2323954 w 4673016"/>
                        <a:gd name="connsiteY9" fmla="*/ 616023 h 1049866"/>
                        <a:gd name="connsiteX10" fmla="*/ 3756864 w 4673016"/>
                        <a:gd name="connsiteY10" fmla="*/ 0 h 10498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4673016" h="1049866">
                          <a:moveTo>
                            <a:pt x="3756864" y="0"/>
                          </a:moveTo>
                          <a:lnTo>
                            <a:pt x="4673016" y="239402"/>
                          </a:lnTo>
                          <a:lnTo>
                            <a:pt x="3993931" y="541866"/>
                          </a:lnTo>
                          <a:lnTo>
                            <a:pt x="3815839" y="467710"/>
                          </a:lnTo>
                          <a:lnTo>
                            <a:pt x="2300598" y="1049866"/>
                          </a:lnTo>
                          <a:lnTo>
                            <a:pt x="912064" y="457200"/>
                          </a:lnTo>
                          <a:lnTo>
                            <a:pt x="624198" y="541866"/>
                          </a:lnTo>
                          <a:lnTo>
                            <a:pt x="0" y="275021"/>
                          </a:lnTo>
                          <a:lnTo>
                            <a:pt x="912064" y="16933"/>
                          </a:lnTo>
                          <a:lnTo>
                            <a:pt x="2323954" y="616023"/>
                          </a:lnTo>
                          <a:lnTo>
                            <a:pt x="3756864" y="0"/>
                          </a:lnTo>
                          <a:close/>
                        </a:path>
                      </a:pathLst>
                    </a:custGeom>
                    <a:solidFill>
                      <a:srgbClr val="0000A3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35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78" name="Freeform 377">
                      <a:extLst>
                        <a:ext uri="{FF2B5EF4-FFF2-40B4-BE49-F238E27FC236}">
                          <a16:creationId xmlns:a16="http://schemas.microsoft.com/office/drawing/2014/main" id="{5FC03BE6-8981-4C41-9F09-AFC69FCE94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67548" y="3054383"/>
                      <a:ext cx="317042" cy="170569"/>
                    </a:xfrm>
                    <a:custGeom>
                      <a:avLst/>
                      <a:gdLst>
                        <a:gd name="connsiteX0" fmla="*/ 21021 w 1744718"/>
                        <a:gd name="connsiteY0" fmla="*/ 0 h 903890"/>
                        <a:gd name="connsiteX1" fmla="*/ 1744718 w 1744718"/>
                        <a:gd name="connsiteY1" fmla="*/ 693683 h 903890"/>
                        <a:gd name="connsiteX2" fmla="*/ 1145628 w 1744718"/>
                        <a:gd name="connsiteY2" fmla="*/ 903890 h 903890"/>
                        <a:gd name="connsiteX3" fmla="*/ 0 w 1744718"/>
                        <a:gd name="connsiteY3" fmla="*/ 451945 h 903890"/>
                        <a:gd name="connsiteX4" fmla="*/ 21021 w 1744718"/>
                        <a:gd name="connsiteY4" fmla="*/ 0 h 9038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44718" h="903890">
                          <a:moveTo>
                            <a:pt x="21021" y="0"/>
                          </a:moveTo>
                          <a:lnTo>
                            <a:pt x="1744718" y="693683"/>
                          </a:lnTo>
                          <a:lnTo>
                            <a:pt x="1145628" y="903890"/>
                          </a:lnTo>
                          <a:lnTo>
                            <a:pt x="0" y="451945"/>
                          </a:lnTo>
                          <a:lnTo>
                            <a:pt x="21021" y="0"/>
                          </a:lnTo>
                          <a:close/>
                        </a:path>
                      </a:pathLst>
                    </a:custGeom>
                    <a:solidFill>
                      <a:srgbClr val="0000A3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35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79" name="Freeform 378">
                      <a:extLst>
                        <a:ext uri="{FF2B5EF4-FFF2-40B4-BE49-F238E27FC236}">
                          <a16:creationId xmlns:a16="http://schemas.microsoft.com/office/drawing/2014/main" id="{F9E610FD-C3BC-3043-8C97-1CDE74FB67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86941" y="3054383"/>
                      <a:ext cx="311312" cy="168585"/>
                    </a:xfrm>
                    <a:custGeom>
                      <a:avLst/>
                      <a:gdLst>
                        <a:gd name="connsiteX0" fmla="*/ 1702676 w 1713187"/>
                        <a:gd name="connsiteY0" fmla="*/ 0 h 893380"/>
                        <a:gd name="connsiteX1" fmla="*/ 1713187 w 1713187"/>
                        <a:gd name="connsiteY1" fmla="*/ 472966 h 893380"/>
                        <a:gd name="connsiteX2" fmla="*/ 578069 w 1713187"/>
                        <a:gd name="connsiteY2" fmla="*/ 893380 h 893380"/>
                        <a:gd name="connsiteX3" fmla="*/ 0 w 1713187"/>
                        <a:gd name="connsiteY3" fmla="*/ 693683 h 893380"/>
                        <a:gd name="connsiteX4" fmla="*/ 1702676 w 1713187"/>
                        <a:gd name="connsiteY4" fmla="*/ 0 h 8933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13187" h="893380">
                          <a:moveTo>
                            <a:pt x="1702676" y="0"/>
                          </a:moveTo>
                          <a:lnTo>
                            <a:pt x="1713187" y="472966"/>
                          </a:lnTo>
                          <a:lnTo>
                            <a:pt x="578069" y="893380"/>
                          </a:lnTo>
                          <a:lnTo>
                            <a:pt x="0" y="693683"/>
                          </a:lnTo>
                          <a:lnTo>
                            <a:pt x="1702676" y="0"/>
                          </a:lnTo>
                          <a:close/>
                        </a:path>
                      </a:pathLst>
                    </a:custGeom>
                    <a:solidFill>
                      <a:srgbClr val="0000A8"/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35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380" name="Freeform 379">
                      <a:extLst>
                        <a:ext uri="{FF2B5EF4-FFF2-40B4-BE49-F238E27FC236}">
                          <a16:creationId xmlns:a16="http://schemas.microsoft.com/office/drawing/2014/main" id="{C45E6477-B144-F241-B0AA-8D8A371F5D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95013" y="2971083"/>
                      <a:ext cx="676892" cy="267753"/>
                    </a:xfrm>
                    <a:custGeom>
                      <a:avLst/>
                      <a:gdLst>
                        <a:gd name="connsiteX0" fmla="*/ 599089 w 4162096"/>
                        <a:gd name="connsiteY0" fmla="*/ 273269 h 1618593"/>
                        <a:gd name="connsiteX1" fmla="*/ 882869 w 4162096"/>
                        <a:gd name="connsiteY1" fmla="*/ 199697 h 1618593"/>
                        <a:gd name="connsiteX2" fmla="*/ 2312276 w 4162096"/>
                        <a:gd name="connsiteY2" fmla="*/ 798786 h 1618593"/>
                        <a:gd name="connsiteX3" fmla="*/ 3794234 w 4162096"/>
                        <a:gd name="connsiteY3" fmla="*/ 199697 h 1618593"/>
                        <a:gd name="connsiteX4" fmla="*/ 4014951 w 4162096"/>
                        <a:gd name="connsiteY4" fmla="*/ 273269 h 1618593"/>
                        <a:gd name="connsiteX5" fmla="*/ 3058510 w 4162096"/>
                        <a:gd name="connsiteY5" fmla="*/ 641131 h 1618593"/>
                        <a:gd name="connsiteX6" fmla="*/ 3026979 w 4162096"/>
                        <a:gd name="connsiteY6" fmla="*/ 1114097 h 1618593"/>
                        <a:gd name="connsiteX7" fmla="*/ 4162096 w 4162096"/>
                        <a:gd name="connsiteY7" fmla="*/ 1545021 h 1618593"/>
                        <a:gd name="connsiteX8" fmla="*/ 3878317 w 4162096"/>
                        <a:gd name="connsiteY8" fmla="*/ 1608083 h 1618593"/>
                        <a:gd name="connsiteX9" fmla="*/ 2301765 w 4162096"/>
                        <a:gd name="connsiteY9" fmla="*/ 945931 h 1618593"/>
                        <a:gd name="connsiteX10" fmla="*/ 693682 w 4162096"/>
                        <a:gd name="connsiteY10" fmla="*/ 1618593 h 1618593"/>
                        <a:gd name="connsiteX11" fmla="*/ 430924 w 4162096"/>
                        <a:gd name="connsiteY11" fmla="*/ 1524000 h 1618593"/>
                        <a:gd name="connsiteX12" fmla="*/ 1576551 w 4162096"/>
                        <a:gd name="connsiteY12" fmla="*/ 1082566 h 1618593"/>
                        <a:gd name="connsiteX13" fmla="*/ 1545020 w 4162096"/>
                        <a:gd name="connsiteY13" fmla="*/ 609600 h 1618593"/>
                        <a:gd name="connsiteX14" fmla="*/ 0 w 4162096"/>
                        <a:gd name="connsiteY14" fmla="*/ 0 h 1618593"/>
                        <a:gd name="connsiteX15" fmla="*/ 872358 w 4162096"/>
                        <a:gd name="connsiteY15" fmla="*/ 210207 h 1618593"/>
                        <a:gd name="connsiteX16" fmla="*/ 872358 w 4162096"/>
                        <a:gd name="connsiteY16" fmla="*/ 210207 h 1618593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09903 h 1418896"/>
                        <a:gd name="connsiteX14" fmla="*/ 441434 w 3731172"/>
                        <a:gd name="connsiteY14" fmla="*/ 10510 h 1418896"/>
                        <a:gd name="connsiteX15" fmla="*/ 441434 w 3731172"/>
                        <a:gd name="connsiteY15" fmla="*/ 10510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09903 h 1418896"/>
                        <a:gd name="connsiteX14" fmla="*/ 441434 w 3731172"/>
                        <a:gd name="connsiteY14" fmla="*/ 10510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09903 h 1418896"/>
                        <a:gd name="connsiteX14" fmla="*/ 357351 w 3731172"/>
                        <a:gd name="connsiteY14" fmla="*/ 115613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09903 h 1418896"/>
                        <a:gd name="connsiteX14" fmla="*/ 147144 w 3731172"/>
                        <a:gd name="connsiteY14" fmla="*/ 63061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20413 h 1418896"/>
                        <a:gd name="connsiteX14" fmla="*/ 147144 w 3731172"/>
                        <a:gd name="connsiteY14" fmla="*/ 63061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20413 h 1418896"/>
                        <a:gd name="connsiteX14" fmla="*/ 189185 w 3731172"/>
                        <a:gd name="connsiteY14" fmla="*/ 84081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14096 w 3731172"/>
                        <a:gd name="connsiteY13" fmla="*/ 420413 h 1418896"/>
                        <a:gd name="connsiteX14" fmla="*/ 189185 w 3731172"/>
                        <a:gd name="connsiteY14" fmla="*/ 84081 h 1418896"/>
                        <a:gd name="connsiteX15" fmla="*/ 168165 w 3731172"/>
                        <a:gd name="connsiteY15" fmla="*/ 73572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56137 w 3731172"/>
                        <a:gd name="connsiteY13" fmla="*/ 441434 h 1418896"/>
                        <a:gd name="connsiteX14" fmla="*/ 189185 w 3731172"/>
                        <a:gd name="connsiteY14" fmla="*/ 84081 h 1418896"/>
                        <a:gd name="connsiteX15" fmla="*/ 168165 w 3731172"/>
                        <a:gd name="connsiteY15" fmla="*/ 73572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882869 h 1418896"/>
                        <a:gd name="connsiteX13" fmla="*/ 1145626 w 3731172"/>
                        <a:gd name="connsiteY13" fmla="*/ 451945 h 1418896"/>
                        <a:gd name="connsiteX14" fmla="*/ 189185 w 3731172"/>
                        <a:gd name="connsiteY14" fmla="*/ 84081 h 1418896"/>
                        <a:gd name="connsiteX15" fmla="*/ 168165 w 3731172"/>
                        <a:gd name="connsiteY15" fmla="*/ 73572 h 1418896"/>
                        <a:gd name="connsiteX0" fmla="*/ 168165 w 3731172"/>
                        <a:gd name="connsiteY0" fmla="*/ 73572 h 1418896"/>
                        <a:gd name="connsiteX1" fmla="*/ 451945 w 3731172"/>
                        <a:gd name="connsiteY1" fmla="*/ 0 h 1418896"/>
                        <a:gd name="connsiteX2" fmla="*/ 1881352 w 3731172"/>
                        <a:gd name="connsiteY2" fmla="*/ 599089 h 1418896"/>
                        <a:gd name="connsiteX3" fmla="*/ 3363310 w 3731172"/>
                        <a:gd name="connsiteY3" fmla="*/ 0 h 1418896"/>
                        <a:gd name="connsiteX4" fmla="*/ 3584027 w 3731172"/>
                        <a:gd name="connsiteY4" fmla="*/ 73572 h 1418896"/>
                        <a:gd name="connsiteX5" fmla="*/ 2627586 w 3731172"/>
                        <a:gd name="connsiteY5" fmla="*/ 441434 h 1418896"/>
                        <a:gd name="connsiteX6" fmla="*/ 2596055 w 3731172"/>
                        <a:gd name="connsiteY6" fmla="*/ 914400 h 1418896"/>
                        <a:gd name="connsiteX7" fmla="*/ 3731172 w 3731172"/>
                        <a:gd name="connsiteY7" fmla="*/ 1345324 h 1418896"/>
                        <a:gd name="connsiteX8" fmla="*/ 3447393 w 3731172"/>
                        <a:gd name="connsiteY8" fmla="*/ 1408386 h 1418896"/>
                        <a:gd name="connsiteX9" fmla="*/ 1870841 w 3731172"/>
                        <a:gd name="connsiteY9" fmla="*/ 746234 h 1418896"/>
                        <a:gd name="connsiteX10" fmla="*/ 262758 w 3731172"/>
                        <a:gd name="connsiteY10" fmla="*/ 1418896 h 1418896"/>
                        <a:gd name="connsiteX11" fmla="*/ 0 w 3731172"/>
                        <a:gd name="connsiteY11" fmla="*/ 1324303 h 1418896"/>
                        <a:gd name="connsiteX12" fmla="*/ 1145627 w 3731172"/>
                        <a:gd name="connsiteY12" fmla="*/ 903890 h 1418896"/>
                        <a:gd name="connsiteX13" fmla="*/ 1145626 w 3731172"/>
                        <a:gd name="connsiteY13" fmla="*/ 451945 h 1418896"/>
                        <a:gd name="connsiteX14" fmla="*/ 189185 w 3731172"/>
                        <a:gd name="connsiteY14" fmla="*/ 84081 h 1418896"/>
                        <a:gd name="connsiteX15" fmla="*/ 168165 w 3731172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60331 w 3710151"/>
                        <a:gd name="connsiteY2" fmla="*/ 599089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06565 w 3710151"/>
                        <a:gd name="connsiteY5" fmla="*/ 441434 h 1418896"/>
                        <a:gd name="connsiteX6" fmla="*/ 2575034 w 3710151"/>
                        <a:gd name="connsiteY6" fmla="*/ 914400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124605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60331 w 3710151"/>
                        <a:gd name="connsiteY2" fmla="*/ 599089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06565 w 3710151"/>
                        <a:gd name="connsiteY5" fmla="*/ 441434 h 1418896"/>
                        <a:gd name="connsiteX6" fmla="*/ 2606565 w 3710151"/>
                        <a:gd name="connsiteY6" fmla="*/ 924910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124605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60331 w 3710151"/>
                        <a:gd name="connsiteY2" fmla="*/ 599089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06565 w 3710151"/>
                        <a:gd name="connsiteY5" fmla="*/ 441434 h 1418896"/>
                        <a:gd name="connsiteX6" fmla="*/ 2610282 w 3710151"/>
                        <a:gd name="connsiteY6" fmla="*/ 902607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124605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60331 w 3710151"/>
                        <a:gd name="connsiteY2" fmla="*/ 599089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17717 w 3710151"/>
                        <a:gd name="connsiteY5" fmla="*/ 445151 h 1418896"/>
                        <a:gd name="connsiteX6" fmla="*/ 2610282 w 3710151"/>
                        <a:gd name="connsiteY6" fmla="*/ 902607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124605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60331 w 3710151"/>
                        <a:gd name="connsiteY2" fmla="*/ 599089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17717 w 3710151"/>
                        <a:gd name="connsiteY5" fmla="*/ 448868 h 1418896"/>
                        <a:gd name="connsiteX6" fmla="*/ 2610282 w 3710151"/>
                        <a:gd name="connsiteY6" fmla="*/ 902607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124605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38028 w 3710151"/>
                        <a:gd name="connsiteY2" fmla="*/ 591655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17717 w 3710151"/>
                        <a:gd name="connsiteY5" fmla="*/ 448868 h 1418896"/>
                        <a:gd name="connsiteX6" fmla="*/ 2610282 w 3710151"/>
                        <a:gd name="connsiteY6" fmla="*/ 902607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124605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38028 w 3710151"/>
                        <a:gd name="connsiteY2" fmla="*/ 591655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17717 w 3710151"/>
                        <a:gd name="connsiteY5" fmla="*/ 448868 h 1418896"/>
                        <a:gd name="connsiteX6" fmla="*/ 2610282 w 3710151"/>
                        <a:gd name="connsiteY6" fmla="*/ 902607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124606 w 3710151"/>
                        <a:gd name="connsiteY12" fmla="*/ 903890 h 1418896"/>
                        <a:gd name="connsiteX13" fmla="*/ 1087434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47144 w 3710151"/>
                        <a:gd name="connsiteY0" fmla="*/ 73572 h 1418896"/>
                        <a:gd name="connsiteX1" fmla="*/ 430924 w 3710151"/>
                        <a:gd name="connsiteY1" fmla="*/ 0 h 1418896"/>
                        <a:gd name="connsiteX2" fmla="*/ 1838028 w 3710151"/>
                        <a:gd name="connsiteY2" fmla="*/ 591655 h 1418896"/>
                        <a:gd name="connsiteX3" fmla="*/ 3342289 w 3710151"/>
                        <a:gd name="connsiteY3" fmla="*/ 0 h 1418896"/>
                        <a:gd name="connsiteX4" fmla="*/ 3563006 w 3710151"/>
                        <a:gd name="connsiteY4" fmla="*/ 73572 h 1418896"/>
                        <a:gd name="connsiteX5" fmla="*/ 2617717 w 3710151"/>
                        <a:gd name="connsiteY5" fmla="*/ 448868 h 1418896"/>
                        <a:gd name="connsiteX6" fmla="*/ 2610282 w 3710151"/>
                        <a:gd name="connsiteY6" fmla="*/ 902607 h 1418896"/>
                        <a:gd name="connsiteX7" fmla="*/ 3710151 w 3710151"/>
                        <a:gd name="connsiteY7" fmla="*/ 1345324 h 1418896"/>
                        <a:gd name="connsiteX8" fmla="*/ 3426372 w 3710151"/>
                        <a:gd name="connsiteY8" fmla="*/ 1408386 h 1418896"/>
                        <a:gd name="connsiteX9" fmla="*/ 1849820 w 3710151"/>
                        <a:gd name="connsiteY9" fmla="*/ 746234 h 1418896"/>
                        <a:gd name="connsiteX10" fmla="*/ 241737 w 3710151"/>
                        <a:gd name="connsiteY10" fmla="*/ 1418896 h 1418896"/>
                        <a:gd name="connsiteX11" fmla="*/ 0 w 3710151"/>
                        <a:gd name="connsiteY11" fmla="*/ 1334814 h 1418896"/>
                        <a:gd name="connsiteX12" fmla="*/ 1098586 w 3710151"/>
                        <a:gd name="connsiteY12" fmla="*/ 903890 h 1418896"/>
                        <a:gd name="connsiteX13" fmla="*/ 1087434 w 3710151"/>
                        <a:gd name="connsiteY13" fmla="*/ 451945 h 1418896"/>
                        <a:gd name="connsiteX14" fmla="*/ 168164 w 3710151"/>
                        <a:gd name="connsiteY14" fmla="*/ 84081 h 1418896"/>
                        <a:gd name="connsiteX15" fmla="*/ 147144 w 3710151"/>
                        <a:gd name="connsiteY15" fmla="*/ 73572 h 1418896"/>
                        <a:gd name="connsiteX0" fmla="*/ 162012 w 3725019"/>
                        <a:gd name="connsiteY0" fmla="*/ 73572 h 1418896"/>
                        <a:gd name="connsiteX1" fmla="*/ 445792 w 3725019"/>
                        <a:gd name="connsiteY1" fmla="*/ 0 h 1418896"/>
                        <a:gd name="connsiteX2" fmla="*/ 1852896 w 3725019"/>
                        <a:gd name="connsiteY2" fmla="*/ 591655 h 1418896"/>
                        <a:gd name="connsiteX3" fmla="*/ 3357157 w 3725019"/>
                        <a:gd name="connsiteY3" fmla="*/ 0 h 1418896"/>
                        <a:gd name="connsiteX4" fmla="*/ 3577874 w 3725019"/>
                        <a:gd name="connsiteY4" fmla="*/ 73572 h 1418896"/>
                        <a:gd name="connsiteX5" fmla="*/ 2632585 w 3725019"/>
                        <a:gd name="connsiteY5" fmla="*/ 448868 h 1418896"/>
                        <a:gd name="connsiteX6" fmla="*/ 2625150 w 3725019"/>
                        <a:gd name="connsiteY6" fmla="*/ 902607 h 1418896"/>
                        <a:gd name="connsiteX7" fmla="*/ 3725019 w 3725019"/>
                        <a:gd name="connsiteY7" fmla="*/ 1345324 h 1418896"/>
                        <a:gd name="connsiteX8" fmla="*/ 3441240 w 3725019"/>
                        <a:gd name="connsiteY8" fmla="*/ 1408386 h 1418896"/>
                        <a:gd name="connsiteX9" fmla="*/ 1864688 w 3725019"/>
                        <a:gd name="connsiteY9" fmla="*/ 746234 h 1418896"/>
                        <a:gd name="connsiteX10" fmla="*/ 256605 w 3725019"/>
                        <a:gd name="connsiteY10" fmla="*/ 1418896 h 1418896"/>
                        <a:gd name="connsiteX11" fmla="*/ 0 w 3725019"/>
                        <a:gd name="connsiteY11" fmla="*/ 1331097 h 1418896"/>
                        <a:gd name="connsiteX12" fmla="*/ 1113454 w 3725019"/>
                        <a:gd name="connsiteY12" fmla="*/ 903890 h 1418896"/>
                        <a:gd name="connsiteX13" fmla="*/ 1102302 w 3725019"/>
                        <a:gd name="connsiteY13" fmla="*/ 451945 h 1418896"/>
                        <a:gd name="connsiteX14" fmla="*/ 183032 w 3725019"/>
                        <a:gd name="connsiteY14" fmla="*/ 84081 h 1418896"/>
                        <a:gd name="connsiteX15" fmla="*/ 162012 w 3725019"/>
                        <a:gd name="connsiteY15" fmla="*/ 73572 h 14188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3725019" h="1418896">
                          <a:moveTo>
                            <a:pt x="162012" y="73572"/>
                          </a:moveTo>
                          <a:lnTo>
                            <a:pt x="445792" y="0"/>
                          </a:lnTo>
                          <a:lnTo>
                            <a:pt x="1852896" y="591655"/>
                          </a:lnTo>
                          <a:lnTo>
                            <a:pt x="3357157" y="0"/>
                          </a:lnTo>
                          <a:lnTo>
                            <a:pt x="3577874" y="73572"/>
                          </a:lnTo>
                          <a:lnTo>
                            <a:pt x="2632585" y="448868"/>
                          </a:lnTo>
                          <a:lnTo>
                            <a:pt x="2625150" y="902607"/>
                          </a:lnTo>
                          <a:lnTo>
                            <a:pt x="3725019" y="1345324"/>
                          </a:lnTo>
                          <a:lnTo>
                            <a:pt x="3441240" y="1408386"/>
                          </a:lnTo>
                          <a:lnTo>
                            <a:pt x="1864688" y="746234"/>
                          </a:lnTo>
                          <a:lnTo>
                            <a:pt x="256605" y="1418896"/>
                          </a:lnTo>
                          <a:lnTo>
                            <a:pt x="0" y="1331097"/>
                          </a:lnTo>
                          <a:lnTo>
                            <a:pt x="1113454" y="903890"/>
                          </a:lnTo>
                          <a:cubicBezTo>
                            <a:pt x="1113454" y="760249"/>
                            <a:pt x="1102302" y="595586"/>
                            <a:pt x="1102302" y="451945"/>
                          </a:cubicBezTo>
                          <a:lnTo>
                            <a:pt x="183032" y="84081"/>
                          </a:lnTo>
                          <a:cubicBezTo>
                            <a:pt x="26317" y="21019"/>
                            <a:pt x="169019" y="77075"/>
                            <a:pt x="162012" y="73572"/>
                          </a:cubicBezTo>
                          <a:close/>
                        </a:path>
                      </a:pathLst>
                    </a:cu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 w="127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685800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350" dirty="0">
                        <a:solidFill>
                          <a:prstClr val="white"/>
                        </a:solidFill>
                        <a:latin typeface="Calibri" panose="020F0502020204030204"/>
                      </a:endParaRPr>
                    </a:p>
                  </p:txBody>
                </p:sp>
              </p:grpSp>
            </p:grpSp>
          </p:grpSp>
          <p:sp>
            <p:nvSpPr>
              <p:cNvPr id="428" name="TextBox 427">
                <a:extLst>
                  <a:ext uri="{FF2B5EF4-FFF2-40B4-BE49-F238E27FC236}">
                    <a16:creationId xmlns:a16="http://schemas.microsoft.com/office/drawing/2014/main" id="{FCEA10CE-F10F-2B40-8FF7-8413B69B3A33}"/>
                  </a:ext>
                </a:extLst>
              </p:cNvPr>
              <p:cNvSpPr txBox="1"/>
              <p:nvPr/>
            </p:nvSpPr>
            <p:spPr>
              <a:xfrm>
                <a:off x="3405529" y="4791229"/>
                <a:ext cx="12776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base station</a:t>
                </a:r>
                <a:endParaRPr lang="en-US" sz="90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434" name="Straight Arrow Connector 433">
                <a:extLst>
                  <a:ext uri="{FF2B5EF4-FFF2-40B4-BE49-F238E27FC236}">
                    <a16:creationId xmlns:a16="http://schemas.microsoft.com/office/drawing/2014/main" id="{D11E9C6D-FA23-594D-B4A0-6137146194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4266" y="4554323"/>
                <a:ext cx="530281" cy="5419"/>
              </a:xfrm>
              <a:prstGeom prst="straightConnector1">
                <a:avLst/>
              </a:prstGeom>
              <a:ln w="19050">
                <a:solidFill>
                  <a:srgbClr val="011199"/>
                </a:solidFill>
                <a:headEnd type="triangle" w="lg" len="med"/>
                <a:tailEnd type="triangle" w="lg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Straight Arrow Connector 434">
                <a:extLst>
                  <a:ext uri="{FF2B5EF4-FFF2-40B4-BE49-F238E27FC236}">
                    <a16:creationId xmlns:a16="http://schemas.microsoft.com/office/drawing/2014/main" id="{9E9787C5-171A-164E-A2EC-E94F3700D0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2689" y="4554323"/>
                <a:ext cx="764985" cy="0"/>
              </a:xfrm>
              <a:prstGeom prst="straightConnector1">
                <a:avLst/>
              </a:prstGeom>
              <a:ln w="19050">
                <a:solidFill>
                  <a:srgbClr val="011199"/>
                </a:solidFill>
                <a:headEnd type="none" w="lg" len="med"/>
                <a:tailEnd type="triangle" w="lg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6" name="TextBox 435">
                <a:extLst>
                  <a:ext uri="{FF2B5EF4-FFF2-40B4-BE49-F238E27FC236}">
                    <a16:creationId xmlns:a16="http://schemas.microsoft.com/office/drawing/2014/main" id="{A0F82358-FBA1-D84A-9E2E-12741B5869CA}"/>
                  </a:ext>
                </a:extLst>
              </p:cNvPr>
              <p:cNvSpPr txBox="1"/>
              <p:nvPr/>
            </p:nvSpPr>
            <p:spPr>
              <a:xfrm>
                <a:off x="8052780" y="4766736"/>
                <a:ext cx="7634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P-GW</a:t>
                </a:r>
              </a:p>
            </p:txBody>
          </p:sp>
          <p:sp>
            <p:nvSpPr>
              <p:cNvPr id="437" name="TextBox 436">
                <a:extLst>
                  <a:ext uri="{FF2B5EF4-FFF2-40B4-BE49-F238E27FC236}">
                    <a16:creationId xmlns:a16="http://schemas.microsoft.com/office/drawing/2014/main" id="{9E8890E6-D82E-3A4D-A11C-C9A5D25F08A4}"/>
                  </a:ext>
                </a:extLst>
              </p:cNvPr>
              <p:cNvSpPr txBox="1"/>
              <p:nvPr/>
            </p:nvSpPr>
            <p:spPr>
              <a:xfrm>
                <a:off x="6228228" y="4790108"/>
                <a:ext cx="7536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Calibri"/>
                  </a:rPr>
                  <a:t>S-GW</a:t>
                </a:r>
              </a:p>
            </p:txBody>
          </p:sp>
          <p:pic>
            <p:nvPicPr>
              <p:cNvPr id="440" name="Picture 439">
                <a:extLst>
                  <a:ext uri="{FF2B5EF4-FFF2-40B4-BE49-F238E27FC236}">
                    <a16:creationId xmlns:a16="http://schemas.microsoft.com/office/drawing/2014/main" id="{03FC15D1-88CB-1949-A4D3-E4168B9733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50342" y="4450690"/>
                <a:ext cx="1508938" cy="207264"/>
              </a:xfrm>
              <a:prstGeom prst="rect">
                <a:avLst/>
              </a:prstGeom>
            </p:spPr>
          </p:pic>
          <p:cxnSp>
            <p:nvCxnSpPr>
              <p:cNvPr id="441" name="Straight Arrow Connector 440">
                <a:extLst>
                  <a:ext uri="{FF2B5EF4-FFF2-40B4-BE49-F238E27FC236}">
                    <a16:creationId xmlns:a16="http://schemas.microsoft.com/office/drawing/2014/main" id="{7CAC19E2-26CF-9343-A487-53BAF5D76CA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79805" y="4554323"/>
                <a:ext cx="214699" cy="7603"/>
              </a:xfrm>
              <a:prstGeom prst="straightConnector1">
                <a:avLst/>
              </a:prstGeom>
              <a:ln w="19050">
                <a:solidFill>
                  <a:srgbClr val="011199"/>
                </a:solidFill>
                <a:headEnd type="none" w="lg" len="med"/>
                <a:tailEnd type="triangle" w="lg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2" name="Straight Arrow Connector 441">
                <a:extLst>
                  <a:ext uri="{FF2B5EF4-FFF2-40B4-BE49-F238E27FC236}">
                    <a16:creationId xmlns:a16="http://schemas.microsoft.com/office/drawing/2014/main" id="{D5F52536-805A-F342-A9F4-681180CF6A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69965" y="4554323"/>
                <a:ext cx="397397" cy="0"/>
              </a:xfrm>
              <a:prstGeom prst="straightConnector1">
                <a:avLst/>
              </a:prstGeom>
              <a:ln w="19050">
                <a:solidFill>
                  <a:srgbClr val="011199"/>
                </a:solidFill>
                <a:headEnd type="none" w="lg" len="med"/>
                <a:tailEnd type="triangle" w="lg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3" name="Picture 442">
                <a:extLst>
                  <a:ext uri="{FF2B5EF4-FFF2-40B4-BE49-F238E27FC236}">
                    <a16:creationId xmlns:a16="http://schemas.microsoft.com/office/drawing/2014/main" id="{456403D6-6165-1943-9BE5-A8C0D7F8DE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20621" y="4458294"/>
                <a:ext cx="816721" cy="207264"/>
              </a:xfrm>
              <a:prstGeom prst="rect">
                <a:avLst/>
              </a:prstGeom>
            </p:spPr>
          </p:pic>
          <p:cxnSp>
            <p:nvCxnSpPr>
              <p:cNvPr id="444" name="Straight Arrow Connector 443">
                <a:extLst>
                  <a:ext uri="{FF2B5EF4-FFF2-40B4-BE49-F238E27FC236}">
                    <a16:creationId xmlns:a16="http://schemas.microsoft.com/office/drawing/2014/main" id="{468982C8-6B67-274B-9623-B5D646A9F7B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94126" y="4561927"/>
                <a:ext cx="139746" cy="7603"/>
              </a:xfrm>
              <a:prstGeom prst="straightConnector1">
                <a:avLst/>
              </a:prstGeom>
              <a:ln w="19050">
                <a:solidFill>
                  <a:srgbClr val="011199"/>
                </a:solidFill>
                <a:headEnd type="none" w="lg" len="med"/>
                <a:tailEnd type="triangle" w="lg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0" name="TextBox 649">
              <a:extLst>
                <a:ext uri="{FF2B5EF4-FFF2-40B4-BE49-F238E27FC236}">
                  <a16:creationId xmlns:a16="http://schemas.microsoft.com/office/drawing/2014/main" id="{7AE8E14D-3C7E-3C4D-899A-EECBE1981D0B}"/>
                </a:ext>
              </a:extLst>
            </p:cNvPr>
            <p:cNvSpPr txBox="1"/>
            <p:nvPr/>
          </p:nvSpPr>
          <p:spPr>
            <a:xfrm>
              <a:off x="7543799" y="4118420"/>
              <a:ext cx="4226083" cy="1168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800" dirty="0">
                  <a:solidFill>
                    <a:srgbClr val="C00000"/>
                  </a:solidFill>
                  <a:latin typeface="Calibri"/>
                </a:rPr>
                <a:t>data plane</a:t>
              </a:r>
            </a:p>
            <a:p>
              <a:pPr marL="257175" indent="-211931">
                <a:lnSpc>
                  <a:spcPct val="90000"/>
                </a:lnSpc>
                <a:spcBef>
                  <a:spcPts val="450"/>
                </a:spcBef>
                <a:buClr>
                  <a:srgbClr val="011199"/>
                </a:buClr>
                <a:buFont typeface="Wingdings" pitchFamily="2" charset="2"/>
                <a:buChar char="§"/>
              </a:pPr>
              <a:r>
                <a:rPr lang="en-US" sz="1800" dirty="0">
                  <a:latin typeface="Calibri"/>
                </a:rPr>
                <a:t>new protocols at link, physical layers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33D1603-A64B-F145-A1E2-09B91D2DFF3E}"/>
                </a:ext>
              </a:extLst>
            </p:cNvPr>
            <p:cNvCxnSpPr/>
            <p:nvPr/>
          </p:nvCxnSpPr>
          <p:spPr>
            <a:xfrm>
              <a:off x="1124466" y="3620530"/>
              <a:ext cx="956412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3" name="Group 652">
            <a:extLst>
              <a:ext uri="{FF2B5EF4-FFF2-40B4-BE49-F238E27FC236}">
                <a16:creationId xmlns:a16="http://schemas.microsoft.com/office/drawing/2014/main" id="{7D1DF1AE-E1D6-5743-A791-649C5E92B823}"/>
              </a:ext>
            </a:extLst>
          </p:cNvPr>
          <p:cNvGrpSpPr/>
          <p:nvPr/>
        </p:nvGrpSpPr>
        <p:grpSpPr>
          <a:xfrm>
            <a:off x="3000440" y="4534173"/>
            <a:ext cx="5817704" cy="812447"/>
            <a:chOff x="4000586" y="4902566"/>
            <a:chExt cx="7756939" cy="1083263"/>
          </a:xfrm>
        </p:grpSpPr>
        <p:grpSp>
          <p:nvGrpSpPr>
            <p:cNvPr id="448" name="Group 447">
              <a:extLst>
                <a:ext uri="{FF2B5EF4-FFF2-40B4-BE49-F238E27FC236}">
                  <a16:creationId xmlns:a16="http://schemas.microsoft.com/office/drawing/2014/main" id="{C93A37D2-1C2E-5848-A79A-A27DCB2A11AB}"/>
                </a:ext>
              </a:extLst>
            </p:cNvPr>
            <p:cNvGrpSpPr/>
            <p:nvPr/>
          </p:nvGrpSpPr>
          <p:grpSpPr>
            <a:xfrm>
              <a:off x="4000586" y="4902566"/>
              <a:ext cx="1695882" cy="1083263"/>
              <a:chOff x="5705818" y="5074585"/>
              <a:chExt cx="1695882" cy="971071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2BE0431-F59D-3E41-B261-0FC69F8ACC1D}"/>
                  </a:ext>
                </a:extLst>
              </p:cNvPr>
              <p:cNvSpPr txBox="1"/>
              <p:nvPr/>
            </p:nvSpPr>
            <p:spPr>
              <a:xfrm>
                <a:off x="5993029" y="5659396"/>
                <a:ext cx="1382943" cy="3862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 dirty="0">
                    <a:solidFill>
                      <a:srgbClr val="011199"/>
                    </a:solidFill>
                  </a:rPr>
                  <a:t>IP tunnels</a:t>
                </a:r>
              </a:p>
            </p:txBody>
          </p:sp>
          <p:cxnSp>
            <p:nvCxnSpPr>
              <p:cNvPr id="446" name="Straight Connector 445">
                <a:extLst>
                  <a:ext uri="{FF2B5EF4-FFF2-40B4-BE49-F238E27FC236}">
                    <a16:creationId xmlns:a16="http://schemas.microsoft.com/office/drawing/2014/main" id="{CCF3D979-6442-4146-AB30-8C00D62FB12C}"/>
                  </a:ext>
                </a:extLst>
              </p:cNvPr>
              <p:cNvCxnSpPr>
                <a:endCxn id="47" idx="0"/>
              </p:cNvCxnSpPr>
              <p:nvPr/>
            </p:nvCxnSpPr>
            <p:spPr>
              <a:xfrm flipH="1">
                <a:off x="6684501" y="5078627"/>
                <a:ext cx="717199" cy="580768"/>
              </a:xfrm>
              <a:prstGeom prst="line">
                <a:avLst/>
              </a:prstGeom>
              <a:ln w="12700">
                <a:solidFill>
                  <a:srgbClr val="0111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7" name="Straight Connector 446">
                <a:extLst>
                  <a:ext uri="{FF2B5EF4-FFF2-40B4-BE49-F238E27FC236}">
                    <a16:creationId xmlns:a16="http://schemas.microsoft.com/office/drawing/2014/main" id="{2B6F403B-71C7-7441-A65F-001085A240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05818" y="5074585"/>
                <a:ext cx="851465" cy="580768"/>
              </a:xfrm>
              <a:prstGeom prst="line">
                <a:avLst/>
              </a:prstGeom>
              <a:ln w="12700">
                <a:solidFill>
                  <a:srgbClr val="0111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2" name="TextBox 651">
              <a:extLst>
                <a:ext uri="{FF2B5EF4-FFF2-40B4-BE49-F238E27FC236}">
                  <a16:creationId xmlns:a16="http://schemas.microsoft.com/office/drawing/2014/main" id="{79922F25-9593-A648-96F1-55A2286E30B1}"/>
                </a:ext>
              </a:extLst>
            </p:cNvPr>
            <p:cNvSpPr txBox="1"/>
            <p:nvPr/>
          </p:nvSpPr>
          <p:spPr>
            <a:xfrm>
              <a:off x="7531443" y="5135794"/>
              <a:ext cx="4226082" cy="787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7175" indent="-211931">
                <a:lnSpc>
                  <a:spcPct val="90000"/>
                </a:lnSpc>
                <a:spcBef>
                  <a:spcPts val="450"/>
                </a:spcBef>
                <a:buClr>
                  <a:srgbClr val="011199"/>
                </a:buClr>
                <a:buFont typeface="Wingdings" pitchFamily="2" charset="2"/>
                <a:buChar char="§"/>
              </a:pPr>
              <a:r>
                <a:rPr lang="en-US" sz="1800" dirty="0">
                  <a:latin typeface="Calibri"/>
                </a:rPr>
                <a:t>extensive use of tunneling to facilitate mobility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225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roup 392">
            <a:extLst>
              <a:ext uri="{FF2B5EF4-FFF2-40B4-BE49-F238E27FC236}">
                <a16:creationId xmlns:a16="http://schemas.microsoft.com/office/drawing/2014/main" id="{74A8586B-18B3-3C44-820A-1242FBB5BDB5}"/>
              </a:ext>
            </a:extLst>
          </p:cNvPr>
          <p:cNvGrpSpPr/>
          <p:nvPr/>
        </p:nvGrpSpPr>
        <p:grpSpPr>
          <a:xfrm>
            <a:off x="3531433" y="2295047"/>
            <a:ext cx="3324801" cy="431161"/>
            <a:chOff x="5366964" y="5459934"/>
            <a:chExt cx="4476119" cy="574881"/>
          </a:xfrm>
        </p:grpSpPr>
        <p:sp>
          <p:nvSpPr>
            <p:cNvPr id="394" name="Freeform 393">
              <a:extLst>
                <a:ext uri="{FF2B5EF4-FFF2-40B4-BE49-F238E27FC236}">
                  <a16:creationId xmlns:a16="http://schemas.microsoft.com/office/drawing/2014/main" id="{2399916C-6406-7B44-A9D5-AFF9B5C97AE5}"/>
                </a:ext>
              </a:extLst>
            </p:cNvPr>
            <p:cNvSpPr/>
            <p:nvPr/>
          </p:nvSpPr>
          <p:spPr>
            <a:xfrm>
              <a:off x="5366964" y="5459934"/>
              <a:ext cx="4476119" cy="574881"/>
            </a:xfrm>
            <a:custGeom>
              <a:avLst/>
              <a:gdLst>
                <a:gd name="connsiteX0" fmla="*/ 409574 w 1466206"/>
                <a:gd name="connsiteY0" fmla="*/ 41300 h 846656"/>
                <a:gd name="connsiteX1" fmla="*/ 55068 w 1466206"/>
                <a:gd name="connsiteY1" fmla="*/ 92926 h 846656"/>
                <a:gd name="connsiteX2" fmla="*/ 0 w 1466206"/>
                <a:gd name="connsiteY2" fmla="*/ 344169 h 846656"/>
                <a:gd name="connsiteX3" fmla="*/ 37859 w 1466206"/>
                <a:gd name="connsiteY3" fmla="*/ 726197 h 846656"/>
                <a:gd name="connsiteX4" fmla="*/ 320087 w 1466206"/>
                <a:gd name="connsiteY4" fmla="*/ 846656 h 846656"/>
                <a:gd name="connsiteX5" fmla="*/ 949936 w 1466206"/>
                <a:gd name="connsiteY5" fmla="*/ 777822 h 846656"/>
                <a:gd name="connsiteX6" fmla="*/ 1466206 w 1466206"/>
                <a:gd name="connsiteY6" fmla="*/ 757172 h 846656"/>
                <a:gd name="connsiteX7" fmla="*/ 1466206 w 1466206"/>
                <a:gd name="connsiteY7" fmla="*/ 357936 h 846656"/>
                <a:gd name="connsiteX8" fmla="*/ 1287232 w 1466206"/>
                <a:gd name="connsiteY8" fmla="*/ 0 h 846656"/>
                <a:gd name="connsiteX9" fmla="*/ 719336 w 1466206"/>
                <a:gd name="connsiteY9" fmla="*/ 55067 h 846656"/>
                <a:gd name="connsiteX10" fmla="*/ 409574 w 1466206"/>
                <a:gd name="connsiteY10" fmla="*/ 41300 h 846656"/>
                <a:gd name="connsiteX0" fmla="*/ 409574 w 1466206"/>
                <a:gd name="connsiteY0" fmla="*/ 41300 h 846656"/>
                <a:gd name="connsiteX1" fmla="*/ 55068 w 1466206"/>
                <a:gd name="connsiteY1" fmla="*/ 92926 h 846656"/>
                <a:gd name="connsiteX2" fmla="*/ 0 w 1466206"/>
                <a:gd name="connsiteY2" fmla="*/ 344169 h 846656"/>
                <a:gd name="connsiteX3" fmla="*/ 37859 w 1466206"/>
                <a:gd name="connsiteY3" fmla="*/ 726197 h 846656"/>
                <a:gd name="connsiteX4" fmla="*/ 320087 w 1466206"/>
                <a:gd name="connsiteY4" fmla="*/ 846656 h 846656"/>
                <a:gd name="connsiteX5" fmla="*/ 949936 w 1466206"/>
                <a:gd name="connsiteY5" fmla="*/ 777822 h 846656"/>
                <a:gd name="connsiteX6" fmla="*/ 1466206 w 1466206"/>
                <a:gd name="connsiteY6" fmla="*/ 757172 h 846656"/>
                <a:gd name="connsiteX7" fmla="*/ 1466206 w 1466206"/>
                <a:gd name="connsiteY7" fmla="*/ 357936 h 846656"/>
                <a:gd name="connsiteX8" fmla="*/ 1287232 w 1466206"/>
                <a:gd name="connsiteY8" fmla="*/ 0 h 846656"/>
                <a:gd name="connsiteX9" fmla="*/ 719336 w 1466206"/>
                <a:gd name="connsiteY9" fmla="*/ 55067 h 846656"/>
                <a:gd name="connsiteX10" fmla="*/ 409574 w 1466206"/>
                <a:gd name="connsiteY10" fmla="*/ 41300 h 846656"/>
                <a:gd name="connsiteX0" fmla="*/ 416148 w 1472780"/>
                <a:gd name="connsiteY0" fmla="*/ 41300 h 846656"/>
                <a:gd name="connsiteX1" fmla="*/ 61642 w 1472780"/>
                <a:gd name="connsiteY1" fmla="*/ 92926 h 846656"/>
                <a:gd name="connsiteX2" fmla="*/ 6574 w 1472780"/>
                <a:gd name="connsiteY2" fmla="*/ 344169 h 846656"/>
                <a:gd name="connsiteX3" fmla="*/ 44433 w 1472780"/>
                <a:gd name="connsiteY3" fmla="*/ 726197 h 846656"/>
                <a:gd name="connsiteX4" fmla="*/ 326661 w 1472780"/>
                <a:gd name="connsiteY4" fmla="*/ 846656 h 846656"/>
                <a:gd name="connsiteX5" fmla="*/ 956510 w 1472780"/>
                <a:gd name="connsiteY5" fmla="*/ 777822 h 846656"/>
                <a:gd name="connsiteX6" fmla="*/ 1472780 w 1472780"/>
                <a:gd name="connsiteY6" fmla="*/ 757172 h 846656"/>
                <a:gd name="connsiteX7" fmla="*/ 1472780 w 1472780"/>
                <a:gd name="connsiteY7" fmla="*/ 357936 h 846656"/>
                <a:gd name="connsiteX8" fmla="*/ 1293806 w 1472780"/>
                <a:gd name="connsiteY8" fmla="*/ 0 h 846656"/>
                <a:gd name="connsiteX9" fmla="*/ 725910 w 1472780"/>
                <a:gd name="connsiteY9" fmla="*/ 55067 h 846656"/>
                <a:gd name="connsiteX10" fmla="*/ 416148 w 1472780"/>
                <a:gd name="connsiteY10" fmla="*/ 41300 h 846656"/>
                <a:gd name="connsiteX0" fmla="*/ 416148 w 1472780"/>
                <a:gd name="connsiteY0" fmla="*/ 41300 h 846656"/>
                <a:gd name="connsiteX1" fmla="*/ 61642 w 1472780"/>
                <a:gd name="connsiteY1" fmla="*/ 92926 h 846656"/>
                <a:gd name="connsiteX2" fmla="*/ 6574 w 1472780"/>
                <a:gd name="connsiteY2" fmla="*/ 344169 h 846656"/>
                <a:gd name="connsiteX3" fmla="*/ 44433 w 1472780"/>
                <a:gd name="connsiteY3" fmla="*/ 726197 h 846656"/>
                <a:gd name="connsiteX4" fmla="*/ 326661 w 1472780"/>
                <a:gd name="connsiteY4" fmla="*/ 846656 h 846656"/>
                <a:gd name="connsiteX5" fmla="*/ 956510 w 1472780"/>
                <a:gd name="connsiteY5" fmla="*/ 777822 h 846656"/>
                <a:gd name="connsiteX6" fmla="*/ 1472780 w 1472780"/>
                <a:gd name="connsiteY6" fmla="*/ 757172 h 846656"/>
                <a:gd name="connsiteX7" fmla="*/ 1472780 w 1472780"/>
                <a:gd name="connsiteY7" fmla="*/ 357936 h 846656"/>
                <a:gd name="connsiteX8" fmla="*/ 1293806 w 1472780"/>
                <a:gd name="connsiteY8" fmla="*/ 0 h 846656"/>
                <a:gd name="connsiteX9" fmla="*/ 725910 w 1472780"/>
                <a:gd name="connsiteY9" fmla="*/ 55067 h 846656"/>
                <a:gd name="connsiteX10" fmla="*/ 416148 w 1472780"/>
                <a:gd name="connsiteY10" fmla="*/ 41300 h 846656"/>
                <a:gd name="connsiteX0" fmla="*/ 416148 w 1518548"/>
                <a:gd name="connsiteY0" fmla="*/ 41300 h 846656"/>
                <a:gd name="connsiteX1" fmla="*/ 61642 w 1518548"/>
                <a:gd name="connsiteY1" fmla="*/ 92926 h 846656"/>
                <a:gd name="connsiteX2" fmla="*/ 6574 w 1518548"/>
                <a:gd name="connsiteY2" fmla="*/ 344169 h 846656"/>
                <a:gd name="connsiteX3" fmla="*/ 44433 w 1518548"/>
                <a:gd name="connsiteY3" fmla="*/ 726197 h 846656"/>
                <a:gd name="connsiteX4" fmla="*/ 326661 w 1518548"/>
                <a:gd name="connsiteY4" fmla="*/ 846656 h 846656"/>
                <a:gd name="connsiteX5" fmla="*/ 956510 w 1518548"/>
                <a:gd name="connsiteY5" fmla="*/ 777822 h 846656"/>
                <a:gd name="connsiteX6" fmla="*/ 1472780 w 1518548"/>
                <a:gd name="connsiteY6" fmla="*/ 757172 h 846656"/>
                <a:gd name="connsiteX7" fmla="*/ 1472780 w 1518548"/>
                <a:gd name="connsiteY7" fmla="*/ 357936 h 846656"/>
                <a:gd name="connsiteX8" fmla="*/ 1293806 w 1518548"/>
                <a:gd name="connsiteY8" fmla="*/ 0 h 846656"/>
                <a:gd name="connsiteX9" fmla="*/ 725910 w 1518548"/>
                <a:gd name="connsiteY9" fmla="*/ 55067 h 846656"/>
                <a:gd name="connsiteX10" fmla="*/ 416148 w 1518548"/>
                <a:gd name="connsiteY10" fmla="*/ 41300 h 846656"/>
                <a:gd name="connsiteX0" fmla="*/ 416148 w 1518548"/>
                <a:gd name="connsiteY0" fmla="*/ 84063 h 889419"/>
                <a:gd name="connsiteX1" fmla="*/ 61642 w 1518548"/>
                <a:gd name="connsiteY1" fmla="*/ 135689 h 889419"/>
                <a:gd name="connsiteX2" fmla="*/ 6574 w 1518548"/>
                <a:gd name="connsiteY2" fmla="*/ 386932 h 889419"/>
                <a:gd name="connsiteX3" fmla="*/ 44433 w 1518548"/>
                <a:gd name="connsiteY3" fmla="*/ 768960 h 889419"/>
                <a:gd name="connsiteX4" fmla="*/ 326661 w 1518548"/>
                <a:gd name="connsiteY4" fmla="*/ 889419 h 889419"/>
                <a:gd name="connsiteX5" fmla="*/ 956510 w 1518548"/>
                <a:gd name="connsiteY5" fmla="*/ 820585 h 889419"/>
                <a:gd name="connsiteX6" fmla="*/ 1472780 w 1518548"/>
                <a:gd name="connsiteY6" fmla="*/ 799935 h 889419"/>
                <a:gd name="connsiteX7" fmla="*/ 1472780 w 1518548"/>
                <a:gd name="connsiteY7" fmla="*/ 400699 h 889419"/>
                <a:gd name="connsiteX8" fmla="*/ 1293806 w 1518548"/>
                <a:gd name="connsiteY8" fmla="*/ 42763 h 889419"/>
                <a:gd name="connsiteX9" fmla="*/ 725910 w 1518548"/>
                <a:gd name="connsiteY9" fmla="*/ 97830 h 889419"/>
                <a:gd name="connsiteX10" fmla="*/ 416148 w 1518548"/>
                <a:gd name="connsiteY10" fmla="*/ 84063 h 889419"/>
                <a:gd name="connsiteX0" fmla="*/ 416148 w 1518548"/>
                <a:gd name="connsiteY0" fmla="*/ 52053 h 857409"/>
                <a:gd name="connsiteX1" fmla="*/ 61642 w 1518548"/>
                <a:gd name="connsiteY1" fmla="*/ 103679 h 857409"/>
                <a:gd name="connsiteX2" fmla="*/ 6574 w 1518548"/>
                <a:gd name="connsiteY2" fmla="*/ 354922 h 857409"/>
                <a:gd name="connsiteX3" fmla="*/ 44433 w 1518548"/>
                <a:gd name="connsiteY3" fmla="*/ 736950 h 857409"/>
                <a:gd name="connsiteX4" fmla="*/ 326661 w 1518548"/>
                <a:gd name="connsiteY4" fmla="*/ 857409 h 857409"/>
                <a:gd name="connsiteX5" fmla="*/ 956510 w 1518548"/>
                <a:gd name="connsiteY5" fmla="*/ 788575 h 857409"/>
                <a:gd name="connsiteX6" fmla="*/ 1472780 w 1518548"/>
                <a:gd name="connsiteY6" fmla="*/ 767925 h 857409"/>
                <a:gd name="connsiteX7" fmla="*/ 1472780 w 1518548"/>
                <a:gd name="connsiteY7" fmla="*/ 368689 h 857409"/>
                <a:gd name="connsiteX8" fmla="*/ 1293806 w 1518548"/>
                <a:gd name="connsiteY8" fmla="*/ 10753 h 857409"/>
                <a:gd name="connsiteX9" fmla="*/ 928976 w 1518548"/>
                <a:gd name="connsiteY9" fmla="*/ 89911 h 857409"/>
                <a:gd name="connsiteX10" fmla="*/ 416148 w 1518548"/>
                <a:gd name="connsiteY10" fmla="*/ 52053 h 857409"/>
                <a:gd name="connsiteX0" fmla="*/ 430374 w 1519007"/>
                <a:gd name="connsiteY0" fmla="*/ 231021 h 857409"/>
                <a:gd name="connsiteX1" fmla="*/ 62101 w 1519007"/>
                <a:gd name="connsiteY1" fmla="*/ 103679 h 857409"/>
                <a:gd name="connsiteX2" fmla="*/ 7033 w 1519007"/>
                <a:gd name="connsiteY2" fmla="*/ 354922 h 857409"/>
                <a:gd name="connsiteX3" fmla="*/ 44892 w 1519007"/>
                <a:gd name="connsiteY3" fmla="*/ 736950 h 857409"/>
                <a:gd name="connsiteX4" fmla="*/ 327120 w 1519007"/>
                <a:gd name="connsiteY4" fmla="*/ 857409 h 857409"/>
                <a:gd name="connsiteX5" fmla="*/ 956969 w 1519007"/>
                <a:gd name="connsiteY5" fmla="*/ 788575 h 857409"/>
                <a:gd name="connsiteX6" fmla="*/ 1473239 w 1519007"/>
                <a:gd name="connsiteY6" fmla="*/ 767925 h 857409"/>
                <a:gd name="connsiteX7" fmla="*/ 1473239 w 1519007"/>
                <a:gd name="connsiteY7" fmla="*/ 368689 h 857409"/>
                <a:gd name="connsiteX8" fmla="*/ 1294265 w 1519007"/>
                <a:gd name="connsiteY8" fmla="*/ 10753 h 857409"/>
                <a:gd name="connsiteX9" fmla="*/ 929435 w 1519007"/>
                <a:gd name="connsiteY9" fmla="*/ 89911 h 857409"/>
                <a:gd name="connsiteX10" fmla="*/ 430374 w 1519007"/>
                <a:gd name="connsiteY10" fmla="*/ 231021 h 857409"/>
                <a:gd name="connsiteX0" fmla="*/ 457084 w 1545717"/>
                <a:gd name="connsiteY0" fmla="*/ 231021 h 857409"/>
                <a:gd name="connsiteX1" fmla="*/ 88811 w 1545717"/>
                <a:gd name="connsiteY1" fmla="*/ 103679 h 857409"/>
                <a:gd name="connsiteX2" fmla="*/ 33743 w 1545717"/>
                <a:gd name="connsiteY2" fmla="*/ 354922 h 857409"/>
                <a:gd name="connsiteX3" fmla="*/ 71602 w 1545717"/>
                <a:gd name="connsiteY3" fmla="*/ 736950 h 857409"/>
                <a:gd name="connsiteX4" fmla="*/ 353830 w 1545717"/>
                <a:gd name="connsiteY4" fmla="*/ 857409 h 857409"/>
                <a:gd name="connsiteX5" fmla="*/ 983679 w 1545717"/>
                <a:gd name="connsiteY5" fmla="*/ 788575 h 857409"/>
                <a:gd name="connsiteX6" fmla="*/ 1499949 w 1545717"/>
                <a:gd name="connsiteY6" fmla="*/ 767925 h 857409"/>
                <a:gd name="connsiteX7" fmla="*/ 1499949 w 1545717"/>
                <a:gd name="connsiteY7" fmla="*/ 368689 h 857409"/>
                <a:gd name="connsiteX8" fmla="*/ 1320975 w 1545717"/>
                <a:gd name="connsiteY8" fmla="*/ 10753 h 857409"/>
                <a:gd name="connsiteX9" fmla="*/ 956145 w 1545717"/>
                <a:gd name="connsiteY9" fmla="*/ 89911 h 857409"/>
                <a:gd name="connsiteX10" fmla="*/ 457084 w 1545717"/>
                <a:gd name="connsiteY10" fmla="*/ 231021 h 857409"/>
                <a:gd name="connsiteX0" fmla="*/ 563227 w 1524513"/>
                <a:gd name="connsiteY0" fmla="*/ 182837 h 857409"/>
                <a:gd name="connsiteX1" fmla="*/ 67607 w 1524513"/>
                <a:gd name="connsiteY1" fmla="*/ 103679 h 857409"/>
                <a:gd name="connsiteX2" fmla="*/ 12539 w 1524513"/>
                <a:gd name="connsiteY2" fmla="*/ 354922 h 857409"/>
                <a:gd name="connsiteX3" fmla="*/ 50398 w 1524513"/>
                <a:gd name="connsiteY3" fmla="*/ 736950 h 857409"/>
                <a:gd name="connsiteX4" fmla="*/ 332626 w 1524513"/>
                <a:gd name="connsiteY4" fmla="*/ 857409 h 857409"/>
                <a:gd name="connsiteX5" fmla="*/ 962475 w 1524513"/>
                <a:gd name="connsiteY5" fmla="*/ 788575 h 857409"/>
                <a:gd name="connsiteX6" fmla="*/ 1478745 w 1524513"/>
                <a:gd name="connsiteY6" fmla="*/ 767925 h 857409"/>
                <a:gd name="connsiteX7" fmla="*/ 1478745 w 1524513"/>
                <a:gd name="connsiteY7" fmla="*/ 368689 h 857409"/>
                <a:gd name="connsiteX8" fmla="*/ 1299771 w 1524513"/>
                <a:gd name="connsiteY8" fmla="*/ 10753 h 857409"/>
                <a:gd name="connsiteX9" fmla="*/ 934941 w 1524513"/>
                <a:gd name="connsiteY9" fmla="*/ 89911 h 857409"/>
                <a:gd name="connsiteX10" fmla="*/ 563227 w 1524513"/>
                <a:gd name="connsiteY10" fmla="*/ 182837 h 857409"/>
                <a:gd name="connsiteX0" fmla="*/ 563227 w 1539800"/>
                <a:gd name="connsiteY0" fmla="*/ 182837 h 857409"/>
                <a:gd name="connsiteX1" fmla="*/ 67607 w 1539800"/>
                <a:gd name="connsiteY1" fmla="*/ 103679 h 857409"/>
                <a:gd name="connsiteX2" fmla="*/ 12539 w 1539800"/>
                <a:gd name="connsiteY2" fmla="*/ 354922 h 857409"/>
                <a:gd name="connsiteX3" fmla="*/ 50398 w 1539800"/>
                <a:gd name="connsiteY3" fmla="*/ 736950 h 857409"/>
                <a:gd name="connsiteX4" fmla="*/ 332626 w 1539800"/>
                <a:gd name="connsiteY4" fmla="*/ 857409 h 857409"/>
                <a:gd name="connsiteX5" fmla="*/ 752525 w 1539800"/>
                <a:gd name="connsiteY5" fmla="*/ 726625 h 857409"/>
                <a:gd name="connsiteX6" fmla="*/ 1478745 w 1539800"/>
                <a:gd name="connsiteY6" fmla="*/ 767925 h 857409"/>
                <a:gd name="connsiteX7" fmla="*/ 1478745 w 1539800"/>
                <a:gd name="connsiteY7" fmla="*/ 368689 h 857409"/>
                <a:gd name="connsiteX8" fmla="*/ 1299771 w 1539800"/>
                <a:gd name="connsiteY8" fmla="*/ 10753 h 857409"/>
                <a:gd name="connsiteX9" fmla="*/ 934941 w 1539800"/>
                <a:gd name="connsiteY9" fmla="*/ 89911 h 857409"/>
                <a:gd name="connsiteX10" fmla="*/ 563227 w 1539800"/>
                <a:gd name="connsiteY10" fmla="*/ 182837 h 857409"/>
                <a:gd name="connsiteX0" fmla="*/ 563227 w 1539800"/>
                <a:gd name="connsiteY0" fmla="*/ 182837 h 857409"/>
                <a:gd name="connsiteX1" fmla="*/ 67607 w 1539800"/>
                <a:gd name="connsiteY1" fmla="*/ 103679 h 857409"/>
                <a:gd name="connsiteX2" fmla="*/ 12539 w 1539800"/>
                <a:gd name="connsiteY2" fmla="*/ 354922 h 857409"/>
                <a:gd name="connsiteX3" fmla="*/ 50398 w 1539800"/>
                <a:gd name="connsiteY3" fmla="*/ 736950 h 857409"/>
                <a:gd name="connsiteX4" fmla="*/ 332626 w 1539800"/>
                <a:gd name="connsiteY4" fmla="*/ 857409 h 857409"/>
                <a:gd name="connsiteX5" fmla="*/ 752525 w 1539800"/>
                <a:gd name="connsiteY5" fmla="*/ 726625 h 857409"/>
                <a:gd name="connsiteX6" fmla="*/ 1478745 w 1539800"/>
                <a:gd name="connsiteY6" fmla="*/ 767925 h 857409"/>
                <a:gd name="connsiteX7" fmla="*/ 1478745 w 1539800"/>
                <a:gd name="connsiteY7" fmla="*/ 368689 h 857409"/>
                <a:gd name="connsiteX8" fmla="*/ 1299771 w 1539800"/>
                <a:gd name="connsiteY8" fmla="*/ 10753 h 857409"/>
                <a:gd name="connsiteX9" fmla="*/ 934941 w 1539800"/>
                <a:gd name="connsiteY9" fmla="*/ 89911 h 857409"/>
                <a:gd name="connsiteX10" fmla="*/ 563227 w 1539800"/>
                <a:gd name="connsiteY10" fmla="*/ 182837 h 857409"/>
                <a:gd name="connsiteX0" fmla="*/ 563227 w 1539800"/>
                <a:gd name="connsiteY0" fmla="*/ 95020 h 769592"/>
                <a:gd name="connsiteX1" fmla="*/ 67607 w 1539800"/>
                <a:gd name="connsiteY1" fmla="*/ 15862 h 769592"/>
                <a:gd name="connsiteX2" fmla="*/ 12539 w 1539800"/>
                <a:gd name="connsiteY2" fmla="*/ 267105 h 769592"/>
                <a:gd name="connsiteX3" fmla="*/ 50398 w 1539800"/>
                <a:gd name="connsiteY3" fmla="*/ 649133 h 769592"/>
                <a:gd name="connsiteX4" fmla="*/ 332626 w 1539800"/>
                <a:gd name="connsiteY4" fmla="*/ 769592 h 769592"/>
                <a:gd name="connsiteX5" fmla="*/ 752525 w 1539800"/>
                <a:gd name="connsiteY5" fmla="*/ 638808 h 769592"/>
                <a:gd name="connsiteX6" fmla="*/ 1478745 w 1539800"/>
                <a:gd name="connsiteY6" fmla="*/ 680108 h 769592"/>
                <a:gd name="connsiteX7" fmla="*/ 1478745 w 1539800"/>
                <a:gd name="connsiteY7" fmla="*/ 280872 h 769592"/>
                <a:gd name="connsiteX8" fmla="*/ 1299771 w 1539800"/>
                <a:gd name="connsiteY8" fmla="*/ 50279 h 769592"/>
                <a:gd name="connsiteX9" fmla="*/ 934941 w 1539800"/>
                <a:gd name="connsiteY9" fmla="*/ 2094 h 769592"/>
                <a:gd name="connsiteX10" fmla="*/ 563227 w 1539800"/>
                <a:gd name="connsiteY10" fmla="*/ 95020 h 769592"/>
                <a:gd name="connsiteX0" fmla="*/ 563227 w 1539800"/>
                <a:gd name="connsiteY0" fmla="*/ 95020 h 769592"/>
                <a:gd name="connsiteX1" fmla="*/ 67607 w 1539800"/>
                <a:gd name="connsiteY1" fmla="*/ 15862 h 769592"/>
                <a:gd name="connsiteX2" fmla="*/ 12539 w 1539800"/>
                <a:gd name="connsiteY2" fmla="*/ 267105 h 769592"/>
                <a:gd name="connsiteX3" fmla="*/ 50398 w 1539800"/>
                <a:gd name="connsiteY3" fmla="*/ 649133 h 769592"/>
                <a:gd name="connsiteX4" fmla="*/ 332626 w 1539800"/>
                <a:gd name="connsiteY4" fmla="*/ 769592 h 769592"/>
                <a:gd name="connsiteX5" fmla="*/ 752525 w 1539800"/>
                <a:gd name="connsiteY5" fmla="*/ 638808 h 769592"/>
                <a:gd name="connsiteX6" fmla="*/ 1478745 w 1539800"/>
                <a:gd name="connsiteY6" fmla="*/ 680108 h 769592"/>
                <a:gd name="connsiteX7" fmla="*/ 1478745 w 1539800"/>
                <a:gd name="connsiteY7" fmla="*/ 280872 h 769592"/>
                <a:gd name="connsiteX8" fmla="*/ 1299771 w 1539800"/>
                <a:gd name="connsiteY8" fmla="*/ 50279 h 769592"/>
                <a:gd name="connsiteX9" fmla="*/ 934941 w 1539800"/>
                <a:gd name="connsiteY9" fmla="*/ 2094 h 769592"/>
                <a:gd name="connsiteX10" fmla="*/ 563227 w 1539800"/>
                <a:gd name="connsiteY10" fmla="*/ 95020 h 769592"/>
                <a:gd name="connsiteX0" fmla="*/ 580156 w 1556729"/>
                <a:gd name="connsiteY0" fmla="*/ 95020 h 769592"/>
                <a:gd name="connsiteX1" fmla="*/ 349414 w 1556729"/>
                <a:gd name="connsiteY1" fmla="*/ 232475 h 769592"/>
                <a:gd name="connsiteX2" fmla="*/ 29468 w 1556729"/>
                <a:gd name="connsiteY2" fmla="*/ 267105 h 769592"/>
                <a:gd name="connsiteX3" fmla="*/ 67327 w 1556729"/>
                <a:gd name="connsiteY3" fmla="*/ 649133 h 769592"/>
                <a:gd name="connsiteX4" fmla="*/ 349555 w 1556729"/>
                <a:gd name="connsiteY4" fmla="*/ 769592 h 769592"/>
                <a:gd name="connsiteX5" fmla="*/ 769454 w 1556729"/>
                <a:gd name="connsiteY5" fmla="*/ 638808 h 769592"/>
                <a:gd name="connsiteX6" fmla="*/ 1495674 w 1556729"/>
                <a:gd name="connsiteY6" fmla="*/ 680108 h 769592"/>
                <a:gd name="connsiteX7" fmla="*/ 1495674 w 1556729"/>
                <a:gd name="connsiteY7" fmla="*/ 280872 h 769592"/>
                <a:gd name="connsiteX8" fmla="*/ 1316700 w 1556729"/>
                <a:gd name="connsiteY8" fmla="*/ 50279 h 769592"/>
                <a:gd name="connsiteX9" fmla="*/ 951870 w 1556729"/>
                <a:gd name="connsiteY9" fmla="*/ 2094 h 769592"/>
                <a:gd name="connsiteX10" fmla="*/ 580156 w 1556729"/>
                <a:gd name="connsiteY10" fmla="*/ 95020 h 769592"/>
                <a:gd name="connsiteX0" fmla="*/ 552462 w 1529035"/>
                <a:gd name="connsiteY0" fmla="*/ 95020 h 769592"/>
                <a:gd name="connsiteX1" fmla="*/ 321720 w 1529035"/>
                <a:gd name="connsiteY1" fmla="*/ 232475 h 769592"/>
                <a:gd name="connsiteX2" fmla="*/ 1774 w 1529035"/>
                <a:gd name="connsiteY2" fmla="*/ 267105 h 769592"/>
                <a:gd name="connsiteX3" fmla="*/ 205181 w 1529035"/>
                <a:gd name="connsiteY3" fmla="*/ 597734 h 769592"/>
                <a:gd name="connsiteX4" fmla="*/ 321861 w 1529035"/>
                <a:gd name="connsiteY4" fmla="*/ 769592 h 769592"/>
                <a:gd name="connsiteX5" fmla="*/ 741760 w 1529035"/>
                <a:gd name="connsiteY5" fmla="*/ 638808 h 769592"/>
                <a:gd name="connsiteX6" fmla="*/ 1467980 w 1529035"/>
                <a:gd name="connsiteY6" fmla="*/ 680108 h 769592"/>
                <a:gd name="connsiteX7" fmla="*/ 1467980 w 1529035"/>
                <a:gd name="connsiteY7" fmla="*/ 280872 h 769592"/>
                <a:gd name="connsiteX8" fmla="*/ 1289006 w 1529035"/>
                <a:gd name="connsiteY8" fmla="*/ 50279 h 769592"/>
                <a:gd name="connsiteX9" fmla="*/ 924176 w 1529035"/>
                <a:gd name="connsiteY9" fmla="*/ 2094 h 769592"/>
                <a:gd name="connsiteX10" fmla="*/ 552462 w 1529035"/>
                <a:gd name="connsiteY10" fmla="*/ 95020 h 769592"/>
                <a:gd name="connsiteX0" fmla="*/ 552568 w 1529141"/>
                <a:gd name="connsiteY0" fmla="*/ 95020 h 697308"/>
                <a:gd name="connsiteX1" fmla="*/ 321826 w 1529141"/>
                <a:gd name="connsiteY1" fmla="*/ 232475 h 697308"/>
                <a:gd name="connsiteX2" fmla="*/ 1880 w 1529141"/>
                <a:gd name="connsiteY2" fmla="*/ 267105 h 697308"/>
                <a:gd name="connsiteX3" fmla="*/ 205287 w 1529141"/>
                <a:gd name="connsiteY3" fmla="*/ 597734 h 697308"/>
                <a:gd name="connsiteX4" fmla="*/ 526144 w 1529141"/>
                <a:gd name="connsiteY4" fmla="*/ 563993 h 697308"/>
                <a:gd name="connsiteX5" fmla="*/ 741866 w 1529141"/>
                <a:gd name="connsiteY5" fmla="*/ 638808 h 697308"/>
                <a:gd name="connsiteX6" fmla="*/ 1468086 w 1529141"/>
                <a:gd name="connsiteY6" fmla="*/ 680108 h 697308"/>
                <a:gd name="connsiteX7" fmla="*/ 1468086 w 1529141"/>
                <a:gd name="connsiteY7" fmla="*/ 280872 h 697308"/>
                <a:gd name="connsiteX8" fmla="*/ 1289112 w 1529141"/>
                <a:gd name="connsiteY8" fmla="*/ 50279 h 697308"/>
                <a:gd name="connsiteX9" fmla="*/ 924282 w 1529141"/>
                <a:gd name="connsiteY9" fmla="*/ 2094 h 697308"/>
                <a:gd name="connsiteX10" fmla="*/ 552568 w 1529141"/>
                <a:gd name="connsiteY10" fmla="*/ 95020 h 697308"/>
                <a:gd name="connsiteX0" fmla="*/ 503604 w 1480177"/>
                <a:gd name="connsiteY0" fmla="*/ 95020 h 697308"/>
                <a:gd name="connsiteX1" fmla="*/ 272862 w 1480177"/>
                <a:gd name="connsiteY1" fmla="*/ 232475 h 697308"/>
                <a:gd name="connsiteX2" fmla="*/ 2581 w 1480177"/>
                <a:gd name="connsiteY2" fmla="*/ 384590 h 697308"/>
                <a:gd name="connsiteX3" fmla="*/ 156323 w 1480177"/>
                <a:gd name="connsiteY3" fmla="*/ 597734 h 697308"/>
                <a:gd name="connsiteX4" fmla="*/ 477180 w 1480177"/>
                <a:gd name="connsiteY4" fmla="*/ 563993 h 697308"/>
                <a:gd name="connsiteX5" fmla="*/ 692902 w 1480177"/>
                <a:gd name="connsiteY5" fmla="*/ 638808 h 697308"/>
                <a:gd name="connsiteX6" fmla="*/ 1419122 w 1480177"/>
                <a:gd name="connsiteY6" fmla="*/ 680108 h 697308"/>
                <a:gd name="connsiteX7" fmla="*/ 1419122 w 1480177"/>
                <a:gd name="connsiteY7" fmla="*/ 280872 h 697308"/>
                <a:gd name="connsiteX8" fmla="*/ 1240148 w 1480177"/>
                <a:gd name="connsiteY8" fmla="*/ 50279 h 697308"/>
                <a:gd name="connsiteX9" fmla="*/ 875318 w 1480177"/>
                <a:gd name="connsiteY9" fmla="*/ 2094 h 697308"/>
                <a:gd name="connsiteX10" fmla="*/ 503604 w 1480177"/>
                <a:gd name="connsiteY10" fmla="*/ 95020 h 697308"/>
                <a:gd name="connsiteX0" fmla="*/ 503604 w 1480177"/>
                <a:gd name="connsiteY0" fmla="*/ 95020 h 697308"/>
                <a:gd name="connsiteX1" fmla="*/ 272862 w 1480177"/>
                <a:gd name="connsiteY1" fmla="*/ 232475 h 697308"/>
                <a:gd name="connsiteX2" fmla="*/ 2581 w 1480177"/>
                <a:gd name="connsiteY2" fmla="*/ 384590 h 697308"/>
                <a:gd name="connsiteX3" fmla="*/ 156323 w 1480177"/>
                <a:gd name="connsiteY3" fmla="*/ 597734 h 697308"/>
                <a:gd name="connsiteX4" fmla="*/ 477180 w 1480177"/>
                <a:gd name="connsiteY4" fmla="*/ 563993 h 697308"/>
                <a:gd name="connsiteX5" fmla="*/ 692902 w 1480177"/>
                <a:gd name="connsiteY5" fmla="*/ 638808 h 697308"/>
                <a:gd name="connsiteX6" fmla="*/ 1419122 w 1480177"/>
                <a:gd name="connsiteY6" fmla="*/ 680108 h 697308"/>
                <a:gd name="connsiteX7" fmla="*/ 1419122 w 1480177"/>
                <a:gd name="connsiteY7" fmla="*/ 280872 h 697308"/>
                <a:gd name="connsiteX8" fmla="*/ 1240148 w 1480177"/>
                <a:gd name="connsiteY8" fmla="*/ 50279 h 697308"/>
                <a:gd name="connsiteX9" fmla="*/ 875318 w 1480177"/>
                <a:gd name="connsiteY9" fmla="*/ 2094 h 697308"/>
                <a:gd name="connsiteX10" fmla="*/ 503604 w 1480177"/>
                <a:gd name="connsiteY10" fmla="*/ 95020 h 697308"/>
                <a:gd name="connsiteX0" fmla="*/ 504713 w 1481286"/>
                <a:gd name="connsiteY0" fmla="*/ 95020 h 700752"/>
                <a:gd name="connsiteX1" fmla="*/ 273971 w 1481286"/>
                <a:gd name="connsiteY1" fmla="*/ 232475 h 700752"/>
                <a:gd name="connsiteX2" fmla="*/ 3690 w 1481286"/>
                <a:gd name="connsiteY2" fmla="*/ 384590 h 700752"/>
                <a:gd name="connsiteX3" fmla="*/ 157432 w 1481286"/>
                <a:gd name="connsiteY3" fmla="*/ 597734 h 700752"/>
                <a:gd name="connsiteX4" fmla="*/ 694011 w 1481286"/>
                <a:gd name="connsiteY4" fmla="*/ 638808 h 700752"/>
                <a:gd name="connsiteX5" fmla="*/ 1420231 w 1481286"/>
                <a:gd name="connsiteY5" fmla="*/ 680108 h 700752"/>
                <a:gd name="connsiteX6" fmla="*/ 1420231 w 1481286"/>
                <a:gd name="connsiteY6" fmla="*/ 280872 h 700752"/>
                <a:gd name="connsiteX7" fmla="*/ 1241257 w 1481286"/>
                <a:gd name="connsiteY7" fmla="*/ 50279 h 700752"/>
                <a:gd name="connsiteX8" fmla="*/ 876427 w 1481286"/>
                <a:gd name="connsiteY8" fmla="*/ 2094 h 700752"/>
                <a:gd name="connsiteX9" fmla="*/ 504713 w 1481286"/>
                <a:gd name="connsiteY9" fmla="*/ 95020 h 700752"/>
                <a:gd name="connsiteX0" fmla="*/ 501024 w 1477597"/>
                <a:gd name="connsiteY0" fmla="*/ 95020 h 700752"/>
                <a:gd name="connsiteX1" fmla="*/ 270282 w 1477597"/>
                <a:gd name="connsiteY1" fmla="*/ 232475 h 700752"/>
                <a:gd name="connsiteX2" fmla="*/ 1 w 1477597"/>
                <a:gd name="connsiteY2" fmla="*/ 384590 h 700752"/>
                <a:gd name="connsiteX3" fmla="*/ 269626 w 1477597"/>
                <a:gd name="connsiteY3" fmla="*/ 583049 h 700752"/>
                <a:gd name="connsiteX4" fmla="*/ 690322 w 1477597"/>
                <a:gd name="connsiteY4" fmla="*/ 638808 h 700752"/>
                <a:gd name="connsiteX5" fmla="*/ 1416542 w 1477597"/>
                <a:gd name="connsiteY5" fmla="*/ 680108 h 700752"/>
                <a:gd name="connsiteX6" fmla="*/ 1416542 w 1477597"/>
                <a:gd name="connsiteY6" fmla="*/ 280872 h 700752"/>
                <a:gd name="connsiteX7" fmla="*/ 1237568 w 1477597"/>
                <a:gd name="connsiteY7" fmla="*/ 50279 h 700752"/>
                <a:gd name="connsiteX8" fmla="*/ 872738 w 1477597"/>
                <a:gd name="connsiteY8" fmla="*/ 2094 h 700752"/>
                <a:gd name="connsiteX9" fmla="*/ 501024 w 1477597"/>
                <a:gd name="connsiteY9" fmla="*/ 95020 h 700752"/>
                <a:gd name="connsiteX0" fmla="*/ 501024 w 1477597"/>
                <a:gd name="connsiteY0" fmla="*/ 95020 h 700752"/>
                <a:gd name="connsiteX1" fmla="*/ 270282 w 1477597"/>
                <a:gd name="connsiteY1" fmla="*/ 232475 h 700752"/>
                <a:gd name="connsiteX2" fmla="*/ 1 w 1477597"/>
                <a:gd name="connsiteY2" fmla="*/ 384590 h 700752"/>
                <a:gd name="connsiteX3" fmla="*/ 269626 w 1477597"/>
                <a:gd name="connsiteY3" fmla="*/ 583049 h 700752"/>
                <a:gd name="connsiteX4" fmla="*/ 690322 w 1477597"/>
                <a:gd name="connsiteY4" fmla="*/ 638808 h 700752"/>
                <a:gd name="connsiteX5" fmla="*/ 1416542 w 1477597"/>
                <a:gd name="connsiteY5" fmla="*/ 680108 h 700752"/>
                <a:gd name="connsiteX6" fmla="*/ 1416542 w 1477597"/>
                <a:gd name="connsiteY6" fmla="*/ 280872 h 700752"/>
                <a:gd name="connsiteX7" fmla="*/ 1237568 w 1477597"/>
                <a:gd name="connsiteY7" fmla="*/ 50279 h 700752"/>
                <a:gd name="connsiteX8" fmla="*/ 872738 w 1477597"/>
                <a:gd name="connsiteY8" fmla="*/ 2094 h 700752"/>
                <a:gd name="connsiteX9" fmla="*/ 501024 w 1477597"/>
                <a:gd name="connsiteY9" fmla="*/ 95020 h 700752"/>
                <a:gd name="connsiteX0" fmla="*/ 423768 w 1400341"/>
                <a:gd name="connsiteY0" fmla="*/ 95020 h 700752"/>
                <a:gd name="connsiteX1" fmla="*/ 193026 w 1400341"/>
                <a:gd name="connsiteY1" fmla="*/ 232475 h 700752"/>
                <a:gd name="connsiteX2" fmla="*/ 1 w 1400341"/>
                <a:gd name="connsiteY2" fmla="*/ 432318 h 700752"/>
                <a:gd name="connsiteX3" fmla="*/ 192370 w 1400341"/>
                <a:gd name="connsiteY3" fmla="*/ 583049 h 700752"/>
                <a:gd name="connsiteX4" fmla="*/ 613066 w 1400341"/>
                <a:gd name="connsiteY4" fmla="*/ 638808 h 700752"/>
                <a:gd name="connsiteX5" fmla="*/ 1339286 w 1400341"/>
                <a:gd name="connsiteY5" fmla="*/ 680108 h 700752"/>
                <a:gd name="connsiteX6" fmla="*/ 1339286 w 1400341"/>
                <a:gd name="connsiteY6" fmla="*/ 280872 h 700752"/>
                <a:gd name="connsiteX7" fmla="*/ 1160312 w 1400341"/>
                <a:gd name="connsiteY7" fmla="*/ 50279 h 700752"/>
                <a:gd name="connsiteX8" fmla="*/ 795482 w 1400341"/>
                <a:gd name="connsiteY8" fmla="*/ 2094 h 700752"/>
                <a:gd name="connsiteX9" fmla="*/ 423768 w 1400341"/>
                <a:gd name="connsiteY9" fmla="*/ 95020 h 700752"/>
                <a:gd name="connsiteX0" fmla="*/ 423768 w 1411583"/>
                <a:gd name="connsiteY0" fmla="*/ 95020 h 719845"/>
                <a:gd name="connsiteX1" fmla="*/ 193026 w 1411583"/>
                <a:gd name="connsiteY1" fmla="*/ 232475 h 719845"/>
                <a:gd name="connsiteX2" fmla="*/ 1 w 1411583"/>
                <a:gd name="connsiteY2" fmla="*/ 432318 h 719845"/>
                <a:gd name="connsiteX3" fmla="*/ 192370 w 1411583"/>
                <a:gd name="connsiteY3" fmla="*/ 583049 h 719845"/>
                <a:gd name="connsiteX4" fmla="*/ 459775 w 1411583"/>
                <a:gd name="connsiteY4" fmla="*/ 696223 h 719845"/>
                <a:gd name="connsiteX5" fmla="*/ 1339286 w 1411583"/>
                <a:gd name="connsiteY5" fmla="*/ 680108 h 719845"/>
                <a:gd name="connsiteX6" fmla="*/ 1339286 w 1411583"/>
                <a:gd name="connsiteY6" fmla="*/ 280872 h 719845"/>
                <a:gd name="connsiteX7" fmla="*/ 1160312 w 1411583"/>
                <a:gd name="connsiteY7" fmla="*/ 50279 h 719845"/>
                <a:gd name="connsiteX8" fmla="*/ 795482 w 1411583"/>
                <a:gd name="connsiteY8" fmla="*/ 2094 h 719845"/>
                <a:gd name="connsiteX9" fmla="*/ 423768 w 1411583"/>
                <a:gd name="connsiteY9" fmla="*/ 95020 h 719845"/>
                <a:gd name="connsiteX0" fmla="*/ 423768 w 1411583"/>
                <a:gd name="connsiteY0" fmla="*/ 95020 h 698293"/>
                <a:gd name="connsiteX1" fmla="*/ 193026 w 1411583"/>
                <a:gd name="connsiteY1" fmla="*/ 232475 h 698293"/>
                <a:gd name="connsiteX2" fmla="*/ 1 w 1411583"/>
                <a:gd name="connsiteY2" fmla="*/ 432318 h 698293"/>
                <a:gd name="connsiteX3" fmla="*/ 192370 w 1411583"/>
                <a:gd name="connsiteY3" fmla="*/ 583049 h 698293"/>
                <a:gd name="connsiteX4" fmla="*/ 459775 w 1411583"/>
                <a:gd name="connsiteY4" fmla="*/ 696223 h 698293"/>
                <a:gd name="connsiteX5" fmla="*/ 1339286 w 1411583"/>
                <a:gd name="connsiteY5" fmla="*/ 680108 h 698293"/>
                <a:gd name="connsiteX6" fmla="*/ 1339286 w 1411583"/>
                <a:gd name="connsiteY6" fmla="*/ 280872 h 698293"/>
                <a:gd name="connsiteX7" fmla="*/ 1160312 w 1411583"/>
                <a:gd name="connsiteY7" fmla="*/ 50279 h 698293"/>
                <a:gd name="connsiteX8" fmla="*/ 795482 w 1411583"/>
                <a:gd name="connsiteY8" fmla="*/ 2094 h 698293"/>
                <a:gd name="connsiteX9" fmla="*/ 423768 w 1411583"/>
                <a:gd name="connsiteY9" fmla="*/ 95020 h 698293"/>
                <a:gd name="connsiteX0" fmla="*/ 423768 w 1411583"/>
                <a:gd name="connsiteY0" fmla="*/ 95020 h 698293"/>
                <a:gd name="connsiteX1" fmla="*/ 193026 w 1411583"/>
                <a:gd name="connsiteY1" fmla="*/ 232475 h 698293"/>
                <a:gd name="connsiteX2" fmla="*/ 1 w 1411583"/>
                <a:gd name="connsiteY2" fmla="*/ 432318 h 698293"/>
                <a:gd name="connsiteX3" fmla="*/ 192370 w 1411583"/>
                <a:gd name="connsiteY3" fmla="*/ 583049 h 698293"/>
                <a:gd name="connsiteX4" fmla="*/ 256766 w 1411583"/>
                <a:gd name="connsiteY4" fmla="*/ 558307 h 698293"/>
                <a:gd name="connsiteX5" fmla="*/ 459775 w 1411583"/>
                <a:gd name="connsiteY5" fmla="*/ 696223 h 698293"/>
                <a:gd name="connsiteX6" fmla="*/ 1339286 w 1411583"/>
                <a:gd name="connsiteY6" fmla="*/ 680108 h 698293"/>
                <a:gd name="connsiteX7" fmla="*/ 1339286 w 1411583"/>
                <a:gd name="connsiteY7" fmla="*/ 280872 h 698293"/>
                <a:gd name="connsiteX8" fmla="*/ 1160312 w 1411583"/>
                <a:gd name="connsiteY8" fmla="*/ 50279 h 698293"/>
                <a:gd name="connsiteX9" fmla="*/ 795482 w 1411583"/>
                <a:gd name="connsiteY9" fmla="*/ 2094 h 698293"/>
                <a:gd name="connsiteX10" fmla="*/ 423768 w 1411583"/>
                <a:gd name="connsiteY10" fmla="*/ 95020 h 698293"/>
                <a:gd name="connsiteX0" fmla="*/ 424367 w 1412182"/>
                <a:gd name="connsiteY0" fmla="*/ 95020 h 698293"/>
                <a:gd name="connsiteX1" fmla="*/ 193625 w 1412182"/>
                <a:gd name="connsiteY1" fmla="*/ 232475 h 698293"/>
                <a:gd name="connsiteX2" fmla="*/ 600 w 1412182"/>
                <a:gd name="connsiteY2" fmla="*/ 432318 h 698293"/>
                <a:gd name="connsiteX3" fmla="*/ 257365 w 1412182"/>
                <a:gd name="connsiteY3" fmla="*/ 558307 h 698293"/>
                <a:gd name="connsiteX4" fmla="*/ 460374 w 1412182"/>
                <a:gd name="connsiteY4" fmla="*/ 696223 h 698293"/>
                <a:gd name="connsiteX5" fmla="*/ 1339885 w 1412182"/>
                <a:gd name="connsiteY5" fmla="*/ 680108 h 698293"/>
                <a:gd name="connsiteX6" fmla="*/ 1339885 w 1412182"/>
                <a:gd name="connsiteY6" fmla="*/ 280872 h 698293"/>
                <a:gd name="connsiteX7" fmla="*/ 1160911 w 1412182"/>
                <a:gd name="connsiteY7" fmla="*/ 50279 h 698293"/>
                <a:gd name="connsiteX8" fmla="*/ 796081 w 1412182"/>
                <a:gd name="connsiteY8" fmla="*/ 2094 h 698293"/>
                <a:gd name="connsiteX9" fmla="*/ 424367 w 1412182"/>
                <a:gd name="connsiteY9" fmla="*/ 95020 h 698293"/>
                <a:gd name="connsiteX0" fmla="*/ 423978 w 1411793"/>
                <a:gd name="connsiteY0" fmla="*/ 95020 h 698293"/>
                <a:gd name="connsiteX1" fmla="*/ 193236 w 1411793"/>
                <a:gd name="connsiteY1" fmla="*/ 232475 h 698293"/>
                <a:gd name="connsiteX2" fmla="*/ 211 w 1411793"/>
                <a:gd name="connsiteY2" fmla="*/ 432318 h 698293"/>
                <a:gd name="connsiteX3" fmla="*/ 229925 w 1411793"/>
                <a:gd name="connsiteY3" fmla="*/ 587014 h 698293"/>
                <a:gd name="connsiteX4" fmla="*/ 459985 w 1411793"/>
                <a:gd name="connsiteY4" fmla="*/ 696223 h 698293"/>
                <a:gd name="connsiteX5" fmla="*/ 1339496 w 1411793"/>
                <a:gd name="connsiteY5" fmla="*/ 680108 h 698293"/>
                <a:gd name="connsiteX6" fmla="*/ 1339496 w 1411793"/>
                <a:gd name="connsiteY6" fmla="*/ 280872 h 698293"/>
                <a:gd name="connsiteX7" fmla="*/ 1160522 w 1411793"/>
                <a:gd name="connsiteY7" fmla="*/ 50279 h 698293"/>
                <a:gd name="connsiteX8" fmla="*/ 795692 w 1411793"/>
                <a:gd name="connsiteY8" fmla="*/ 2094 h 698293"/>
                <a:gd name="connsiteX9" fmla="*/ 423978 w 1411793"/>
                <a:gd name="connsiteY9" fmla="*/ 95020 h 698293"/>
                <a:gd name="connsiteX0" fmla="*/ 423978 w 1411793"/>
                <a:gd name="connsiteY0" fmla="*/ 95020 h 698293"/>
                <a:gd name="connsiteX1" fmla="*/ 193236 w 1411793"/>
                <a:gd name="connsiteY1" fmla="*/ 232475 h 698293"/>
                <a:gd name="connsiteX2" fmla="*/ 211 w 1411793"/>
                <a:gd name="connsiteY2" fmla="*/ 432318 h 698293"/>
                <a:gd name="connsiteX3" fmla="*/ 229925 w 1411793"/>
                <a:gd name="connsiteY3" fmla="*/ 587014 h 698293"/>
                <a:gd name="connsiteX4" fmla="*/ 459985 w 1411793"/>
                <a:gd name="connsiteY4" fmla="*/ 696223 h 698293"/>
                <a:gd name="connsiteX5" fmla="*/ 1339496 w 1411793"/>
                <a:gd name="connsiteY5" fmla="*/ 680108 h 698293"/>
                <a:gd name="connsiteX6" fmla="*/ 1339496 w 1411793"/>
                <a:gd name="connsiteY6" fmla="*/ 280872 h 698293"/>
                <a:gd name="connsiteX7" fmla="*/ 1160522 w 1411793"/>
                <a:gd name="connsiteY7" fmla="*/ 50279 h 698293"/>
                <a:gd name="connsiteX8" fmla="*/ 795692 w 1411793"/>
                <a:gd name="connsiteY8" fmla="*/ 2094 h 698293"/>
                <a:gd name="connsiteX9" fmla="*/ 423978 w 1411793"/>
                <a:gd name="connsiteY9" fmla="*/ 95020 h 698293"/>
                <a:gd name="connsiteX0" fmla="*/ 423978 w 1463644"/>
                <a:gd name="connsiteY0" fmla="*/ 95020 h 698036"/>
                <a:gd name="connsiteX1" fmla="*/ 193236 w 1463644"/>
                <a:gd name="connsiteY1" fmla="*/ 232475 h 698036"/>
                <a:gd name="connsiteX2" fmla="*/ 211 w 1463644"/>
                <a:gd name="connsiteY2" fmla="*/ 432318 h 698036"/>
                <a:gd name="connsiteX3" fmla="*/ 229925 w 1463644"/>
                <a:gd name="connsiteY3" fmla="*/ 587014 h 698036"/>
                <a:gd name="connsiteX4" fmla="*/ 459985 w 1463644"/>
                <a:gd name="connsiteY4" fmla="*/ 696223 h 698036"/>
                <a:gd name="connsiteX5" fmla="*/ 1339496 w 1463644"/>
                <a:gd name="connsiteY5" fmla="*/ 680108 h 698036"/>
                <a:gd name="connsiteX6" fmla="*/ 1438685 w 1463644"/>
                <a:gd name="connsiteY6" fmla="*/ 284974 h 698036"/>
                <a:gd name="connsiteX7" fmla="*/ 1160522 w 1463644"/>
                <a:gd name="connsiteY7" fmla="*/ 50279 h 698036"/>
                <a:gd name="connsiteX8" fmla="*/ 795692 w 1463644"/>
                <a:gd name="connsiteY8" fmla="*/ 2094 h 698036"/>
                <a:gd name="connsiteX9" fmla="*/ 423978 w 1463644"/>
                <a:gd name="connsiteY9" fmla="*/ 95020 h 698036"/>
                <a:gd name="connsiteX0" fmla="*/ 424054 w 1463720"/>
                <a:gd name="connsiteY0" fmla="*/ 95020 h 698036"/>
                <a:gd name="connsiteX1" fmla="*/ 193312 w 1463720"/>
                <a:gd name="connsiteY1" fmla="*/ 232475 h 698036"/>
                <a:gd name="connsiteX2" fmla="*/ 287 w 1463720"/>
                <a:gd name="connsiteY2" fmla="*/ 432318 h 698036"/>
                <a:gd name="connsiteX3" fmla="*/ 230001 w 1463720"/>
                <a:gd name="connsiteY3" fmla="*/ 587014 h 698036"/>
                <a:gd name="connsiteX4" fmla="*/ 460061 w 1463720"/>
                <a:gd name="connsiteY4" fmla="*/ 696223 h 698036"/>
                <a:gd name="connsiteX5" fmla="*/ 1339572 w 1463720"/>
                <a:gd name="connsiteY5" fmla="*/ 680108 h 698036"/>
                <a:gd name="connsiteX6" fmla="*/ 1438761 w 1463720"/>
                <a:gd name="connsiteY6" fmla="*/ 284974 h 698036"/>
                <a:gd name="connsiteX7" fmla="*/ 1160598 w 1463720"/>
                <a:gd name="connsiteY7" fmla="*/ 50279 h 698036"/>
                <a:gd name="connsiteX8" fmla="*/ 795768 w 1463720"/>
                <a:gd name="connsiteY8" fmla="*/ 2094 h 698036"/>
                <a:gd name="connsiteX9" fmla="*/ 424054 w 1463720"/>
                <a:gd name="connsiteY9" fmla="*/ 95020 h 698036"/>
                <a:gd name="connsiteX0" fmla="*/ 424054 w 1463720"/>
                <a:gd name="connsiteY0" fmla="*/ 95020 h 698036"/>
                <a:gd name="connsiteX1" fmla="*/ 193312 w 1463720"/>
                <a:gd name="connsiteY1" fmla="*/ 232475 h 698036"/>
                <a:gd name="connsiteX2" fmla="*/ 287 w 1463720"/>
                <a:gd name="connsiteY2" fmla="*/ 432318 h 698036"/>
                <a:gd name="connsiteX3" fmla="*/ 230001 w 1463720"/>
                <a:gd name="connsiteY3" fmla="*/ 587014 h 698036"/>
                <a:gd name="connsiteX4" fmla="*/ 460061 w 1463720"/>
                <a:gd name="connsiteY4" fmla="*/ 696223 h 698036"/>
                <a:gd name="connsiteX5" fmla="*/ 1339572 w 1463720"/>
                <a:gd name="connsiteY5" fmla="*/ 680108 h 698036"/>
                <a:gd name="connsiteX6" fmla="*/ 1438761 w 1463720"/>
                <a:gd name="connsiteY6" fmla="*/ 284974 h 698036"/>
                <a:gd name="connsiteX7" fmla="*/ 1160598 w 1463720"/>
                <a:gd name="connsiteY7" fmla="*/ 50279 h 698036"/>
                <a:gd name="connsiteX8" fmla="*/ 795768 w 1463720"/>
                <a:gd name="connsiteY8" fmla="*/ 2094 h 698036"/>
                <a:gd name="connsiteX9" fmla="*/ 424054 w 1463720"/>
                <a:gd name="connsiteY9" fmla="*/ 95020 h 698036"/>
                <a:gd name="connsiteX0" fmla="*/ 424054 w 1463720"/>
                <a:gd name="connsiteY0" fmla="*/ 95020 h 698036"/>
                <a:gd name="connsiteX1" fmla="*/ 193312 w 1463720"/>
                <a:gd name="connsiteY1" fmla="*/ 232475 h 698036"/>
                <a:gd name="connsiteX2" fmla="*/ 287 w 1463720"/>
                <a:gd name="connsiteY2" fmla="*/ 432318 h 698036"/>
                <a:gd name="connsiteX3" fmla="*/ 230001 w 1463720"/>
                <a:gd name="connsiteY3" fmla="*/ 587014 h 698036"/>
                <a:gd name="connsiteX4" fmla="*/ 460061 w 1463720"/>
                <a:gd name="connsiteY4" fmla="*/ 696223 h 698036"/>
                <a:gd name="connsiteX5" fmla="*/ 1339572 w 1463720"/>
                <a:gd name="connsiteY5" fmla="*/ 680108 h 698036"/>
                <a:gd name="connsiteX6" fmla="*/ 1438761 w 1463720"/>
                <a:gd name="connsiteY6" fmla="*/ 284974 h 698036"/>
                <a:gd name="connsiteX7" fmla="*/ 1160598 w 1463720"/>
                <a:gd name="connsiteY7" fmla="*/ 50279 h 698036"/>
                <a:gd name="connsiteX8" fmla="*/ 795768 w 1463720"/>
                <a:gd name="connsiteY8" fmla="*/ 2094 h 698036"/>
                <a:gd name="connsiteX9" fmla="*/ 424054 w 1463720"/>
                <a:gd name="connsiteY9" fmla="*/ 95020 h 698036"/>
                <a:gd name="connsiteX0" fmla="*/ 424054 w 1463720"/>
                <a:gd name="connsiteY0" fmla="*/ 97207 h 700223"/>
                <a:gd name="connsiteX1" fmla="*/ 193312 w 1463720"/>
                <a:gd name="connsiteY1" fmla="*/ 234662 h 700223"/>
                <a:gd name="connsiteX2" fmla="*/ 287 w 1463720"/>
                <a:gd name="connsiteY2" fmla="*/ 434505 h 700223"/>
                <a:gd name="connsiteX3" fmla="*/ 230001 w 1463720"/>
                <a:gd name="connsiteY3" fmla="*/ 589201 h 700223"/>
                <a:gd name="connsiteX4" fmla="*/ 460061 w 1463720"/>
                <a:gd name="connsiteY4" fmla="*/ 698410 h 700223"/>
                <a:gd name="connsiteX5" fmla="*/ 1339572 w 1463720"/>
                <a:gd name="connsiteY5" fmla="*/ 682295 h 700223"/>
                <a:gd name="connsiteX6" fmla="*/ 1438761 w 1463720"/>
                <a:gd name="connsiteY6" fmla="*/ 287161 h 700223"/>
                <a:gd name="connsiteX7" fmla="*/ 1160598 w 1463720"/>
                <a:gd name="connsiteY7" fmla="*/ 52466 h 700223"/>
                <a:gd name="connsiteX8" fmla="*/ 865707 w 1463720"/>
                <a:gd name="connsiteY8" fmla="*/ 31458 h 700223"/>
                <a:gd name="connsiteX9" fmla="*/ 795768 w 1463720"/>
                <a:gd name="connsiteY9" fmla="*/ 4281 h 700223"/>
                <a:gd name="connsiteX10" fmla="*/ 424054 w 1463720"/>
                <a:gd name="connsiteY10" fmla="*/ 97207 h 700223"/>
                <a:gd name="connsiteX0" fmla="*/ 424054 w 1463720"/>
                <a:gd name="connsiteY0" fmla="*/ 70669 h 673685"/>
                <a:gd name="connsiteX1" fmla="*/ 193312 w 1463720"/>
                <a:gd name="connsiteY1" fmla="*/ 208124 h 673685"/>
                <a:gd name="connsiteX2" fmla="*/ 287 w 1463720"/>
                <a:gd name="connsiteY2" fmla="*/ 407967 h 673685"/>
                <a:gd name="connsiteX3" fmla="*/ 230001 w 1463720"/>
                <a:gd name="connsiteY3" fmla="*/ 562663 h 673685"/>
                <a:gd name="connsiteX4" fmla="*/ 460061 w 1463720"/>
                <a:gd name="connsiteY4" fmla="*/ 671872 h 673685"/>
                <a:gd name="connsiteX5" fmla="*/ 1339572 w 1463720"/>
                <a:gd name="connsiteY5" fmla="*/ 655757 h 673685"/>
                <a:gd name="connsiteX6" fmla="*/ 1438761 w 1463720"/>
                <a:gd name="connsiteY6" fmla="*/ 260623 h 673685"/>
                <a:gd name="connsiteX7" fmla="*/ 1160598 w 1463720"/>
                <a:gd name="connsiteY7" fmla="*/ 25928 h 673685"/>
                <a:gd name="connsiteX8" fmla="*/ 865707 w 1463720"/>
                <a:gd name="connsiteY8" fmla="*/ 4920 h 673685"/>
                <a:gd name="connsiteX9" fmla="*/ 424054 w 1463720"/>
                <a:gd name="connsiteY9" fmla="*/ 70669 h 673685"/>
                <a:gd name="connsiteX0" fmla="*/ 423973 w 1463639"/>
                <a:gd name="connsiteY0" fmla="*/ 70669 h 673685"/>
                <a:gd name="connsiteX1" fmla="*/ 270277 w 1463639"/>
                <a:gd name="connsiteY1" fmla="*/ 216081 h 673685"/>
                <a:gd name="connsiteX2" fmla="*/ 206 w 1463639"/>
                <a:gd name="connsiteY2" fmla="*/ 407967 h 673685"/>
                <a:gd name="connsiteX3" fmla="*/ 229920 w 1463639"/>
                <a:gd name="connsiteY3" fmla="*/ 562663 h 673685"/>
                <a:gd name="connsiteX4" fmla="*/ 459980 w 1463639"/>
                <a:gd name="connsiteY4" fmla="*/ 671872 h 673685"/>
                <a:gd name="connsiteX5" fmla="*/ 1339491 w 1463639"/>
                <a:gd name="connsiteY5" fmla="*/ 655757 h 673685"/>
                <a:gd name="connsiteX6" fmla="*/ 1438680 w 1463639"/>
                <a:gd name="connsiteY6" fmla="*/ 260623 h 673685"/>
                <a:gd name="connsiteX7" fmla="*/ 1160517 w 1463639"/>
                <a:gd name="connsiteY7" fmla="*/ 25928 h 673685"/>
                <a:gd name="connsiteX8" fmla="*/ 865626 w 1463639"/>
                <a:gd name="connsiteY8" fmla="*/ 4920 h 673685"/>
                <a:gd name="connsiteX9" fmla="*/ 423973 w 1463639"/>
                <a:gd name="connsiteY9" fmla="*/ 70669 h 673685"/>
                <a:gd name="connsiteX0" fmla="*/ 461508 w 1463639"/>
                <a:gd name="connsiteY0" fmla="*/ 13990 h 680664"/>
                <a:gd name="connsiteX1" fmla="*/ 270277 w 1463639"/>
                <a:gd name="connsiteY1" fmla="*/ 223060 h 680664"/>
                <a:gd name="connsiteX2" fmla="*/ 206 w 1463639"/>
                <a:gd name="connsiteY2" fmla="*/ 414946 h 680664"/>
                <a:gd name="connsiteX3" fmla="*/ 229920 w 1463639"/>
                <a:gd name="connsiteY3" fmla="*/ 569642 h 680664"/>
                <a:gd name="connsiteX4" fmla="*/ 459980 w 1463639"/>
                <a:gd name="connsiteY4" fmla="*/ 678851 h 680664"/>
                <a:gd name="connsiteX5" fmla="*/ 1339491 w 1463639"/>
                <a:gd name="connsiteY5" fmla="*/ 662736 h 680664"/>
                <a:gd name="connsiteX6" fmla="*/ 1438680 w 1463639"/>
                <a:gd name="connsiteY6" fmla="*/ 267602 h 680664"/>
                <a:gd name="connsiteX7" fmla="*/ 1160517 w 1463639"/>
                <a:gd name="connsiteY7" fmla="*/ 32907 h 680664"/>
                <a:gd name="connsiteX8" fmla="*/ 865626 w 1463639"/>
                <a:gd name="connsiteY8" fmla="*/ 11899 h 680664"/>
                <a:gd name="connsiteX9" fmla="*/ 461508 w 1463639"/>
                <a:gd name="connsiteY9" fmla="*/ 13990 h 680664"/>
                <a:gd name="connsiteX0" fmla="*/ 461508 w 1463639"/>
                <a:gd name="connsiteY0" fmla="*/ 17140 h 683814"/>
                <a:gd name="connsiteX1" fmla="*/ 270277 w 1463639"/>
                <a:gd name="connsiteY1" fmla="*/ 226210 h 683814"/>
                <a:gd name="connsiteX2" fmla="*/ 206 w 1463639"/>
                <a:gd name="connsiteY2" fmla="*/ 418096 h 683814"/>
                <a:gd name="connsiteX3" fmla="*/ 229920 w 1463639"/>
                <a:gd name="connsiteY3" fmla="*/ 572792 h 683814"/>
                <a:gd name="connsiteX4" fmla="*/ 459980 w 1463639"/>
                <a:gd name="connsiteY4" fmla="*/ 682001 h 683814"/>
                <a:gd name="connsiteX5" fmla="*/ 1339491 w 1463639"/>
                <a:gd name="connsiteY5" fmla="*/ 665886 h 683814"/>
                <a:gd name="connsiteX6" fmla="*/ 1438680 w 1463639"/>
                <a:gd name="connsiteY6" fmla="*/ 270752 h 683814"/>
                <a:gd name="connsiteX7" fmla="*/ 1160517 w 1463639"/>
                <a:gd name="connsiteY7" fmla="*/ 36057 h 683814"/>
                <a:gd name="connsiteX8" fmla="*/ 875503 w 1463639"/>
                <a:gd name="connsiteY8" fmla="*/ 3909 h 683814"/>
                <a:gd name="connsiteX9" fmla="*/ 461508 w 1463639"/>
                <a:gd name="connsiteY9" fmla="*/ 17140 h 683814"/>
                <a:gd name="connsiteX0" fmla="*/ 461508 w 1463639"/>
                <a:gd name="connsiteY0" fmla="*/ 17140 h 683814"/>
                <a:gd name="connsiteX1" fmla="*/ 270277 w 1463639"/>
                <a:gd name="connsiteY1" fmla="*/ 226210 h 683814"/>
                <a:gd name="connsiteX2" fmla="*/ 206 w 1463639"/>
                <a:gd name="connsiteY2" fmla="*/ 418096 h 683814"/>
                <a:gd name="connsiteX3" fmla="*/ 229920 w 1463639"/>
                <a:gd name="connsiteY3" fmla="*/ 572792 h 683814"/>
                <a:gd name="connsiteX4" fmla="*/ 459980 w 1463639"/>
                <a:gd name="connsiteY4" fmla="*/ 682001 h 683814"/>
                <a:gd name="connsiteX5" fmla="*/ 1339491 w 1463639"/>
                <a:gd name="connsiteY5" fmla="*/ 665886 h 683814"/>
                <a:gd name="connsiteX6" fmla="*/ 1438680 w 1463639"/>
                <a:gd name="connsiteY6" fmla="*/ 270752 h 683814"/>
                <a:gd name="connsiteX7" fmla="*/ 1202003 w 1463639"/>
                <a:gd name="connsiteY7" fmla="*/ 34465 h 683814"/>
                <a:gd name="connsiteX8" fmla="*/ 875503 w 1463639"/>
                <a:gd name="connsiteY8" fmla="*/ 3909 h 683814"/>
                <a:gd name="connsiteX9" fmla="*/ 461508 w 1463639"/>
                <a:gd name="connsiteY9" fmla="*/ 17140 h 683814"/>
                <a:gd name="connsiteX0" fmla="*/ 461508 w 1463639"/>
                <a:gd name="connsiteY0" fmla="*/ 17140 h 683814"/>
                <a:gd name="connsiteX1" fmla="*/ 270277 w 1463639"/>
                <a:gd name="connsiteY1" fmla="*/ 226210 h 683814"/>
                <a:gd name="connsiteX2" fmla="*/ 206 w 1463639"/>
                <a:gd name="connsiteY2" fmla="*/ 418096 h 683814"/>
                <a:gd name="connsiteX3" fmla="*/ 229920 w 1463639"/>
                <a:gd name="connsiteY3" fmla="*/ 572792 h 683814"/>
                <a:gd name="connsiteX4" fmla="*/ 459980 w 1463639"/>
                <a:gd name="connsiteY4" fmla="*/ 682001 h 683814"/>
                <a:gd name="connsiteX5" fmla="*/ 1339491 w 1463639"/>
                <a:gd name="connsiteY5" fmla="*/ 665886 h 683814"/>
                <a:gd name="connsiteX6" fmla="*/ 1438680 w 1463639"/>
                <a:gd name="connsiteY6" fmla="*/ 270752 h 683814"/>
                <a:gd name="connsiteX7" fmla="*/ 1202003 w 1463639"/>
                <a:gd name="connsiteY7" fmla="*/ 34465 h 683814"/>
                <a:gd name="connsiteX8" fmla="*/ 875503 w 1463639"/>
                <a:gd name="connsiteY8" fmla="*/ 3909 h 683814"/>
                <a:gd name="connsiteX9" fmla="*/ 461508 w 1463639"/>
                <a:gd name="connsiteY9" fmla="*/ 17140 h 683814"/>
                <a:gd name="connsiteX0" fmla="*/ 461508 w 1461194"/>
                <a:gd name="connsiteY0" fmla="*/ 17140 h 684068"/>
                <a:gd name="connsiteX1" fmla="*/ 270277 w 1461194"/>
                <a:gd name="connsiteY1" fmla="*/ 226210 h 684068"/>
                <a:gd name="connsiteX2" fmla="*/ 206 w 1461194"/>
                <a:gd name="connsiteY2" fmla="*/ 418096 h 684068"/>
                <a:gd name="connsiteX3" fmla="*/ 229920 w 1461194"/>
                <a:gd name="connsiteY3" fmla="*/ 572792 h 684068"/>
                <a:gd name="connsiteX4" fmla="*/ 511344 w 1461194"/>
                <a:gd name="connsiteY4" fmla="*/ 683593 h 684068"/>
                <a:gd name="connsiteX5" fmla="*/ 1339491 w 1461194"/>
                <a:gd name="connsiteY5" fmla="*/ 665886 h 684068"/>
                <a:gd name="connsiteX6" fmla="*/ 1438680 w 1461194"/>
                <a:gd name="connsiteY6" fmla="*/ 270752 h 684068"/>
                <a:gd name="connsiteX7" fmla="*/ 1202003 w 1461194"/>
                <a:gd name="connsiteY7" fmla="*/ 34465 h 684068"/>
                <a:gd name="connsiteX8" fmla="*/ 875503 w 1461194"/>
                <a:gd name="connsiteY8" fmla="*/ 3909 h 684068"/>
                <a:gd name="connsiteX9" fmla="*/ 461508 w 1461194"/>
                <a:gd name="connsiteY9" fmla="*/ 17140 h 684068"/>
                <a:gd name="connsiteX0" fmla="*/ 461508 w 1461194"/>
                <a:gd name="connsiteY0" fmla="*/ 17140 h 700889"/>
                <a:gd name="connsiteX1" fmla="*/ 270277 w 1461194"/>
                <a:gd name="connsiteY1" fmla="*/ 226210 h 700889"/>
                <a:gd name="connsiteX2" fmla="*/ 206 w 1461194"/>
                <a:gd name="connsiteY2" fmla="*/ 418096 h 700889"/>
                <a:gd name="connsiteX3" fmla="*/ 229920 w 1461194"/>
                <a:gd name="connsiteY3" fmla="*/ 572792 h 700889"/>
                <a:gd name="connsiteX4" fmla="*/ 511344 w 1461194"/>
                <a:gd name="connsiteY4" fmla="*/ 683593 h 700889"/>
                <a:gd name="connsiteX5" fmla="*/ 1339491 w 1461194"/>
                <a:gd name="connsiteY5" fmla="*/ 665886 h 700889"/>
                <a:gd name="connsiteX6" fmla="*/ 1438680 w 1461194"/>
                <a:gd name="connsiteY6" fmla="*/ 270752 h 700889"/>
                <a:gd name="connsiteX7" fmla="*/ 1202003 w 1461194"/>
                <a:gd name="connsiteY7" fmla="*/ 34465 h 700889"/>
                <a:gd name="connsiteX8" fmla="*/ 875503 w 1461194"/>
                <a:gd name="connsiteY8" fmla="*/ 3909 h 700889"/>
                <a:gd name="connsiteX9" fmla="*/ 461508 w 1461194"/>
                <a:gd name="connsiteY9" fmla="*/ 17140 h 700889"/>
                <a:gd name="connsiteX0" fmla="*/ 462271 w 1461957"/>
                <a:gd name="connsiteY0" fmla="*/ 17140 h 700889"/>
                <a:gd name="connsiteX1" fmla="*/ 271040 w 1461957"/>
                <a:gd name="connsiteY1" fmla="*/ 226210 h 700889"/>
                <a:gd name="connsiteX2" fmla="*/ 969 w 1461957"/>
                <a:gd name="connsiteY2" fmla="*/ 418096 h 700889"/>
                <a:gd name="connsiteX3" fmla="*/ 191173 w 1461957"/>
                <a:gd name="connsiteY3" fmla="*/ 596664 h 700889"/>
                <a:gd name="connsiteX4" fmla="*/ 512107 w 1461957"/>
                <a:gd name="connsiteY4" fmla="*/ 683593 h 700889"/>
                <a:gd name="connsiteX5" fmla="*/ 1340254 w 1461957"/>
                <a:gd name="connsiteY5" fmla="*/ 665886 h 700889"/>
                <a:gd name="connsiteX6" fmla="*/ 1439443 w 1461957"/>
                <a:gd name="connsiteY6" fmla="*/ 270752 h 700889"/>
                <a:gd name="connsiteX7" fmla="*/ 1202766 w 1461957"/>
                <a:gd name="connsiteY7" fmla="*/ 34465 h 700889"/>
                <a:gd name="connsiteX8" fmla="*/ 876266 w 1461957"/>
                <a:gd name="connsiteY8" fmla="*/ 3909 h 700889"/>
                <a:gd name="connsiteX9" fmla="*/ 462271 w 1461957"/>
                <a:gd name="connsiteY9" fmla="*/ 17140 h 700889"/>
                <a:gd name="connsiteX0" fmla="*/ 461558 w 1461244"/>
                <a:gd name="connsiteY0" fmla="*/ 17140 h 700889"/>
                <a:gd name="connsiteX1" fmla="*/ 270327 w 1461244"/>
                <a:gd name="connsiteY1" fmla="*/ 226210 h 700889"/>
                <a:gd name="connsiteX2" fmla="*/ 256 w 1461244"/>
                <a:gd name="connsiteY2" fmla="*/ 418096 h 700889"/>
                <a:gd name="connsiteX3" fmla="*/ 190460 w 1461244"/>
                <a:gd name="connsiteY3" fmla="*/ 596664 h 700889"/>
                <a:gd name="connsiteX4" fmla="*/ 511394 w 1461244"/>
                <a:gd name="connsiteY4" fmla="*/ 683593 h 700889"/>
                <a:gd name="connsiteX5" fmla="*/ 1339541 w 1461244"/>
                <a:gd name="connsiteY5" fmla="*/ 665886 h 700889"/>
                <a:gd name="connsiteX6" fmla="*/ 1438730 w 1461244"/>
                <a:gd name="connsiteY6" fmla="*/ 270752 h 700889"/>
                <a:gd name="connsiteX7" fmla="*/ 1202053 w 1461244"/>
                <a:gd name="connsiteY7" fmla="*/ 34465 h 700889"/>
                <a:gd name="connsiteX8" fmla="*/ 875553 w 1461244"/>
                <a:gd name="connsiteY8" fmla="*/ 3909 h 700889"/>
                <a:gd name="connsiteX9" fmla="*/ 461558 w 1461244"/>
                <a:gd name="connsiteY9" fmla="*/ 17140 h 700889"/>
                <a:gd name="connsiteX0" fmla="*/ 463884 w 1463570"/>
                <a:gd name="connsiteY0" fmla="*/ 17140 h 700889"/>
                <a:gd name="connsiteX1" fmla="*/ 272653 w 1463570"/>
                <a:gd name="connsiteY1" fmla="*/ 226210 h 700889"/>
                <a:gd name="connsiteX2" fmla="*/ 2582 w 1463570"/>
                <a:gd name="connsiteY2" fmla="*/ 418096 h 700889"/>
                <a:gd name="connsiteX3" fmla="*/ 155251 w 1463570"/>
                <a:gd name="connsiteY3" fmla="*/ 630085 h 700889"/>
                <a:gd name="connsiteX4" fmla="*/ 513720 w 1463570"/>
                <a:gd name="connsiteY4" fmla="*/ 683593 h 700889"/>
                <a:gd name="connsiteX5" fmla="*/ 1341867 w 1463570"/>
                <a:gd name="connsiteY5" fmla="*/ 665886 h 700889"/>
                <a:gd name="connsiteX6" fmla="*/ 1441056 w 1463570"/>
                <a:gd name="connsiteY6" fmla="*/ 270752 h 700889"/>
                <a:gd name="connsiteX7" fmla="*/ 1204379 w 1463570"/>
                <a:gd name="connsiteY7" fmla="*/ 34465 h 700889"/>
                <a:gd name="connsiteX8" fmla="*/ 877879 w 1463570"/>
                <a:gd name="connsiteY8" fmla="*/ 3909 h 700889"/>
                <a:gd name="connsiteX9" fmla="*/ 463884 w 1463570"/>
                <a:gd name="connsiteY9" fmla="*/ 17140 h 700889"/>
                <a:gd name="connsiteX0" fmla="*/ 463884 w 1465533"/>
                <a:gd name="connsiteY0" fmla="*/ 17140 h 708314"/>
                <a:gd name="connsiteX1" fmla="*/ 272653 w 1465533"/>
                <a:gd name="connsiteY1" fmla="*/ 226210 h 708314"/>
                <a:gd name="connsiteX2" fmla="*/ 2582 w 1465533"/>
                <a:gd name="connsiteY2" fmla="*/ 418096 h 708314"/>
                <a:gd name="connsiteX3" fmla="*/ 155251 w 1465533"/>
                <a:gd name="connsiteY3" fmla="*/ 630085 h 708314"/>
                <a:gd name="connsiteX4" fmla="*/ 472234 w 1465533"/>
                <a:gd name="connsiteY4" fmla="*/ 699508 h 708314"/>
                <a:gd name="connsiteX5" fmla="*/ 1341867 w 1465533"/>
                <a:gd name="connsiteY5" fmla="*/ 665886 h 708314"/>
                <a:gd name="connsiteX6" fmla="*/ 1441056 w 1465533"/>
                <a:gd name="connsiteY6" fmla="*/ 270752 h 708314"/>
                <a:gd name="connsiteX7" fmla="*/ 1204379 w 1465533"/>
                <a:gd name="connsiteY7" fmla="*/ 34465 h 708314"/>
                <a:gd name="connsiteX8" fmla="*/ 877879 w 1465533"/>
                <a:gd name="connsiteY8" fmla="*/ 3909 h 708314"/>
                <a:gd name="connsiteX9" fmla="*/ 463884 w 1465533"/>
                <a:gd name="connsiteY9" fmla="*/ 17140 h 708314"/>
                <a:gd name="connsiteX0" fmla="*/ 463884 w 1467792"/>
                <a:gd name="connsiteY0" fmla="*/ 17140 h 717887"/>
                <a:gd name="connsiteX1" fmla="*/ 272653 w 1467792"/>
                <a:gd name="connsiteY1" fmla="*/ 226210 h 717887"/>
                <a:gd name="connsiteX2" fmla="*/ 2582 w 1467792"/>
                <a:gd name="connsiteY2" fmla="*/ 418096 h 717887"/>
                <a:gd name="connsiteX3" fmla="*/ 155251 w 1467792"/>
                <a:gd name="connsiteY3" fmla="*/ 630085 h 717887"/>
                <a:gd name="connsiteX4" fmla="*/ 426797 w 1467792"/>
                <a:gd name="connsiteY4" fmla="*/ 715423 h 717887"/>
                <a:gd name="connsiteX5" fmla="*/ 1341867 w 1467792"/>
                <a:gd name="connsiteY5" fmla="*/ 665886 h 717887"/>
                <a:gd name="connsiteX6" fmla="*/ 1441056 w 1467792"/>
                <a:gd name="connsiteY6" fmla="*/ 270752 h 717887"/>
                <a:gd name="connsiteX7" fmla="*/ 1204379 w 1467792"/>
                <a:gd name="connsiteY7" fmla="*/ 34465 h 717887"/>
                <a:gd name="connsiteX8" fmla="*/ 877879 w 1467792"/>
                <a:gd name="connsiteY8" fmla="*/ 3909 h 717887"/>
                <a:gd name="connsiteX9" fmla="*/ 463884 w 1467792"/>
                <a:gd name="connsiteY9" fmla="*/ 17140 h 717887"/>
                <a:gd name="connsiteX0" fmla="*/ 467587 w 1471495"/>
                <a:gd name="connsiteY0" fmla="*/ 17140 h 717887"/>
                <a:gd name="connsiteX1" fmla="*/ 276356 w 1471495"/>
                <a:gd name="connsiteY1" fmla="*/ 226210 h 717887"/>
                <a:gd name="connsiteX2" fmla="*/ 6285 w 1471495"/>
                <a:gd name="connsiteY2" fmla="*/ 418096 h 717887"/>
                <a:gd name="connsiteX3" fmla="*/ 117468 w 1471495"/>
                <a:gd name="connsiteY3" fmla="*/ 633268 h 717887"/>
                <a:gd name="connsiteX4" fmla="*/ 430500 w 1471495"/>
                <a:gd name="connsiteY4" fmla="*/ 715423 h 717887"/>
                <a:gd name="connsiteX5" fmla="*/ 1345570 w 1471495"/>
                <a:gd name="connsiteY5" fmla="*/ 665886 h 717887"/>
                <a:gd name="connsiteX6" fmla="*/ 1444759 w 1471495"/>
                <a:gd name="connsiteY6" fmla="*/ 270752 h 717887"/>
                <a:gd name="connsiteX7" fmla="*/ 1208082 w 1471495"/>
                <a:gd name="connsiteY7" fmla="*/ 34465 h 717887"/>
                <a:gd name="connsiteX8" fmla="*/ 881582 w 1471495"/>
                <a:gd name="connsiteY8" fmla="*/ 3909 h 717887"/>
                <a:gd name="connsiteX9" fmla="*/ 467587 w 1471495"/>
                <a:gd name="connsiteY9" fmla="*/ 17140 h 717887"/>
                <a:gd name="connsiteX0" fmla="*/ 437440 w 1471495"/>
                <a:gd name="connsiteY0" fmla="*/ 12273 h 732696"/>
                <a:gd name="connsiteX1" fmla="*/ 276356 w 1471495"/>
                <a:gd name="connsiteY1" fmla="*/ 241019 h 732696"/>
                <a:gd name="connsiteX2" fmla="*/ 6285 w 1471495"/>
                <a:gd name="connsiteY2" fmla="*/ 432905 h 732696"/>
                <a:gd name="connsiteX3" fmla="*/ 117468 w 1471495"/>
                <a:gd name="connsiteY3" fmla="*/ 648077 h 732696"/>
                <a:gd name="connsiteX4" fmla="*/ 430500 w 1471495"/>
                <a:gd name="connsiteY4" fmla="*/ 730232 h 732696"/>
                <a:gd name="connsiteX5" fmla="*/ 1345570 w 1471495"/>
                <a:gd name="connsiteY5" fmla="*/ 680695 h 732696"/>
                <a:gd name="connsiteX6" fmla="*/ 1444759 w 1471495"/>
                <a:gd name="connsiteY6" fmla="*/ 285561 h 732696"/>
                <a:gd name="connsiteX7" fmla="*/ 1208082 w 1471495"/>
                <a:gd name="connsiteY7" fmla="*/ 49274 h 732696"/>
                <a:gd name="connsiteX8" fmla="*/ 881582 w 1471495"/>
                <a:gd name="connsiteY8" fmla="*/ 18718 h 732696"/>
                <a:gd name="connsiteX9" fmla="*/ 437440 w 1471495"/>
                <a:gd name="connsiteY9" fmla="*/ 12273 h 732696"/>
                <a:gd name="connsiteX0" fmla="*/ 437440 w 1471495"/>
                <a:gd name="connsiteY0" fmla="*/ 27540 h 747963"/>
                <a:gd name="connsiteX1" fmla="*/ 276356 w 1471495"/>
                <a:gd name="connsiteY1" fmla="*/ 256286 h 747963"/>
                <a:gd name="connsiteX2" fmla="*/ 6285 w 1471495"/>
                <a:gd name="connsiteY2" fmla="*/ 448172 h 747963"/>
                <a:gd name="connsiteX3" fmla="*/ 117468 w 1471495"/>
                <a:gd name="connsiteY3" fmla="*/ 663344 h 747963"/>
                <a:gd name="connsiteX4" fmla="*/ 430500 w 1471495"/>
                <a:gd name="connsiteY4" fmla="*/ 745499 h 747963"/>
                <a:gd name="connsiteX5" fmla="*/ 1345570 w 1471495"/>
                <a:gd name="connsiteY5" fmla="*/ 695962 h 747963"/>
                <a:gd name="connsiteX6" fmla="*/ 1444759 w 1471495"/>
                <a:gd name="connsiteY6" fmla="*/ 300828 h 747963"/>
                <a:gd name="connsiteX7" fmla="*/ 1208082 w 1471495"/>
                <a:gd name="connsiteY7" fmla="*/ 64541 h 747963"/>
                <a:gd name="connsiteX8" fmla="*/ 906076 w 1471495"/>
                <a:gd name="connsiteY8" fmla="*/ 0 h 747963"/>
                <a:gd name="connsiteX9" fmla="*/ 437440 w 1471495"/>
                <a:gd name="connsiteY9" fmla="*/ 27540 h 747963"/>
                <a:gd name="connsiteX0" fmla="*/ 437440 w 1471495"/>
                <a:gd name="connsiteY0" fmla="*/ 27540 h 747963"/>
                <a:gd name="connsiteX1" fmla="*/ 276356 w 1471495"/>
                <a:gd name="connsiteY1" fmla="*/ 256286 h 747963"/>
                <a:gd name="connsiteX2" fmla="*/ 6285 w 1471495"/>
                <a:gd name="connsiteY2" fmla="*/ 448172 h 747963"/>
                <a:gd name="connsiteX3" fmla="*/ 117468 w 1471495"/>
                <a:gd name="connsiteY3" fmla="*/ 663344 h 747963"/>
                <a:gd name="connsiteX4" fmla="*/ 430500 w 1471495"/>
                <a:gd name="connsiteY4" fmla="*/ 745499 h 747963"/>
                <a:gd name="connsiteX5" fmla="*/ 1345570 w 1471495"/>
                <a:gd name="connsiteY5" fmla="*/ 695962 h 747963"/>
                <a:gd name="connsiteX6" fmla="*/ 1444759 w 1471495"/>
                <a:gd name="connsiteY6" fmla="*/ 300828 h 747963"/>
                <a:gd name="connsiteX7" fmla="*/ 1213735 w 1471495"/>
                <a:gd name="connsiteY7" fmla="*/ 87794 h 747963"/>
                <a:gd name="connsiteX8" fmla="*/ 906076 w 1471495"/>
                <a:gd name="connsiteY8" fmla="*/ 0 h 747963"/>
                <a:gd name="connsiteX9" fmla="*/ 437440 w 1471495"/>
                <a:gd name="connsiteY9" fmla="*/ 27540 h 747963"/>
                <a:gd name="connsiteX0" fmla="*/ 435352 w 1469407"/>
                <a:gd name="connsiteY0" fmla="*/ 27540 h 747963"/>
                <a:gd name="connsiteX1" fmla="*/ 236062 w 1469407"/>
                <a:gd name="connsiteY1" fmla="*/ 246705 h 747963"/>
                <a:gd name="connsiteX2" fmla="*/ 4197 w 1469407"/>
                <a:gd name="connsiteY2" fmla="*/ 448172 h 747963"/>
                <a:gd name="connsiteX3" fmla="*/ 115380 w 1469407"/>
                <a:gd name="connsiteY3" fmla="*/ 663344 h 747963"/>
                <a:gd name="connsiteX4" fmla="*/ 428412 w 1469407"/>
                <a:gd name="connsiteY4" fmla="*/ 745499 h 747963"/>
                <a:gd name="connsiteX5" fmla="*/ 1343482 w 1469407"/>
                <a:gd name="connsiteY5" fmla="*/ 695962 h 747963"/>
                <a:gd name="connsiteX6" fmla="*/ 1442671 w 1469407"/>
                <a:gd name="connsiteY6" fmla="*/ 300828 h 747963"/>
                <a:gd name="connsiteX7" fmla="*/ 1211647 w 1469407"/>
                <a:gd name="connsiteY7" fmla="*/ 87794 h 747963"/>
                <a:gd name="connsiteX8" fmla="*/ 903988 w 1469407"/>
                <a:gd name="connsiteY8" fmla="*/ 0 h 747963"/>
                <a:gd name="connsiteX9" fmla="*/ 435352 w 1469407"/>
                <a:gd name="connsiteY9" fmla="*/ 27540 h 747963"/>
                <a:gd name="connsiteX0" fmla="*/ 287738 w 1469407"/>
                <a:gd name="connsiteY0" fmla="*/ 16581 h 752973"/>
                <a:gd name="connsiteX1" fmla="*/ 236062 w 1469407"/>
                <a:gd name="connsiteY1" fmla="*/ 251715 h 752973"/>
                <a:gd name="connsiteX2" fmla="*/ 4197 w 1469407"/>
                <a:gd name="connsiteY2" fmla="*/ 453182 h 752973"/>
                <a:gd name="connsiteX3" fmla="*/ 115380 w 1469407"/>
                <a:gd name="connsiteY3" fmla="*/ 668354 h 752973"/>
                <a:gd name="connsiteX4" fmla="*/ 428412 w 1469407"/>
                <a:gd name="connsiteY4" fmla="*/ 750509 h 752973"/>
                <a:gd name="connsiteX5" fmla="*/ 1343482 w 1469407"/>
                <a:gd name="connsiteY5" fmla="*/ 700972 h 752973"/>
                <a:gd name="connsiteX6" fmla="*/ 1442671 w 1469407"/>
                <a:gd name="connsiteY6" fmla="*/ 305838 h 752973"/>
                <a:gd name="connsiteX7" fmla="*/ 1211647 w 1469407"/>
                <a:gd name="connsiteY7" fmla="*/ 92804 h 752973"/>
                <a:gd name="connsiteX8" fmla="*/ 903988 w 1469407"/>
                <a:gd name="connsiteY8" fmla="*/ 5010 h 752973"/>
                <a:gd name="connsiteX9" fmla="*/ 287738 w 1469407"/>
                <a:gd name="connsiteY9" fmla="*/ 16581 h 752973"/>
                <a:gd name="connsiteX0" fmla="*/ 284280 w 1465949"/>
                <a:gd name="connsiteY0" fmla="*/ 16581 h 752973"/>
                <a:gd name="connsiteX1" fmla="*/ 153170 w 1465949"/>
                <a:gd name="connsiteY1" fmla="*/ 241755 h 752973"/>
                <a:gd name="connsiteX2" fmla="*/ 739 w 1465949"/>
                <a:gd name="connsiteY2" fmla="*/ 453182 h 752973"/>
                <a:gd name="connsiteX3" fmla="*/ 111922 w 1465949"/>
                <a:gd name="connsiteY3" fmla="*/ 668354 h 752973"/>
                <a:gd name="connsiteX4" fmla="*/ 424954 w 1465949"/>
                <a:gd name="connsiteY4" fmla="*/ 750509 h 752973"/>
                <a:gd name="connsiteX5" fmla="*/ 1340024 w 1465949"/>
                <a:gd name="connsiteY5" fmla="*/ 700972 h 752973"/>
                <a:gd name="connsiteX6" fmla="*/ 1439213 w 1465949"/>
                <a:gd name="connsiteY6" fmla="*/ 305838 h 752973"/>
                <a:gd name="connsiteX7" fmla="*/ 1208189 w 1465949"/>
                <a:gd name="connsiteY7" fmla="*/ 92804 h 752973"/>
                <a:gd name="connsiteX8" fmla="*/ 900530 w 1465949"/>
                <a:gd name="connsiteY8" fmla="*/ 5010 h 752973"/>
                <a:gd name="connsiteX9" fmla="*/ 284280 w 1465949"/>
                <a:gd name="connsiteY9" fmla="*/ 16581 h 752973"/>
                <a:gd name="connsiteX0" fmla="*/ 215678 w 1465949"/>
                <a:gd name="connsiteY0" fmla="*/ 15568 h 755280"/>
                <a:gd name="connsiteX1" fmla="*/ 153170 w 1465949"/>
                <a:gd name="connsiteY1" fmla="*/ 244062 h 755280"/>
                <a:gd name="connsiteX2" fmla="*/ 739 w 1465949"/>
                <a:gd name="connsiteY2" fmla="*/ 455489 h 755280"/>
                <a:gd name="connsiteX3" fmla="*/ 111922 w 1465949"/>
                <a:gd name="connsiteY3" fmla="*/ 670661 h 755280"/>
                <a:gd name="connsiteX4" fmla="*/ 424954 w 1465949"/>
                <a:gd name="connsiteY4" fmla="*/ 752816 h 755280"/>
                <a:gd name="connsiteX5" fmla="*/ 1340024 w 1465949"/>
                <a:gd name="connsiteY5" fmla="*/ 703279 h 755280"/>
                <a:gd name="connsiteX6" fmla="*/ 1439213 w 1465949"/>
                <a:gd name="connsiteY6" fmla="*/ 308145 h 755280"/>
                <a:gd name="connsiteX7" fmla="*/ 1208189 w 1465949"/>
                <a:gd name="connsiteY7" fmla="*/ 95111 h 755280"/>
                <a:gd name="connsiteX8" fmla="*/ 900530 w 1465949"/>
                <a:gd name="connsiteY8" fmla="*/ 7317 h 755280"/>
                <a:gd name="connsiteX9" fmla="*/ 215678 w 1465949"/>
                <a:gd name="connsiteY9" fmla="*/ 15568 h 755280"/>
                <a:gd name="connsiteX0" fmla="*/ 158423 w 1408694"/>
                <a:gd name="connsiteY0" fmla="*/ 15568 h 755280"/>
                <a:gd name="connsiteX1" fmla="*/ 95915 w 1408694"/>
                <a:gd name="connsiteY1" fmla="*/ 244062 h 755280"/>
                <a:gd name="connsiteX2" fmla="*/ 9068 w 1408694"/>
                <a:gd name="connsiteY2" fmla="*/ 472501 h 755280"/>
                <a:gd name="connsiteX3" fmla="*/ 54667 w 1408694"/>
                <a:gd name="connsiteY3" fmla="*/ 670661 h 755280"/>
                <a:gd name="connsiteX4" fmla="*/ 367699 w 1408694"/>
                <a:gd name="connsiteY4" fmla="*/ 752816 h 755280"/>
                <a:gd name="connsiteX5" fmla="*/ 1282769 w 1408694"/>
                <a:gd name="connsiteY5" fmla="*/ 703279 h 755280"/>
                <a:gd name="connsiteX6" fmla="*/ 1381958 w 1408694"/>
                <a:gd name="connsiteY6" fmla="*/ 308145 h 755280"/>
                <a:gd name="connsiteX7" fmla="*/ 1150934 w 1408694"/>
                <a:gd name="connsiteY7" fmla="*/ 95111 h 755280"/>
                <a:gd name="connsiteX8" fmla="*/ 843275 w 1408694"/>
                <a:gd name="connsiteY8" fmla="*/ 7317 h 755280"/>
                <a:gd name="connsiteX9" fmla="*/ 158423 w 1408694"/>
                <a:gd name="connsiteY9" fmla="*/ 15568 h 755280"/>
                <a:gd name="connsiteX0" fmla="*/ 151540 w 1401811"/>
                <a:gd name="connsiteY0" fmla="*/ 15568 h 755280"/>
                <a:gd name="connsiteX1" fmla="*/ 89032 w 1401811"/>
                <a:gd name="connsiteY1" fmla="*/ 244062 h 755280"/>
                <a:gd name="connsiteX2" fmla="*/ 2185 w 1401811"/>
                <a:gd name="connsiteY2" fmla="*/ 472501 h 755280"/>
                <a:gd name="connsiteX3" fmla="*/ 67073 w 1401811"/>
                <a:gd name="connsiteY3" fmla="*/ 640039 h 755280"/>
                <a:gd name="connsiteX4" fmla="*/ 360816 w 1401811"/>
                <a:gd name="connsiteY4" fmla="*/ 752816 h 755280"/>
                <a:gd name="connsiteX5" fmla="*/ 1275886 w 1401811"/>
                <a:gd name="connsiteY5" fmla="*/ 703279 h 755280"/>
                <a:gd name="connsiteX6" fmla="*/ 1375075 w 1401811"/>
                <a:gd name="connsiteY6" fmla="*/ 308145 h 755280"/>
                <a:gd name="connsiteX7" fmla="*/ 1144051 w 1401811"/>
                <a:gd name="connsiteY7" fmla="*/ 95111 h 755280"/>
                <a:gd name="connsiteX8" fmla="*/ 836392 w 1401811"/>
                <a:gd name="connsiteY8" fmla="*/ 7317 h 755280"/>
                <a:gd name="connsiteX9" fmla="*/ 151540 w 1401811"/>
                <a:gd name="connsiteY9" fmla="*/ 15568 h 755280"/>
                <a:gd name="connsiteX0" fmla="*/ 154312 w 1404583"/>
                <a:gd name="connsiteY0" fmla="*/ 21319 h 761031"/>
                <a:gd name="connsiteX1" fmla="*/ 130383 w 1404583"/>
                <a:gd name="connsiteY1" fmla="*/ 294045 h 761031"/>
                <a:gd name="connsiteX2" fmla="*/ 4957 w 1404583"/>
                <a:gd name="connsiteY2" fmla="*/ 478252 h 761031"/>
                <a:gd name="connsiteX3" fmla="*/ 69845 w 1404583"/>
                <a:gd name="connsiteY3" fmla="*/ 645790 h 761031"/>
                <a:gd name="connsiteX4" fmla="*/ 363588 w 1404583"/>
                <a:gd name="connsiteY4" fmla="*/ 758567 h 761031"/>
                <a:gd name="connsiteX5" fmla="*/ 1278658 w 1404583"/>
                <a:gd name="connsiteY5" fmla="*/ 709030 h 761031"/>
                <a:gd name="connsiteX6" fmla="*/ 1377847 w 1404583"/>
                <a:gd name="connsiteY6" fmla="*/ 313896 h 761031"/>
                <a:gd name="connsiteX7" fmla="*/ 1146823 w 1404583"/>
                <a:gd name="connsiteY7" fmla="*/ 100862 h 761031"/>
                <a:gd name="connsiteX8" fmla="*/ 839164 w 1404583"/>
                <a:gd name="connsiteY8" fmla="*/ 13068 h 761031"/>
                <a:gd name="connsiteX9" fmla="*/ 154312 w 1404583"/>
                <a:gd name="connsiteY9" fmla="*/ 21319 h 761031"/>
                <a:gd name="connsiteX0" fmla="*/ 231469 w 1404583"/>
                <a:gd name="connsiteY0" fmla="*/ 21319 h 761031"/>
                <a:gd name="connsiteX1" fmla="*/ 130383 w 1404583"/>
                <a:gd name="connsiteY1" fmla="*/ 294045 h 761031"/>
                <a:gd name="connsiteX2" fmla="*/ 4957 w 1404583"/>
                <a:gd name="connsiteY2" fmla="*/ 478252 h 761031"/>
                <a:gd name="connsiteX3" fmla="*/ 69845 w 1404583"/>
                <a:gd name="connsiteY3" fmla="*/ 645790 h 761031"/>
                <a:gd name="connsiteX4" fmla="*/ 363588 w 1404583"/>
                <a:gd name="connsiteY4" fmla="*/ 758567 h 761031"/>
                <a:gd name="connsiteX5" fmla="*/ 1278658 w 1404583"/>
                <a:gd name="connsiteY5" fmla="*/ 709030 h 761031"/>
                <a:gd name="connsiteX6" fmla="*/ 1377847 w 1404583"/>
                <a:gd name="connsiteY6" fmla="*/ 313896 h 761031"/>
                <a:gd name="connsiteX7" fmla="*/ 1146823 w 1404583"/>
                <a:gd name="connsiteY7" fmla="*/ 100862 h 761031"/>
                <a:gd name="connsiteX8" fmla="*/ 839164 w 1404583"/>
                <a:gd name="connsiteY8" fmla="*/ 13068 h 761031"/>
                <a:gd name="connsiteX9" fmla="*/ 231469 w 1404583"/>
                <a:gd name="connsiteY9" fmla="*/ 21319 h 761031"/>
                <a:gd name="connsiteX0" fmla="*/ 231469 w 1404583"/>
                <a:gd name="connsiteY0" fmla="*/ 21319 h 761031"/>
                <a:gd name="connsiteX1" fmla="*/ 130383 w 1404583"/>
                <a:gd name="connsiteY1" fmla="*/ 294045 h 761031"/>
                <a:gd name="connsiteX2" fmla="*/ 4957 w 1404583"/>
                <a:gd name="connsiteY2" fmla="*/ 478252 h 761031"/>
                <a:gd name="connsiteX3" fmla="*/ 69845 w 1404583"/>
                <a:gd name="connsiteY3" fmla="*/ 645790 h 761031"/>
                <a:gd name="connsiteX4" fmla="*/ 363588 w 1404583"/>
                <a:gd name="connsiteY4" fmla="*/ 758567 h 761031"/>
                <a:gd name="connsiteX5" fmla="*/ 1278658 w 1404583"/>
                <a:gd name="connsiteY5" fmla="*/ 709030 h 761031"/>
                <a:gd name="connsiteX6" fmla="*/ 1377847 w 1404583"/>
                <a:gd name="connsiteY6" fmla="*/ 313896 h 761031"/>
                <a:gd name="connsiteX7" fmla="*/ 1235452 w 1404583"/>
                <a:gd name="connsiteY7" fmla="*/ 78019 h 761031"/>
                <a:gd name="connsiteX8" fmla="*/ 839164 w 1404583"/>
                <a:gd name="connsiteY8" fmla="*/ 13068 h 761031"/>
                <a:gd name="connsiteX9" fmla="*/ 231469 w 1404583"/>
                <a:gd name="connsiteY9" fmla="*/ 21319 h 761031"/>
                <a:gd name="connsiteX0" fmla="*/ 231256 w 1404370"/>
                <a:gd name="connsiteY0" fmla="*/ 8251 h 747963"/>
                <a:gd name="connsiteX1" fmla="*/ 127207 w 1404370"/>
                <a:gd name="connsiteY1" fmla="*/ 62648 h 747963"/>
                <a:gd name="connsiteX2" fmla="*/ 4744 w 1404370"/>
                <a:gd name="connsiteY2" fmla="*/ 465184 h 747963"/>
                <a:gd name="connsiteX3" fmla="*/ 69632 w 1404370"/>
                <a:gd name="connsiteY3" fmla="*/ 632722 h 747963"/>
                <a:gd name="connsiteX4" fmla="*/ 363375 w 1404370"/>
                <a:gd name="connsiteY4" fmla="*/ 745499 h 747963"/>
                <a:gd name="connsiteX5" fmla="*/ 1278445 w 1404370"/>
                <a:gd name="connsiteY5" fmla="*/ 695962 h 747963"/>
                <a:gd name="connsiteX6" fmla="*/ 1377634 w 1404370"/>
                <a:gd name="connsiteY6" fmla="*/ 300828 h 747963"/>
                <a:gd name="connsiteX7" fmla="*/ 1235239 w 1404370"/>
                <a:gd name="connsiteY7" fmla="*/ 64951 h 747963"/>
                <a:gd name="connsiteX8" fmla="*/ 838951 w 1404370"/>
                <a:gd name="connsiteY8" fmla="*/ 0 h 747963"/>
                <a:gd name="connsiteX9" fmla="*/ 231256 w 1404370"/>
                <a:gd name="connsiteY9" fmla="*/ 8251 h 747963"/>
                <a:gd name="connsiteX0" fmla="*/ 215386 w 1388500"/>
                <a:gd name="connsiteY0" fmla="*/ 8251 h 747963"/>
                <a:gd name="connsiteX1" fmla="*/ 111337 w 1388500"/>
                <a:gd name="connsiteY1" fmla="*/ 62648 h 747963"/>
                <a:gd name="connsiteX2" fmla="*/ 11592 w 1388500"/>
                <a:gd name="connsiteY2" fmla="*/ 300323 h 747963"/>
                <a:gd name="connsiteX3" fmla="*/ 53762 w 1388500"/>
                <a:gd name="connsiteY3" fmla="*/ 632722 h 747963"/>
                <a:gd name="connsiteX4" fmla="*/ 347505 w 1388500"/>
                <a:gd name="connsiteY4" fmla="*/ 745499 h 747963"/>
                <a:gd name="connsiteX5" fmla="*/ 1262575 w 1388500"/>
                <a:gd name="connsiteY5" fmla="*/ 695962 h 747963"/>
                <a:gd name="connsiteX6" fmla="*/ 1361764 w 1388500"/>
                <a:gd name="connsiteY6" fmla="*/ 300828 h 747963"/>
                <a:gd name="connsiteX7" fmla="*/ 1219369 w 1388500"/>
                <a:gd name="connsiteY7" fmla="*/ 64951 h 747963"/>
                <a:gd name="connsiteX8" fmla="*/ 823081 w 1388500"/>
                <a:gd name="connsiteY8" fmla="*/ 0 h 747963"/>
                <a:gd name="connsiteX9" fmla="*/ 215386 w 1388500"/>
                <a:gd name="connsiteY9" fmla="*/ 8251 h 747963"/>
                <a:gd name="connsiteX0" fmla="*/ 216608 w 1389722"/>
                <a:gd name="connsiteY0" fmla="*/ 8251 h 747963"/>
                <a:gd name="connsiteX1" fmla="*/ 112559 w 1389722"/>
                <a:gd name="connsiteY1" fmla="*/ 62648 h 747963"/>
                <a:gd name="connsiteX2" fmla="*/ 12814 w 1389722"/>
                <a:gd name="connsiteY2" fmla="*/ 300323 h 747963"/>
                <a:gd name="connsiteX3" fmla="*/ 54984 w 1389722"/>
                <a:gd name="connsiteY3" fmla="*/ 632722 h 747963"/>
                <a:gd name="connsiteX4" fmla="*/ 348727 w 1389722"/>
                <a:gd name="connsiteY4" fmla="*/ 745499 h 747963"/>
                <a:gd name="connsiteX5" fmla="*/ 1263797 w 1389722"/>
                <a:gd name="connsiteY5" fmla="*/ 695962 h 747963"/>
                <a:gd name="connsiteX6" fmla="*/ 1362986 w 1389722"/>
                <a:gd name="connsiteY6" fmla="*/ 300828 h 747963"/>
                <a:gd name="connsiteX7" fmla="*/ 1220591 w 1389722"/>
                <a:gd name="connsiteY7" fmla="*/ 64951 h 747963"/>
                <a:gd name="connsiteX8" fmla="*/ 824303 w 1389722"/>
                <a:gd name="connsiteY8" fmla="*/ 0 h 747963"/>
                <a:gd name="connsiteX9" fmla="*/ 216608 w 1389722"/>
                <a:gd name="connsiteY9" fmla="*/ 8251 h 747963"/>
                <a:gd name="connsiteX0" fmla="*/ 216608 w 1389722"/>
                <a:gd name="connsiteY0" fmla="*/ 79781 h 819493"/>
                <a:gd name="connsiteX1" fmla="*/ 112559 w 1389722"/>
                <a:gd name="connsiteY1" fmla="*/ 134178 h 819493"/>
                <a:gd name="connsiteX2" fmla="*/ 12814 w 1389722"/>
                <a:gd name="connsiteY2" fmla="*/ 371853 h 819493"/>
                <a:gd name="connsiteX3" fmla="*/ 54984 w 1389722"/>
                <a:gd name="connsiteY3" fmla="*/ 704252 h 819493"/>
                <a:gd name="connsiteX4" fmla="*/ 348727 w 1389722"/>
                <a:gd name="connsiteY4" fmla="*/ 817029 h 819493"/>
                <a:gd name="connsiteX5" fmla="*/ 1263797 w 1389722"/>
                <a:gd name="connsiteY5" fmla="*/ 767492 h 819493"/>
                <a:gd name="connsiteX6" fmla="*/ 1362986 w 1389722"/>
                <a:gd name="connsiteY6" fmla="*/ 372358 h 819493"/>
                <a:gd name="connsiteX7" fmla="*/ 1301587 w 1389722"/>
                <a:gd name="connsiteY7" fmla="*/ 11721 h 819493"/>
                <a:gd name="connsiteX8" fmla="*/ 824303 w 1389722"/>
                <a:gd name="connsiteY8" fmla="*/ 71530 h 819493"/>
                <a:gd name="connsiteX9" fmla="*/ 216608 w 1389722"/>
                <a:gd name="connsiteY9" fmla="*/ 79781 h 819493"/>
                <a:gd name="connsiteX0" fmla="*/ 216608 w 1400780"/>
                <a:gd name="connsiteY0" fmla="*/ 79781 h 820631"/>
                <a:gd name="connsiteX1" fmla="*/ 112559 w 1400780"/>
                <a:gd name="connsiteY1" fmla="*/ 134178 h 820631"/>
                <a:gd name="connsiteX2" fmla="*/ 12814 w 1400780"/>
                <a:gd name="connsiteY2" fmla="*/ 371853 h 820631"/>
                <a:gd name="connsiteX3" fmla="*/ 54984 w 1400780"/>
                <a:gd name="connsiteY3" fmla="*/ 704252 h 820631"/>
                <a:gd name="connsiteX4" fmla="*/ 348727 w 1400780"/>
                <a:gd name="connsiteY4" fmla="*/ 817029 h 820631"/>
                <a:gd name="connsiteX5" fmla="*/ 1263797 w 1400780"/>
                <a:gd name="connsiteY5" fmla="*/ 767492 h 820631"/>
                <a:gd name="connsiteX6" fmla="*/ 1378790 w 1400780"/>
                <a:gd name="connsiteY6" fmla="*/ 350080 h 820631"/>
                <a:gd name="connsiteX7" fmla="*/ 1301587 w 1400780"/>
                <a:gd name="connsiteY7" fmla="*/ 11721 h 820631"/>
                <a:gd name="connsiteX8" fmla="*/ 824303 w 1400780"/>
                <a:gd name="connsiteY8" fmla="*/ 71530 h 820631"/>
                <a:gd name="connsiteX9" fmla="*/ 216608 w 1400780"/>
                <a:gd name="connsiteY9" fmla="*/ 79781 h 820631"/>
                <a:gd name="connsiteX0" fmla="*/ 216608 w 1388697"/>
                <a:gd name="connsiteY0" fmla="*/ 79781 h 820631"/>
                <a:gd name="connsiteX1" fmla="*/ 112559 w 1388697"/>
                <a:gd name="connsiteY1" fmla="*/ 134178 h 820631"/>
                <a:gd name="connsiteX2" fmla="*/ 12814 w 1388697"/>
                <a:gd name="connsiteY2" fmla="*/ 371853 h 820631"/>
                <a:gd name="connsiteX3" fmla="*/ 54984 w 1388697"/>
                <a:gd name="connsiteY3" fmla="*/ 704252 h 820631"/>
                <a:gd name="connsiteX4" fmla="*/ 348727 w 1388697"/>
                <a:gd name="connsiteY4" fmla="*/ 817029 h 820631"/>
                <a:gd name="connsiteX5" fmla="*/ 1263797 w 1388697"/>
                <a:gd name="connsiteY5" fmla="*/ 767492 h 820631"/>
                <a:gd name="connsiteX6" fmla="*/ 1378790 w 1388697"/>
                <a:gd name="connsiteY6" fmla="*/ 350080 h 820631"/>
                <a:gd name="connsiteX7" fmla="*/ 1301587 w 1388697"/>
                <a:gd name="connsiteY7" fmla="*/ 11721 h 820631"/>
                <a:gd name="connsiteX8" fmla="*/ 824303 w 1388697"/>
                <a:gd name="connsiteY8" fmla="*/ 71530 h 820631"/>
                <a:gd name="connsiteX9" fmla="*/ 216608 w 1388697"/>
                <a:gd name="connsiteY9" fmla="*/ 79781 h 820631"/>
                <a:gd name="connsiteX0" fmla="*/ 216608 w 1391225"/>
                <a:gd name="connsiteY0" fmla="*/ 79781 h 826967"/>
                <a:gd name="connsiteX1" fmla="*/ 112559 w 1391225"/>
                <a:gd name="connsiteY1" fmla="*/ 134178 h 826967"/>
                <a:gd name="connsiteX2" fmla="*/ 12814 w 1391225"/>
                <a:gd name="connsiteY2" fmla="*/ 371853 h 826967"/>
                <a:gd name="connsiteX3" fmla="*/ 54984 w 1391225"/>
                <a:gd name="connsiteY3" fmla="*/ 704252 h 826967"/>
                <a:gd name="connsiteX4" fmla="*/ 348727 w 1391225"/>
                <a:gd name="connsiteY4" fmla="*/ 817029 h 826967"/>
                <a:gd name="connsiteX5" fmla="*/ 1270711 w 1391225"/>
                <a:gd name="connsiteY5" fmla="*/ 780860 h 826967"/>
                <a:gd name="connsiteX6" fmla="*/ 1378790 w 1391225"/>
                <a:gd name="connsiteY6" fmla="*/ 350080 h 826967"/>
                <a:gd name="connsiteX7" fmla="*/ 1301587 w 1391225"/>
                <a:gd name="connsiteY7" fmla="*/ 11721 h 826967"/>
                <a:gd name="connsiteX8" fmla="*/ 824303 w 1391225"/>
                <a:gd name="connsiteY8" fmla="*/ 71530 h 826967"/>
                <a:gd name="connsiteX9" fmla="*/ 216608 w 1391225"/>
                <a:gd name="connsiteY9" fmla="*/ 79781 h 826967"/>
                <a:gd name="connsiteX0" fmla="*/ 216608 w 1379141"/>
                <a:gd name="connsiteY0" fmla="*/ 79781 h 826967"/>
                <a:gd name="connsiteX1" fmla="*/ 112559 w 1379141"/>
                <a:gd name="connsiteY1" fmla="*/ 134178 h 826967"/>
                <a:gd name="connsiteX2" fmla="*/ 12814 w 1379141"/>
                <a:gd name="connsiteY2" fmla="*/ 371853 h 826967"/>
                <a:gd name="connsiteX3" fmla="*/ 54984 w 1379141"/>
                <a:gd name="connsiteY3" fmla="*/ 704252 h 826967"/>
                <a:gd name="connsiteX4" fmla="*/ 348727 w 1379141"/>
                <a:gd name="connsiteY4" fmla="*/ 817029 h 826967"/>
                <a:gd name="connsiteX5" fmla="*/ 1270711 w 1379141"/>
                <a:gd name="connsiteY5" fmla="*/ 780860 h 826967"/>
                <a:gd name="connsiteX6" fmla="*/ 1378790 w 1379141"/>
                <a:gd name="connsiteY6" fmla="*/ 350080 h 826967"/>
                <a:gd name="connsiteX7" fmla="*/ 1301587 w 1379141"/>
                <a:gd name="connsiteY7" fmla="*/ 11721 h 826967"/>
                <a:gd name="connsiteX8" fmla="*/ 824303 w 1379141"/>
                <a:gd name="connsiteY8" fmla="*/ 71530 h 826967"/>
                <a:gd name="connsiteX9" fmla="*/ 216608 w 1379141"/>
                <a:gd name="connsiteY9" fmla="*/ 79781 h 826967"/>
                <a:gd name="connsiteX0" fmla="*/ 216608 w 1379281"/>
                <a:gd name="connsiteY0" fmla="*/ 79781 h 826967"/>
                <a:gd name="connsiteX1" fmla="*/ 112559 w 1379281"/>
                <a:gd name="connsiteY1" fmla="*/ 134178 h 826967"/>
                <a:gd name="connsiteX2" fmla="*/ 12814 w 1379281"/>
                <a:gd name="connsiteY2" fmla="*/ 371853 h 826967"/>
                <a:gd name="connsiteX3" fmla="*/ 54984 w 1379281"/>
                <a:gd name="connsiteY3" fmla="*/ 704252 h 826967"/>
                <a:gd name="connsiteX4" fmla="*/ 348727 w 1379281"/>
                <a:gd name="connsiteY4" fmla="*/ 817029 h 826967"/>
                <a:gd name="connsiteX5" fmla="*/ 1270711 w 1379281"/>
                <a:gd name="connsiteY5" fmla="*/ 780860 h 826967"/>
                <a:gd name="connsiteX6" fmla="*/ 1378790 w 1379281"/>
                <a:gd name="connsiteY6" fmla="*/ 350080 h 826967"/>
                <a:gd name="connsiteX7" fmla="*/ 1301587 w 1379281"/>
                <a:gd name="connsiteY7" fmla="*/ 11721 h 826967"/>
                <a:gd name="connsiteX8" fmla="*/ 824303 w 1379281"/>
                <a:gd name="connsiteY8" fmla="*/ 71530 h 826967"/>
                <a:gd name="connsiteX9" fmla="*/ 216608 w 1379281"/>
                <a:gd name="connsiteY9" fmla="*/ 79781 h 826967"/>
                <a:gd name="connsiteX0" fmla="*/ 216608 w 1383421"/>
                <a:gd name="connsiteY0" fmla="*/ 79781 h 826967"/>
                <a:gd name="connsiteX1" fmla="*/ 112559 w 1383421"/>
                <a:gd name="connsiteY1" fmla="*/ 134178 h 826967"/>
                <a:gd name="connsiteX2" fmla="*/ 12814 w 1383421"/>
                <a:gd name="connsiteY2" fmla="*/ 371853 h 826967"/>
                <a:gd name="connsiteX3" fmla="*/ 54984 w 1383421"/>
                <a:gd name="connsiteY3" fmla="*/ 704252 h 826967"/>
                <a:gd name="connsiteX4" fmla="*/ 348727 w 1383421"/>
                <a:gd name="connsiteY4" fmla="*/ 817029 h 826967"/>
                <a:gd name="connsiteX5" fmla="*/ 1270711 w 1383421"/>
                <a:gd name="connsiteY5" fmla="*/ 780860 h 826967"/>
                <a:gd name="connsiteX6" fmla="*/ 1378790 w 1383421"/>
                <a:gd name="connsiteY6" fmla="*/ 350080 h 826967"/>
                <a:gd name="connsiteX7" fmla="*/ 1301587 w 1383421"/>
                <a:gd name="connsiteY7" fmla="*/ 11721 h 826967"/>
                <a:gd name="connsiteX8" fmla="*/ 824303 w 1383421"/>
                <a:gd name="connsiteY8" fmla="*/ 71530 h 826967"/>
                <a:gd name="connsiteX9" fmla="*/ 216608 w 1383421"/>
                <a:gd name="connsiteY9" fmla="*/ 79781 h 826967"/>
                <a:gd name="connsiteX0" fmla="*/ 216608 w 1379141"/>
                <a:gd name="connsiteY0" fmla="*/ 59582 h 806768"/>
                <a:gd name="connsiteX1" fmla="*/ 112559 w 1379141"/>
                <a:gd name="connsiteY1" fmla="*/ 113979 h 806768"/>
                <a:gd name="connsiteX2" fmla="*/ 12814 w 1379141"/>
                <a:gd name="connsiteY2" fmla="*/ 351654 h 806768"/>
                <a:gd name="connsiteX3" fmla="*/ 54984 w 1379141"/>
                <a:gd name="connsiteY3" fmla="*/ 684053 h 806768"/>
                <a:gd name="connsiteX4" fmla="*/ 348727 w 1379141"/>
                <a:gd name="connsiteY4" fmla="*/ 796830 h 806768"/>
                <a:gd name="connsiteX5" fmla="*/ 1270711 w 1379141"/>
                <a:gd name="connsiteY5" fmla="*/ 760661 h 806768"/>
                <a:gd name="connsiteX6" fmla="*/ 1378790 w 1379141"/>
                <a:gd name="connsiteY6" fmla="*/ 329881 h 806768"/>
                <a:gd name="connsiteX7" fmla="*/ 1280844 w 1379141"/>
                <a:gd name="connsiteY7" fmla="*/ 13800 h 806768"/>
                <a:gd name="connsiteX8" fmla="*/ 824303 w 1379141"/>
                <a:gd name="connsiteY8" fmla="*/ 51331 h 806768"/>
                <a:gd name="connsiteX9" fmla="*/ 216608 w 1379141"/>
                <a:gd name="connsiteY9" fmla="*/ 59582 h 806768"/>
                <a:gd name="connsiteX0" fmla="*/ 216608 w 1379141"/>
                <a:gd name="connsiteY0" fmla="*/ 59582 h 806768"/>
                <a:gd name="connsiteX1" fmla="*/ 112559 w 1379141"/>
                <a:gd name="connsiteY1" fmla="*/ 113979 h 806768"/>
                <a:gd name="connsiteX2" fmla="*/ 12814 w 1379141"/>
                <a:gd name="connsiteY2" fmla="*/ 351654 h 806768"/>
                <a:gd name="connsiteX3" fmla="*/ 54984 w 1379141"/>
                <a:gd name="connsiteY3" fmla="*/ 684053 h 806768"/>
                <a:gd name="connsiteX4" fmla="*/ 348727 w 1379141"/>
                <a:gd name="connsiteY4" fmla="*/ 796830 h 806768"/>
                <a:gd name="connsiteX5" fmla="*/ 1270711 w 1379141"/>
                <a:gd name="connsiteY5" fmla="*/ 760661 h 806768"/>
                <a:gd name="connsiteX6" fmla="*/ 1378790 w 1379141"/>
                <a:gd name="connsiteY6" fmla="*/ 329881 h 806768"/>
                <a:gd name="connsiteX7" fmla="*/ 1280844 w 1379141"/>
                <a:gd name="connsiteY7" fmla="*/ 13800 h 806768"/>
                <a:gd name="connsiteX8" fmla="*/ 824303 w 1379141"/>
                <a:gd name="connsiteY8" fmla="*/ 51331 h 806768"/>
                <a:gd name="connsiteX9" fmla="*/ 216608 w 1379141"/>
                <a:gd name="connsiteY9" fmla="*/ 59582 h 806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79141" h="806768">
                  <a:moveTo>
                    <a:pt x="216608" y="59582"/>
                  </a:moveTo>
                  <a:cubicBezTo>
                    <a:pt x="97984" y="70023"/>
                    <a:pt x="146525" y="65300"/>
                    <a:pt x="112559" y="113979"/>
                  </a:cubicBezTo>
                  <a:cubicBezTo>
                    <a:pt x="78593" y="162658"/>
                    <a:pt x="25373" y="149706"/>
                    <a:pt x="12814" y="351654"/>
                  </a:cubicBezTo>
                  <a:cubicBezTo>
                    <a:pt x="255" y="553602"/>
                    <a:pt x="-21645" y="640069"/>
                    <a:pt x="54984" y="684053"/>
                  </a:cubicBezTo>
                  <a:cubicBezTo>
                    <a:pt x="99551" y="702915"/>
                    <a:pt x="160041" y="781314"/>
                    <a:pt x="348727" y="796830"/>
                  </a:cubicBezTo>
                  <a:cubicBezTo>
                    <a:pt x="812788" y="793482"/>
                    <a:pt x="1165213" y="838487"/>
                    <a:pt x="1270711" y="760661"/>
                  </a:cubicBezTo>
                  <a:cubicBezTo>
                    <a:pt x="1376209" y="682835"/>
                    <a:pt x="1380962" y="491721"/>
                    <a:pt x="1378790" y="329881"/>
                  </a:cubicBezTo>
                  <a:cubicBezTo>
                    <a:pt x="1373459" y="210569"/>
                    <a:pt x="1340858" y="86687"/>
                    <a:pt x="1280844" y="13800"/>
                  </a:cubicBezTo>
                  <a:cubicBezTo>
                    <a:pt x="1177821" y="-34285"/>
                    <a:pt x="885108" y="59362"/>
                    <a:pt x="824303" y="51331"/>
                  </a:cubicBezTo>
                  <a:cubicBezTo>
                    <a:pt x="701546" y="58788"/>
                    <a:pt x="335232" y="49141"/>
                    <a:pt x="216608" y="59582"/>
                  </a:cubicBezTo>
                  <a:close/>
                </a:path>
              </a:pathLst>
            </a:custGeom>
            <a:solidFill>
              <a:srgbClr val="9AE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30797965-398A-FB44-BD66-6A191636994E}"/>
                </a:ext>
              </a:extLst>
            </p:cNvPr>
            <p:cNvCxnSpPr>
              <a:cxnSpLocks/>
              <a:stCxn id="406" idx="0"/>
            </p:cNvCxnSpPr>
            <p:nvPr/>
          </p:nvCxnSpPr>
          <p:spPr>
            <a:xfrm flipH="1" flipV="1">
              <a:off x="8591314" y="5631767"/>
              <a:ext cx="66596" cy="250904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699512ED-933A-D34A-8CC8-9DA165A7BE77}"/>
                </a:ext>
              </a:extLst>
            </p:cNvPr>
            <p:cNvCxnSpPr>
              <a:cxnSpLocks/>
              <a:stCxn id="450" idx="9"/>
            </p:cNvCxnSpPr>
            <p:nvPr/>
          </p:nvCxnSpPr>
          <p:spPr>
            <a:xfrm>
              <a:off x="8270073" y="5586838"/>
              <a:ext cx="387156" cy="322925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856BB82B-8297-2842-A3D6-F232E57A88C9}"/>
                </a:ext>
              </a:extLst>
            </p:cNvPr>
            <p:cNvCxnSpPr>
              <a:cxnSpLocks/>
              <a:stCxn id="450" idx="2"/>
            </p:cNvCxnSpPr>
            <p:nvPr/>
          </p:nvCxnSpPr>
          <p:spPr>
            <a:xfrm>
              <a:off x="8269779" y="5582623"/>
              <a:ext cx="334505" cy="41987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70708A4A-E7CD-9242-A059-A980B0615DD0}"/>
                </a:ext>
              </a:extLst>
            </p:cNvPr>
            <p:cNvCxnSpPr>
              <a:cxnSpLocks/>
              <a:endCxn id="411" idx="2"/>
            </p:cNvCxnSpPr>
            <p:nvPr/>
          </p:nvCxnSpPr>
          <p:spPr>
            <a:xfrm>
              <a:off x="8289329" y="5888859"/>
              <a:ext cx="368013" cy="31246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232EC5A5-66D8-6243-932B-3E866D67F057}"/>
                </a:ext>
              </a:extLst>
            </p:cNvPr>
            <p:cNvCxnSpPr>
              <a:cxnSpLocks/>
              <a:stCxn id="420" idx="4"/>
              <a:endCxn id="457" idx="2"/>
            </p:cNvCxnSpPr>
            <p:nvPr/>
          </p:nvCxnSpPr>
          <p:spPr>
            <a:xfrm flipH="1">
              <a:off x="8269832" y="5614796"/>
              <a:ext cx="515" cy="248596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0404EDF9-60B5-BD47-8D9B-5254306BFBF4}"/>
                </a:ext>
              </a:extLst>
            </p:cNvPr>
            <p:cNvCxnSpPr/>
            <p:nvPr/>
          </p:nvCxnSpPr>
          <p:spPr>
            <a:xfrm flipV="1">
              <a:off x="8289330" y="5631766"/>
              <a:ext cx="317903" cy="257091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1" name="Group 400">
              <a:extLst>
                <a:ext uri="{FF2B5EF4-FFF2-40B4-BE49-F238E27FC236}">
                  <a16:creationId xmlns:a16="http://schemas.microsoft.com/office/drawing/2014/main" id="{C07E04D4-47F1-8148-BB46-A8FC1BB3B47E}"/>
                </a:ext>
              </a:extLst>
            </p:cNvPr>
            <p:cNvGrpSpPr/>
            <p:nvPr/>
          </p:nvGrpSpPr>
          <p:grpSpPr>
            <a:xfrm>
              <a:off x="8178961" y="5824636"/>
              <a:ext cx="182938" cy="111323"/>
              <a:chOff x="7493876" y="2774731"/>
              <a:chExt cx="1481958" cy="894622"/>
            </a:xfrm>
          </p:grpSpPr>
          <p:sp>
            <p:nvSpPr>
              <p:cNvPr id="451" name="Freeform 450">
                <a:extLst>
                  <a:ext uri="{FF2B5EF4-FFF2-40B4-BE49-F238E27FC236}">
                    <a16:creationId xmlns:a16="http://schemas.microsoft.com/office/drawing/2014/main" id="{4A784D18-EA37-EF48-9CBC-160BA35B30C3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     </a:t>
                </a:r>
              </a:p>
            </p:txBody>
          </p:sp>
          <p:sp>
            <p:nvSpPr>
              <p:cNvPr id="452" name="Oval 451">
                <a:extLst>
                  <a:ext uri="{FF2B5EF4-FFF2-40B4-BE49-F238E27FC236}">
                    <a16:creationId xmlns:a16="http://schemas.microsoft.com/office/drawing/2014/main" id="{1CA87B4B-A0F0-3D46-9E44-C1C2959E0F9E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</a:t>
                </a:r>
              </a:p>
            </p:txBody>
          </p:sp>
          <p:grpSp>
            <p:nvGrpSpPr>
              <p:cNvPr id="453" name="Group 452">
                <a:extLst>
                  <a:ext uri="{FF2B5EF4-FFF2-40B4-BE49-F238E27FC236}">
                    <a16:creationId xmlns:a16="http://schemas.microsoft.com/office/drawing/2014/main" id="{74189EF8-E7FF-AB4A-BA62-5DB9921983A4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454" name="Freeform 453">
                  <a:extLst>
                    <a:ext uri="{FF2B5EF4-FFF2-40B4-BE49-F238E27FC236}">
                      <a16:creationId xmlns:a16="http://schemas.microsoft.com/office/drawing/2014/main" id="{CEC71DD0-0B2E-1248-A7BD-84F849DE4C27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55" name="Freeform 454">
                  <a:extLst>
                    <a:ext uri="{FF2B5EF4-FFF2-40B4-BE49-F238E27FC236}">
                      <a16:creationId xmlns:a16="http://schemas.microsoft.com/office/drawing/2014/main" id="{842896F0-3379-514F-9F30-147255ED1B36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56" name="Freeform 455">
                  <a:extLst>
                    <a:ext uri="{FF2B5EF4-FFF2-40B4-BE49-F238E27FC236}">
                      <a16:creationId xmlns:a16="http://schemas.microsoft.com/office/drawing/2014/main" id="{DF533D3E-874B-AE4D-BDC9-D36654D7F6FC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57" name="Freeform 456">
                  <a:extLst>
                    <a:ext uri="{FF2B5EF4-FFF2-40B4-BE49-F238E27FC236}">
                      <a16:creationId xmlns:a16="http://schemas.microsoft.com/office/drawing/2014/main" id="{086B087A-76A7-4B45-A6FB-FAD6A1B049AE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8306A9E7-F602-C248-936A-3419F9379CCE}"/>
                </a:ext>
              </a:extLst>
            </p:cNvPr>
            <p:cNvGrpSpPr/>
            <p:nvPr/>
          </p:nvGrpSpPr>
          <p:grpSpPr>
            <a:xfrm>
              <a:off x="8182762" y="5545189"/>
              <a:ext cx="175179" cy="107525"/>
              <a:chOff x="7493876" y="2774731"/>
              <a:chExt cx="1481958" cy="894622"/>
            </a:xfrm>
          </p:grpSpPr>
          <p:sp>
            <p:nvSpPr>
              <p:cNvPr id="419" name="Freeform 418">
                <a:extLst>
                  <a:ext uri="{FF2B5EF4-FFF2-40B4-BE49-F238E27FC236}">
                    <a16:creationId xmlns:a16="http://schemas.microsoft.com/office/drawing/2014/main" id="{2654CBB9-CAE4-9846-9F19-53B086AB5B6E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     </a:t>
                </a:r>
              </a:p>
            </p:txBody>
          </p:sp>
          <p:sp>
            <p:nvSpPr>
              <p:cNvPr id="420" name="Oval 419">
                <a:extLst>
                  <a:ext uri="{FF2B5EF4-FFF2-40B4-BE49-F238E27FC236}">
                    <a16:creationId xmlns:a16="http://schemas.microsoft.com/office/drawing/2014/main" id="{C64FA96F-2245-DD4B-8051-5E7BFB3281E0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</a:t>
                </a:r>
              </a:p>
            </p:txBody>
          </p:sp>
          <p:grpSp>
            <p:nvGrpSpPr>
              <p:cNvPr id="421" name="Group 420">
                <a:extLst>
                  <a:ext uri="{FF2B5EF4-FFF2-40B4-BE49-F238E27FC236}">
                    <a16:creationId xmlns:a16="http://schemas.microsoft.com/office/drawing/2014/main" id="{DD2D5F95-F11D-834F-93D0-BE45F64CF6BA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422" name="Freeform 421">
                  <a:extLst>
                    <a:ext uri="{FF2B5EF4-FFF2-40B4-BE49-F238E27FC236}">
                      <a16:creationId xmlns:a16="http://schemas.microsoft.com/office/drawing/2014/main" id="{D01DDC80-03E8-9541-A83D-7EF6E013EE1E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23" name="Freeform 422">
                  <a:extLst>
                    <a:ext uri="{FF2B5EF4-FFF2-40B4-BE49-F238E27FC236}">
                      <a16:creationId xmlns:a16="http://schemas.microsoft.com/office/drawing/2014/main" id="{092E0C1D-2BAD-A345-9603-F71263AB175F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49" name="Freeform 448">
                  <a:extLst>
                    <a:ext uri="{FF2B5EF4-FFF2-40B4-BE49-F238E27FC236}">
                      <a16:creationId xmlns:a16="http://schemas.microsoft.com/office/drawing/2014/main" id="{E33FC734-C41F-374C-B813-AD12B7FAB9E1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50" name="Freeform 449">
                  <a:extLst>
                    <a:ext uri="{FF2B5EF4-FFF2-40B4-BE49-F238E27FC236}">
                      <a16:creationId xmlns:a16="http://schemas.microsoft.com/office/drawing/2014/main" id="{0F11AC09-29C9-3248-8150-11C9F6C8755E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grpSp>
          <p:nvGrpSpPr>
            <p:cNvPr id="403" name="Group 402">
              <a:extLst>
                <a:ext uri="{FF2B5EF4-FFF2-40B4-BE49-F238E27FC236}">
                  <a16:creationId xmlns:a16="http://schemas.microsoft.com/office/drawing/2014/main" id="{9C0ED71C-359E-1C44-ABA6-401D5761D0AC}"/>
                </a:ext>
              </a:extLst>
            </p:cNvPr>
            <p:cNvGrpSpPr/>
            <p:nvPr/>
          </p:nvGrpSpPr>
          <p:grpSpPr>
            <a:xfrm>
              <a:off x="8515547" y="5580583"/>
              <a:ext cx="175179" cy="107525"/>
              <a:chOff x="7493876" y="2774731"/>
              <a:chExt cx="1481958" cy="894622"/>
            </a:xfrm>
          </p:grpSpPr>
          <p:sp>
            <p:nvSpPr>
              <p:cNvPr id="412" name="Freeform 411">
                <a:extLst>
                  <a:ext uri="{FF2B5EF4-FFF2-40B4-BE49-F238E27FC236}">
                    <a16:creationId xmlns:a16="http://schemas.microsoft.com/office/drawing/2014/main" id="{7F7C312D-7A22-F74F-84F1-AEC58FCACC91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     </a:t>
                </a:r>
              </a:p>
            </p:txBody>
          </p:sp>
          <p:sp>
            <p:nvSpPr>
              <p:cNvPr id="413" name="Oval 412">
                <a:extLst>
                  <a:ext uri="{FF2B5EF4-FFF2-40B4-BE49-F238E27FC236}">
                    <a16:creationId xmlns:a16="http://schemas.microsoft.com/office/drawing/2014/main" id="{E5C0FD88-2622-A245-9D35-C07DFC55A3F4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</a:t>
                </a:r>
              </a:p>
            </p:txBody>
          </p:sp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DE208897-2C8B-3140-8072-FB9FF5BDD556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415" name="Freeform 414">
                  <a:extLst>
                    <a:ext uri="{FF2B5EF4-FFF2-40B4-BE49-F238E27FC236}">
                      <a16:creationId xmlns:a16="http://schemas.microsoft.com/office/drawing/2014/main" id="{9D217BA4-6814-324E-9466-7DF0C8DF5D1B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16" name="Freeform 415">
                  <a:extLst>
                    <a:ext uri="{FF2B5EF4-FFF2-40B4-BE49-F238E27FC236}">
                      <a16:creationId xmlns:a16="http://schemas.microsoft.com/office/drawing/2014/main" id="{FBE8A708-FAD2-184C-80D0-7FAD61D362CB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17" name="Freeform 416">
                  <a:extLst>
                    <a:ext uri="{FF2B5EF4-FFF2-40B4-BE49-F238E27FC236}">
                      <a16:creationId xmlns:a16="http://schemas.microsoft.com/office/drawing/2014/main" id="{8FF35480-7A9C-954D-8D62-3220FD24B631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18" name="Freeform 417">
                  <a:extLst>
                    <a:ext uri="{FF2B5EF4-FFF2-40B4-BE49-F238E27FC236}">
                      <a16:creationId xmlns:a16="http://schemas.microsoft.com/office/drawing/2014/main" id="{8364C515-ECC5-9344-9C15-F484D3836801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grpSp>
          <p:nvGrpSpPr>
            <p:cNvPr id="404" name="Group 403">
              <a:extLst>
                <a:ext uri="{FF2B5EF4-FFF2-40B4-BE49-F238E27FC236}">
                  <a16:creationId xmlns:a16="http://schemas.microsoft.com/office/drawing/2014/main" id="{3FB138E3-47D3-0C46-B221-F062A1DE4353}"/>
                </a:ext>
              </a:extLst>
            </p:cNvPr>
            <p:cNvGrpSpPr/>
            <p:nvPr/>
          </p:nvGrpSpPr>
          <p:grpSpPr>
            <a:xfrm>
              <a:off x="8570325" y="5882671"/>
              <a:ext cx="175179" cy="107525"/>
              <a:chOff x="7493876" y="2774731"/>
              <a:chExt cx="1481958" cy="894622"/>
            </a:xfrm>
          </p:grpSpPr>
          <p:sp>
            <p:nvSpPr>
              <p:cNvPr id="405" name="Freeform 404">
                <a:extLst>
                  <a:ext uri="{FF2B5EF4-FFF2-40B4-BE49-F238E27FC236}">
                    <a16:creationId xmlns:a16="http://schemas.microsoft.com/office/drawing/2014/main" id="{FEF89179-36DF-1D49-98A2-1E95484B31E8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     </a:t>
                </a:r>
              </a:p>
            </p:txBody>
          </p: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3C4C2A17-57A0-4A4B-9CCA-7B80B7A6FF21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</a:t>
                </a:r>
              </a:p>
            </p:txBody>
          </p:sp>
          <p:grpSp>
            <p:nvGrpSpPr>
              <p:cNvPr id="407" name="Group 406">
                <a:extLst>
                  <a:ext uri="{FF2B5EF4-FFF2-40B4-BE49-F238E27FC236}">
                    <a16:creationId xmlns:a16="http://schemas.microsoft.com/office/drawing/2014/main" id="{D29CCF66-BE49-D344-A5AE-E83E18F83093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408" name="Freeform 407">
                  <a:extLst>
                    <a:ext uri="{FF2B5EF4-FFF2-40B4-BE49-F238E27FC236}">
                      <a16:creationId xmlns:a16="http://schemas.microsoft.com/office/drawing/2014/main" id="{CBB58E79-A2BA-8B44-9B95-C909D29F7F4F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09" name="Freeform 408">
                  <a:extLst>
                    <a:ext uri="{FF2B5EF4-FFF2-40B4-BE49-F238E27FC236}">
                      <a16:creationId xmlns:a16="http://schemas.microsoft.com/office/drawing/2014/main" id="{4F1F820C-DD12-3544-AA32-0F98A12749AC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10" name="Freeform 409">
                  <a:extLst>
                    <a:ext uri="{FF2B5EF4-FFF2-40B4-BE49-F238E27FC236}">
                      <a16:creationId xmlns:a16="http://schemas.microsoft.com/office/drawing/2014/main" id="{4D365B5E-1584-3944-8C11-4603B9DD659C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11" name="Freeform 410">
                  <a:extLst>
                    <a:ext uri="{FF2B5EF4-FFF2-40B4-BE49-F238E27FC236}">
                      <a16:creationId xmlns:a16="http://schemas.microsoft.com/office/drawing/2014/main" id="{D5849860-F71A-1A43-BEAA-9EFD57F215FF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31AFF03D-5792-DB40-86A5-AA610BD6B2A6}"/>
              </a:ext>
            </a:extLst>
          </p:cNvPr>
          <p:cNvGrpSpPr/>
          <p:nvPr/>
        </p:nvGrpSpPr>
        <p:grpSpPr>
          <a:xfrm>
            <a:off x="3758629" y="2371795"/>
            <a:ext cx="749096" cy="333755"/>
            <a:chOff x="4332883" y="5571655"/>
            <a:chExt cx="998795" cy="445007"/>
          </a:xfrm>
        </p:grpSpPr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2D187D1C-CA1B-1B49-9E5B-88BC584CC40A}"/>
                </a:ext>
              </a:extLst>
            </p:cNvPr>
            <p:cNvCxnSpPr>
              <a:cxnSpLocks/>
              <a:stCxn id="490" idx="0"/>
            </p:cNvCxnSpPr>
            <p:nvPr/>
          </p:nvCxnSpPr>
          <p:spPr>
            <a:xfrm flipH="1" flipV="1">
              <a:off x="4745236" y="5658233"/>
              <a:ext cx="66596" cy="250904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BA74410C-2B01-404C-A49F-834EF6BED8E2}"/>
                </a:ext>
              </a:extLst>
            </p:cNvPr>
            <p:cNvCxnSpPr/>
            <p:nvPr/>
          </p:nvCxnSpPr>
          <p:spPr>
            <a:xfrm>
              <a:off x="4753706" y="5653287"/>
              <a:ext cx="299692" cy="142371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id="{5EA94465-4306-E343-B9EC-A28EF80AA9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53398" y="5718444"/>
              <a:ext cx="231278" cy="77216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0FE5A0B7-6932-404B-A37E-5E2233F5C572}"/>
                </a:ext>
              </a:extLst>
            </p:cNvPr>
            <p:cNvCxnSpPr>
              <a:cxnSpLocks/>
              <a:stCxn id="509" idx="9"/>
            </p:cNvCxnSpPr>
            <p:nvPr/>
          </p:nvCxnSpPr>
          <p:spPr>
            <a:xfrm>
              <a:off x="4423995" y="5613304"/>
              <a:ext cx="387156" cy="322925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57DC618D-673C-5349-BF50-D42A34173D5B}"/>
                </a:ext>
              </a:extLst>
            </p:cNvPr>
            <p:cNvCxnSpPr>
              <a:cxnSpLocks/>
              <a:stCxn id="509" idx="2"/>
            </p:cNvCxnSpPr>
            <p:nvPr/>
          </p:nvCxnSpPr>
          <p:spPr>
            <a:xfrm>
              <a:off x="4423701" y="5609089"/>
              <a:ext cx="334505" cy="41987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1FE0C4C9-1462-5A4C-9F81-6EE84BF1CEA3}"/>
                </a:ext>
              </a:extLst>
            </p:cNvPr>
            <p:cNvCxnSpPr>
              <a:cxnSpLocks/>
            </p:cNvCxnSpPr>
            <p:nvPr/>
          </p:nvCxnSpPr>
          <p:spPr>
            <a:xfrm>
              <a:off x="4753706" y="5658231"/>
              <a:ext cx="530161" cy="4377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id="{A7FE1B2C-155F-FA40-82BF-DD2898CDA6B5}"/>
                </a:ext>
              </a:extLst>
            </p:cNvPr>
            <p:cNvCxnSpPr>
              <a:cxnSpLocks/>
              <a:stCxn id="495" idx="2"/>
            </p:cNvCxnSpPr>
            <p:nvPr/>
          </p:nvCxnSpPr>
          <p:spPr>
            <a:xfrm flipV="1">
              <a:off x="4811264" y="5795661"/>
              <a:ext cx="242134" cy="150910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id="{C4B80EF5-1A29-4743-BC88-0F31D8F8BCD0}"/>
                </a:ext>
              </a:extLst>
            </p:cNvPr>
            <p:cNvCxnSpPr>
              <a:cxnSpLocks/>
              <a:endCxn id="495" idx="2"/>
            </p:cNvCxnSpPr>
            <p:nvPr/>
          </p:nvCxnSpPr>
          <p:spPr>
            <a:xfrm>
              <a:off x="4443251" y="5915325"/>
              <a:ext cx="368013" cy="31246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E8FEF9EC-1719-5F44-9A46-0FF0A10EC4F5}"/>
                </a:ext>
              </a:extLst>
            </p:cNvPr>
            <p:cNvCxnSpPr>
              <a:cxnSpLocks/>
              <a:stCxn id="504" idx="4"/>
              <a:endCxn id="516" idx="2"/>
            </p:cNvCxnSpPr>
            <p:nvPr/>
          </p:nvCxnSpPr>
          <p:spPr>
            <a:xfrm flipH="1">
              <a:off x="4423754" y="5641262"/>
              <a:ext cx="515" cy="248596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id="{79BDFEED-D7A8-BF4A-863C-9C9ECA6EAE65}"/>
                </a:ext>
              </a:extLst>
            </p:cNvPr>
            <p:cNvCxnSpPr/>
            <p:nvPr/>
          </p:nvCxnSpPr>
          <p:spPr>
            <a:xfrm flipV="1">
              <a:off x="4443252" y="5658232"/>
              <a:ext cx="317903" cy="257091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9" name="Group 468">
              <a:extLst>
                <a:ext uri="{FF2B5EF4-FFF2-40B4-BE49-F238E27FC236}">
                  <a16:creationId xmlns:a16="http://schemas.microsoft.com/office/drawing/2014/main" id="{CB59506A-88D3-5148-B3B2-E0265E329D78}"/>
                </a:ext>
              </a:extLst>
            </p:cNvPr>
            <p:cNvGrpSpPr/>
            <p:nvPr/>
          </p:nvGrpSpPr>
          <p:grpSpPr>
            <a:xfrm>
              <a:off x="4332883" y="5851102"/>
              <a:ext cx="182938" cy="111323"/>
              <a:chOff x="7493876" y="2774731"/>
              <a:chExt cx="1481958" cy="894622"/>
            </a:xfrm>
          </p:grpSpPr>
          <p:sp>
            <p:nvSpPr>
              <p:cNvPr id="510" name="Freeform 509">
                <a:extLst>
                  <a:ext uri="{FF2B5EF4-FFF2-40B4-BE49-F238E27FC236}">
                    <a16:creationId xmlns:a16="http://schemas.microsoft.com/office/drawing/2014/main" id="{5F79677C-7579-FE4F-8B2A-F43FB285CCF8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     </a:t>
                </a:r>
              </a:p>
            </p:txBody>
          </p:sp>
          <p:sp>
            <p:nvSpPr>
              <p:cNvPr id="511" name="Oval 510">
                <a:extLst>
                  <a:ext uri="{FF2B5EF4-FFF2-40B4-BE49-F238E27FC236}">
                    <a16:creationId xmlns:a16="http://schemas.microsoft.com/office/drawing/2014/main" id="{1CD9D161-2A03-1E41-8B5F-9651D980CA48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</a:t>
                </a:r>
              </a:p>
            </p:txBody>
          </p:sp>
          <p:grpSp>
            <p:nvGrpSpPr>
              <p:cNvPr id="512" name="Group 511">
                <a:extLst>
                  <a:ext uri="{FF2B5EF4-FFF2-40B4-BE49-F238E27FC236}">
                    <a16:creationId xmlns:a16="http://schemas.microsoft.com/office/drawing/2014/main" id="{4118CE45-1422-BE42-B0AD-A62C5F459F08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513" name="Freeform 512">
                  <a:extLst>
                    <a:ext uri="{FF2B5EF4-FFF2-40B4-BE49-F238E27FC236}">
                      <a16:creationId xmlns:a16="http://schemas.microsoft.com/office/drawing/2014/main" id="{EBFBB3FF-4616-444A-AFCB-6ED810A2A7F7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14" name="Freeform 513">
                  <a:extLst>
                    <a:ext uri="{FF2B5EF4-FFF2-40B4-BE49-F238E27FC236}">
                      <a16:creationId xmlns:a16="http://schemas.microsoft.com/office/drawing/2014/main" id="{06209631-D6A4-F342-B484-58AC30B04AD0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15" name="Freeform 514">
                  <a:extLst>
                    <a:ext uri="{FF2B5EF4-FFF2-40B4-BE49-F238E27FC236}">
                      <a16:creationId xmlns:a16="http://schemas.microsoft.com/office/drawing/2014/main" id="{A450A1D5-6469-0646-8100-0ED9BA14B577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16" name="Freeform 515">
                  <a:extLst>
                    <a:ext uri="{FF2B5EF4-FFF2-40B4-BE49-F238E27FC236}">
                      <a16:creationId xmlns:a16="http://schemas.microsoft.com/office/drawing/2014/main" id="{83870EC6-42CA-574B-992E-CAE1CE97F0E7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grpSp>
          <p:nvGrpSpPr>
            <p:cNvPr id="470" name="Group 469">
              <a:extLst>
                <a:ext uri="{FF2B5EF4-FFF2-40B4-BE49-F238E27FC236}">
                  <a16:creationId xmlns:a16="http://schemas.microsoft.com/office/drawing/2014/main" id="{0724B30B-2525-A345-9216-2FEAAF391C0D}"/>
                </a:ext>
              </a:extLst>
            </p:cNvPr>
            <p:cNvGrpSpPr/>
            <p:nvPr/>
          </p:nvGrpSpPr>
          <p:grpSpPr>
            <a:xfrm>
              <a:off x="4336684" y="5571655"/>
              <a:ext cx="175179" cy="107525"/>
              <a:chOff x="7493876" y="2774731"/>
              <a:chExt cx="1481958" cy="894622"/>
            </a:xfrm>
          </p:grpSpPr>
          <p:sp>
            <p:nvSpPr>
              <p:cNvPr id="503" name="Freeform 502">
                <a:extLst>
                  <a:ext uri="{FF2B5EF4-FFF2-40B4-BE49-F238E27FC236}">
                    <a16:creationId xmlns:a16="http://schemas.microsoft.com/office/drawing/2014/main" id="{F416E48B-FEA6-E54C-819D-07F1B2C7689A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     </a:t>
                </a:r>
              </a:p>
            </p:txBody>
          </p:sp>
          <p:sp>
            <p:nvSpPr>
              <p:cNvPr id="504" name="Oval 503">
                <a:extLst>
                  <a:ext uri="{FF2B5EF4-FFF2-40B4-BE49-F238E27FC236}">
                    <a16:creationId xmlns:a16="http://schemas.microsoft.com/office/drawing/2014/main" id="{0CEB8CDC-38F1-6045-A720-E46C4F968395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</a:t>
                </a:r>
              </a:p>
            </p:txBody>
          </p:sp>
          <p:grpSp>
            <p:nvGrpSpPr>
              <p:cNvPr id="505" name="Group 504">
                <a:extLst>
                  <a:ext uri="{FF2B5EF4-FFF2-40B4-BE49-F238E27FC236}">
                    <a16:creationId xmlns:a16="http://schemas.microsoft.com/office/drawing/2014/main" id="{14873D75-55E1-5441-9D50-DBA4BC7B5851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506" name="Freeform 505">
                  <a:extLst>
                    <a:ext uri="{FF2B5EF4-FFF2-40B4-BE49-F238E27FC236}">
                      <a16:creationId xmlns:a16="http://schemas.microsoft.com/office/drawing/2014/main" id="{EE1074E9-8B2B-7844-9DC5-7669778E6A97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07" name="Freeform 506">
                  <a:extLst>
                    <a:ext uri="{FF2B5EF4-FFF2-40B4-BE49-F238E27FC236}">
                      <a16:creationId xmlns:a16="http://schemas.microsoft.com/office/drawing/2014/main" id="{F9745D55-6750-2D4F-97B5-82A33AC311C9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08" name="Freeform 507">
                  <a:extLst>
                    <a:ext uri="{FF2B5EF4-FFF2-40B4-BE49-F238E27FC236}">
                      <a16:creationId xmlns:a16="http://schemas.microsoft.com/office/drawing/2014/main" id="{457E09A5-AD90-A042-B6B5-80699A9215B2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09" name="Freeform 508">
                  <a:extLst>
                    <a:ext uri="{FF2B5EF4-FFF2-40B4-BE49-F238E27FC236}">
                      <a16:creationId xmlns:a16="http://schemas.microsoft.com/office/drawing/2014/main" id="{7E49F83D-D3F7-154A-B094-55A14C81FE63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grpSp>
          <p:nvGrpSpPr>
            <p:cNvPr id="471" name="Group 470">
              <a:extLst>
                <a:ext uri="{FF2B5EF4-FFF2-40B4-BE49-F238E27FC236}">
                  <a16:creationId xmlns:a16="http://schemas.microsoft.com/office/drawing/2014/main" id="{E560D99B-0722-B841-9D3C-DC2B926022B7}"/>
                </a:ext>
              </a:extLst>
            </p:cNvPr>
            <p:cNvGrpSpPr/>
            <p:nvPr/>
          </p:nvGrpSpPr>
          <p:grpSpPr>
            <a:xfrm>
              <a:off x="4669469" y="5607049"/>
              <a:ext cx="175179" cy="107525"/>
              <a:chOff x="7493876" y="2774731"/>
              <a:chExt cx="1481958" cy="894622"/>
            </a:xfrm>
          </p:grpSpPr>
          <p:sp>
            <p:nvSpPr>
              <p:cNvPr id="496" name="Freeform 495">
                <a:extLst>
                  <a:ext uri="{FF2B5EF4-FFF2-40B4-BE49-F238E27FC236}">
                    <a16:creationId xmlns:a16="http://schemas.microsoft.com/office/drawing/2014/main" id="{1FB12630-30D7-6347-B959-6A2027BD94E8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     </a:t>
                </a:r>
              </a:p>
            </p:txBody>
          </p:sp>
          <p:sp>
            <p:nvSpPr>
              <p:cNvPr id="497" name="Oval 496">
                <a:extLst>
                  <a:ext uri="{FF2B5EF4-FFF2-40B4-BE49-F238E27FC236}">
                    <a16:creationId xmlns:a16="http://schemas.microsoft.com/office/drawing/2014/main" id="{0672F953-A0DD-E447-92C5-F6521D9A214B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</a:t>
                </a:r>
              </a:p>
            </p:txBody>
          </p:sp>
          <p:grpSp>
            <p:nvGrpSpPr>
              <p:cNvPr id="498" name="Group 497">
                <a:extLst>
                  <a:ext uri="{FF2B5EF4-FFF2-40B4-BE49-F238E27FC236}">
                    <a16:creationId xmlns:a16="http://schemas.microsoft.com/office/drawing/2014/main" id="{0469CD57-99AE-EE4B-BD63-C05C0F44EBB2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499" name="Freeform 498">
                  <a:extLst>
                    <a:ext uri="{FF2B5EF4-FFF2-40B4-BE49-F238E27FC236}">
                      <a16:creationId xmlns:a16="http://schemas.microsoft.com/office/drawing/2014/main" id="{471555FF-0C57-6D4F-BC63-8D5FC4D39D5F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00" name="Freeform 499">
                  <a:extLst>
                    <a:ext uri="{FF2B5EF4-FFF2-40B4-BE49-F238E27FC236}">
                      <a16:creationId xmlns:a16="http://schemas.microsoft.com/office/drawing/2014/main" id="{6DA54A7A-223C-EA45-AD43-69FC479DE395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01" name="Freeform 500">
                  <a:extLst>
                    <a:ext uri="{FF2B5EF4-FFF2-40B4-BE49-F238E27FC236}">
                      <a16:creationId xmlns:a16="http://schemas.microsoft.com/office/drawing/2014/main" id="{34F1967A-CDD3-9742-9FC4-33D01A86B8E6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02" name="Freeform 501">
                  <a:extLst>
                    <a:ext uri="{FF2B5EF4-FFF2-40B4-BE49-F238E27FC236}">
                      <a16:creationId xmlns:a16="http://schemas.microsoft.com/office/drawing/2014/main" id="{D5882B67-4EC7-6A4F-AF3C-CE584638C26F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grpSp>
          <p:nvGrpSpPr>
            <p:cNvPr id="472" name="Group 471">
              <a:extLst>
                <a:ext uri="{FF2B5EF4-FFF2-40B4-BE49-F238E27FC236}">
                  <a16:creationId xmlns:a16="http://schemas.microsoft.com/office/drawing/2014/main" id="{3F646E04-6421-8543-8F09-69E1B95413D0}"/>
                </a:ext>
              </a:extLst>
            </p:cNvPr>
            <p:cNvGrpSpPr/>
            <p:nvPr/>
          </p:nvGrpSpPr>
          <p:grpSpPr>
            <a:xfrm>
              <a:off x="4724247" y="5909137"/>
              <a:ext cx="175179" cy="107525"/>
              <a:chOff x="7493876" y="2774731"/>
              <a:chExt cx="1481958" cy="894622"/>
            </a:xfrm>
          </p:grpSpPr>
          <p:sp>
            <p:nvSpPr>
              <p:cNvPr id="489" name="Freeform 488">
                <a:extLst>
                  <a:ext uri="{FF2B5EF4-FFF2-40B4-BE49-F238E27FC236}">
                    <a16:creationId xmlns:a16="http://schemas.microsoft.com/office/drawing/2014/main" id="{64818E4D-E04E-DD43-8CB9-7A5F6F13A37F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     </a:t>
                </a:r>
              </a:p>
            </p:txBody>
          </p:sp>
          <p:sp>
            <p:nvSpPr>
              <p:cNvPr id="490" name="Oval 489">
                <a:extLst>
                  <a:ext uri="{FF2B5EF4-FFF2-40B4-BE49-F238E27FC236}">
                    <a16:creationId xmlns:a16="http://schemas.microsoft.com/office/drawing/2014/main" id="{2BCC7053-CD17-9741-BB2E-F22F2D7D7D30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</a:t>
                </a:r>
              </a:p>
            </p:txBody>
          </p:sp>
          <p:grpSp>
            <p:nvGrpSpPr>
              <p:cNvPr id="491" name="Group 490">
                <a:extLst>
                  <a:ext uri="{FF2B5EF4-FFF2-40B4-BE49-F238E27FC236}">
                    <a16:creationId xmlns:a16="http://schemas.microsoft.com/office/drawing/2014/main" id="{5B357F8B-5210-B549-B51D-C580357FB6DF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492" name="Freeform 491">
                  <a:extLst>
                    <a:ext uri="{FF2B5EF4-FFF2-40B4-BE49-F238E27FC236}">
                      <a16:creationId xmlns:a16="http://schemas.microsoft.com/office/drawing/2014/main" id="{93510429-8A39-6D4A-97D5-6C7A09298F7E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93" name="Freeform 492">
                  <a:extLst>
                    <a:ext uri="{FF2B5EF4-FFF2-40B4-BE49-F238E27FC236}">
                      <a16:creationId xmlns:a16="http://schemas.microsoft.com/office/drawing/2014/main" id="{B007F737-AF69-714C-924E-B08D17ED94BD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94" name="Freeform 493">
                  <a:extLst>
                    <a:ext uri="{FF2B5EF4-FFF2-40B4-BE49-F238E27FC236}">
                      <a16:creationId xmlns:a16="http://schemas.microsoft.com/office/drawing/2014/main" id="{1E5D710D-FA8A-D341-AB65-09E35CFDBF16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95" name="Freeform 494">
                  <a:extLst>
                    <a:ext uri="{FF2B5EF4-FFF2-40B4-BE49-F238E27FC236}">
                      <a16:creationId xmlns:a16="http://schemas.microsoft.com/office/drawing/2014/main" id="{5EB65ED3-5D54-E444-9B54-D506C7AAC41E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grpSp>
          <p:nvGrpSpPr>
            <p:cNvPr id="473" name="Group 472">
              <a:extLst>
                <a:ext uri="{FF2B5EF4-FFF2-40B4-BE49-F238E27FC236}">
                  <a16:creationId xmlns:a16="http://schemas.microsoft.com/office/drawing/2014/main" id="{CA7FC0B3-273A-8849-9DA8-8D5CBCF66A70}"/>
                </a:ext>
              </a:extLst>
            </p:cNvPr>
            <p:cNvGrpSpPr/>
            <p:nvPr/>
          </p:nvGrpSpPr>
          <p:grpSpPr>
            <a:xfrm>
              <a:off x="5156499" y="5631997"/>
              <a:ext cx="175179" cy="107525"/>
              <a:chOff x="7493876" y="2774731"/>
              <a:chExt cx="1481958" cy="894622"/>
            </a:xfrm>
          </p:grpSpPr>
          <p:sp>
            <p:nvSpPr>
              <p:cNvPr id="482" name="Freeform 481">
                <a:extLst>
                  <a:ext uri="{FF2B5EF4-FFF2-40B4-BE49-F238E27FC236}">
                    <a16:creationId xmlns:a16="http://schemas.microsoft.com/office/drawing/2014/main" id="{D4A4EC10-2DC6-3343-B57F-E8F02626F2A4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     </a:t>
                </a:r>
              </a:p>
            </p:txBody>
          </p:sp>
          <p:sp>
            <p:nvSpPr>
              <p:cNvPr id="483" name="Oval 482">
                <a:extLst>
                  <a:ext uri="{FF2B5EF4-FFF2-40B4-BE49-F238E27FC236}">
                    <a16:creationId xmlns:a16="http://schemas.microsoft.com/office/drawing/2014/main" id="{05792498-8D9C-D347-8D54-2C0DEB66A27D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</a:t>
                </a:r>
              </a:p>
            </p:txBody>
          </p:sp>
          <p:grpSp>
            <p:nvGrpSpPr>
              <p:cNvPr id="484" name="Group 483">
                <a:extLst>
                  <a:ext uri="{FF2B5EF4-FFF2-40B4-BE49-F238E27FC236}">
                    <a16:creationId xmlns:a16="http://schemas.microsoft.com/office/drawing/2014/main" id="{738BCCE9-B605-534D-B7EB-D904D542498B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485" name="Freeform 484">
                  <a:extLst>
                    <a:ext uri="{FF2B5EF4-FFF2-40B4-BE49-F238E27FC236}">
                      <a16:creationId xmlns:a16="http://schemas.microsoft.com/office/drawing/2014/main" id="{059499C6-10CE-0F43-9986-57A32253A291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86" name="Freeform 485">
                  <a:extLst>
                    <a:ext uri="{FF2B5EF4-FFF2-40B4-BE49-F238E27FC236}">
                      <a16:creationId xmlns:a16="http://schemas.microsoft.com/office/drawing/2014/main" id="{526A3A0D-8BAA-2C4E-AE49-2269E7583746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87" name="Freeform 486">
                  <a:extLst>
                    <a:ext uri="{FF2B5EF4-FFF2-40B4-BE49-F238E27FC236}">
                      <a16:creationId xmlns:a16="http://schemas.microsoft.com/office/drawing/2014/main" id="{C2792F69-194C-5B47-8681-50C567000C30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88" name="Freeform 487">
                  <a:extLst>
                    <a:ext uri="{FF2B5EF4-FFF2-40B4-BE49-F238E27FC236}">
                      <a16:creationId xmlns:a16="http://schemas.microsoft.com/office/drawing/2014/main" id="{EF8A2D30-70D9-AB4C-A8AF-B57CF6A18F76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C11BB902-B63D-8E4D-9CC6-A074756E979F}"/>
                </a:ext>
              </a:extLst>
            </p:cNvPr>
            <p:cNvGrpSpPr/>
            <p:nvPr/>
          </p:nvGrpSpPr>
          <p:grpSpPr>
            <a:xfrm>
              <a:off x="4944983" y="5749145"/>
              <a:ext cx="175179" cy="107525"/>
              <a:chOff x="7493876" y="2774731"/>
              <a:chExt cx="1481958" cy="894622"/>
            </a:xfrm>
          </p:grpSpPr>
          <p:sp>
            <p:nvSpPr>
              <p:cNvPr id="475" name="Freeform 474">
                <a:extLst>
                  <a:ext uri="{FF2B5EF4-FFF2-40B4-BE49-F238E27FC236}">
                    <a16:creationId xmlns:a16="http://schemas.microsoft.com/office/drawing/2014/main" id="{81F26A44-BCAF-8449-8821-7C1A5E65044E}"/>
                  </a:ext>
                </a:extLst>
              </p:cNvPr>
              <p:cNvSpPr/>
              <p:nvPr/>
            </p:nvSpPr>
            <p:spPr>
              <a:xfrm>
                <a:off x="7493876" y="3084399"/>
                <a:ext cx="1481958" cy="584954"/>
              </a:xfrm>
              <a:custGeom>
                <a:avLst/>
                <a:gdLst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17076"/>
                  <a:gd name="connsiteX1" fmla="*/ 8187558 w 8187558"/>
                  <a:gd name="connsiteY1" fmla="*/ 1271752 h 2617076"/>
                  <a:gd name="connsiteX2" fmla="*/ 4025462 w 8187558"/>
                  <a:gd name="connsiteY2" fmla="*/ 2617076 h 2617076"/>
                  <a:gd name="connsiteX3" fmla="*/ 0 w 8187558"/>
                  <a:gd name="connsiteY3" fmla="*/ 1229711 h 2617076"/>
                  <a:gd name="connsiteX4" fmla="*/ 31531 w 8187558"/>
                  <a:gd name="connsiteY4" fmla="*/ 147145 h 2617076"/>
                  <a:gd name="connsiteX5" fmla="*/ 4046482 w 8187558"/>
                  <a:gd name="connsiteY5" fmla="*/ 1576552 h 2617076"/>
                  <a:gd name="connsiteX6" fmla="*/ 8187558 w 8187558"/>
                  <a:gd name="connsiteY6" fmla="*/ 0 h 2617076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46482 w 8187558"/>
                  <a:gd name="connsiteY5" fmla="*/ 157655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88524 w 8187558"/>
                  <a:gd name="connsiteY5" fmla="*/ 1597573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87558 w 8187558"/>
                  <a:gd name="connsiteY0" fmla="*/ 0 h 2638097"/>
                  <a:gd name="connsiteX1" fmla="*/ 8187558 w 8187558"/>
                  <a:gd name="connsiteY1" fmla="*/ 1271752 h 2638097"/>
                  <a:gd name="connsiteX2" fmla="*/ 4099035 w 8187558"/>
                  <a:gd name="connsiteY2" fmla="*/ 2638097 h 2638097"/>
                  <a:gd name="connsiteX3" fmla="*/ 0 w 8187558"/>
                  <a:gd name="connsiteY3" fmla="*/ 1229711 h 2638097"/>
                  <a:gd name="connsiteX4" fmla="*/ 31531 w 8187558"/>
                  <a:gd name="connsiteY4" fmla="*/ 147145 h 2638097"/>
                  <a:gd name="connsiteX5" fmla="*/ 4099035 w 8187558"/>
                  <a:gd name="connsiteY5" fmla="*/ 1566042 h 2638097"/>
                  <a:gd name="connsiteX6" fmla="*/ 8187558 w 8187558"/>
                  <a:gd name="connsiteY6" fmla="*/ 0 h 2638097"/>
                  <a:gd name="connsiteX0" fmla="*/ 8176538 w 8176538"/>
                  <a:gd name="connsiteY0" fmla="*/ 0 h 2638097"/>
                  <a:gd name="connsiteX1" fmla="*/ 8176538 w 8176538"/>
                  <a:gd name="connsiteY1" fmla="*/ 1271752 h 2638097"/>
                  <a:gd name="connsiteX2" fmla="*/ 4088015 w 8176538"/>
                  <a:gd name="connsiteY2" fmla="*/ 2638097 h 2638097"/>
                  <a:gd name="connsiteX3" fmla="*/ 0 w 8176538"/>
                  <a:gd name="connsiteY3" fmla="*/ 1269888 h 2638097"/>
                  <a:gd name="connsiteX4" fmla="*/ 20511 w 8176538"/>
                  <a:gd name="connsiteY4" fmla="*/ 147145 h 2638097"/>
                  <a:gd name="connsiteX5" fmla="*/ 4088015 w 8176538"/>
                  <a:gd name="connsiteY5" fmla="*/ 1566042 h 2638097"/>
                  <a:gd name="connsiteX6" fmla="*/ 8176538 w 8176538"/>
                  <a:gd name="connsiteY6" fmla="*/ 0 h 2638097"/>
                  <a:gd name="connsiteX0" fmla="*/ 8176538 w 8176538"/>
                  <a:gd name="connsiteY0" fmla="*/ 0 h 2772020"/>
                  <a:gd name="connsiteX1" fmla="*/ 8176538 w 8176538"/>
                  <a:gd name="connsiteY1" fmla="*/ 1271752 h 2772020"/>
                  <a:gd name="connsiteX2" fmla="*/ 4099034 w 8176538"/>
                  <a:gd name="connsiteY2" fmla="*/ 2772020 h 2772020"/>
                  <a:gd name="connsiteX3" fmla="*/ 0 w 8176538"/>
                  <a:gd name="connsiteY3" fmla="*/ 1269888 h 2772020"/>
                  <a:gd name="connsiteX4" fmla="*/ 20511 w 8176538"/>
                  <a:gd name="connsiteY4" fmla="*/ 147145 h 2772020"/>
                  <a:gd name="connsiteX5" fmla="*/ 4088015 w 8176538"/>
                  <a:gd name="connsiteY5" fmla="*/ 1566042 h 2772020"/>
                  <a:gd name="connsiteX6" fmla="*/ 8176538 w 8176538"/>
                  <a:gd name="connsiteY6" fmla="*/ 0 h 2772020"/>
                  <a:gd name="connsiteX0" fmla="*/ 8176538 w 8176538"/>
                  <a:gd name="connsiteY0" fmla="*/ 0 h 2772339"/>
                  <a:gd name="connsiteX1" fmla="*/ 8176538 w 8176538"/>
                  <a:gd name="connsiteY1" fmla="*/ 1378890 h 2772339"/>
                  <a:gd name="connsiteX2" fmla="*/ 4099034 w 8176538"/>
                  <a:gd name="connsiteY2" fmla="*/ 2772020 h 2772339"/>
                  <a:gd name="connsiteX3" fmla="*/ 0 w 8176538"/>
                  <a:gd name="connsiteY3" fmla="*/ 1269888 h 2772339"/>
                  <a:gd name="connsiteX4" fmla="*/ 20511 w 8176538"/>
                  <a:gd name="connsiteY4" fmla="*/ 147145 h 2772339"/>
                  <a:gd name="connsiteX5" fmla="*/ 4088015 w 8176538"/>
                  <a:gd name="connsiteY5" fmla="*/ 1566042 h 2772339"/>
                  <a:gd name="connsiteX6" fmla="*/ 8176538 w 8176538"/>
                  <a:gd name="connsiteY6" fmla="*/ 0 h 2772339"/>
                  <a:gd name="connsiteX0" fmla="*/ 8176538 w 8176538"/>
                  <a:gd name="connsiteY0" fmla="*/ 0 h 2825888"/>
                  <a:gd name="connsiteX1" fmla="*/ 8176538 w 8176538"/>
                  <a:gd name="connsiteY1" fmla="*/ 1378890 h 2825888"/>
                  <a:gd name="connsiteX2" fmla="*/ 4099034 w 8176538"/>
                  <a:gd name="connsiteY2" fmla="*/ 2825590 h 2825888"/>
                  <a:gd name="connsiteX3" fmla="*/ 0 w 8176538"/>
                  <a:gd name="connsiteY3" fmla="*/ 1269888 h 2825888"/>
                  <a:gd name="connsiteX4" fmla="*/ 20511 w 8176538"/>
                  <a:gd name="connsiteY4" fmla="*/ 147145 h 2825888"/>
                  <a:gd name="connsiteX5" fmla="*/ 4088015 w 8176538"/>
                  <a:gd name="connsiteY5" fmla="*/ 1566042 h 2825888"/>
                  <a:gd name="connsiteX6" fmla="*/ 8176538 w 8176538"/>
                  <a:gd name="connsiteY6" fmla="*/ 0 h 2825888"/>
                  <a:gd name="connsiteX0" fmla="*/ 8165518 w 8165518"/>
                  <a:gd name="connsiteY0" fmla="*/ 0 h 2825606"/>
                  <a:gd name="connsiteX1" fmla="*/ 8165518 w 8165518"/>
                  <a:gd name="connsiteY1" fmla="*/ 1378890 h 2825606"/>
                  <a:gd name="connsiteX2" fmla="*/ 4088014 w 8165518"/>
                  <a:gd name="connsiteY2" fmla="*/ 2825590 h 2825606"/>
                  <a:gd name="connsiteX3" fmla="*/ 0 w 8165518"/>
                  <a:gd name="connsiteY3" fmla="*/ 1403811 h 2825606"/>
                  <a:gd name="connsiteX4" fmla="*/ 9491 w 8165518"/>
                  <a:gd name="connsiteY4" fmla="*/ 147145 h 2825606"/>
                  <a:gd name="connsiteX5" fmla="*/ 4076995 w 8165518"/>
                  <a:gd name="connsiteY5" fmla="*/ 1566042 h 2825606"/>
                  <a:gd name="connsiteX6" fmla="*/ 8165518 w 8165518"/>
                  <a:gd name="connsiteY6" fmla="*/ 0 h 2825606"/>
                  <a:gd name="connsiteX0" fmla="*/ 8165518 w 8165518"/>
                  <a:gd name="connsiteY0" fmla="*/ 0 h 2879174"/>
                  <a:gd name="connsiteX1" fmla="*/ 8165518 w 8165518"/>
                  <a:gd name="connsiteY1" fmla="*/ 1378890 h 2879174"/>
                  <a:gd name="connsiteX2" fmla="*/ 4132092 w 8165518"/>
                  <a:gd name="connsiteY2" fmla="*/ 2879159 h 2879174"/>
                  <a:gd name="connsiteX3" fmla="*/ 0 w 8165518"/>
                  <a:gd name="connsiteY3" fmla="*/ 1403811 h 2879174"/>
                  <a:gd name="connsiteX4" fmla="*/ 9491 w 8165518"/>
                  <a:gd name="connsiteY4" fmla="*/ 147145 h 2879174"/>
                  <a:gd name="connsiteX5" fmla="*/ 4076995 w 8165518"/>
                  <a:gd name="connsiteY5" fmla="*/ 1566042 h 2879174"/>
                  <a:gd name="connsiteX6" fmla="*/ 8165518 w 8165518"/>
                  <a:gd name="connsiteY6" fmla="*/ 0 h 2879174"/>
                  <a:gd name="connsiteX0" fmla="*/ 8165518 w 8176537"/>
                  <a:gd name="connsiteY0" fmla="*/ 0 h 2879410"/>
                  <a:gd name="connsiteX1" fmla="*/ 8176537 w 8176537"/>
                  <a:gd name="connsiteY1" fmla="*/ 1499420 h 2879410"/>
                  <a:gd name="connsiteX2" fmla="*/ 4132092 w 8176537"/>
                  <a:gd name="connsiteY2" fmla="*/ 2879159 h 2879410"/>
                  <a:gd name="connsiteX3" fmla="*/ 0 w 8176537"/>
                  <a:gd name="connsiteY3" fmla="*/ 1403811 h 2879410"/>
                  <a:gd name="connsiteX4" fmla="*/ 9491 w 8176537"/>
                  <a:gd name="connsiteY4" fmla="*/ 147145 h 2879410"/>
                  <a:gd name="connsiteX5" fmla="*/ 4076995 w 8176537"/>
                  <a:gd name="connsiteY5" fmla="*/ 1566042 h 2879410"/>
                  <a:gd name="connsiteX6" fmla="*/ 8165518 w 8176537"/>
                  <a:gd name="connsiteY6" fmla="*/ 0 h 2879410"/>
                  <a:gd name="connsiteX0" fmla="*/ 8165518 w 8176537"/>
                  <a:gd name="connsiteY0" fmla="*/ 0 h 2879262"/>
                  <a:gd name="connsiteX1" fmla="*/ 8176537 w 8176537"/>
                  <a:gd name="connsiteY1" fmla="*/ 1499420 h 2879262"/>
                  <a:gd name="connsiteX2" fmla="*/ 4132092 w 8176537"/>
                  <a:gd name="connsiteY2" fmla="*/ 2879159 h 2879262"/>
                  <a:gd name="connsiteX3" fmla="*/ 0 w 8176537"/>
                  <a:gd name="connsiteY3" fmla="*/ 1403811 h 2879262"/>
                  <a:gd name="connsiteX4" fmla="*/ 9491 w 8176537"/>
                  <a:gd name="connsiteY4" fmla="*/ 147145 h 2879262"/>
                  <a:gd name="connsiteX5" fmla="*/ 4076995 w 8176537"/>
                  <a:gd name="connsiteY5" fmla="*/ 1566042 h 2879262"/>
                  <a:gd name="connsiteX6" fmla="*/ 8165518 w 8176537"/>
                  <a:gd name="connsiteY6" fmla="*/ 0 h 2879262"/>
                  <a:gd name="connsiteX0" fmla="*/ 8165518 w 8176537"/>
                  <a:gd name="connsiteY0" fmla="*/ 0 h 2879163"/>
                  <a:gd name="connsiteX1" fmla="*/ 8176537 w 8176537"/>
                  <a:gd name="connsiteY1" fmla="*/ 1499420 h 2879163"/>
                  <a:gd name="connsiteX2" fmla="*/ 4132092 w 8176537"/>
                  <a:gd name="connsiteY2" fmla="*/ 2879159 h 2879163"/>
                  <a:gd name="connsiteX3" fmla="*/ 0 w 8176537"/>
                  <a:gd name="connsiteY3" fmla="*/ 1510948 h 2879163"/>
                  <a:gd name="connsiteX4" fmla="*/ 9491 w 8176537"/>
                  <a:gd name="connsiteY4" fmla="*/ 147145 h 2879163"/>
                  <a:gd name="connsiteX5" fmla="*/ 4076995 w 8176537"/>
                  <a:gd name="connsiteY5" fmla="*/ 1566042 h 2879163"/>
                  <a:gd name="connsiteX6" fmla="*/ 8165518 w 8176537"/>
                  <a:gd name="connsiteY6" fmla="*/ 0 h 2879163"/>
                  <a:gd name="connsiteX0" fmla="*/ 8165518 w 8198577"/>
                  <a:gd name="connsiteY0" fmla="*/ 0 h 2879451"/>
                  <a:gd name="connsiteX1" fmla="*/ 8198577 w 8198577"/>
                  <a:gd name="connsiteY1" fmla="*/ 1606558 h 2879451"/>
                  <a:gd name="connsiteX2" fmla="*/ 4132092 w 8198577"/>
                  <a:gd name="connsiteY2" fmla="*/ 2879159 h 2879451"/>
                  <a:gd name="connsiteX3" fmla="*/ 0 w 8198577"/>
                  <a:gd name="connsiteY3" fmla="*/ 1510948 h 2879451"/>
                  <a:gd name="connsiteX4" fmla="*/ 9491 w 8198577"/>
                  <a:gd name="connsiteY4" fmla="*/ 147145 h 2879451"/>
                  <a:gd name="connsiteX5" fmla="*/ 4076995 w 8198577"/>
                  <a:gd name="connsiteY5" fmla="*/ 1566042 h 2879451"/>
                  <a:gd name="connsiteX6" fmla="*/ 8165518 w 8198577"/>
                  <a:gd name="connsiteY6" fmla="*/ 0 h 2879451"/>
                  <a:gd name="connsiteX0" fmla="*/ 8165518 w 8165518"/>
                  <a:gd name="connsiteY0" fmla="*/ 0 h 2880066"/>
                  <a:gd name="connsiteX1" fmla="*/ 8165518 w 8165518"/>
                  <a:gd name="connsiteY1" fmla="*/ 1673520 h 2880066"/>
                  <a:gd name="connsiteX2" fmla="*/ 4132092 w 8165518"/>
                  <a:gd name="connsiteY2" fmla="*/ 2879159 h 2880066"/>
                  <a:gd name="connsiteX3" fmla="*/ 0 w 8165518"/>
                  <a:gd name="connsiteY3" fmla="*/ 1510948 h 2880066"/>
                  <a:gd name="connsiteX4" fmla="*/ 9491 w 8165518"/>
                  <a:gd name="connsiteY4" fmla="*/ 147145 h 2880066"/>
                  <a:gd name="connsiteX5" fmla="*/ 4076995 w 8165518"/>
                  <a:gd name="connsiteY5" fmla="*/ 1566042 h 2880066"/>
                  <a:gd name="connsiteX6" fmla="*/ 8165518 w 8165518"/>
                  <a:gd name="connsiteY6" fmla="*/ 0 h 2880066"/>
                  <a:gd name="connsiteX0" fmla="*/ 8156794 w 8156794"/>
                  <a:gd name="connsiteY0" fmla="*/ 0 h 2879270"/>
                  <a:gd name="connsiteX1" fmla="*/ 8156794 w 8156794"/>
                  <a:gd name="connsiteY1" fmla="*/ 1673520 h 2879270"/>
                  <a:gd name="connsiteX2" fmla="*/ 4123368 w 8156794"/>
                  <a:gd name="connsiteY2" fmla="*/ 2879159 h 2879270"/>
                  <a:gd name="connsiteX3" fmla="*/ 2295 w 8156794"/>
                  <a:gd name="connsiteY3" fmla="*/ 1618086 h 2879270"/>
                  <a:gd name="connsiteX4" fmla="*/ 767 w 8156794"/>
                  <a:gd name="connsiteY4" fmla="*/ 147145 h 2879270"/>
                  <a:gd name="connsiteX5" fmla="*/ 4068271 w 8156794"/>
                  <a:gd name="connsiteY5" fmla="*/ 1566042 h 2879270"/>
                  <a:gd name="connsiteX6" fmla="*/ 8156794 w 8156794"/>
                  <a:gd name="connsiteY6" fmla="*/ 0 h 287927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00"/>
                  <a:gd name="connsiteX1" fmla="*/ 8156794 w 8156794"/>
                  <a:gd name="connsiteY1" fmla="*/ 1673520 h 2973000"/>
                  <a:gd name="connsiteX2" fmla="*/ 4134388 w 8156794"/>
                  <a:gd name="connsiteY2" fmla="*/ 2972904 h 2973000"/>
                  <a:gd name="connsiteX3" fmla="*/ 2295 w 8156794"/>
                  <a:gd name="connsiteY3" fmla="*/ 1618086 h 2973000"/>
                  <a:gd name="connsiteX4" fmla="*/ 767 w 8156794"/>
                  <a:gd name="connsiteY4" fmla="*/ 147145 h 2973000"/>
                  <a:gd name="connsiteX5" fmla="*/ 4068271 w 8156794"/>
                  <a:gd name="connsiteY5" fmla="*/ 1566042 h 2973000"/>
                  <a:gd name="connsiteX6" fmla="*/ 8156794 w 8156794"/>
                  <a:gd name="connsiteY6" fmla="*/ 0 h 2973000"/>
                  <a:gd name="connsiteX0" fmla="*/ 8156794 w 8156794"/>
                  <a:gd name="connsiteY0" fmla="*/ 0 h 2973020"/>
                  <a:gd name="connsiteX1" fmla="*/ 8156794 w 8156794"/>
                  <a:gd name="connsiteY1" fmla="*/ 1673520 h 2973020"/>
                  <a:gd name="connsiteX2" fmla="*/ 4134388 w 8156794"/>
                  <a:gd name="connsiteY2" fmla="*/ 2972904 h 2973020"/>
                  <a:gd name="connsiteX3" fmla="*/ 2295 w 8156794"/>
                  <a:gd name="connsiteY3" fmla="*/ 1618086 h 2973020"/>
                  <a:gd name="connsiteX4" fmla="*/ 767 w 8156794"/>
                  <a:gd name="connsiteY4" fmla="*/ 147145 h 2973020"/>
                  <a:gd name="connsiteX5" fmla="*/ 4068271 w 8156794"/>
                  <a:gd name="connsiteY5" fmla="*/ 1566042 h 2973020"/>
                  <a:gd name="connsiteX6" fmla="*/ 8156794 w 8156794"/>
                  <a:gd name="connsiteY6" fmla="*/ 0 h 2973020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021"/>
                  <a:gd name="connsiteX1" fmla="*/ 8156794 w 8156794"/>
                  <a:gd name="connsiteY1" fmla="*/ 1673520 h 2973021"/>
                  <a:gd name="connsiteX2" fmla="*/ 4134388 w 8156794"/>
                  <a:gd name="connsiteY2" fmla="*/ 2972904 h 2973021"/>
                  <a:gd name="connsiteX3" fmla="*/ 2295 w 8156794"/>
                  <a:gd name="connsiteY3" fmla="*/ 1618086 h 2973021"/>
                  <a:gd name="connsiteX4" fmla="*/ 767 w 8156794"/>
                  <a:gd name="connsiteY4" fmla="*/ 147145 h 2973021"/>
                  <a:gd name="connsiteX5" fmla="*/ 4068271 w 8156794"/>
                  <a:gd name="connsiteY5" fmla="*/ 1566042 h 2973021"/>
                  <a:gd name="connsiteX6" fmla="*/ 8156794 w 8156794"/>
                  <a:gd name="connsiteY6" fmla="*/ 0 h 2973021"/>
                  <a:gd name="connsiteX0" fmla="*/ 8156794 w 8156794"/>
                  <a:gd name="connsiteY0" fmla="*/ 0 h 2973141"/>
                  <a:gd name="connsiteX1" fmla="*/ 8156794 w 8156794"/>
                  <a:gd name="connsiteY1" fmla="*/ 1673520 h 2973141"/>
                  <a:gd name="connsiteX2" fmla="*/ 4134388 w 8156794"/>
                  <a:gd name="connsiteY2" fmla="*/ 2972904 h 2973141"/>
                  <a:gd name="connsiteX3" fmla="*/ 2295 w 8156794"/>
                  <a:gd name="connsiteY3" fmla="*/ 1618086 h 2973141"/>
                  <a:gd name="connsiteX4" fmla="*/ 767 w 8156794"/>
                  <a:gd name="connsiteY4" fmla="*/ 147145 h 2973141"/>
                  <a:gd name="connsiteX5" fmla="*/ 4068271 w 8156794"/>
                  <a:gd name="connsiteY5" fmla="*/ 1566042 h 2973141"/>
                  <a:gd name="connsiteX6" fmla="*/ 8156794 w 8156794"/>
                  <a:gd name="connsiteY6" fmla="*/ 0 h 2973141"/>
                  <a:gd name="connsiteX0" fmla="*/ 8156794 w 8156794"/>
                  <a:gd name="connsiteY0" fmla="*/ 0 h 3066827"/>
                  <a:gd name="connsiteX1" fmla="*/ 8156794 w 8156794"/>
                  <a:gd name="connsiteY1" fmla="*/ 1673520 h 3066827"/>
                  <a:gd name="connsiteX2" fmla="*/ 4123353 w 8156794"/>
                  <a:gd name="connsiteY2" fmla="*/ 3066650 h 3066827"/>
                  <a:gd name="connsiteX3" fmla="*/ 2295 w 8156794"/>
                  <a:gd name="connsiteY3" fmla="*/ 1618086 h 3066827"/>
                  <a:gd name="connsiteX4" fmla="*/ 767 w 8156794"/>
                  <a:gd name="connsiteY4" fmla="*/ 147145 h 3066827"/>
                  <a:gd name="connsiteX5" fmla="*/ 4068271 w 8156794"/>
                  <a:gd name="connsiteY5" fmla="*/ 1566042 h 3066827"/>
                  <a:gd name="connsiteX6" fmla="*/ 8156794 w 8156794"/>
                  <a:gd name="connsiteY6" fmla="*/ 0 h 3066827"/>
                  <a:gd name="connsiteX0" fmla="*/ 8123689 w 8156794"/>
                  <a:gd name="connsiteY0" fmla="*/ 0 h 2999866"/>
                  <a:gd name="connsiteX1" fmla="*/ 8156794 w 8156794"/>
                  <a:gd name="connsiteY1" fmla="*/ 1606559 h 2999866"/>
                  <a:gd name="connsiteX2" fmla="*/ 4123353 w 8156794"/>
                  <a:gd name="connsiteY2" fmla="*/ 2999689 h 2999866"/>
                  <a:gd name="connsiteX3" fmla="*/ 2295 w 8156794"/>
                  <a:gd name="connsiteY3" fmla="*/ 1551125 h 2999866"/>
                  <a:gd name="connsiteX4" fmla="*/ 767 w 8156794"/>
                  <a:gd name="connsiteY4" fmla="*/ 80184 h 2999866"/>
                  <a:gd name="connsiteX5" fmla="*/ 4068271 w 8156794"/>
                  <a:gd name="connsiteY5" fmla="*/ 1499081 h 2999866"/>
                  <a:gd name="connsiteX6" fmla="*/ 8123689 w 8156794"/>
                  <a:gd name="connsiteY6" fmla="*/ 0 h 2999866"/>
                  <a:gd name="connsiteX0" fmla="*/ 8167828 w 8167828"/>
                  <a:gd name="connsiteY0" fmla="*/ 0 h 3026651"/>
                  <a:gd name="connsiteX1" fmla="*/ 8156794 w 8167828"/>
                  <a:gd name="connsiteY1" fmla="*/ 1633344 h 3026651"/>
                  <a:gd name="connsiteX2" fmla="*/ 4123353 w 8167828"/>
                  <a:gd name="connsiteY2" fmla="*/ 3026474 h 3026651"/>
                  <a:gd name="connsiteX3" fmla="*/ 2295 w 8167828"/>
                  <a:gd name="connsiteY3" fmla="*/ 1577910 h 3026651"/>
                  <a:gd name="connsiteX4" fmla="*/ 767 w 8167828"/>
                  <a:gd name="connsiteY4" fmla="*/ 106969 h 3026651"/>
                  <a:gd name="connsiteX5" fmla="*/ 4068271 w 8167828"/>
                  <a:gd name="connsiteY5" fmla="*/ 1525866 h 3026651"/>
                  <a:gd name="connsiteX6" fmla="*/ 8167828 w 8167828"/>
                  <a:gd name="connsiteY6" fmla="*/ 0 h 3026651"/>
                  <a:gd name="connsiteX0" fmla="*/ 8167828 w 8167828"/>
                  <a:gd name="connsiteY0" fmla="*/ 0 h 3027228"/>
                  <a:gd name="connsiteX1" fmla="*/ 8145760 w 8167828"/>
                  <a:gd name="connsiteY1" fmla="*/ 1686913 h 3027228"/>
                  <a:gd name="connsiteX2" fmla="*/ 4123353 w 8167828"/>
                  <a:gd name="connsiteY2" fmla="*/ 3026474 h 3027228"/>
                  <a:gd name="connsiteX3" fmla="*/ 2295 w 8167828"/>
                  <a:gd name="connsiteY3" fmla="*/ 1577910 h 3027228"/>
                  <a:gd name="connsiteX4" fmla="*/ 767 w 8167828"/>
                  <a:gd name="connsiteY4" fmla="*/ 106969 h 3027228"/>
                  <a:gd name="connsiteX5" fmla="*/ 4068271 w 8167828"/>
                  <a:gd name="connsiteY5" fmla="*/ 1525866 h 3027228"/>
                  <a:gd name="connsiteX6" fmla="*/ 8167828 w 8167828"/>
                  <a:gd name="connsiteY6" fmla="*/ 0 h 3027228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56794 w 8156794"/>
                  <a:gd name="connsiteY0" fmla="*/ 0 h 2933483"/>
                  <a:gd name="connsiteX1" fmla="*/ 8145760 w 8156794"/>
                  <a:gd name="connsiteY1" fmla="*/ 1593168 h 2933483"/>
                  <a:gd name="connsiteX2" fmla="*/ 4123353 w 8156794"/>
                  <a:gd name="connsiteY2" fmla="*/ 2932729 h 2933483"/>
                  <a:gd name="connsiteX3" fmla="*/ 2295 w 8156794"/>
                  <a:gd name="connsiteY3" fmla="*/ 1484165 h 2933483"/>
                  <a:gd name="connsiteX4" fmla="*/ 767 w 8156794"/>
                  <a:gd name="connsiteY4" fmla="*/ 13224 h 2933483"/>
                  <a:gd name="connsiteX5" fmla="*/ 4068271 w 8156794"/>
                  <a:gd name="connsiteY5" fmla="*/ 1432121 h 2933483"/>
                  <a:gd name="connsiteX6" fmla="*/ 8156794 w 8156794"/>
                  <a:gd name="connsiteY6" fmla="*/ 0 h 2933483"/>
                  <a:gd name="connsiteX0" fmla="*/ 8123689 w 8145760"/>
                  <a:gd name="connsiteY0" fmla="*/ 13560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9 w 8145760"/>
                  <a:gd name="connsiteY6" fmla="*/ 13560 h 2920259"/>
                  <a:gd name="connsiteX0" fmla="*/ 8178863 w 8178863"/>
                  <a:gd name="connsiteY0" fmla="*/ 26952 h 2920259"/>
                  <a:gd name="connsiteX1" fmla="*/ 8145760 w 8178863"/>
                  <a:gd name="connsiteY1" fmla="*/ 1579944 h 2920259"/>
                  <a:gd name="connsiteX2" fmla="*/ 4123353 w 8178863"/>
                  <a:gd name="connsiteY2" fmla="*/ 2919505 h 2920259"/>
                  <a:gd name="connsiteX3" fmla="*/ 2295 w 8178863"/>
                  <a:gd name="connsiteY3" fmla="*/ 1470941 h 2920259"/>
                  <a:gd name="connsiteX4" fmla="*/ 767 w 8178863"/>
                  <a:gd name="connsiteY4" fmla="*/ 0 h 2920259"/>
                  <a:gd name="connsiteX5" fmla="*/ 4068271 w 8178863"/>
                  <a:gd name="connsiteY5" fmla="*/ 1418897 h 2920259"/>
                  <a:gd name="connsiteX6" fmla="*/ 8178863 w 8178863"/>
                  <a:gd name="connsiteY6" fmla="*/ 26952 h 2920259"/>
                  <a:gd name="connsiteX0" fmla="*/ 8167827 w 8167827"/>
                  <a:gd name="connsiteY0" fmla="*/ 40343 h 2920259"/>
                  <a:gd name="connsiteX1" fmla="*/ 8145760 w 8167827"/>
                  <a:gd name="connsiteY1" fmla="*/ 1579944 h 2920259"/>
                  <a:gd name="connsiteX2" fmla="*/ 4123353 w 8167827"/>
                  <a:gd name="connsiteY2" fmla="*/ 2919505 h 2920259"/>
                  <a:gd name="connsiteX3" fmla="*/ 2295 w 8167827"/>
                  <a:gd name="connsiteY3" fmla="*/ 1470941 h 2920259"/>
                  <a:gd name="connsiteX4" fmla="*/ 767 w 8167827"/>
                  <a:gd name="connsiteY4" fmla="*/ 0 h 2920259"/>
                  <a:gd name="connsiteX5" fmla="*/ 4068271 w 8167827"/>
                  <a:gd name="connsiteY5" fmla="*/ 1418897 h 2920259"/>
                  <a:gd name="connsiteX6" fmla="*/ 8167827 w 8167827"/>
                  <a:gd name="connsiteY6" fmla="*/ 40343 h 2920259"/>
                  <a:gd name="connsiteX0" fmla="*/ 8123687 w 8145760"/>
                  <a:gd name="connsiteY0" fmla="*/ 53735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23687 w 8145760"/>
                  <a:gd name="connsiteY6" fmla="*/ 53735 h 2920259"/>
                  <a:gd name="connsiteX0" fmla="*/ 8161918 w 8161918"/>
                  <a:gd name="connsiteY0" fmla="*/ 0 h 2943855"/>
                  <a:gd name="connsiteX1" fmla="*/ 8145760 w 8161918"/>
                  <a:gd name="connsiteY1" fmla="*/ 1603540 h 2943855"/>
                  <a:gd name="connsiteX2" fmla="*/ 4123353 w 8161918"/>
                  <a:gd name="connsiteY2" fmla="*/ 2943101 h 2943855"/>
                  <a:gd name="connsiteX3" fmla="*/ 2295 w 8161918"/>
                  <a:gd name="connsiteY3" fmla="*/ 1494537 h 2943855"/>
                  <a:gd name="connsiteX4" fmla="*/ 767 w 8161918"/>
                  <a:gd name="connsiteY4" fmla="*/ 23596 h 2943855"/>
                  <a:gd name="connsiteX5" fmla="*/ 4068271 w 8161918"/>
                  <a:gd name="connsiteY5" fmla="*/ 1442493 h 2943855"/>
                  <a:gd name="connsiteX6" fmla="*/ 8161918 w 8161918"/>
                  <a:gd name="connsiteY6" fmla="*/ 0 h 2943855"/>
                  <a:gd name="connsiteX0" fmla="*/ 8144926 w 8145760"/>
                  <a:gd name="connsiteY0" fmla="*/ 43424 h 2920259"/>
                  <a:gd name="connsiteX1" fmla="*/ 8145760 w 8145760"/>
                  <a:gd name="connsiteY1" fmla="*/ 1579944 h 2920259"/>
                  <a:gd name="connsiteX2" fmla="*/ 4123353 w 8145760"/>
                  <a:gd name="connsiteY2" fmla="*/ 2919505 h 2920259"/>
                  <a:gd name="connsiteX3" fmla="*/ 2295 w 8145760"/>
                  <a:gd name="connsiteY3" fmla="*/ 1470941 h 2920259"/>
                  <a:gd name="connsiteX4" fmla="*/ 767 w 8145760"/>
                  <a:gd name="connsiteY4" fmla="*/ 0 h 2920259"/>
                  <a:gd name="connsiteX5" fmla="*/ 4068271 w 8145760"/>
                  <a:gd name="connsiteY5" fmla="*/ 1418897 h 2920259"/>
                  <a:gd name="connsiteX6" fmla="*/ 8144926 w 8145760"/>
                  <a:gd name="connsiteY6" fmla="*/ 43424 h 2920259"/>
                  <a:gd name="connsiteX0" fmla="*/ 8161918 w 8161918"/>
                  <a:gd name="connsiteY0" fmla="*/ 0 h 2959321"/>
                  <a:gd name="connsiteX1" fmla="*/ 8145760 w 8161918"/>
                  <a:gd name="connsiteY1" fmla="*/ 1619006 h 2959321"/>
                  <a:gd name="connsiteX2" fmla="*/ 4123353 w 8161918"/>
                  <a:gd name="connsiteY2" fmla="*/ 2958567 h 2959321"/>
                  <a:gd name="connsiteX3" fmla="*/ 2295 w 8161918"/>
                  <a:gd name="connsiteY3" fmla="*/ 1510003 h 2959321"/>
                  <a:gd name="connsiteX4" fmla="*/ 767 w 8161918"/>
                  <a:gd name="connsiteY4" fmla="*/ 39062 h 2959321"/>
                  <a:gd name="connsiteX5" fmla="*/ 4068271 w 8161918"/>
                  <a:gd name="connsiteY5" fmla="*/ 1457959 h 2959321"/>
                  <a:gd name="connsiteX6" fmla="*/ 8161918 w 8161918"/>
                  <a:gd name="connsiteY6" fmla="*/ 0 h 2959321"/>
                  <a:gd name="connsiteX0" fmla="*/ 8161918 w 8162752"/>
                  <a:gd name="connsiteY0" fmla="*/ 0 h 2959488"/>
                  <a:gd name="connsiteX1" fmla="*/ 8162752 w 8162752"/>
                  <a:gd name="connsiteY1" fmla="*/ 1629317 h 2959488"/>
                  <a:gd name="connsiteX2" fmla="*/ 4123353 w 8162752"/>
                  <a:gd name="connsiteY2" fmla="*/ 2958567 h 2959488"/>
                  <a:gd name="connsiteX3" fmla="*/ 2295 w 8162752"/>
                  <a:gd name="connsiteY3" fmla="*/ 1510003 h 2959488"/>
                  <a:gd name="connsiteX4" fmla="*/ 767 w 8162752"/>
                  <a:gd name="connsiteY4" fmla="*/ 39062 h 2959488"/>
                  <a:gd name="connsiteX5" fmla="*/ 4068271 w 8162752"/>
                  <a:gd name="connsiteY5" fmla="*/ 1457959 h 2959488"/>
                  <a:gd name="connsiteX6" fmla="*/ 8161918 w 8162752"/>
                  <a:gd name="connsiteY6" fmla="*/ 0 h 2959488"/>
                  <a:gd name="connsiteX0" fmla="*/ 8165930 w 8166764"/>
                  <a:gd name="connsiteY0" fmla="*/ 7337 h 2966825"/>
                  <a:gd name="connsiteX1" fmla="*/ 8166764 w 8166764"/>
                  <a:gd name="connsiteY1" fmla="*/ 1636654 h 2966825"/>
                  <a:gd name="connsiteX2" fmla="*/ 4127365 w 8166764"/>
                  <a:gd name="connsiteY2" fmla="*/ 2965904 h 2966825"/>
                  <a:gd name="connsiteX3" fmla="*/ 6307 w 8166764"/>
                  <a:gd name="connsiteY3" fmla="*/ 1517340 h 2966825"/>
                  <a:gd name="connsiteX4" fmla="*/ 532 w 8166764"/>
                  <a:gd name="connsiteY4" fmla="*/ 0 h 2966825"/>
                  <a:gd name="connsiteX5" fmla="*/ 4072283 w 8166764"/>
                  <a:gd name="connsiteY5" fmla="*/ 1465296 h 2966825"/>
                  <a:gd name="connsiteX6" fmla="*/ 8165930 w 8166764"/>
                  <a:gd name="connsiteY6" fmla="*/ 7337 h 2966825"/>
                  <a:gd name="connsiteX0" fmla="*/ 8168119 w 8168953"/>
                  <a:gd name="connsiteY0" fmla="*/ 7337 h 2966682"/>
                  <a:gd name="connsiteX1" fmla="*/ 8168953 w 8168953"/>
                  <a:gd name="connsiteY1" fmla="*/ 1636654 h 2966682"/>
                  <a:gd name="connsiteX2" fmla="*/ 4129554 w 8168953"/>
                  <a:gd name="connsiteY2" fmla="*/ 2965904 h 2966682"/>
                  <a:gd name="connsiteX3" fmla="*/ 0 w 8168953"/>
                  <a:gd name="connsiteY3" fmla="*/ 1527651 h 2966682"/>
                  <a:gd name="connsiteX4" fmla="*/ 2721 w 8168953"/>
                  <a:gd name="connsiteY4" fmla="*/ 0 h 2966682"/>
                  <a:gd name="connsiteX5" fmla="*/ 4074472 w 8168953"/>
                  <a:gd name="connsiteY5" fmla="*/ 1465296 h 2966682"/>
                  <a:gd name="connsiteX6" fmla="*/ 8168119 w 8168953"/>
                  <a:gd name="connsiteY6" fmla="*/ 7337 h 2966682"/>
                  <a:gd name="connsiteX0" fmla="*/ 8168119 w 8168953"/>
                  <a:gd name="connsiteY0" fmla="*/ 7337 h 3100377"/>
                  <a:gd name="connsiteX1" fmla="*/ 8168953 w 8168953"/>
                  <a:gd name="connsiteY1" fmla="*/ 1636654 h 3100377"/>
                  <a:gd name="connsiteX2" fmla="*/ 4118520 w 8168953"/>
                  <a:gd name="connsiteY2" fmla="*/ 3099826 h 3100377"/>
                  <a:gd name="connsiteX3" fmla="*/ 0 w 8168953"/>
                  <a:gd name="connsiteY3" fmla="*/ 1527651 h 3100377"/>
                  <a:gd name="connsiteX4" fmla="*/ 2721 w 8168953"/>
                  <a:gd name="connsiteY4" fmla="*/ 0 h 3100377"/>
                  <a:gd name="connsiteX5" fmla="*/ 4074472 w 8168953"/>
                  <a:gd name="connsiteY5" fmla="*/ 1465296 h 3100377"/>
                  <a:gd name="connsiteX6" fmla="*/ 8168119 w 8168953"/>
                  <a:gd name="connsiteY6" fmla="*/ 7337 h 3100377"/>
                  <a:gd name="connsiteX0" fmla="*/ 8168119 w 8168953"/>
                  <a:gd name="connsiteY0" fmla="*/ 7337 h 3100429"/>
                  <a:gd name="connsiteX1" fmla="*/ 8168953 w 8168953"/>
                  <a:gd name="connsiteY1" fmla="*/ 1636654 h 3100429"/>
                  <a:gd name="connsiteX2" fmla="*/ 4118520 w 8168953"/>
                  <a:gd name="connsiteY2" fmla="*/ 3099826 h 3100429"/>
                  <a:gd name="connsiteX3" fmla="*/ 0 w 8168953"/>
                  <a:gd name="connsiteY3" fmla="*/ 1527651 h 3100429"/>
                  <a:gd name="connsiteX4" fmla="*/ 2721 w 8168953"/>
                  <a:gd name="connsiteY4" fmla="*/ 0 h 3100429"/>
                  <a:gd name="connsiteX5" fmla="*/ 4074472 w 8168953"/>
                  <a:gd name="connsiteY5" fmla="*/ 1465296 h 3100429"/>
                  <a:gd name="connsiteX6" fmla="*/ 8168119 w 8168953"/>
                  <a:gd name="connsiteY6" fmla="*/ 7337 h 3100429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72202 w 8166683"/>
                  <a:gd name="connsiteY5" fmla="*/ 1465296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  <a:gd name="connsiteX0" fmla="*/ 8165849 w 8166683"/>
                  <a:gd name="connsiteY0" fmla="*/ 7337 h 3099826"/>
                  <a:gd name="connsiteX1" fmla="*/ 8166683 w 8166683"/>
                  <a:gd name="connsiteY1" fmla="*/ 1636654 h 3099826"/>
                  <a:gd name="connsiteX2" fmla="*/ 4116250 w 8166683"/>
                  <a:gd name="connsiteY2" fmla="*/ 3099826 h 3099826"/>
                  <a:gd name="connsiteX3" fmla="*/ 8764 w 8166683"/>
                  <a:gd name="connsiteY3" fmla="*/ 1634789 h 3099826"/>
                  <a:gd name="connsiteX4" fmla="*/ 451 w 8166683"/>
                  <a:gd name="connsiteY4" fmla="*/ 0 h 3099826"/>
                  <a:gd name="connsiteX5" fmla="*/ 4061168 w 8166683"/>
                  <a:gd name="connsiteY5" fmla="*/ 1438511 h 3099826"/>
                  <a:gd name="connsiteX6" fmla="*/ 8165849 w 8166683"/>
                  <a:gd name="connsiteY6" fmla="*/ 7337 h 3099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6683" h="3099826">
                    <a:moveTo>
                      <a:pt x="8165849" y="7337"/>
                    </a:moveTo>
                    <a:lnTo>
                      <a:pt x="8166683" y="1636654"/>
                    </a:lnTo>
                    <a:cubicBezTo>
                      <a:pt x="7917761" y="2728489"/>
                      <a:pt x="5475903" y="3100137"/>
                      <a:pt x="4116250" y="3099826"/>
                    </a:cubicBezTo>
                    <a:cubicBezTo>
                      <a:pt x="2756597" y="3099515"/>
                      <a:pt x="245424" y="2744647"/>
                      <a:pt x="8764" y="1634789"/>
                    </a:cubicBezTo>
                    <a:cubicBezTo>
                      <a:pt x="11928" y="1215900"/>
                      <a:pt x="-2713" y="418889"/>
                      <a:pt x="451" y="0"/>
                    </a:cubicBezTo>
                    <a:cubicBezTo>
                      <a:pt x="385485" y="953840"/>
                      <a:pt x="2700268" y="1437288"/>
                      <a:pt x="4061168" y="1438511"/>
                    </a:cubicBezTo>
                    <a:cubicBezTo>
                      <a:pt x="5422068" y="1439734"/>
                      <a:pt x="7793228" y="1089449"/>
                      <a:pt x="8165849" y="73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8C2C9"/>
                  </a:gs>
                  <a:gs pos="21000">
                    <a:schemeClr val="bg1"/>
                  </a:gs>
                  <a:gs pos="60000">
                    <a:srgbClr val="D6DCE0"/>
                  </a:gs>
                  <a:gs pos="100000">
                    <a:srgbClr val="B8C2C9"/>
                  </a:gs>
                </a:gsLst>
                <a:lin ang="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     </a:t>
                </a:r>
              </a:p>
            </p:txBody>
          </p:sp>
          <p:sp>
            <p:nvSpPr>
              <p:cNvPr id="476" name="Oval 475">
                <a:extLst>
                  <a:ext uri="{FF2B5EF4-FFF2-40B4-BE49-F238E27FC236}">
                    <a16:creationId xmlns:a16="http://schemas.microsoft.com/office/drawing/2014/main" id="{088AE4BE-CE58-6D45-AD23-E5445AD82AE8}"/>
                  </a:ext>
                </a:extLst>
              </p:cNvPr>
              <p:cNvSpPr/>
              <p:nvPr/>
            </p:nvSpPr>
            <p:spPr>
              <a:xfrm>
                <a:off x="7494729" y="2774731"/>
                <a:ext cx="1480163" cy="579140"/>
              </a:xfrm>
              <a:prstGeom prst="ellipse">
                <a:avLst/>
              </a:prstGeom>
              <a:solidFill>
                <a:srgbClr val="B8C2C9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Calibri" panose="020F0502020204030204"/>
                  </a:rPr>
                  <a:t>              </a:t>
                </a:r>
              </a:p>
            </p:txBody>
          </p:sp>
          <p:grpSp>
            <p:nvGrpSpPr>
              <p:cNvPr id="477" name="Group 476">
                <a:extLst>
                  <a:ext uri="{FF2B5EF4-FFF2-40B4-BE49-F238E27FC236}">
                    <a16:creationId xmlns:a16="http://schemas.microsoft.com/office/drawing/2014/main" id="{FEC23B2F-71F1-144E-A4D3-FC4001EEB646}"/>
                  </a:ext>
                </a:extLst>
              </p:cNvPr>
              <p:cNvGrpSpPr/>
              <p:nvPr/>
            </p:nvGrpSpPr>
            <p:grpSpPr>
              <a:xfrm>
                <a:off x="7713663" y="2848339"/>
                <a:ext cx="1042107" cy="425543"/>
                <a:chOff x="7786941" y="2884917"/>
                <a:chExt cx="897649" cy="353919"/>
              </a:xfrm>
            </p:grpSpPr>
            <p:sp>
              <p:nvSpPr>
                <p:cNvPr id="478" name="Freeform 477">
                  <a:extLst>
                    <a:ext uri="{FF2B5EF4-FFF2-40B4-BE49-F238E27FC236}">
                      <a16:creationId xmlns:a16="http://schemas.microsoft.com/office/drawing/2014/main" id="{0738D3F4-09CC-AA40-B652-A2B1EE81EA0F}"/>
                    </a:ext>
                  </a:extLst>
                </p:cNvPr>
                <p:cNvSpPr/>
                <p:nvPr/>
              </p:nvSpPr>
              <p:spPr>
                <a:xfrm>
                  <a:off x="7811770" y="2884917"/>
                  <a:ext cx="849158" cy="198115"/>
                </a:xfrm>
                <a:custGeom>
                  <a:avLst/>
                  <a:gdLst>
                    <a:gd name="connsiteX0" fmla="*/ 3725333 w 4588933"/>
                    <a:gd name="connsiteY0" fmla="*/ 0 h 1049866"/>
                    <a:gd name="connsiteX1" fmla="*/ 4588933 w 4588933"/>
                    <a:gd name="connsiteY1" fmla="*/ 270933 h 1049866"/>
                    <a:gd name="connsiteX2" fmla="*/ 3962400 w 4588933"/>
                    <a:gd name="connsiteY2" fmla="*/ 541866 h 1049866"/>
                    <a:gd name="connsiteX3" fmla="*/ 3742267 w 4588933"/>
                    <a:gd name="connsiteY3" fmla="*/ 457200 h 1049866"/>
                    <a:gd name="connsiteX4" fmla="*/ 2269067 w 4588933"/>
                    <a:gd name="connsiteY4" fmla="*/ 1049866 h 1049866"/>
                    <a:gd name="connsiteX5" fmla="*/ 880533 w 4588933"/>
                    <a:gd name="connsiteY5" fmla="*/ 457200 h 1049866"/>
                    <a:gd name="connsiteX6" fmla="*/ 592667 w 4588933"/>
                    <a:gd name="connsiteY6" fmla="*/ 541866 h 1049866"/>
                    <a:gd name="connsiteX7" fmla="*/ 0 w 4588933"/>
                    <a:gd name="connsiteY7" fmla="*/ 254000 h 1049866"/>
                    <a:gd name="connsiteX8" fmla="*/ 880533 w 4588933"/>
                    <a:gd name="connsiteY8" fmla="*/ 16933 h 1049866"/>
                    <a:gd name="connsiteX9" fmla="*/ 2302933 w 4588933"/>
                    <a:gd name="connsiteY9" fmla="*/ 626533 h 1049866"/>
                    <a:gd name="connsiteX10" fmla="*/ 3725333 w 4588933"/>
                    <a:gd name="connsiteY10" fmla="*/ 0 h 1049866"/>
                    <a:gd name="connsiteX0" fmla="*/ 3725333 w 4641485"/>
                    <a:gd name="connsiteY0" fmla="*/ 0 h 1049866"/>
                    <a:gd name="connsiteX1" fmla="*/ 4641485 w 4641485"/>
                    <a:gd name="connsiteY1" fmla="*/ 239402 h 1049866"/>
                    <a:gd name="connsiteX2" fmla="*/ 3962400 w 4641485"/>
                    <a:gd name="connsiteY2" fmla="*/ 541866 h 1049866"/>
                    <a:gd name="connsiteX3" fmla="*/ 3742267 w 4641485"/>
                    <a:gd name="connsiteY3" fmla="*/ 457200 h 1049866"/>
                    <a:gd name="connsiteX4" fmla="*/ 2269067 w 4641485"/>
                    <a:gd name="connsiteY4" fmla="*/ 1049866 h 1049866"/>
                    <a:gd name="connsiteX5" fmla="*/ 880533 w 4641485"/>
                    <a:gd name="connsiteY5" fmla="*/ 457200 h 1049866"/>
                    <a:gd name="connsiteX6" fmla="*/ 592667 w 4641485"/>
                    <a:gd name="connsiteY6" fmla="*/ 541866 h 1049866"/>
                    <a:gd name="connsiteX7" fmla="*/ 0 w 4641485"/>
                    <a:gd name="connsiteY7" fmla="*/ 254000 h 1049866"/>
                    <a:gd name="connsiteX8" fmla="*/ 880533 w 4641485"/>
                    <a:gd name="connsiteY8" fmla="*/ 16933 h 1049866"/>
                    <a:gd name="connsiteX9" fmla="*/ 2302933 w 4641485"/>
                    <a:gd name="connsiteY9" fmla="*/ 626533 h 1049866"/>
                    <a:gd name="connsiteX10" fmla="*/ 3725333 w 4641485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73798 w 4673016"/>
                    <a:gd name="connsiteY3" fmla="*/ 45720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84308 w 4673016"/>
                    <a:gd name="connsiteY3" fmla="*/ 404648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34464 w 4673016"/>
                    <a:gd name="connsiteY9" fmla="*/ 62653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32979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794818 w 4673016"/>
                    <a:gd name="connsiteY3" fmla="*/ 436179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  <a:gd name="connsiteX0" fmla="*/ 3756864 w 4673016"/>
                    <a:gd name="connsiteY0" fmla="*/ 0 h 1049866"/>
                    <a:gd name="connsiteX1" fmla="*/ 4673016 w 4673016"/>
                    <a:gd name="connsiteY1" fmla="*/ 239402 h 1049866"/>
                    <a:gd name="connsiteX2" fmla="*/ 3993931 w 4673016"/>
                    <a:gd name="connsiteY2" fmla="*/ 541866 h 1049866"/>
                    <a:gd name="connsiteX3" fmla="*/ 3815839 w 4673016"/>
                    <a:gd name="connsiteY3" fmla="*/ 467710 h 1049866"/>
                    <a:gd name="connsiteX4" fmla="*/ 2300598 w 4673016"/>
                    <a:gd name="connsiteY4" fmla="*/ 1049866 h 1049866"/>
                    <a:gd name="connsiteX5" fmla="*/ 912064 w 4673016"/>
                    <a:gd name="connsiteY5" fmla="*/ 457200 h 1049866"/>
                    <a:gd name="connsiteX6" fmla="*/ 624198 w 4673016"/>
                    <a:gd name="connsiteY6" fmla="*/ 541866 h 1049866"/>
                    <a:gd name="connsiteX7" fmla="*/ 0 w 4673016"/>
                    <a:gd name="connsiteY7" fmla="*/ 275021 h 1049866"/>
                    <a:gd name="connsiteX8" fmla="*/ 912064 w 4673016"/>
                    <a:gd name="connsiteY8" fmla="*/ 16933 h 1049866"/>
                    <a:gd name="connsiteX9" fmla="*/ 2323954 w 4673016"/>
                    <a:gd name="connsiteY9" fmla="*/ 616023 h 1049866"/>
                    <a:gd name="connsiteX10" fmla="*/ 3756864 w 4673016"/>
                    <a:gd name="connsiteY10" fmla="*/ 0 h 104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673016" h="1049866">
                      <a:moveTo>
                        <a:pt x="3756864" y="0"/>
                      </a:moveTo>
                      <a:lnTo>
                        <a:pt x="4673016" y="239402"/>
                      </a:lnTo>
                      <a:lnTo>
                        <a:pt x="3993931" y="541866"/>
                      </a:lnTo>
                      <a:lnTo>
                        <a:pt x="3815839" y="467710"/>
                      </a:lnTo>
                      <a:lnTo>
                        <a:pt x="2300598" y="1049866"/>
                      </a:lnTo>
                      <a:lnTo>
                        <a:pt x="912064" y="457200"/>
                      </a:lnTo>
                      <a:lnTo>
                        <a:pt x="624198" y="541866"/>
                      </a:lnTo>
                      <a:lnTo>
                        <a:pt x="0" y="275021"/>
                      </a:lnTo>
                      <a:lnTo>
                        <a:pt x="912064" y="16933"/>
                      </a:lnTo>
                      <a:lnTo>
                        <a:pt x="2323954" y="616023"/>
                      </a:lnTo>
                      <a:lnTo>
                        <a:pt x="3756864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79" name="Freeform 478">
                  <a:extLst>
                    <a:ext uri="{FF2B5EF4-FFF2-40B4-BE49-F238E27FC236}">
                      <a16:creationId xmlns:a16="http://schemas.microsoft.com/office/drawing/2014/main" id="{BC88F3C9-F83D-3640-BE16-5C590ABF4A29}"/>
                    </a:ext>
                  </a:extLst>
                </p:cNvPr>
                <p:cNvSpPr/>
                <p:nvPr/>
              </p:nvSpPr>
              <p:spPr>
                <a:xfrm>
                  <a:off x="8367548" y="3054383"/>
                  <a:ext cx="317042" cy="170569"/>
                </a:xfrm>
                <a:custGeom>
                  <a:avLst/>
                  <a:gdLst>
                    <a:gd name="connsiteX0" fmla="*/ 21021 w 1744718"/>
                    <a:gd name="connsiteY0" fmla="*/ 0 h 903890"/>
                    <a:gd name="connsiteX1" fmla="*/ 1744718 w 1744718"/>
                    <a:gd name="connsiteY1" fmla="*/ 693683 h 903890"/>
                    <a:gd name="connsiteX2" fmla="*/ 1145628 w 1744718"/>
                    <a:gd name="connsiteY2" fmla="*/ 903890 h 903890"/>
                    <a:gd name="connsiteX3" fmla="*/ 0 w 1744718"/>
                    <a:gd name="connsiteY3" fmla="*/ 451945 h 903890"/>
                    <a:gd name="connsiteX4" fmla="*/ 21021 w 1744718"/>
                    <a:gd name="connsiteY4" fmla="*/ 0 h 903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44718" h="903890">
                      <a:moveTo>
                        <a:pt x="21021" y="0"/>
                      </a:moveTo>
                      <a:lnTo>
                        <a:pt x="1744718" y="693683"/>
                      </a:lnTo>
                      <a:lnTo>
                        <a:pt x="1145628" y="903890"/>
                      </a:lnTo>
                      <a:lnTo>
                        <a:pt x="0" y="451945"/>
                      </a:lnTo>
                      <a:lnTo>
                        <a:pt x="21021" y="0"/>
                      </a:lnTo>
                      <a:close/>
                    </a:path>
                  </a:pathLst>
                </a:custGeom>
                <a:solidFill>
                  <a:srgbClr val="0000A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80" name="Freeform 479">
                  <a:extLst>
                    <a:ext uri="{FF2B5EF4-FFF2-40B4-BE49-F238E27FC236}">
                      <a16:creationId xmlns:a16="http://schemas.microsoft.com/office/drawing/2014/main" id="{B74D1678-3AF4-D64E-B93A-4ABAEE27B87D}"/>
                    </a:ext>
                  </a:extLst>
                </p:cNvPr>
                <p:cNvSpPr/>
                <p:nvPr/>
              </p:nvSpPr>
              <p:spPr>
                <a:xfrm>
                  <a:off x="7786941" y="3054383"/>
                  <a:ext cx="311312" cy="168585"/>
                </a:xfrm>
                <a:custGeom>
                  <a:avLst/>
                  <a:gdLst>
                    <a:gd name="connsiteX0" fmla="*/ 1702676 w 1713187"/>
                    <a:gd name="connsiteY0" fmla="*/ 0 h 893380"/>
                    <a:gd name="connsiteX1" fmla="*/ 1713187 w 1713187"/>
                    <a:gd name="connsiteY1" fmla="*/ 472966 h 893380"/>
                    <a:gd name="connsiteX2" fmla="*/ 578069 w 1713187"/>
                    <a:gd name="connsiteY2" fmla="*/ 893380 h 893380"/>
                    <a:gd name="connsiteX3" fmla="*/ 0 w 1713187"/>
                    <a:gd name="connsiteY3" fmla="*/ 693683 h 893380"/>
                    <a:gd name="connsiteX4" fmla="*/ 1702676 w 1713187"/>
                    <a:gd name="connsiteY4" fmla="*/ 0 h 89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13187" h="893380">
                      <a:moveTo>
                        <a:pt x="1702676" y="0"/>
                      </a:moveTo>
                      <a:lnTo>
                        <a:pt x="1713187" y="472966"/>
                      </a:lnTo>
                      <a:lnTo>
                        <a:pt x="578069" y="893380"/>
                      </a:lnTo>
                      <a:lnTo>
                        <a:pt x="0" y="693683"/>
                      </a:lnTo>
                      <a:lnTo>
                        <a:pt x="1702676" y="0"/>
                      </a:lnTo>
                      <a:close/>
                    </a:path>
                  </a:pathLst>
                </a:custGeom>
                <a:solidFill>
                  <a:srgbClr val="0000A8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81" name="Freeform 480">
                  <a:extLst>
                    <a:ext uri="{FF2B5EF4-FFF2-40B4-BE49-F238E27FC236}">
                      <a16:creationId xmlns:a16="http://schemas.microsoft.com/office/drawing/2014/main" id="{F8FF05AC-BC7F-A648-BFB5-6EF8D4BD3089}"/>
                    </a:ext>
                  </a:extLst>
                </p:cNvPr>
                <p:cNvSpPr/>
                <p:nvPr/>
              </p:nvSpPr>
              <p:spPr>
                <a:xfrm>
                  <a:off x="7895013" y="2971083"/>
                  <a:ext cx="676892" cy="267753"/>
                </a:xfrm>
                <a:custGeom>
                  <a:avLst/>
                  <a:gdLst>
                    <a:gd name="connsiteX0" fmla="*/ 599089 w 4162096"/>
                    <a:gd name="connsiteY0" fmla="*/ 273269 h 1618593"/>
                    <a:gd name="connsiteX1" fmla="*/ 882869 w 4162096"/>
                    <a:gd name="connsiteY1" fmla="*/ 199697 h 1618593"/>
                    <a:gd name="connsiteX2" fmla="*/ 2312276 w 4162096"/>
                    <a:gd name="connsiteY2" fmla="*/ 798786 h 1618593"/>
                    <a:gd name="connsiteX3" fmla="*/ 3794234 w 4162096"/>
                    <a:gd name="connsiteY3" fmla="*/ 199697 h 1618593"/>
                    <a:gd name="connsiteX4" fmla="*/ 4014951 w 4162096"/>
                    <a:gd name="connsiteY4" fmla="*/ 273269 h 1618593"/>
                    <a:gd name="connsiteX5" fmla="*/ 3058510 w 4162096"/>
                    <a:gd name="connsiteY5" fmla="*/ 641131 h 1618593"/>
                    <a:gd name="connsiteX6" fmla="*/ 3026979 w 4162096"/>
                    <a:gd name="connsiteY6" fmla="*/ 1114097 h 1618593"/>
                    <a:gd name="connsiteX7" fmla="*/ 4162096 w 4162096"/>
                    <a:gd name="connsiteY7" fmla="*/ 1545021 h 1618593"/>
                    <a:gd name="connsiteX8" fmla="*/ 3878317 w 4162096"/>
                    <a:gd name="connsiteY8" fmla="*/ 1608083 h 1618593"/>
                    <a:gd name="connsiteX9" fmla="*/ 2301765 w 4162096"/>
                    <a:gd name="connsiteY9" fmla="*/ 945931 h 1618593"/>
                    <a:gd name="connsiteX10" fmla="*/ 693682 w 4162096"/>
                    <a:gd name="connsiteY10" fmla="*/ 1618593 h 1618593"/>
                    <a:gd name="connsiteX11" fmla="*/ 430924 w 4162096"/>
                    <a:gd name="connsiteY11" fmla="*/ 1524000 h 1618593"/>
                    <a:gd name="connsiteX12" fmla="*/ 1576551 w 4162096"/>
                    <a:gd name="connsiteY12" fmla="*/ 1082566 h 1618593"/>
                    <a:gd name="connsiteX13" fmla="*/ 1545020 w 4162096"/>
                    <a:gd name="connsiteY13" fmla="*/ 609600 h 1618593"/>
                    <a:gd name="connsiteX14" fmla="*/ 0 w 4162096"/>
                    <a:gd name="connsiteY14" fmla="*/ 0 h 1618593"/>
                    <a:gd name="connsiteX15" fmla="*/ 872358 w 4162096"/>
                    <a:gd name="connsiteY15" fmla="*/ 210207 h 1618593"/>
                    <a:gd name="connsiteX16" fmla="*/ 872358 w 4162096"/>
                    <a:gd name="connsiteY16" fmla="*/ 210207 h 1618593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15" fmla="*/ 441434 w 3731172"/>
                    <a:gd name="connsiteY15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441434 w 3731172"/>
                    <a:gd name="connsiteY14" fmla="*/ 10510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357351 w 3731172"/>
                    <a:gd name="connsiteY14" fmla="*/ 115613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0990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47144 w 3731172"/>
                    <a:gd name="connsiteY14" fmla="*/ 6306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14096 w 3731172"/>
                    <a:gd name="connsiteY13" fmla="*/ 420413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56137 w 3731172"/>
                    <a:gd name="connsiteY13" fmla="*/ 441434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882869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68165 w 3731172"/>
                    <a:gd name="connsiteY0" fmla="*/ 73572 h 1418896"/>
                    <a:gd name="connsiteX1" fmla="*/ 451945 w 3731172"/>
                    <a:gd name="connsiteY1" fmla="*/ 0 h 1418896"/>
                    <a:gd name="connsiteX2" fmla="*/ 1881352 w 3731172"/>
                    <a:gd name="connsiteY2" fmla="*/ 599089 h 1418896"/>
                    <a:gd name="connsiteX3" fmla="*/ 3363310 w 3731172"/>
                    <a:gd name="connsiteY3" fmla="*/ 0 h 1418896"/>
                    <a:gd name="connsiteX4" fmla="*/ 3584027 w 3731172"/>
                    <a:gd name="connsiteY4" fmla="*/ 73572 h 1418896"/>
                    <a:gd name="connsiteX5" fmla="*/ 2627586 w 3731172"/>
                    <a:gd name="connsiteY5" fmla="*/ 441434 h 1418896"/>
                    <a:gd name="connsiteX6" fmla="*/ 2596055 w 3731172"/>
                    <a:gd name="connsiteY6" fmla="*/ 914400 h 1418896"/>
                    <a:gd name="connsiteX7" fmla="*/ 3731172 w 3731172"/>
                    <a:gd name="connsiteY7" fmla="*/ 1345324 h 1418896"/>
                    <a:gd name="connsiteX8" fmla="*/ 3447393 w 3731172"/>
                    <a:gd name="connsiteY8" fmla="*/ 1408386 h 1418896"/>
                    <a:gd name="connsiteX9" fmla="*/ 1870841 w 3731172"/>
                    <a:gd name="connsiteY9" fmla="*/ 746234 h 1418896"/>
                    <a:gd name="connsiteX10" fmla="*/ 262758 w 3731172"/>
                    <a:gd name="connsiteY10" fmla="*/ 1418896 h 1418896"/>
                    <a:gd name="connsiteX11" fmla="*/ 0 w 3731172"/>
                    <a:gd name="connsiteY11" fmla="*/ 1324303 h 1418896"/>
                    <a:gd name="connsiteX12" fmla="*/ 1145627 w 3731172"/>
                    <a:gd name="connsiteY12" fmla="*/ 903890 h 1418896"/>
                    <a:gd name="connsiteX13" fmla="*/ 1145626 w 3731172"/>
                    <a:gd name="connsiteY13" fmla="*/ 451945 h 1418896"/>
                    <a:gd name="connsiteX14" fmla="*/ 189185 w 3731172"/>
                    <a:gd name="connsiteY14" fmla="*/ 84081 h 1418896"/>
                    <a:gd name="connsiteX15" fmla="*/ 168165 w 3731172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575034 w 3710151"/>
                    <a:gd name="connsiteY6" fmla="*/ 91440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06565 w 3710151"/>
                    <a:gd name="connsiteY6" fmla="*/ 924910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06565 w 3710151"/>
                    <a:gd name="connsiteY5" fmla="*/ 441434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5151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60331 w 3710151"/>
                    <a:gd name="connsiteY2" fmla="*/ 599089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124605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12460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47144 w 3710151"/>
                    <a:gd name="connsiteY0" fmla="*/ 73572 h 1418896"/>
                    <a:gd name="connsiteX1" fmla="*/ 430924 w 3710151"/>
                    <a:gd name="connsiteY1" fmla="*/ 0 h 1418896"/>
                    <a:gd name="connsiteX2" fmla="*/ 1838028 w 3710151"/>
                    <a:gd name="connsiteY2" fmla="*/ 591655 h 1418896"/>
                    <a:gd name="connsiteX3" fmla="*/ 3342289 w 3710151"/>
                    <a:gd name="connsiteY3" fmla="*/ 0 h 1418896"/>
                    <a:gd name="connsiteX4" fmla="*/ 3563006 w 3710151"/>
                    <a:gd name="connsiteY4" fmla="*/ 73572 h 1418896"/>
                    <a:gd name="connsiteX5" fmla="*/ 2617717 w 3710151"/>
                    <a:gd name="connsiteY5" fmla="*/ 448868 h 1418896"/>
                    <a:gd name="connsiteX6" fmla="*/ 2610282 w 3710151"/>
                    <a:gd name="connsiteY6" fmla="*/ 902607 h 1418896"/>
                    <a:gd name="connsiteX7" fmla="*/ 3710151 w 3710151"/>
                    <a:gd name="connsiteY7" fmla="*/ 1345324 h 1418896"/>
                    <a:gd name="connsiteX8" fmla="*/ 3426372 w 3710151"/>
                    <a:gd name="connsiteY8" fmla="*/ 1408386 h 1418896"/>
                    <a:gd name="connsiteX9" fmla="*/ 1849820 w 3710151"/>
                    <a:gd name="connsiteY9" fmla="*/ 746234 h 1418896"/>
                    <a:gd name="connsiteX10" fmla="*/ 241737 w 3710151"/>
                    <a:gd name="connsiteY10" fmla="*/ 1418896 h 1418896"/>
                    <a:gd name="connsiteX11" fmla="*/ 0 w 3710151"/>
                    <a:gd name="connsiteY11" fmla="*/ 1334814 h 1418896"/>
                    <a:gd name="connsiteX12" fmla="*/ 1098586 w 3710151"/>
                    <a:gd name="connsiteY12" fmla="*/ 903890 h 1418896"/>
                    <a:gd name="connsiteX13" fmla="*/ 1087434 w 3710151"/>
                    <a:gd name="connsiteY13" fmla="*/ 451945 h 1418896"/>
                    <a:gd name="connsiteX14" fmla="*/ 168164 w 3710151"/>
                    <a:gd name="connsiteY14" fmla="*/ 84081 h 1418896"/>
                    <a:gd name="connsiteX15" fmla="*/ 147144 w 3710151"/>
                    <a:gd name="connsiteY15" fmla="*/ 73572 h 1418896"/>
                    <a:gd name="connsiteX0" fmla="*/ 162012 w 3725019"/>
                    <a:gd name="connsiteY0" fmla="*/ 73572 h 1418896"/>
                    <a:gd name="connsiteX1" fmla="*/ 445792 w 3725019"/>
                    <a:gd name="connsiteY1" fmla="*/ 0 h 1418896"/>
                    <a:gd name="connsiteX2" fmla="*/ 1852896 w 3725019"/>
                    <a:gd name="connsiteY2" fmla="*/ 591655 h 1418896"/>
                    <a:gd name="connsiteX3" fmla="*/ 3357157 w 3725019"/>
                    <a:gd name="connsiteY3" fmla="*/ 0 h 1418896"/>
                    <a:gd name="connsiteX4" fmla="*/ 3577874 w 3725019"/>
                    <a:gd name="connsiteY4" fmla="*/ 73572 h 1418896"/>
                    <a:gd name="connsiteX5" fmla="*/ 2632585 w 3725019"/>
                    <a:gd name="connsiteY5" fmla="*/ 448868 h 1418896"/>
                    <a:gd name="connsiteX6" fmla="*/ 2625150 w 3725019"/>
                    <a:gd name="connsiteY6" fmla="*/ 902607 h 1418896"/>
                    <a:gd name="connsiteX7" fmla="*/ 3725019 w 3725019"/>
                    <a:gd name="connsiteY7" fmla="*/ 1345324 h 1418896"/>
                    <a:gd name="connsiteX8" fmla="*/ 3441240 w 3725019"/>
                    <a:gd name="connsiteY8" fmla="*/ 1408386 h 1418896"/>
                    <a:gd name="connsiteX9" fmla="*/ 1864688 w 3725019"/>
                    <a:gd name="connsiteY9" fmla="*/ 746234 h 1418896"/>
                    <a:gd name="connsiteX10" fmla="*/ 256605 w 3725019"/>
                    <a:gd name="connsiteY10" fmla="*/ 1418896 h 1418896"/>
                    <a:gd name="connsiteX11" fmla="*/ 0 w 3725019"/>
                    <a:gd name="connsiteY11" fmla="*/ 1331097 h 1418896"/>
                    <a:gd name="connsiteX12" fmla="*/ 1113454 w 3725019"/>
                    <a:gd name="connsiteY12" fmla="*/ 903890 h 1418896"/>
                    <a:gd name="connsiteX13" fmla="*/ 1102302 w 3725019"/>
                    <a:gd name="connsiteY13" fmla="*/ 451945 h 1418896"/>
                    <a:gd name="connsiteX14" fmla="*/ 183032 w 3725019"/>
                    <a:gd name="connsiteY14" fmla="*/ 84081 h 1418896"/>
                    <a:gd name="connsiteX15" fmla="*/ 162012 w 3725019"/>
                    <a:gd name="connsiteY15" fmla="*/ 73572 h 1418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725019" h="1418896">
                      <a:moveTo>
                        <a:pt x="162012" y="73572"/>
                      </a:moveTo>
                      <a:lnTo>
                        <a:pt x="445792" y="0"/>
                      </a:lnTo>
                      <a:lnTo>
                        <a:pt x="1852896" y="591655"/>
                      </a:lnTo>
                      <a:lnTo>
                        <a:pt x="3357157" y="0"/>
                      </a:lnTo>
                      <a:lnTo>
                        <a:pt x="3577874" y="73572"/>
                      </a:lnTo>
                      <a:lnTo>
                        <a:pt x="2632585" y="448868"/>
                      </a:lnTo>
                      <a:lnTo>
                        <a:pt x="2625150" y="902607"/>
                      </a:lnTo>
                      <a:lnTo>
                        <a:pt x="3725019" y="1345324"/>
                      </a:lnTo>
                      <a:lnTo>
                        <a:pt x="3441240" y="1408386"/>
                      </a:lnTo>
                      <a:lnTo>
                        <a:pt x="1864688" y="746234"/>
                      </a:lnTo>
                      <a:lnTo>
                        <a:pt x="256605" y="1418896"/>
                      </a:lnTo>
                      <a:lnTo>
                        <a:pt x="0" y="1331097"/>
                      </a:lnTo>
                      <a:lnTo>
                        <a:pt x="1113454" y="903890"/>
                      </a:lnTo>
                      <a:cubicBezTo>
                        <a:pt x="1113454" y="760249"/>
                        <a:pt x="1102302" y="595586"/>
                        <a:pt x="1102302" y="451945"/>
                      </a:cubicBezTo>
                      <a:lnTo>
                        <a:pt x="183032" y="84081"/>
                      </a:lnTo>
                      <a:cubicBezTo>
                        <a:pt x="26317" y="21019"/>
                        <a:pt x="169019" y="77075"/>
                        <a:pt x="162012" y="7357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350" dirty="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631FB7CC-D2A5-C749-8D9F-01B9FA129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60" y="1142595"/>
            <a:ext cx="7886700" cy="670967"/>
          </a:xfrm>
        </p:spPr>
        <p:txBody>
          <a:bodyPr>
            <a:normAutofit/>
          </a:bodyPr>
          <a:lstStyle/>
          <a:p>
            <a:r>
              <a:rPr lang="en-US" b="0" kern="0" dirty="0">
                <a:solidFill>
                  <a:schemeClr val="tx1"/>
                </a:solidFill>
                <a:latin typeface="+mn-lt"/>
                <a:ea typeface="ＭＳ Ｐゴシック" charset="0"/>
              </a:rPr>
              <a:t>LTE data plane: associating with a BS</a:t>
            </a:r>
          </a:p>
        </p:txBody>
      </p: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C9C48704-237C-E042-A607-8A9FFF15112D}"/>
              </a:ext>
            </a:extLst>
          </p:cNvPr>
          <p:cNvGrpSpPr/>
          <p:nvPr/>
        </p:nvGrpSpPr>
        <p:grpSpPr>
          <a:xfrm>
            <a:off x="2835774" y="1761168"/>
            <a:ext cx="593126" cy="885032"/>
            <a:chOff x="5970432" y="1629202"/>
            <a:chExt cx="888604" cy="1197664"/>
          </a:xfrm>
        </p:grpSpPr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EC48FFA5-0B8D-8940-9578-5CAAB8B434CA}"/>
                </a:ext>
              </a:extLst>
            </p:cNvPr>
            <p:cNvGrpSpPr/>
            <p:nvPr/>
          </p:nvGrpSpPr>
          <p:grpSpPr>
            <a:xfrm>
              <a:off x="5970432" y="1629202"/>
              <a:ext cx="466245" cy="924931"/>
              <a:chOff x="6476205" y="1307523"/>
              <a:chExt cx="466245" cy="924931"/>
            </a:xfrm>
          </p:grpSpPr>
          <p:grpSp>
            <p:nvGrpSpPr>
              <p:cNvPr id="316" name="Group 817">
                <a:extLst>
                  <a:ext uri="{FF2B5EF4-FFF2-40B4-BE49-F238E27FC236}">
                    <a16:creationId xmlns:a16="http://schemas.microsoft.com/office/drawing/2014/main" id="{C2EF0451-0CA1-724A-BA7D-FA7A8388A4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76205" y="1307523"/>
                <a:ext cx="466245" cy="392290"/>
                <a:chOff x="2920" y="1445"/>
                <a:chExt cx="326" cy="289"/>
              </a:xfrm>
            </p:grpSpPr>
            <p:sp>
              <p:nvSpPr>
                <p:cNvPr id="333" name="Oval 818">
                  <a:extLst>
                    <a:ext uri="{FF2B5EF4-FFF2-40B4-BE49-F238E27FC236}">
                      <a16:creationId xmlns:a16="http://schemas.microsoft.com/office/drawing/2014/main" id="{A613AA86-1E03-5344-825E-696D7901DD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0" y="1445"/>
                  <a:ext cx="326" cy="289"/>
                </a:xfrm>
                <a:prstGeom prst="ellipse">
                  <a:avLst/>
                </a:prstGeom>
                <a:noFill/>
                <a:ln w="12700">
                  <a:solidFill>
                    <a:srgbClr val="011199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500" dirty="0">
                    <a:cs typeface="+mn-cs"/>
                  </a:endParaRPr>
                </a:p>
              </p:txBody>
            </p:sp>
            <p:grpSp>
              <p:nvGrpSpPr>
                <p:cNvPr id="334" name="Group 819">
                  <a:extLst>
                    <a:ext uri="{FF2B5EF4-FFF2-40B4-BE49-F238E27FC236}">
                      <a16:creationId xmlns:a16="http://schemas.microsoft.com/office/drawing/2014/main" id="{C922C50E-F1D7-FC45-ABFC-A32030B84E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49" y="1476"/>
                  <a:ext cx="265" cy="228"/>
                  <a:chOff x="2949" y="1476"/>
                  <a:chExt cx="265" cy="228"/>
                </a:xfrm>
              </p:grpSpPr>
              <p:sp>
                <p:nvSpPr>
                  <p:cNvPr id="335" name="Oval 820">
                    <a:extLst>
                      <a:ext uri="{FF2B5EF4-FFF2-40B4-BE49-F238E27FC236}">
                        <a16:creationId xmlns:a16="http://schemas.microsoft.com/office/drawing/2014/main" id="{7AB8EDE7-CA20-EA49-AE13-8B0E3024B6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30" y="1545"/>
                    <a:ext cx="107" cy="92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1500" dirty="0">
                      <a:cs typeface="+mn-cs"/>
                    </a:endParaRPr>
                  </a:p>
                </p:txBody>
              </p:sp>
              <p:sp>
                <p:nvSpPr>
                  <p:cNvPr id="336" name="Oval 821">
                    <a:extLst>
                      <a:ext uri="{FF2B5EF4-FFF2-40B4-BE49-F238E27FC236}">
                        <a16:creationId xmlns:a16="http://schemas.microsoft.com/office/drawing/2014/main" id="{CFF1CFAD-0B4A-5249-BE82-B24B699A09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06" y="1525"/>
                    <a:ext cx="154" cy="131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1500" dirty="0">
                      <a:cs typeface="+mn-cs"/>
                    </a:endParaRPr>
                  </a:p>
                </p:txBody>
              </p:sp>
              <p:sp>
                <p:nvSpPr>
                  <p:cNvPr id="337" name="Oval 822">
                    <a:extLst>
                      <a:ext uri="{FF2B5EF4-FFF2-40B4-BE49-F238E27FC236}">
                        <a16:creationId xmlns:a16="http://schemas.microsoft.com/office/drawing/2014/main" id="{290B1727-5427-6149-A5EF-2A0BE27D1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3" y="1501"/>
                    <a:ext cx="203" cy="179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1500" dirty="0">
                      <a:cs typeface="+mn-cs"/>
                    </a:endParaRPr>
                  </a:p>
                </p:txBody>
              </p:sp>
              <p:sp>
                <p:nvSpPr>
                  <p:cNvPr id="338" name="Oval 823">
                    <a:extLst>
                      <a:ext uri="{FF2B5EF4-FFF2-40B4-BE49-F238E27FC236}">
                        <a16:creationId xmlns:a16="http://schemas.microsoft.com/office/drawing/2014/main" id="{4793DA61-B3FF-2E4D-AA14-FDB0E9C19E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49" y="1476"/>
                    <a:ext cx="265" cy="228"/>
                  </a:xfrm>
                  <a:prstGeom prst="ellipse">
                    <a:avLst/>
                  </a:prstGeom>
                  <a:noFill/>
                  <a:ln w="12700">
                    <a:solidFill>
                      <a:srgbClr val="011199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1500" dirty="0">
                      <a:cs typeface="+mn-cs"/>
                    </a:endParaRPr>
                  </a:p>
                </p:txBody>
              </p:sp>
            </p:grpSp>
          </p:grpSp>
          <p:grpSp>
            <p:nvGrpSpPr>
              <p:cNvPr id="317" name="Group 398">
                <a:extLst>
                  <a:ext uri="{FF2B5EF4-FFF2-40B4-BE49-F238E27FC236}">
                    <a16:creationId xmlns:a16="http://schemas.microsoft.com/office/drawing/2014/main" id="{65393C64-CECA-704C-B52A-6E54FB659C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27789" y="1518577"/>
                <a:ext cx="375668" cy="713877"/>
                <a:chOff x="3130" y="3288"/>
                <a:chExt cx="410" cy="742"/>
              </a:xfrm>
            </p:grpSpPr>
            <p:sp>
              <p:nvSpPr>
                <p:cNvPr id="318" name="Line 270">
                  <a:extLst>
                    <a:ext uri="{FF2B5EF4-FFF2-40B4-BE49-F238E27FC236}">
                      <a16:creationId xmlns:a16="http://schemas.microsoft.com/office/drawing/2014/main" id="{30F58770-7764-E447-889D-2E708BF29F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19" name="Line 271">
                  <a:extLst>
                    <a:ext uri="{FF2B5EF4-FFF2-40B4-BE49-F238E27FC236}">
                      <a16:creationId xmlns:a16="http://schemas.microsoft.com/office/drawing/2014/main" id="{D1123060-6CBC-0944-9E3E-400C044C82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20" name="Line 272">
                  <a:extLst>
                    <a:ext uri="{FF2B5EF4-FFF2-40B4-BE49-F238E27FC236}">
                      <a16:creationId xmlns:a16="http://schemas.microsoft.com/office/drawing/2014/main" id="{5B0B371A-5EE5-CC45-ACD3-4D8AF2CAFF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21" name="Line 273">
                  <a:extLst>
                    <a:ext uri="{FF2B5EF4-FFF2-40B4-BE49-F238E27FC236}">
                      <a16:creationId xmlns:a16="http://schemas.microsoft.com/office/drawing/2014/main" id="{A4376E8F-930A-3D47-86E0-0F0ACB1B2B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22" name="Line 274">
                  <a:extLst>
                    <a:ext uri="{FF2B5EF4-FFF2-40B4-BE49-F238E27FC236}">
                      <a16:creationId xmlns:a16="http://schemas.microsoft.com/office/drawing/2014/main" id="{DC4D63DA-C320-6349-824D-67CD7CE786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23" name="Line 275">
                  <a:extLst>
                    <a:ext uri="{FF2B5EF4-FFF2-40B4-BE49-F238E27FC236}">
                      <a16:creationId xmlns:a16="http://schemas.microsoft.com/office/drawing/2014/main" id="{E96001AD-A9DD-F747-9E27-D2C4D30841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24" name="Line 276">
                  <a:extLst>
                    <a:ext uri="{FF2B5EF4-FFF2-40B4-BE49-F238E27FC236}">
                      <a16:creationId xmlns:a16="http://schemas.microsoft.com/office/drawing/2014/main" id="{030A895B-C421-5442-8B45-738E486243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25" name="Line 277">
                  <a:extLst>
                    <a:ext uri="{FF2B5EF4-FFF2-40B4-BE49-F238E27FC236}">
                      <a16:creationId xmlns:a16="http://schemas.microsoft.com/office/drawing/2014/main" id="{72F25B95-31AF-C549-B80C-BDFDCD9A04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26" name="Line 278">
                  <a:extLst>
                    <a:ext uri="{FF2B5EF4-FFF2-40B4-BE49-F238E27FC236}">
                      <a16:creationId xmlns:a16="http://schemas.microsoft.com/office/drawing/2014/main" id="{2F371059-41B6-A947-AEDC-5E3A4D33FB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27" name="Line 279">
                  <a:extLst>
                    <a:ext uri="{FF2B5EF4-FFF2-40B4-BE49-F238E27FC236}">
                      <a16:creationId xmlns:a16="http://schemas.microsoft.com/office/drawing/2014/main" id="{1AD7838F-EEF9-414D-8E67-948B41173F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28" name="Line 280">
                  <a:extLst>
                    <a:ext uri="{FF2B5EF4-FFF2-40B4-BE49-F238E27FC236}">
                      <a16:creationId xmlns:a16="http://schemas.microsoft.com/office/drawing/2014/main" id="{B2725003-B064-3140-8EBB-BA8E67BD09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29" name="Line 281">
                  <a:extLst>
                    <a:ext uri="{FF2B5EF4-FFF2-40B4-BE49-F238E27FC236}">
                      <a16:creationId xmlns:a16="http://schemas.microsoft.com/office/drawing/2014/main" id="{97765559-BD7A-1F41-91EA-B3FD894E1B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30" name="Line 282">
                  <a:extLst>
                    <a:ext uri="{FF2B5EF4-FFF2-40B4-BE49-F238E27FC236}">
                      <a16:creationId xmlns:a16="http://schemas.microsoft.com/office/drawing/2014/main" id="{4EA72013-A268-854B-BE9E-B0D6C2D327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31" name="Line 283">
                  <a:extLst>
                    <a:ext uri="{FF2B5EF4-FFF2-40B4-BE49-F238E27FC236}">
                      <a16:creationId xmlns:a16="http://schemas.microsoft.com/office/drawing/2014/main" id="{428197BC-47D0-1E4B-8244-36200B1648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  <p:sp>
              <p:nvSpPr>
                <p:cNvPr id="332" name="Line 284">
                  <a:extLst>
                    <a:ext uri="{FF2B5EF4-FFF2-40B4-BE49-F238E27FC236}">
                      <a16:creationId xmlns:a16="http://schemas.microsoft.com/office/drawing/2014/main" id="{04A1EF6D-F5EE-524C-9DB7-09BE19C197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defTabSz="685800">
                    <a:defRPr/>
                  </a:pPr>
                  <a:endParaRPr lang="en-US" sz="1350" kern="0" dirty="0">
                    <a:solidFill>
                      <a:srgbClr val="000000"/>
                    </a:solidFill>
                    <a:ea typeface="ＭＳ Ｐゴシック" charset="0"/>
                  </a:endParaRPr>
                </a:p>
              </p:txBody>
            </p:sp>
          </p:grpSp>
        </p:grpSp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C90CA754-8C8F-4644-9A2D-7588F908497A}"/>
                </a:ext>
              </a:extLst>
            </p:cNvPr>
            <p:cNvGrpSpPr/>
            <p:nvPr/>
          </p:nvGrpSpPr>
          <p:grpSpPr>
            <a:xfrm>
              <a:off x="6091888" y="2409568"/>
              <a:ext cx="767148" cy="417298"/>
              <a:chOff x="1503784" y="3006600"/>
              <a:chExt cx="1771786" cy="957087"/>
            </a:xfrm>
          </p:grpSpPr>
          <p:grpSp>
            <p:nvGrpSpPr>
              <p:cNvPr id="293" name="Group 292">
                <a:extLst>
                  <a:ext uri="{FF2B5EF4-FFF2-40B4-BE49-F238E27FC236}">
                    <a16:creationId xmlns:a16="http://schemas.microsoft.com/office/drawing/2014/main" id="{1DD9292E-07D8-4E49-AD9F-6BCA22D8E7A1}"/>
                  </a:ext>
                </a:extLst>
              </p:cNvPr>
              <p:cNvGrpSpPr/>
              <p:nvPr/>
            </p:nvGrpSpPr>
            <p:grpSpPr>
              <a:xfrm>
                <a:off x="1503784" y="3006600"/>
                <a:ext cx="1771786" cy="957087"/>
                <a:chOff x="1465684" y="2997075"/>
                <a:chExt cx="1771786" cy="957087"/>
              </a:xfrm>
            </p:grpSpPr>
            <p:sp>
              <p:nvSpPr>
                <p:cNvPr id="314" name="Freeform 313">
                  <a:extLst>
                    <a:ext uri="{FF2B5EF4-FFF2-40B4-BE49-F238E27FC236}">
                      <a16:creationId xmlns:a16="http://schemas.microsoft.com/office/drawing/2014/main" id="{3025F10C-A7CC-B74A-B72A-260BD7C017D3}"/>
                    </a:ext>
                  </a:extLst>
                </p:cNvPr>
                <p:cNvSpPr/>
                <p:nvPr/>
              </p:nvSpPr>
              <p:spPr>
                <a:xfrm>
                  <a:off x="1465684" y="3328365"/>
                  <a:ext cx="1771786" cy="625797"/>
                </a:xfrm>
                <a:custGeom>
                  <a:avLst/>
                  <a:gdLst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17076"/>
                    <a:gd name="connsiteX1" fmla="*/ 8187558 w 8187558"/>
                    <a:gd name="connsiteY1" fmla="*/ 1271752 h 2617076"/>
                    <a:gd name="connsiteX2" fmla="*/ 4025462 w 8187558"/>
                    <a:gd name="connsiteY2" fmla="*/ 2617076 h 2617076"/>
                    <a:gd name="connsiteX3" fmla="*/ 0 w 8187558"/>
                    <a:gd name="connsiteY3" fmla="*/ 1229711 h 2617076"/>
                    <a:gd name="connsiteX4" fmla="*/ 31531 w 8187558"/>
                    <a:gd name="connsiteY4" fmla="*/ 147145 h 2617076"/>
                    <a:gd name="connsiteX5" fmla="*/ 4046482 w 8187558"/>
                    <a:gd name="connsiteY5" fmla="*/ 1576552 h 2617076"/>
                    <a:gd name="connsiteX6" fmla="*/ 8187558 w 8187558"/>
                    <a:gd name="connsiteY6" fmla="*/ 0 h 2617076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46482 w 8187558"/>
                    <a:gd name="connsiteY5" fmla="*/ 157655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88524 w 8187558"/>
                    <a:gd name="connsiteY5" fmla="*/ 1597573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87558 w 8187558"/>
                    <a:gd name="connsiteY0" fmla="*/ 0 h 2638097"/>
                    <a:gd name="connsiteX1" fmla="*/ 8187558 w 8187558"/>
                    <a:gd name="connsiteY1" fmla="*/ 1271752 h 2638097"/>
                    <a:gd name="connsiteX2" fmla="*/ 4099035 w 8187558"/>
                    <a:gd name="connsiteY2" fmla="*/ 2638097 h 2638097"/>
                    <a:gd name="connsiteX3" fmla="*/ 0 w 8187558"/>
                    <a:gd name="connsiteY3" fmla="*/ 1229711 h 2638097"/>
                    <a:gd name="connsiteX4" fmla="*/ 31531 w 8187558"/>
                    <a:gd name="connsiteY4" fmla="*/ 147145 h 2638097"/>
                    <a:gd name="connsiteX5" fmla="*/ 4099035 w 8187558"/>
                    <a:gd name="connsiteY5" fmla="*/ 1566042 h 2638097"/>
                    <a:gd name="connsiteX6" fmla="*/ 8187558 w 8187558"/>
                    <a:gd name="connsiteY6" fmla="*/ 0 h 2638097"/>
                    <a:gd name="connsiteX0" fmla="*/ 8176538 w 8176538"/>
                    <a:gd name="connsiteY0" fmla="*/ 0 h 2638097"/>
                    <a:gd name="connsiteX1" fmla="*/ 8176538 w 8176538"/>
                    <a:gd name="connsiteY1" fmla="*/ 1271752 h 2638097"/>
                    <a:gd name="connsiteX2" fmla="*/ 4088015 w 8176538"/>
                    <a:gd name="connsiteY2" fmla="*/ 2638097 h 2638097"/>
                    <a:gd name="connsiteX3" fmla="*/ 0 w 8176538"/>
                    <a:gd name="connsiteY3" fmla="*/ 1269888 h 2638097"/>
                    <a:gd name="connsiteX4" fmla="*/ 20511 w 8176538"/>
                    <a:gd name="connsiteY4" fmla="*/ 147145 h 2638097"/>
                    <a:gd name="connsiteX5" fmla="*/ 4088015 w 8176538"/>
                    <a:gd name="connsiteY5" fmla="*/ 1566042 h 2638097"/>
                    <a:gd name="connsiteX6" fmla="*/ 8176538 w 8176538"/>
                    <a:gd name="connsiteY6" fmla="*/ 0 h 2638097"/>
                    <a:gd name="connsiteX0" fmla="*/ 8176538 w 8176538"/>
                    <a:gd name="connsiteY0" fmla="*/ 0 h 2772020"/>
                    <a:gd name="connsiteX1" fmla="*/ 8176538 w 8176538"/>
                    <a:gd name="connsiteY1" fmla="*/ 1271752 h 2772020"/>
                    <a:gd name="connsiteX2" fmla="*/ 4099034 w 8176538"/>
                    <a:gd name="connsiteY2" fmla="*/ 2772020 h 2772020"/>
                    <a:gd name="connsiteX3" fmla="*/ 0 w 8176538"/>
                    <a:gd name="connsiteY3" fmla="*/ 1269888 h 2772020"/>
                    <a:gd name="connsiteX4" fmla="*/ 20511 w 8176538"/>
                    <a:gd name="connsiteY4" fmla="*/ 147145 h 2772020"/>
                    <a:gd name="connsiteX5" fmla="*/ 4088015 w 8176538"/>
                    <a:gd name="connsiteY5" fmla="*/ 1566042 h 2772020"/>
                    <a:gd name="connsiteX6" fmla="*/ 8176538 w 8176538"/>
                    <a:gd name="connsiteY6" fmla="*/ 0 h 2772020"/>
                    <a:gd name="connsiteX0" fmla="*/ 8176538 w 8176538"/>
                    <a:gd name="connsiteY0" fmla="*/ 0 h 2772339"/>
                    <a:gd name="connsiteX1" fmla="*/ 8176538 w 8176538"/>
                    <a:gd name="connsiteY1" fmla="*/ 1378890 h 2772339"/>
                    <a:gd name="connsiteX2" fmla="*/ 4099034 w 8176538"/>
                    <a:gd name="connsiteY2" fmla="*/ 2772020 h 2772339"/>
                    <a:gd name="connsiteX3" fmla="*/ 0 w 8176538"/>
                    <a:gd name="connsiteY3" fmla="*/ 1269888 h 2772339"/>
                    <a:gd name="connsiteX4" fmla="*/ 20511 w 8176538"/>
                    <a:gd name="connsiteY4" fmla="*/ 147145 h 2772339"/>
                    <a:gd name="connsiteX5" fmla="*/ 4088015 w 8176538"/>
                    <a:gd name="connsiteY5" fmla="*/ 1566042 h 2772339"/>
                    <a:gd name="connsiteX6" fmla="*/ 8176538 w 8176538"/>
                    <a:gd name="connsiteY6" fmla="*/ 0 h 2772339"/>
                    <a:gd name="connsiteX0" fmla="*/ 8176538 w 8176538"/>
                    <a:gd name="connsiteY0" fmla="*/ 0 h 2825888"/>
                    <a:gd name="connsiteX1" fmla="*/ 8176538 w 8176538"/>
                    <a:gd name="connsiteY1" fmla="*/ 1378890 h 2825888"/>
                    <a:gd name="connsiteX2" fmla="*/ 4099034 w 8176538"/>
                    <a:gd name="connsiteY2" fmla="*/ 2825590 h 2825888"/>
                    <a:gd name="connsiteX3" fmla="*/ 0 w 8176538"/>
                    <a:gd name="connsiteY3" fmla="*/ 1269888 h 2825888"/>
                    <a:gd name="connsiteX4" fmla="*/ 20511 w 8176538"/>
                    <a:gd name="connsiteY4" fmla="*/ 147145 h 2825888"/>
                    <a:gd name="connsiteX5" fmla="*/ 4088015 w 8176538"/>
                    <a:gd name="connsiteY5" fmla="*/ 1566042 h 2825888"/>
                    <a:gd name="connsiteX6" fmla="*/ 8176538 w 8176538"/>
                    <a:gd name="connsiteY6" fmla="*/ 0 h 2825888"/>
                    <a:gd name="connsiteX0" fmla="*/ 8165518 w 8165518"/>
                    <a:gd name="connsiteY0" fmla="*/ 0 h 2825606"/>
                    <a:gd name="connsiteX1" fmla="*/ 8165518 w 8165518"/>
                    <a:gd name="connsiteY1" fmla="*/ 1378890 h 2825606"/>
                    <a:gd name="connsiteX2" fmla="*/ 4088014 w 8165518"/>
                    <a:gd name="connsiteY2" fmla="*/ 2825590 h 2825606"/>
                    <a:gd name="connsiteX3" fmla="*/ 0 w 8165518"/>
                    <a:gd name="connsiteY3" fmla="*/ 1403811 h 2825606"/>
                    <a:gd name="connsiteX4" fmla="*/ 9491 w 8165518"/>
                    <a:gd name="connsiteY4" fmla="*/ 147145 h 2825606"/>
                    <a:gd name="connsiteX5" fmla="*/ 4076995 w 8165518"/>
                    <a:gd name="connsiteY5" fmla="*/ 1566042 h 2825606"/>
                    <a:gd name="connsiteX6" fmla="*/ 8165518 w 8165518"/>
                    <a:gd name="connsiteY6" fmla="*/ 0 h 2825606"/>
                    <a:gd name="connsiteX0" fmla="*/ 8165518 w 8165518"/>
                    <a:gd name="connsiteY0" fmla="*/ 0 h 2879174"/>
                    <a:gd name="connsiteX1" fmla="*/ 8165518 w 8165518"/>
                    <a:gd name="connsiteY1" fmla="*/ 1378890 h 2879174"/>
                    <a:gd name="connsiteX2" fmla="*/ 4132092 w 8165518"/>
                    <a:gd name="connsiteY2" fmla="*/ 2879159 h 2879174"/>
                    <a:gd name="connsiteX3" fmla="*/ 0 w 8165518"/>
                    <a:gd name="connsiteY3" fmla="*/ 1403811 h 2879174"/>
                    <a:gd name="connsiteX4" fmla="*/ 9491 w 8165518"/>
                    <a:gd name="connsiteY4" fmla="*/ 147145 h 2879174"/>
                    <a:gd name="connsiteX5" fmla="*/ 4076995 w 8165518"/>
                    <a:gd name="connsiteY5" fmla="*/ 1566042 h 2879174"/>
                    <a:gd name="connsiteX6" fmla="*/ 8165518 w 8165518"/>
                    <a:gd name="connsiteY6" fmla="*/ 0 h 2879174"/>
                    <a:gd name="connsiteX0" fmla="*/ 8165518 w 8176537"/>
                    <a:gd name="connsiteY0" fmla="*/ 0 h 2879410"/>
                    <a:gd name="connsiteX1" fmla="*/ 8176537 w 8176537"/>
                    <a:gd name="connsiteY1" fmla="*/ 1499420 h 2879410"/>
                    <a:gd name="connsiteX2" fmla="*/ 4132092 w 8176537"/>
                    <a:gd name="connsiteY2" fmla="*/ 2879159 h 2879410"/>
                    <a:gd name="connsiteX3" fmla="*/ 0 w 8176537"/>
                    <a:gd name="connsiteY3" fmla="*/ 1403811 h 2879410"/>
                    <a:gd name="connsiteX4" fmla="*/ 9491 w 8176537"/>
                    <a:gd name="connsiteY4" fmla="*/ 147145 h 2879410"/>
                    <a:gd name="connsiteX5" fmla="*/ 4076995 w 8176537"/>
                    <a:gd name="connsiteY5" fmla="*/ 1566042 h 2879410"/>
                    <a:gd name="connsiteX6" fmla="*/ 8165518 w 8176537"/>
                    <a:gd name="connsiteY6" fmla="*/ 0 h 2879410"/>
                    <a:gd name="connsiteX0" fmla="*/ 8165518 w 8176537"/>
                    <a:gd name="connsiteY0" fmla="*/ 0 h 2879262"/>
                    <a:gd name="connsiteX1" fmla="*/ 8176537 w 8176537"/>
                    <a:gd name="connsiteY1" fmla="*/ 1499420 h 2879262"/>
                    <a:gd name="connsiteX2" fmla="*/ 4132092 w 8176537"/>
                    <a:gd name="connsiteY2" fmla="*/ 2879159 h 2879262"/>
                    <a:gd name="connsiteX3" fmla="*/ 0 w 8176537"/>
                    <a:gd name="connsiteY3" fmla="*/ 1403811 h 2879262"/>
                    <a:gd name="connsiteX4" fmla="*/ 9491 w 8176537"/>
                    <a:gd name="connsiteY4" fmla="*/ 147145 h 2879262"/>
                    <a:gd name="connsiteX5" fmla="*/ 4076995 w 8176537"/>
                    <a:gd name="connsiteY5" fmla="*/ 1566042 h 2879262"/>
                    <a:gd name="connsiteX6" fmla="*/ 8165518 w 8176537"/>
                    <a:gd name="connsiteY6" fmla="*/ 0 h 2879262"/>
                    <a:gd name="connsiteX0" fmla="*/ 8165518 w 8176537"/>
                    <a:gd name="connsiteY0" fmla="*/ 0 h 2879163"/>
                    <a:gd name="connsiteX1" fmla="*/ 8176537 w 8176537"/>
                    <a:gd name="connsiteY1" fmla="*/ 1499420 h 2879163"/>
                    <a:gd name="connsiteX2" fmla="*/ 4132092 w 8176537"/>
                    <a:gd name="connsiteY2" fmla="*/ 2879159 h 2879163"/>
                    <a:gd name="connsiteX3" fmla="*/ 0 w 8176537"/>
                    <a:gd name="connsiteY3" fmla="*/ 1510948 h 2879163"/>
                    <a:gd name="connsiteX4" fmla="*/ 9491 w 8176537"/>
                    <a:gd name="connsiteY4" fmla="*/ 147145 h 2879163"/>
                    <a:gd name="connsiteX5" fmla="*/ 4076995 w 8176537"/>
                    <a:gd name="connsiteY5" fmla="*/ 1566042 h 2879163"/>
                    <a:gd name="connsiteX6" fmla="*/ 8165518 w 8176537"/>
                    <a:gd name="connsiteY6" fmla="*/ 0 h 2879163"/>
                    <a:gd name="connsiteX0" fmla="*/ 8165518 w 8198577"/>
                    <a:gd name="connsiteY0" fmla="*/ 0 h 2879451"/>
                    <a:gd name="connsiteX1" fmla="*/ 8198577 w 8198577"/>
                    <a:gd name="connsiteY1" fmla="*/ 1606558 h 2879451"/>
                    <a:gd name="connsiteX2" fmla="*/ 4132092 w 8198577"/>
                    <a:gd name="connsiteY2" fmla="*/ 2879159 h 2879451"/>
                    <a:gd name="connsiteX3" fmla="*/ 0 w 8198577"/>
                    <a:gd name="connsiteY3" fmla="*/ 1510948 h 2879451"/>
                    <a:gd name="connsiteX4" fmla="*/ 9491 w 8198577"/>
                    <a:gd name="connsiteY4" fmla="*/ 147145 h 2879451"/>
                    <a:gd name="connsiteX5" fmla="*/ 4076995 w 8198577"/>
                    <a:gd name="connsiteY5" fmla="*/ 1566042 h 2879451"/>
                    <a:gd name="connsiteX6" fmla="*/ 8165518 w 8198577"/>
                    <a:gd name="connsiteY6" fmla="*/ 0 h 2879451"/>
                    <a:gd name="connsiteX0" fmla="*/ 8165518 w 8165518"/>
                    <a:gd name="connsiteY0" fmla="*/ 0 h 2880066"/>
                    <a:gd name="connsiteX1" fmla="*/ 8165518 w 8165518"/>
                    <a:gd name="connsiteY1" fmla="*/ 1673520 h 2880066"/>
                    <a:gd name="connsiteX2" fmla="*/ 4132092 w 8165518"/>
                    <a:gd name="connsiteY2" fmla="*/ 2879159 h 2880066"/>
                    <a:gd name="connsiteX3" fmla="*/ 0 w 8165518"/>
                    <a:gd name="connsiteY3" fmla="*/ 1510948 h 2880066"/>
                    <a:gd name="connsiteX4" fmla="*/ 9491 w 8165518"/>
                    <a:gd name="connsiteY4" fmla="*/ 147145 h 2880066"/>
                    <a:gd name="connsiteX5" fmla="*/ 4076995 w 8165518"/>
                    <a:gd name="connsiteY5" fmla="*/ 1566042 h 2880066"/>
                    <a:gd name="connsiteX6" fmla="*/ 8165518 w 8165518"/>
                    <a:gd name="connsiteY6" fmla="*/ 0 h 2880066"/>
                    <a:gd name="connsiteX0" fmla="*/ 8156794 w 8156794"/>
                    <a:gd name="connsiteY0" fmla="*/ 0 h 2879270"/>
                    <a:gd name="connsiteX1" fmla="*/ 8156794 w 8156794"/>
                    <a:gd name="connsiteY1" fmla="*/ 1673520 h 2879270"/>
                    <a:gd name="connsiteX2" fmla="*/ 4123368 w 8156794"/>
                    <a:gd name="connsiteY2" fmla="*/ 2879159 h 2879270"/>
                    <a:gd name="connsiteX3" fmla="*/ 2295 w 8156794"/>
                    <a:gd name="connsiteY3" fmla="*/ 1618086 h 2879270"/>
                    <a:gd name="connsiteX4" fmla="*/ 767 w 8156794"/>
                    <a:gd name="connsiteY4" fmla="*/ 147145 h 2879270"/>
                    <a:gd name="connsiteX5" fmla="*/ 4068271 w 8156794"/>
                    <a:gd name="connsiteY5" fmla="*/ 1566042 h 2879270"/>
                    <a:gd name="connsiteX6" fmla="*/ 8156794 w 8156794"/>
                    <a:gd name="connsiteY6" fmla="*/ 0 h 287927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00"/>
                    <a:gd name="connsiteX1" fmla="*/ 8156794 w 8156794"/>
                    <a:gd name="connsiteY1" fmla="*/ 1673520 h 2973000"/>
                    <a:gd name="connsiteX2" fmla="*/ 4134388 w 8156794"/>
                    <a:gd name="connsiteY2" fmla="*/ 2972904 h 2973000"/>
                    <a:gd name="connsiteX3" fmla="*/ 2295 w 8156794"/>
                    <a:gd name="connsiteY3" fmla="*/ 1618086 h 2973000"/>
                    <a:gd name="connsiteX4" fmla="*/ 767 w 8156794"/>
                    <a:gd name="connsiteY4" fmla="*/ 147145 h 2973000"/>
                    <a:gd name="connsiteX5" fmla="*/ 4068271 w 8156794"/>
                    <a:gd name="connsiteY5" fmla="*/ 1566042 h 2973000"/>
                    <a:gd name="connsiteX6" fmla="*/ 8156794 w 8156794"/>
                    <a:gd name="connsiteY6" fmla="*/ 0 h 2973000"/>
                    <a:gd name="connsiteX0" fmla="*/ 8156794 w 8156794"/>
                    <a:gd name="connsiteY0" fmla="*/ 0 h 2973020"/>
                    <a:gd name="connsiteX1" fmla="*/ 8156794 w 8156794"/>
                    <a:gd name="connsiteY1" fmla="*/ 1673520 h 2973020"/>
                    <a:gd name="connsiteX2" fmla="*/ 4134388 w 8156794"/>
                    <a:gd name="connsiteY2" fmla="*/ 2972904 h 2973020"/>
                    <a:gd name="connsiteX3" fmla="*/ 2295 w 8156794"/>
                    <a:gd name="connsiteY3" fmla="*/ 1618086 h 2973020"/>
                    <a:gd name="connsiteX4" fmla="*/ 767 w 8156794"/>
                    <a:gd name="connsiteY4" fmla="*/ 147145 h 2973020"/>
                    <a:gd name="connsiteX5" fmla="*/ 4068271 w 8156794"/>
                    <a:gd name="connsiteY5" fmla="*/ 1566042 h 2973020"/>
                    <a:gd name="connsiteX6" fmla="*/ 8156794 w 8156794"/>
                    <a:gd name="connsiteY6" fmla="*/ 0 h 2973020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021"/>
                    <a:gd name="connsiteX1" fmla="*/ 8156794 w 8156794"/>
                    <a:gd name="connsiteY1" fmla="*/ 1673520 h 2973021"/>
                    <a:gd name="connsiteX2" fmla="*/ 4134388 w 8156794"/>
                    <a:gd name="connsiteY2" fmla="*/ 2972904 h 2973021"/>
                    <a:gd name="connsiteX3" fmla="*/ 2295 w 8156794"/>
                    <a:gd name="connsiteY3" fmla="*/ 1618086 h 2973021"/>
                    <a:gd name="connsiteX4" fmla="*/ 767 w 8156794"/>
                    <a:gd name="connsiteY4" fmla="*/ 147145 h 2973021"/>
                    <a:gd name="connsiteX5" fmla="*/ 4068271 w 8156794"/>
                    <a:gd name="connsiteY5" fmla="*/ 1566042 h 2973021"/>
                    <a:gd name="connsiteX6" fmla="*/ 8156794 w 8156794"/>
                    <a:gd name="connsiteY6" fmla="*/ 0 h 2973021"/>
                    <a:gd name="connsiteX0" fmla="*/ 8156794 w 8156794"/>
                    <a:gd name="connsiteY0" fmla="*/ 0 h 2973141"/>
                    <a:gd name="connsiteX1" fmla="*/ 8156794 w 8156794"/>
                    <a:gd name="connsiteY1" fmla="*/ 1673520 h 2973141"/>
                    <a:gd name="connsiteX2" fmla="*/ 4134388 w 8156794"/>
                    <a:gd name="connsiteY2" fmla="*/ 2972904 h 2973141"/>
                    <a:gd name="connsiteX3" fmla="*/ 2295 w 8156794"/>
                    <a:gd name="connsiteY3" fmla="*/ 1618086 h 2973141"/>
                    <a:gd name="connsiteX4" fmla="*/ 767 w 8156794"/>
                    <a:gd name="connsiteY4" fmla="*/ 147145 h 2973141"/>
                    <a:gd name="connsiteX5" fmla="*/ 4068271 w 8156794"/>
                    <a:gd name="connsiteY5" fmla="*/ 1566042 h 2973141"/>
                    <a:gd name="connsiteX6" fmla="*/ 8156794 w 8156794"/>
                    <a:gd name="connsiteY6" fmla="*/ 0 h 2973141"/>
                    <a:gd name="connsiteX0" fmla="*/ 8156794 w 8156794"/>
                    <a:gd name="connsiteY0" fmla="*/ 0 h 3066827"/>
                    <a:gd name="connsiteX1" fmla="*/ 8156794 w 8156794"/>
                    <a:gd name="connsiteY1" fmla="*/ 1673520 h 3066827"/>
                    <a:gd name="connsiteX2" fmla="*/ 4123353 w 8156794"/>
                    <a:gd name="connsiteY2" fmla="*/ 3066650 h 3066827"/>
                    <a:gd name="connsiteX3" fmla="*/ 2295 w 8156794"/>
                    <a:gd name="connsiteY3" fmla="*/ 1618086 h 3066827"/>
                    <a:gd name="connsiteX4" fmla="*/ 767 w 8156794"/>
                    <a:gd name="connsiteY4" fmla="*/ 147145 h 3066827"/>
                    <a:gd name="connsiteX5" fmla="*/ 4068271 w 8156794"/>
                    <a:gd name="connsiteY5" fmla="*/ 1566042 h 3066827"/>
                    <a:gd name="connsiteX6" fmla="*/ 8156794 w 8156794"/>
                    <a:gd name="connsiteY6" fmla="*/ 0 h 3066827"/>
                    <a:gd name="connsiteX0" fmla="*/ 8123689 w 8156794"/>
                    <a:gd name="connsiteY0" fmla="*/ 0 h 2999866"/>
                    <a:gd name="connsiteX1" fmla="*/ 8156794 w 8156794"/>
                    <a:gd name="connsiteY1" fmla="*/ 1606559 h 2999866"/>
                    <a:gd name="connsiteX2" fmla="*/ 4123353 w 8156794"/>
                    <a:gd name="connsiteY2" fmla="*/ 2999689 h 2999866"/>
                    <a:gd name="connsiteX3" fmla="*/ 2295 w 8156794"/>
                    <a:gd name="connsiteY3" fmla="*/ 1551125 h 2999866"/>
                    <a:gd name="connsiteX4" fmla="*/ 767 w 8156794"/>
                    <a:gd name="connsiteY4" fmla="*/ 80184 h 2999866"/>
                    <a:gd name="connsiteX5" fmla="*/ 4068271 w 8156794"/>
                    <a:gd name="connsiteY5" fmla="*/ 1499081 h 2999866"/>
                    <a:gd name="connsiteX6" fmla="*/ 8123689 w 8156794"/>
                    <a:gd name="connsiteY6" fmla="*/ 0 h 2999866"/>
                    <a:gd name="connsiteX0" fmla="*/ 8167828 w 8167828"/>
                    <a:gd name="connsiteY0" fmla="*/ 0 h 3026651"/>
                    <a:gd name="connsiteX1" fmla="*/ 8156794 w 8167828"/>
                    <a:gd name="connsiteY1" fmla="*/ 1633344 h 3026651"/>
                    <a:gd name="connsiteX2" fmla="*/ 4123353 w 8167828"/>
                    <a:gd name="connsiteY2" fmla="*/ 3026474 h 3026651"/>
                    <a:gd name="connsiteX3" fmla="*/ 2295 w 8167828"/>
                    <a:gd name="connsiteY3" fmla="*/ 1577910 h 3026651"/>
                    <a:gd name="connsiteX4" fmla="*/ 767 w 8167828"/>
                    <a:gd name="connsiteY4" fmla="*/ 106969 h 3026651"/>
                    <a:gd name="connsiteX5" fmla="*/ 4068271 w 8167828"/>
                    <a:gd name="connsiteY5" fmla="*/ 1525866 h 3026651"/>
                    <a:gd name="connsiteX6" fmla="*/ 8167828 w 8167828"/>
                    <a:gd name="connsiteY6" fmla="*/ 0 h 3026651"/>
                    <a:gd name="connsiteX0" fmla="*/ 8167828 w 8167828"/>
                    <a:gd name="connsiteY0" fmla="*/ 0 h 3027228"/>
                    <a:gd name="connsiteX1" fmla="*/ 8145760 w 8167828"/>
                    <a:gd name="connsiteY1" fmla="*/ 1686913 h 3027228"/>
                    <a:gd name="connsiteX2" fmla="*/ 4123353 w 8167828"/>
                    <a:gd name="connsiteY2" fmla="*/ 3026474 h 3027228"/>
                    <a:gd name="connsiteX3" fmla="*/ 2295 w 8167828"/>
                    <a:gd name="connsiteY3" fmla="*/ 1577910 h 3027228"/>
                    <a:gd name="connsiteX4" fmla="*/ 767 w 8167828"/>
                    <a:gd name="connsiteY4" fmla="*/ 106969 h 3027228"/>
                    <a:gd name="connsiteX5" fmla="*/ 4068271 w 8167828"/>
                    <a:gd name="connsiteY5" fmla="*/ 1525866 h 3027228"/>
                    <a:gd name="connsiteX6" fmla="*/ 8167828 w 8167828"/>
                    <a:gd name="connsiteY6" fmla="*/ 0 h 3027228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56794 w 8156794"/>
                    <a:gd name="connsiteY0" fmla="*/ 0 h 2933483"/>
                    <a:gd name="connsiteX1" fmla="*/ 8145760 w 8156794"/>
                    <a:gd name="connsiteY1" fmla="*/ 1593168 h 2933483"/>
                    <a:gd name="connsiteX2" fmla="*/ 4123353 w 8156794"/>
                    <a:gd name="connsiteY2" fmla="*/ 2932729 h 2933483"/>
                    <a:gd name="connsiteX3" fmla="*/ 2295 w 8156794"/>
                    <a:gd name="connsiteY3" fmla="*/ 1484165 h 2933483"/>
                    <a:gd name="connsiteX4" fmla="*/ 767 w 8156794"/>
                    <a:gd name="connsiteY4" fmla="*/ 13224 h 2933483"/>
                    <a:gd name="connsiteX5" fmla="*/ 4068271 w 8156794"/>
                    <a:gd name="connsiteY5" fmla="*/ 1432121 h 2933483"/>
                    <a:gd name="connsiteX6" fmla="*/ 8156794 w 8156794"/>
                    <a:gd name="connsiteY6" fmla="*/ 0 h 2933483"/>
                    <a:gd name="connsiteX0" fmla="*/ 8123689 w 8145760"/>
                    <a:gd name="connsiteY0" fmla="*/ 13560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9 w 8145760"/>
                    <a:gd name="connsiteY6" fmla="*/ 13560 h 2920259"/>
                    <a:gd name="connsiteX0" fmla="*/ 8178863 w 8178863"/>
                    <a:gd name="connsiteY0" fmla="*/ 26952 h 2920259"/>
                    <a:gd name="connsiteX1" fmla="*/ 8145760 w 8178863"/>
                    <a:gd name="connsiteY1" fmla="*/ 1579944 h 2920259"/>
                    <a:gd name="connsiteX2" fmla="*/ 4123353 w 8178863"/>
                    <a:gd name="connsiteY2" fmla="*/ 2919505 h 2920259"/>
                    <a:gd name="connsiteX3" fmla="*/ 2295 w 8178863"/>
                    <a:gd name="connsiteY3" fmla="*/ 1470941 h 2920259"/>
                    <a:gd name="connsiteX4" fmla="*/ 767 w 8178863"/>
                    <a:gd name="connsiteY4" fmla="*/ 0 h 2920259"/>
                    <a:gd name="connsiteX5" fmla="*/ 4068271 w 8178863"/>
                    <a:gd name="connsiteY5" fmla="*/ 1418897 h 2920259"/>
                    <a:gd name="connsiteX6" fmla="*/ 8178863 w 8178863"/>
                    <a:gd name="connsiteY6" fmla="*/ 26952 h 2920259"/>
                    <a:gd name="connsiteX0" fmla="*/ 8167827 w 8167827"/>
                    <a:gd name="connsiteY0" fmla="*/ 40343 h 2920259"/>
                    <a:gd name="connsiteX1" fmla="*/ 8145760 w 8167827"/>
                    <a:gd name="connsiteY1" fmla="*/ 1579944 h 2920259"/>
                    <a:gd name="connsiteX2" fmla="*/ 4123353 w 8167827"/>
                    <a:gd name="connsiteY2" fmla="*/ 2919505 h 2920259"/>
                    <a:gd name="connsiteX3" fmla="*/ 2295 w 8167827"/>
                    <a:gd name="connsiteY3" fmla="*/ 1470941 h 2920259"/>
                    <a:gd name="connsiteX4" fmla="*/ 767 w 8167827"/>
                    <a:gd name="connsiteY4" fmla="*/ 0 h 2920259"/>
                    <a:gd name="connsiteX5" fmla="*/ 4068271 w 8167827"/>
                    <a:gd name="connsiteY5" fmla="*/ 1418897 h 2920259"/>
                    <a:gd name="connsiteX6" fmla="*/ 8167827 w 8167827"/>
                    <a:gd name="connsiteY6" fmla="*/ 40343 h 2920259"/>
                    <a:gd name="connsiteX0" fmla="*/ 8123687 w 8145760"/>
                    <a:gd name="connsiteY0" fmla="*/ 53735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23687 w 8145760"/>
                    <a:gd name="connsiteY6" fmla="*/ 53735 h 2920259"/>
                    <a:gd name="connsiteX0" fmla="*/ 8161918 w 8161918"/>
                    <a:gd name="connsiteY0" fmla="*/ 0 h 2943855"/>
                    <a:gd name="connsiteX1" fmla="*/ 8145760 w 8161918"/>
                    <a:gd name="connsiteY1" fmla="*/ 1603540 h 2943855"/>
                    <a:gd name="connsiteX2" fmla="*/ 4123353 w 8161918"/>
                    <a:gd name="connsiteY2" fmla="*/ 2943101 h 2943855"/>
                    <a:gd name="connsiteX3" fmla="*/ 2295 w 8161918"/>
                    <a:gd name="connsiteY3" fmla="*/ 1494537 h 2943855"/>
                    <a:gd name="connsiteX4" fmla="*/ 767 w 8161918"/>
                    <a:gd name="connsiteY4" fmla="*/ 23596 h 2943855"/>
                    <a:gd name="connsiteX5" fmla="*/ 4068271 w 8161918"/>
                    <a:gd name="connsiteY5" fmla="*/ 1442493 h 2943855"/>
                    <a:gd name="connsiteX6" fmla="*/ 8161918 w 8161918"/>
                    <a:gd name="connsiteY6" fmla="*/ 0 h 2943855"/>
                    <a:gd name="connsiteX0" fmla="*/ 8144926 w 8145760"/>
                    <a:gd name="connsiteY0" fmla="*/ 43424 h 2920259"/>
                    <a:gd name="connsiteX1" fmla="*/ 8145760 w 8145760"/>
                    <a:gd name="connsiteY1" fmla="*/ 1579944 h 2920259"/>
                    <a:gd name="connsiteX2" fmla="*/ 4123353 w 8145760"/>
                    <a:gd name="connsiteY2" fmla="*/ 2919505 h 2920259"/>
                    <a:gd name="connsiteX3" fmla="*/ 2295 w 8145760"/>
                    <a:gd name="connsiteY3" fmla="*/ 1470941 h 2920259"/>
                    <a:gd name="connsiteX4" fmla="*/ 767 w 8145760"/>
                    <a:gd name="connsiteY4" fmla="*/ 0 h 2920259"/>
                    <a:gd name="connsiteX5" fmla="*/ 4068271 w 8145760"/>
                    <a:gd name="connsiteY5" fmla="*/ 1418897 h 2920259"/>
                    <a:gd name="connsiteX6" fmla="*/ 8144926 w 8145760"/>
                    <a:gd name="connsiteY6" fmla="*/ 43424 h 2920259"/>
                    <a:gd name="connsiteX0" fmla="*/ 8161918 w 8161918"/>
                    <a:gd name="connsiteY0" fmla="*/ 0 h 2959321"/>
                    <a:gd name="connsiteX1" fmla="*/ 8145760 w 8161918"/>
                    <a:gd name="connsiteY1" fmla="*/ 1619006 h 2959321"/>
                    <a:gd name="connsiteX2" fmla="*/ 4123353 w 8161918"/>
                    <a:gd name="connsiteY2" fmla="*/ 2958567 h 2959321"/>
                    <a:gd name="connsiteX3" fmla="*/ 2295 w 8161918"/>
                    <a:gd name="connsiteY3" fmla="*/ 1510003 h 2959321"/>
                    <a:gd name="connsiteX4" fmla="*/ 767 w 8161918"/>
                    <a:gd name="connsiteY4" fmla="*/ 39062 h 2959321"/>
                    <a:gd name="connsiteX5" fmla="*/ 4068271 w 8161918"/>
                    <a:gd name="connsiteY5" fmla="*/ 1457959 h 2959321"/>
                    <a:gd name="connsiteX6" fmla="*/ 8161918 w 8161918"/>
                    <a:gd name="connsiteY6" fmla="*/ 0 h 2959321"/>
                    <a:gd name="connsiteX0" fmla="*/ 8161918 w 8162752"/>
                    <a:gd name="connsiteY0" fmla="*/ 0 h 2959488"/>
                    <a:gd name="connsiteX1" fmla="*/ 8162752 w 8162752"/>
                    <a:gd name="connsiteY1" fmla="*/ 1629317 h 2959488"/>
                    <a:gd name="connsiteX2" fmla="*/ 4123353 w 8162752"/>
                    <a:gd name="connsiteY2" fmla="*/ 2958567 h 2959488"/>
                    <a:gd name="connsiteX3" fmla="*/ 2295 w 8162752"/>
                    <a:gd name="connsiteY3" fmla="*/ 1510003 h 2959488"/>
                    <a:gd name="connsiteX4" fmla="*/ 767 w 8162752"/>
                    <a:gd name="connsiteY4" fmla="*/ 39062 h 2959488"/>
                    <a:gd name="connsiteX5" fmla="*/ 4068271 w 8162752"/>
                    <a:gd name="connsiteY5" fmla="*/ 1457959 h 2959488"/>
                    <a:gd name="connsiteX6" fmla="*/ 8161918 w 8162752"/>
                    <a:gd name="connsiteY6" fmla="*/ 0 h 2959488"/>
                    <a:gd name="connsiteX0" fmla="*/ 8165930 w 8166764"/>
                    <a:gd name="connsiteY0" fmla="*/ 7337 h 2966825"/>
                    <a:gd name="connsiteX1" fmla="*/ 8166764 w 8166764"/>
                    <a:gd name="connsiteY1" fmla="*/ 1636654 h 2966825"/>
                    <a:gd name="connsiteX2" fmla="*/ 4127365 w 8166764"/>
                    <a:gd name="connsiteY2" fmla="*/ 2965904 h 2966825"/>
                    <a:gd name="connsiteX3" fmla="*/ 6307 w 8166764"/>
                    <a:gd name="connsiteY3" fmla="*/ 1517340 h 2966825"/>
                    <a:gd name="connsiteX4" fmla="*/ 532 w 8166764"/>
                    <a:gd name="connsiteY4" fmla="*/ 0 h 2966825"/>
                    <a:gd name="connsiteX5" fmla="*/ 4072283 w 8166764"/>
                    <a:gd name="connsiteY5" fmla="*/ 1465296 h 2966825"/>
                    <a:gd name="connsiteX6" fmla="*/ 8165930 w 8166764"/>
                    <a:gd name="connsiteY6" fmla="*/ 7337 h 2966825"/>
                    <a:gd name="connsiteX0" fmla="*/ 8168119 w 8168953"/>
                    <a:gd name="connsiteY0" fmla="*/ 7337 h 2966682"/>
                    <a:gd name="connsiteX1" fmla="*/ 8168953 w 8168953"/>
                    <a:gd name="connsiteY1" fmla="*/ 1636654 h 2966682"/>
                    <a:gd name="connsiteX2" fmla="*/ 4129554 w 8168953"/>
                    <a:gd name="connsiteY2" fmla="*/ 2965904 h 2966682"/>
                    <a:gd name="connsiteX3" fmla="*/ 0 w 8168953"/>
                    <a:gd name="connsiteY3" fmla="*/ 1527651 h 2966682"/>
                    <a:gd name="connsiteX4" fmla="*/ 2721 w 8168953"/>
                    <a:gd name="connsiteY4" fmla="*/ 0 h 2966682"/>
                    <a:gd name="connsiteX5" fmla="*/ 4074472 w 8168953"/>
                    <a:gd name="connsiteY5" fmla="*/ 1465296 h 2966682"/>
                    <a:gd name="connsiteX6" fmla="*/ 8168119 w 8168953"/>
                    <a:gd name="connsiteY6" fmla="*/ 7337 h 2966682"/>
                    <a:gd name="connsiteX0" fmla="*/ 8168119 w 8168953"/>
                    <a:gd name="connsiteY0" fmla="*/ 7337 h 3100377"/>
                    <a:gd name="connsiteX1" fmla="*/ 8168953 w 8168953"/>
                    <a:gd name="connsiteY1" fmla="*/ 1636654 h 3100377"/>
                    <a:gd name="connsiteX2" fmla="*/ 4118520 w 8168953"/>
                    <a:gd name="connsiteY2" fmla="*/ 3099826 h 3100377"/>
                    <a:gd name="connsiteX3" fmla="*/ 0 w 8168953"/>
                    <a:gd name="connsiteY3" fmla="*/ 1527651 h 3100377"/>
                    <a:gd name="connsiteX4" fmla="*/ 2721 w 8168953"/>
                    <a:gd name="connsiteY4" fmla="*/ 0 h 3100377"/>
                    <a:gd name="connsiteX5" fmla="*/ 4074472 w 8168953"/>
                    <a:gd name="connsiteY5" fmla="*/ 1465296 h 3100377"/>
                    <a:gd name="connsiteX6" fmla="*/ 8168119 w 8168953"/>
                    <a:gd name="connsiteY6" fmla="*/ 7337 h 3100377"/>
                    <a:gd name="connsiteX0" fmla="*/ 8168119 w 8168953"/>
                    <a:gd name="connsiteY0" fmla="*/ 7337 h 3100429"/>
                    <a:gd name="connsiteX1" fmla="*/ 8168953 w 8168953"/>
                    <a:gd name="connsiteY1" fmla="*/ 1636654 h 3100429"/>
                    <a:gd name="connsiteX2" fmla="*/ 4118520 w 8168953"/>
                    <a:gd name="connsiteY2" fmla="*/ 3099826 h 3100429"/>
                    <a:gd name="connsiteX3" fmla="*/ 0 w 8168953"/>
                    <a:gd name="connsiteY3" fmla="*/ 1527651 h 3100429"/>
                    <a:gd name="connsiteX4" fmla="*/ 2721 w 8168953"/>
                    <a:gd name="connsiteY4" fmla="*/ 0 h 3100429"/>
                    <a:gd name="connsiteX5" fmla="*/ 4074472 w 8168953"/>
                    <a:gd name="connsiteY5" fmla="*/ 1465296 h 3100429"/>
                    <a:gd name="connsiteX6" fmla="*/ 8168119 w 8168953"/>
                    <a:gd name="connsiteY6" fmla="*/ 7337 h 3100429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72202 w 8166683"/>
                    <a:gd name="connsiteY5" fmla="*/ 1465296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  <a:gd name="connsiteX0" fmla="*/ 8165849 w 8166683"/>
                    <a:gd name="connsiteY0" fmla="*/ 7337 h 3099826"/>
                    <a:gd name="connsiteX1" fmla="*/ 8166683 w 8166683"/>
                    <a:gd name="connsiteY1" fmla="*/ 1636654 h 3099826"/>
                    <a:gd name="connsiteX2" fmla="*/ 4116250 w 8166683"/>
                    <a:gd name="connsiteY2" fmla="*/ 3099826 h 3099826"/>
                    <a:gd name="connsiteX3" fmla="*/ 8764 w 8166683"/>
                    <a:gd name="connsiteY3" fmla="*/ 1634789 h 3099826"/>
                    <a:gd name="connsiteX4" fmla="*/ 451 w 8166683"/>
                    <a:gd name="connsiteY4" fmla="*/ 0 h 3099826"/>
                    <a:gd name="connsiteX5" fmla="*/ 4061168 w 8166683"/>
                    <a:gd name="connsiteY5" fmla="*/ 1438511 h 3099826"/>
                    <a:gd name="connsiteX6" fmla="*/ 8165849 w 8166683"/>
                    <a:gd name="connsiteY6" fmla="*/ 7337 h 30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166683" h="3099826">
                      <a:moveTo>
                        <a:pt x="8165849" y="7337"/>
                      </a:moveTo>
                      <a:lnTo>
                        <a:pt x="8166683" y="1636654"/>
                      </a:lnTo>
                      <a:cubicBezTo>
                        <a:pt x="7917761" y="2728489"/>
                        <a:pt x="5475903" y="3100137"/>
                        <a:pt x="4116250" y="3099826"/>
                      </a:cubicBezTo>
                      <a:cubicBezTo>
                        <a:pt x="2756597" y="3099515"/>
                        <a:pt x="245424" y="2744647"/>
                        <a:pt x="8764" y="1634789"/>
                      </a:cubicBezTo>
                      <a:cubicBezTo>
                        <a:pt x="11928" y="1215900"/>
                        <a:pt x="-2713" y="418889"/>
                        <a:pt x="451" y="0"/>
                      </a:cubicBezTo>
                      <a:cubicBezTo>
                        <a:pt x="385485" y="953840"/>
                        <a:pt x="2700268" y="1437288"/>
                        <a:pt x="4061168" y="1438511"/>
                      </a:cubicBezTo>
                      <a:cubicBezTo>
                        <a:pt x="5422068" y="1439734"/>
                        <a:pt x="7793228" y="1089449"/>
                        <a:pt x="8165849" y="733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8C2C9"/>
                    </a:gs>
                    <a:gs pos="21000">
                      <a:schemeClr val="bg1"/>
                    </a:gs>
                    <a:gs pos="60000">
                      <a:srgbClr val="D6DCE0"/>
                    </a:gs>
                    <a:gs pos="100000">
                      <a:srgbClr val="B8C2C9"/>
                    </a:gs>
                  </a:gsLst>
                  <a:lin ang="0" scaled="0"/>
                </a:gra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     </a:t>
                  </a:r>
                </a:p>
              </p:txBody>
            </p:sp>
            <p:sp>
              <p:nvSpPr>
                <p:cNvPr id="315" name="Oval 314">
                  <a:extLst>
                    <a:ext uri="{FF2B5EF4-FFF2-40B4-BE49-F238E27FC236}">
                      <a16:creationId xmlns:a16="http://schemas.microsoft.com/office/drawing/2014/main" id="{C7C4B94C-718E-BC42-B3DD-65ECBDB87C9E}"/>
                    </a:ext>
                  </a:extLst>
                </p:cNvPr>
                <p:cNvSpPr/>
                <p:nvPr/>
              </p:nvSpPr>
              <p:spPr>
                <a:xfrm>
                  <a:off x="1466704" y="2997075"/>
                  <a:ext cx="1769640" cy="619577"/>
                </a:xfrm>
                <a:prstGeom prst="ellipse">
                  <a:avLst/>
                </a:prstGeom>
                <a:solidFill>
                  <a:srgbClr val="B8C2C9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350" dirty="0">
                      <a:solidFill>
                        <a:prstClr val="white"/>
                      </a:solidFill>
                      <a:latin typeface="Calibri" panose="020F0502020204030204"/>
                    </a:rPr>
                    <a:t>              </a:t>
                  </a:r>
                </a:p>
              </p:txBody>
            </p:sp>
          </p:grp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EF8CC307-7C37-7946-B4D3-A9A26E598070}"/>
                  </a:ext>
                </a:extLst>
              </p:cNvPr>
              <p:cNvGrpSpPr/>
              <p:nvPr/>
            </p:nvGrpSpPr>
            <p:grpSpPr>
              <a:xfrm>
                <a:off x="1977616" y="3038475"/>
                <a:ext cx="768409" cy="553944"/>
                <a:chOff x="1968091" y="3022600"/>
                <a:chExt cx="768409" cy="553944"/>
              </a:xfrm>
            </p:grpSpPr>
            <p:grpSp>
              <p:nvGrpSpPr>
                <p:cNvPr id="295" name="Group 294">
                  <a:extLst>
                    <a:ext uri="{FF2B5EF4-FFF2-40B4-BE49-F238E27FC236}">
                      <a16:creationId xmlns:a16="http://schemas.microsoft.com/office/drawing/2014/main" id="{CB7CD814-5CDC-5645-AE0C-90FDDAFDE807}"/>
                    </a:ext>
                  </a:extLst>
                </p:cNvPr>
                <p:cNvGrpSpPr/>
                <p:nvPr/>
              </p:nvGrpSpPr>
              <p:grpSpPr>
                <a:xfrm>
                  <a:off x="2032000" y="3022600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312" name="Parallelogram 311">
                    <a:extLst>
                      <a:ext uri="{FF2B5EF4-FFF2-40B4-BE49-F238E27FC236}">
                        <a16:creationId xmlns:a16="http://schemas.microsoft.com/office/drawing/2014/main" id="{8E889163-B02D-E347-A498-06833F8E35D7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  <p:sp>
                <p:nvSpPr>
                  <p:cNvPr id="313" name="Parallelogram 312">
                    <a:extLst>
                      <a:ext uri="{FF2B5EF4-FFF2-40B4-BE49-F238E27FC236}">
                        <a16:creationId xmlns:a16="http://schemas.microsoft.com/office/drawing/2014/main" id="{B05B7D60-9C12-8745-B9A5-0F06F770CD20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</p:grpSp>
            <p:grpSp>
              <p:nvGrpSpPr>
                <p:cNvPr id="296" name="Group 295">
                  <a:extLst>
                    <a:ext uri="{FF2B5EF4-FFF2-40B4-BE49-F238E27FC236}">
                      <a16:creationId xmlns:a16="http://schemas.microsoft.com/office/drawing/2014/main" id="{4CBF821B-0228-DA47-9701-A3B07F74EBA9}"/>
                    </a:ext>
                  </a:extLst>
                </p:cNvPr>
                <p:cNvGrpSpPr/>
                <p:nvPr/>
              </p:nvGrpSpPr>
              <p:grpSpPr>
                <a:xfrm flipH="1">
                  <a:off x="2441575" y="3032125"/>
                  <a:ext cx="257175" cy="544419"/>
                  <a:chOff x="2441575" y="2479675"/>
                  <a:chExt cx="765175" cy="1028347"/>
                </a:xfrm>
              </p:grpSpPr>
              <p:sp>
                <p:nvSpPr>
                  <p:cNvPr id="310" name="Parallelogram 309">
                    <a:extLst>
                      <a:ext uri="{FF2B5EF4-FFF2-40B4-BE49-F238E27FC236}">
                        <a16:creationId xmlns:a16="http://schemas.microsoft.com/office/drawing/2014/main" id="{B7BA5D20-D1EE-A042-B6D8-88262399893A}"/>
                      </a:ext>
                    </a:extLst>
                  </p:cNvPr>
                  <p:cNvSpPr/>
                  <p:nvPr/>
                </p:nvSpPr>
                <p:spPr>
                  <a:xfrm>
                    <a:off x="2441575" y="2479675"/>
                    <a:ext cx="765175" cy="1025525"/>
                  </a:xfrm>
                  <a:prstGeom prst="parallelogram">
                    <a:avLst>
                      <a:gd name="adj" fmla="val 62205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  <p:sp>
                <p:nvSpPr>
                  <p:cNvPr id="311" name="Parallelogram 310">
                    <a:extLst>
                      <a:ext uri="{FF2B5EF4-FFF2-40B4-BE49-F238E27FC236}">
                        <a16:creationId xmlns:a16="http://schemas.microsoft.com/office/drawing/2014/main" id="{209D920C-CBF5-8B4A-A3D6-3A0C29BC628C}"/>
                      </a:ext>
                    </a:extLst>
                  </p:cNvPr>
                  <p:cNvSpPr/>
                  <p:nvPr/>
                </p:nvSpPr>
                <p:spPr>
                  <a:xfrm>
                    <a:off x="2571751" y="2558697"/>
                    <a:ext cx="603250" cy="949325"/>
                  </a:xfrm>
                  <a:prstGeom prst="parallelogram">
                    <a:avLst>
                      <a:gd name="adj" fmla="val 72206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</p:grpSp>
            <p:sp>
              <p:nvSpPr>
                <p:cNvPr id="297" name="Parallelogram 296">
                  <a:extLst>
                    <a:ext uri="{FF2B5EF4-FFF2-40B4-BE49-F238E27FC236}">
                      <a16:creationId xmlns:a16="http://schemas.microsoft.com/office/drawing/2014/main" id="{F3DFBC33-07D6-D14F-8660-FB92A0A355B9}"/>
                    </a:ext>
                  </a:extLst>
                </p:cNvPr>
                <p:cNvSpPr/>
                <p:nvPr/>
              </p:nvSpPr>
              <p:spPr>
                <a:xfrm flipV="1">
                  <a:off x="2057400" y="3130550"/>
                  <a:ext cx="625475" cy="60324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dirty="0"/>
                </a:p>
              </p:txBody>
            </p:sp>
            <p:sp>
              <p:nvSpPr>
                <p:cNvPr id="298" name="Parallelogram 297">
                  <a:extLst>
                    <a:ext uri="{FF2B5EF4-FFF2-40B4-BE49-F238E27FC236}">
                      <a16:creationId xmlns:a16="http://schemas.microsoft.com/office/drawing/2014/main" id="{5F8E4D95-8830-4642-933D-152E438E5BC7}"/>
                    </a:ext>
                  </a:extLst>
                </p:cNvPr>
                <p:cNvSpPr/>
                <p:nvPr/>
              </p:nvSpPr>
              <p:spPr>
                <a:xfrm rot="17056647">
                  <a:off x="2079626" y="3187701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dirty="0"/>
                </a:p>
              </p:txBody>
            </p:sp>
            <p:sp>
              <p:nvSpPr>
                <p:cNvPr id="299" name="Parallelogram 298">
                  <a:extLst>
                    <a:ext uri="{FF2B5EF4-FFF2-40B4-BE49-F238E27FC236}">
                      <a16:creationId xmlns:a16="http://schemas.microsoft.com/office/drawing/2014/main" id="{B53D3EC8-FC7D-3F46-960B-2BCCE314822F}"/>
                    </a:ext>
                  </a:extLst>
                </p:cNvPr>
                <p:cNvSpPr/>
                <p:nvPr/>
              </p:nvSpPr>
              <p:spPr>
                <a:xfrm rot="17384936" flipV="1">
                  <a:off x="1990347" y="3141540"/>
                  <a:ext cx="95195" cy="50805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dirty="0"/>
                </a:p>
              </p:txBody>
            </p:sp>
            <p:sp>
              <p:nvSpPr>
                <p:cNvPr id="300" name="Parallelogram 299">
                  <a:extLst>
                    <a:ext uri="{FF2B5EF4-FFF2-40B4-BE49-F238E27FC236}">
                      <a16:creationId xmlns:a16="http://schemas.microsoft.com/office/drawing/2014/main" id="{69342E0E-2F87-214D-8EBC-4B68F9340263}"/>
                    </a:ext>
                  </a:extLst>
                </p:cNvPr>
                <p:cNvSpPr/>
                <p:nvPr/>
              </p:nvSpPr>
              <p:spPr>
                <a:xfrm>
                  <a:off x="2032000" y="3162300"/>
                  <a:ext cx="6508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dirty="0"/>
                </a:p>
              </p:txBody>
            </p:sp>
            <p:sp>
              <p:nvSpPr>
                <p:cNvPr id="301" name="Parallelogram 300">
                  <a:extLst>
                    <a:ext uri="{FF2B5EF4-FFF2-40B4-BE49-F238E27FC236}">
                      <a16:creationId xmlns:a16="http://schemas.microsoft.com/office/drawing/2014/main" id="{7CDD0829-5C36-0E44-8EF9-190197145B6F}"/>
                    </a:ext>
                  </a:extLst>
                </p:cNvPr>
                <p:cNvSpPr/>
                <p:nvPr/>
              </p:nvSpPr>
              <p:spPr>
                <a:xfrm rot="4215064" flipH="1" flipV="1">
                  <a:off x="2627741" y="3146398"/>
                  <a:ext cx="9519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0111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dirty="0"/>
                </a:p>
              </p:txBody>
            </p:sp>
            <p:sp>
              <p:nvSpPr>
                <p:cNvPr id="302" name="Parallelogram 301">
                  <a:extLst>
                    <a:ext uri="{FF2B5EF4-FFF2-40B4-BE49-F238E27FC236}">
                      <a16:creationId xmlns:a16="http://schemas.microsoft.com/office/drawing/2014/main" id="{468F4077-4B3A-7849-B5E1-24484BF5706C}"/>
                    </a:ext>
                  </a:extLst>
                </p:cNvPr>
                <p:cNvSpPr/>
                <p:nvPr/>
              </p:nvSpPr>
              <p:spPr>
                <a:xfrm rot="4492456">
                  <a:off x="2397126" y="31972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dirty="0"/>
                </a:p>
              </p:txBody>
            </p:sp>
            <p:grpSp>
              <p:nvGrpSpPr>
                <p:cNvPr id="303" name="Group 302">
                  <a:extLst>
                    <a:ext uri="{FF2B5EF4-FFF2-40B4-BE49-F238E27FC236}">
                      <a16:creationId xmlns:a16="http://schemas.microsoft.com/office/drawing/2014/main" id="{0D143A56-E6D4-A94B-986F-BBEC6884603A}"/>
                    </a:ext>
                  </a:extLst>
                </p:cNvPr>
                <p:cNvGrpSpPr/>
                <p:nvPr/>
              </p:nvGrpSpPr>
              <p:grpSpPr>
                <a:xfrm>
                  <a:off x="1968091" y="3322545"/>
                  <a:ext cx="768409" cy="96354"/>
                  <a:chOff x="1968092" y="3319370"/>
                  <a:chExt cx="677104" cy="96354"/>
                </a:xfrm>
              </p:grpSpPr>
              <p:sp>
                <p:nvSpPr>
                  <p:cNvPr id="306" name="Parallelogram 305">
                    <a:extLst>
                      <a:ext uri="{FF2B5EF4-FFF2-40B4-BE49-F238E27FC236}">
                        <a16:creationId xmlns:a16="http://schemas.microsoft.com/office/drawing/2014/main" id="{6C304F3C-95D0-2548-8E7F-827537C311A0}"/>
                      </a:ext>
                    </a:extLst>
                  </p:cNvPr>
                  <p:cNvSpPr/>
                  <p:nvPr/>
                </p:nvSpPr>
                <p:spPr>
                  <a:xfrm flipV="1">
                    <a:off x="2012950" y="3330575"/>
                    <a:ext cx="625475" cy="60324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  <p:sp>
                <p:nvSpPr>
                  <p:cNvPr id="307" name="Parallelogram 306">
                    <a:extLst>
                      <a:ext uri="{FF2B5EF4-FFF2-40B4-BE49-F238E27FC236}">
                        <a16:creationId xmlns:a16="http://schemas.microsoft.com/office/drawing/2014/main" id="{AA9AD67B-3FD9-634E-AF71-D7AD37EE4D8E}"/>
                      </a:ext>
                    </a:extLst>
                  </p:cNvPr>
                  <p:cNvSpPr/>
                  <p:nvPr/>
                </p:nvSpPr>
                <p:spPr>
                  <a:xfrm rot="17384936" flipV="1">
                    <a:off x="1945897" y="3341565"/>
                    <a:ext cx="95195" cy="50805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  <p:sp>
                <p:nvSpPr>
                  <p:cNvPr id="308" name="Parallelogram 307">
                    <a:extLst>
                      <a:ext uri="{FF2B5EF4-FFF2-40B4-BE49-F238E27FC236}">
                        <a16:creationId xmlns:a16="http://schemas.microsoft.com/office/drawing/2014/main" id="{B22CE6A1-596E-5545-B5B8-8D41A868B8C3}"/>
                      </a:ext>
                    </a:extLst>
                  </p:cNvPr>
                  <p:cNvSpPr/>
                  <p:nvPr/>
                </p:nvSpPr>
                <p:spPr>
                  <a:xfrm>
                    <a:off x="1987550" y="3362325"/>
                    <a:ext cx="650875" cy="45719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8FAA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  <p:sp>
                <p:nvSpPr>
                  <p:cNvPr id="309" name="Parallelogram 308">
                    <a:extLst>
                      <a:ext uri="{FF2B5EF4-FFF2-40B4-BE49-F238E27FC236}">
                        <a16:creationId xmlns:a16="http://schemas.microsoft.com/office/drawing/2014/main" id="{9FD2047A-D458-CC4F-AD9B-70B23F17B62E}"/>
                      </a:ext>
                    </a:extLst>
                  </p:cNvPr>
                  <p:cNvSpPr/>
                  <p:nvPr/>
                </p:nvSpPr>
                <p:spPr>
                  <a:xfrm rot="4215064" flipH="1" flipV="1">
                    <a:off x="2577455" y="3347983"/>
                    <a:ext cx="95195" cy="40287"/>
                  </a:xfrm>
                  <a:prstGeom prst="parallelogram">
                    <a:avLst>
                      <a:gd name="adj" fmla="val 30290"/>
                    </a:avLst>
                  </a:prstGeom>
                  <a:solidFill>
                    <a:srgbClr val="0111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500" dirty="0"/>
                  </a:p>
                </p:txBody>
              </p:sp>
            </p:grpSp>
            <p:sp>
              <p:nvSpPr>
                <p:cNvPr id="304" name="Parallelogram 303">
                  <a:extLst>
                    <a:ext uri="{FF2B5EF4-FFF2-40B4-BE49-F238E27FC236}">
                      <a16:creationId xmlns:a16="http://schemas.microsoft.com/office/drawing/2014/main" id="{151B1FCA-94A3-BA49-9F2E-45003647B01F}"/>
                    </a:ext>
                  </a:extLst>
                </p:cNvPr>
                <p:cNvSpPr/>
                <p:nvPr/>
              </p:nvSpPr>
              <p:spPr>
                <a:xfrm rot="4389628">
                  <a:off x="2495482" y="3370576"/>
                  <a:ext cx="160883" cy="55150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dirty="0"/>
                </a:p>
              </p:txBody>
            </p:sp>
            <p:sp>
              <p:nvSpPr>
                <p:cNvPr id="305" name="Parallelogram 304">
                  <a:extLst>
                    <a:ext uri="{FF2B5EF4-FFF2-40B4-BE49-F238E27FC236}">
                      <a16:creationId xmlns:a16="http://schemas.microsoft.com/office/drawing/2014/main" id="{37C7EC95-C865-C341-9E7A-21973768010D}"/>
                    </a:ext>
                  </a:extLst>
                </p:cNvPr>
                <p:cNvSpPr/>
                <p:nvPr/>
              </p:nvSpPr>
              <p:spPr>
                <a:xfrm rot="17068257">
                  <a:off x="2025651" y="3362326"/>
                  <a:ext cx="257175" cy="45719"/>
                </a:xfrm>
                <a:prstGeom prst="parallelogram">
                  <a:avLst>
                    <a:gd name="adj" fmla="val 30290"/>
                  </a:avLst>
                </a:prstGeom>
                <a:solidFill>
                  <a:srgbClr val="8FAA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dirty="0"/>
                </a:p>
              </p:txBody>
            </p:sp>
          </p:grpSp>
        </p:grp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856A1DDB-8A37-2946-9861-ED06BA6666AE}"/>
              </a:ext>
            </a:extLst>
          </p:cNvPr>
          <p:cNvGrpSpPr/>
          <p:nvPr/>
        </p:nvGrpSpPr>
        <p:grpSpPr>
          <a:xfrm>
            <a:off x="4871646" y="2327703"/>
            <a:ext cx="521232" cy="345397"/>
            <a:chOff x="7493876" y="2774731"/>
            <a:chExt cx="1481958" cy="894622"/>
          </a:xfrm>
        </p:grpSpPr>
        <p:sp>
          <p:nvSpPr>
            <p:cNvPr id="366" name="Freeform 365">
              <a:extLst>
                <a:ext uri="{FF2B5EF4-FFF2-40B4-BE49-F238E27FC236}">
                  <a16:creationId xmlns:a16="http://schemas.microsoft.com/office/drawing/2014/main" id="{8615A553-E639-DF42-BDCB-5BB57EE59868}"/>
                </a:ext>
              </a:extLst>
            </p:cNvPr>
            <p:cNvSpPr/>
            <p:nvPr/>
          </p:nvSpPr>
          <p:spPr>
            <a:xfrm>
              <a:off x="7493876" y="3084399"/>
              <a:ext cx="1481958" cy="584954"/>
            </a:xfrm>
            <a:custGeom>
              <a:avLst/>
              <a:gdLst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76538 w 8176538"/>
                <a:gd name="connsiteY0" fmla="*/ 0 h 2638097"/>
                <a:gd name="connsiteX1" fmla="*/ 8176538 w 8176538"/>
                <a:gd name="connsiteY1" fmla="*/ 1271752 h 2638097"/>
                <a:gd name="connsiteX2" fmla="*/ 4088015 w 8176538"/>
                <a:gd name="connsiteY2" fmla="*/ 2638097 h 2638097"/>
                <a:gd name="connsiteX3" fmla="*/ 0 w 8176538"/>
                <a:gd name="connsiteY3" fmla="*/ 1269888 h 2638097"/>
                <a:gd name="connsiteX4" fmla="*/ 20511 w 8176538"/>
                <a:gd name="connsiteY4" fmla="*/ 147145 h 2638097"/>
                <a:gd name="connsiteX5" fmla="*/ 4088015 w 8176538"/>
                <a:gd name="connsiteY5" fmla="*/ 1566042 h 2638097"/>
                <a:gd name="connsiteX6" fmla="*/ 8176538 w 8176538"/>
                <a:gd name="connsiteY6" fmla="*/ 0 h 2638097"/>
                <a:gd name="connsiteX0" fmla="*/ 8176538 w 8176538"/>
                <a:gd name="connsiteY0" fmla="*/ 0 h 2772020"/>
                <a:gd name="connsiteX1" fmla="*/ 8176538 w 8176538"/>
                <a:gd name="connsiteY1" fmla="*/ 1271752 h 2772020"/>
                <a:gd name="connsiteX2" fmla="*/ 4099034 w 8176538"/>
                <a:gd name="connsiteY2" fmla="*/ 2772020 h 2772020"/>
                <a:gd name="connsiteX3" fmla="*/ 0 w 8176538"/>
                <a:gd name="connsiteY3" fmla="*/ 1269888 h 2772020"/>
                <a:gd name="connsiteX4" fmla="*/ 20511 w 8176538"/>
                <a:gd name="connsiteY4" fmla="*/ 147145 h 2772020"/>
                <a:gd name="connsiteX5" fmla="*/ 4088015 w 8176538"/>
                <a:gd name="connsiteY5" fmla="*/ 1566042 h 2772020"/>
                <a:gd name="connsiteX6" fmla="*/ 8176538 w 8176538"/>
                <a:gd name="connsiteY6" fmla="*/ 0 h 2772020"/>
                <a:gd name="connsiteX0" fmla="*/ 8176538 w 8176538"/>
                <a:gd name="connsiteY0" fmla="*/ 0 h 2772339"/>
                <a:gd name="connsiteX1" fmla="*/ 8176538 w 8176538"/>
                <a:gd name="connsiteY1" fmla="*/ 1378890 h 2772339"/>
                <a:gd name="connsiteX2" fmla="*/ 4099034 w 8176538"/>
                <a:gd name="connsiteY2" fmla="*/ 2772020 h 2772339"/>
                <a:gd name="connsiteX3" fmla="*/ 0 w 8176538"/>
                <a:gd name="connsiteY3" fmla="*/ 1269888 h 2772339"/>
                <a:gd name="connsiteX4" fmla="*/ 20511 w 8176538"/>
                <a:gd name="connsiteY4" fmla="*/ 147145 h 2772339"/>
                <a:gd name="connsiteX5" fmla="*/ 4088015 w 8176538"/>
                <a:gd name="connsiteY5" fmla="*/ 1566042 h 2772339"/>
                <a:gd name="connsiteX6" fmla="*/ 8176538 w 8176538"/>
                <a:gd name="connsiteY6" fmla="*/ 0 h 2772339"/>
                <a:gd name="connsiteX0" fmla="*/ 8176538 w 8176538"/>
                <a:gd name="connsiteY0" fmla="*/ 0 h 2825888"/>
                <a:gd name="connsiteX1" fmla="*/ 8176538 w 8176538"/>
                <a:gd name="connsiteY1" fmla="*/ 1378890 h 2825888"/>
                <a:gd name="connsiteX2" fmla="*/ 4099034 w 8176538"/>
                <a:gd name="connsiteY2" fmla="*/ 2825590 h 2825888"/>
                <a:gd name="connsiteX3" fmla="*/ 0 w 8176538"/>
                <a:gd name="connsiteY3" fmla="*/ 1269888 h 2825888"/>
                <a:gd name="connsiteX4" fmla="*/ 20511 w 8176538"/>
                <a:gd name="connsiteY4" fmla="*/ 147145 h 2825888"/>
                <a:gd name="connsiteX5" fmla="*/ 4088015 w 8176538"/>
                <a:gd name="connsiteY5" fmla="*/ 1566042 h 2825888"/>
                <a:gd name="connsiteX6" fmla="*/ 8176538 w 8176538"/>
                <a:gd name="connsiteY6" fmla="*/ 0 h 2825888"/>
                <a:gd name="connsiteX0" fmla="*/ 8165518 w 8165518"/>
                <a:gd name="connsiteY0" fmla="*/ 0 h 2825606"/>
                <a:gd name="connsiteX1" fmla="*/ 8165518 w 8165518"/>
                <a:gd name="connsiteY1" fmla="*/ 1378890 h 2825606"/>
                <a:gd name="connsiteX2" fmla="*/ 4088014 w 8165518"/>
                <a:gd name="connsiteY2" fmla="*/ 2825590 h 2825606"/>
                <a:gd name="connsiteX3" fmla="*/ 0 w 8165518"/>
                <a:gd name="connsiteY3" fmla="*/ 1403811 h 2825606"/>
                <a:gd name="connsiteX4" fmla="*/ 9491 w 8165518"/>
                <a:gd name="connsiteY4" fmla="*/ 147145 h 2825606"/>
                <a:gd name="connsiteX5" fmla="*/ 4076995 w 8165518"/>
                <a:gd name="connsiteY5" fmla="*/ 1566042 h 2825606"/>
                <a:gd name="connsiteX6" fmla="*/ 8165518 w 8165518"/>
                <a:gd name="connsiteY6" fmla="*/ 0 h 2825606"/>
                <a:gd name="connsiteX0" fmla="*/ 8165518 w 8165518"/>
                <a:gd name="connsiteY0" fmla="*/ 0 h 2879174"/>
                <a:gd name="connsiteX1" fmla="*/ 8165518 w 8165518"/>
                <a:gd name="connsiteY1" fmla="*/ 1378890 h 2879174"/>
                <a:gd name="connsiteX2" fmla="*/ 4132092 w 8165518"/>
                <a:gd name="connsiteY2" fmla="*/ 2879159 h 2879174"/>
                <a:gd name="connsiteX3" fmla="*/ 0 w 8165518"/>
                <a:gd name="connsiteY3" fmla="*/ 1403811 h 2879174"/>
                <a:gd name="connsiteX4" fmla="*/ 9491 w 8165518"/>
                <a:gd name="connsiteY4" fmla="*/ 147145 h 2879174"/>
                <a:gd name="connsiteX5" fmla="*/ 4076995 w 8165518"/>
                <a:gd name="connsiteY5" fmla="*/ 1566042 h 2879174"/>
                <a:gd name="connsiteX6" fmla="*/ 8165518 w 8165518"/>
                <a:gd name="connsiteY6" fmla="*/ 0 h 2879174"/>
                <a:gd name="connsiteX0" fmla="*/ 8165518 w 8176537"/>
                <a:gd name="connsiteY0" fmla="*/ 0 h 2879410"/>
                <a:gd name="connsiteX1" fmla="*/ 8176537 w 8176537"/>
                <a:gd name="connsiteY1" fmla="*/ 1499420 h 2879410"/>
                <a:gd name="connsiteX2" fmla="*/ 4132092 w 8176537"/>
                <a:gd name="connsiteY2" fmla="*/ 2879159 h 2879410"/>
                <a:gd name="connsiteX3" fmla="*/ 0 w 8176537"/>
                <a:gd name="connsiteY3" fmla="*/ 1403811 h 2879410"/>
                <a:gd name="connsiteX4" fmla="*/ 9491 w 8176537"/>
                <a:gd name="connsiteY4" fmla="*/ 147145 h 2879410"/>
                <a:gd name="connsiteX5" fmla="*/ 4076995 w 8176537"/>
                <a:gd name="connsiteY5" fmla="*/ 1566042 h 2879410"/>
                <a:gd name="connsiteX6" fmla="*/ 8165518 w 8176537"/>
                <a:gd name="connsiteY6" fmla="*/ 0 h 2879410"/>
                <a:gd name="connsiteX0" fmla="*/ 8165518 w 8176537"/>
                <a:gd name="connsiteY0" fmla="*/ 0 h 2879262"/>
                <a:gd name="connsiteX1" fmla="*/ 8176537 w 8176537"/>
                <a:gd name="connsiteY1" fmla="*/ 1499420 h 2879262"/>
                <a:gd name="connsiteX2" fmla="*/ 4132092 w 8176537"/>
                <a:gd name="connsiteY2" fmla="*/ 2879159 h 2879262"/>
                <a:gd name="connsiteX3" fmla="*/ 0 w 8176537"/>
                <a:gd name="connsiteY3" fmla="*/ 1403811 h 2879262"/>
                <a:gd name="connsiteX4" fmla="*/ 9491 w 8176537"/>
                <a:gd name="connsiteY4" fmla="*/ 147145 h 2879262"/>
                <a:gd name="connsiteX5" fmla="*/ 4076995 w 8176537"/>
                <a:gd name="connsiteY5" fmla="*/ 1566042 h 2879262"/>
                <a:gd name="connsiteX6" fmla="*/ 8165518 w 8176537"/>
                <a:gd name="connsiteY6" fmla="*/ 0 h 2879262"/>
                <a:gd name="connsiteX0" fmla="*/ 8165518 w 8176537"/>
                <a:gd name="connsiteY0" fmla="*/ 0 h 2879163"/>
                <a:gd name="connsiteX1" fmla="*/ 8176537 w 8176537"/>
                <a:gd name="connsiteY1" fmla="*/ 1499420 h 2879163"/>
                <a:gd name="connsiteX2" fmla="*/ 4132092 w 8176537"/>
                <a:gd name="connsiteY2" fmla="*/ 2879159 h 2879163"/>
                <a:gd name="connsiteX3" fmla="*/ 0 w 8176537"/>
                <a:gd name="connsiteY3" fmla="*/ 1510948 h 2879163"/>
                <a:gd name="connsiteX4" fmla="*/ 9491 w 8176537"/>
                <a:gd name="connsiteY4" fmla="*/ 147145 h 2879163"/>
                <a:gd name="connsiteX5" fmla="*/ 4076995 w 8176537"/>
                <a:gd name="connsiteY5" fmla="*/ 1566042 h 2879163"/>
                <a:gd name="connsiteX6" fmla="*/ 8165518 w 8176537"/>
                <a:gd name="connsiteY6" fmla="*/ 0 h 2879163"/>
                <a:gd name="connsiteX0" fmla="*/ 8165518 w 8198577"/>
                <a:gd name="connsiteY0" fmla="*/ 0 h 2879451"/>
                <a:gd name="connsiteX1" fmla="*/ 8198577 w 8198577"/>
                <a:gd name="connsiteY1" fmla="*/ 1606558 h 2879451"/>
                <a:gd name="connsiteX2" fmla="*/ 4132092 w 8198577"/>
                <a:gd name="connsiteY2" fmla="*/ 2879159 h 2879451"/>
                <a:gd name="connsiteX3" fmla="*/ 0 w 8198577"/>
                <a:gd name="connsiteY3" fmla="*/ 1510948 h 2879451"/>
                <a:gd name="connsiteX4" fmla="*/ 9491 w 8198577"/>
                <a:gd name="connsiteY4" fmla="*/ 147145 h 2879451"/>
                <a:gd name="connsiteX5" fmla="*/ 4076995 w 8198577"/>
                <a:gd name="connsiteY5" fmla="*/ 1566042 h 2879451"/>
                <a:gd name="connsiteX6" fmla="*/ 8165518 w 8198577"/>
                <a:gd name="connsiteY6" fmla="*/ 0 h 2879451"/>
                <a:gd name="connsiteX0" fmla="*/ 8165518 w 8165518"/>
                <a:gd name="connsiteY0" fmla="*/ 0 h 2880066"/>
                <a:gd name="connsiteX1" fmla="*/ 8165518 w 8165518"/>
                <a:gd name="connsiteY1" fmla="*/ 1673520 h 2880066"/>
                <a:gd name="connsiteX2" fmla="*/ 4132092 w 8165518"/>
                <a:gd name="connsiteY2" fmla="*/ 2879159 h 2880066"/>
                <a:gd name="connsiteX3" fmla="*/ 0 w 8165518"/>
                <a:gd name="connsiteY3" fmla="*/ 1510948 h 2880066"/>
                <a:gd name="connsiteX4" fmla="*/ 9491 w 8165518"/>
                <a:gd name="connsiteY4" fmla="*/ 147145 h 2880066"/>
                <a:gd name="connsiteX5" fmla="*/ 4076995 w 8165518"/>
                <a:gd name="connsiteY5" fmla="*/ 1566042 h 2880066"/>
                <a:gd name="connsiteX6" fmla="*/ 8165518 w 8165518"/>
                <a:gd name="connsiteY6" fmla="*/ 0 h 2880066"/>
                <a:gd name="connsiteX0" fmla="*/ 8156794 w 8156794"/>
                <a:gd name="connsiteY0" fmla="*/ 0 h 2879270"/>
                <a:gd name="connsiteX1" fmla="*/ 8156794 w 8156794"/>
                <a:gd name="connsiteY1" fmla="*/ 1673520 h 2879270"/>
                <a:gd name="connsiteX2" fmla="*/ 4123368 w 8156794"/>
                <a:gd name="connsiteY2" fmla="*/ 2879159 h 2879270"/>
                <a:gd name="connsiteX3" fmla="*/ 2295 w 8156794"/>
                <a:gd name="connsiteY3" fmla="*/ 1618086 h 2879270"/>
                <a:gd name="connsiteX4" fmla="*/ 767 w 8156794"/>
                <a:gd name="connsiteY4" fmla="*/ 147145 h 2879270"/>
                <a:gd name="connsiteX5" fmla="*/ 4068271 w 8156794"/>
                <a:gd name="connsiteY5" fmla="*/ 1566042 h 2879270"/>
                <a:gd name="connsiteX6" fmla="*/ 8156794 w 8156794"/>
                <a:gd name="connsiteY6" fmla="*/ 0 h 287927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20"/>
                <a:gd name="connsiteX1" fmla="*/ 8156794 w 8156794"/>
                <a:gd name="connsiteY1" fmla="*/ 1673520 h 2973020"/>
                <a:gd name="connsiteX2" fmla="*/ 4134388 w 8156794"/>
                <a:gd name="connsiteY2" fmla="*/ 2972904 h 2973020"/>
                <a:gd name="connsiteX3" fmla="*/ 2295 w 8156794"/>
                <a:gd name="connsiteY3" fmla="*/ 1618086 h 2973020"/>
                <a:gd name="connsiteX4" fmla="*/ 767 w 8156794"/>
                <a:gd name="connsiteY4" fmla="*/ 147145 h 2973020"/>
                <a:gd name="connsiteX5" fmla="*/ 4068271 w 8156794"/>
                <a:gd name="connsiteY5" fmla="*/ 1566042 h 2973020"/>
                <a:gd name="connsiteX6" fmla="*/ 8156794 w 8156794"/>
                <a:gd name="connsiteY6" fmla="*/ 0 h 2973020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141"/>
                <a:gd name="connsiteX1" fmla="*/ 8156794 w 8156794"/>
                <a:gd name="connsiteY1" fmla="*/ 1673520 h 2973141"/>
                <a:gd name="connsiteX2" fmla="*/ 4134388 w 8156794"/>
                <a:gd name="connsiteY2" fmla="*/ 2972904 h 2973141"/>
                <a:gd name="connsiteX3" fmla="*/ 2295 w 8156794"/>
                <a:gd name="connsiteY3" fmla="*/ 1618086 h 2973141"/>
                <a:gd name="connsiteX4" fmla="*/ 767 w 8156794"/>
                <a:gd name="connsiteY4" fmla="*/ 147145 h 2973141"/>
                <a:gd name="connsiteX5" fmla="*/ 4068271 w 8156794"/>
                <a:gd name="connsiteY5" fmla="*/ 1566042 h 2973141"/>
                <a:gd name="connsiteX6" fmla="*/ 8156794 w 8156794"/>
                <a:gd name="connsiteY6" fmla="*/ 0 h 2973141"/>
                <a:gd name="connsiteX0" fmla="*/ 8156794 w 8156794"/>
                <a:gd name="connsiteY0" fmla="*/ 0 h 3066827"/>
                <a:gd name="connsiteX1" fmla="*/ 8156794 w 8156794"/>
                <a:gd name="connsiteY1" fmla="*/ 1673520 h 3066827"/>
                <a:gd name="connsiteX2" fmla="*/ 4123353 w 8156794"/>
                <a:gd name="connsiteY2" fmla="*/ 3066650 h 3066827"/>
                <a:gd name="connsiteX3" fmla="*/ 2295 w 8156794"/>
                <a:gd name="connsiteY3" fmla="*/ 1618086 h 3066827"/>
                <a:gd name="connsiteX4" fmla="*/ 767 w 8156794"/>
                <a:gd name="connsiteY4" fmla="*/ 147145 h 3066827"/>
                <a:gd name="connsiteX5" fmla="*/ 4068271 w 8156794"/>
                <a:gd name="connsiteY5" fmla="*/ 1566042 h 3066827"/>
                <a:gd name="connsiteX6" fmla="*/ 8156794 w 8156794"/>
                <a:gd name="connsiteY6" fmla="*/ 0 h 3066827"/>
                <a:gd name="connsiteX0" fmla="*/ 8123689 w 8156794"/>
                <a:gd name="connsiteY0" fmla="*/ 0 h 2999866"/>
                <a:gd name="connsiteX1" fmla="*/ 8156794 w 8156794"/>
                <a:gd name="connsiteY1" fmla="*/ 1606559 h 2999866"/>
                <a:gd name="connsiteX2" fmla="*/ 4123353 w 8156794"/>
                <a:gd name="connsiteY2" fmla="*/ 2999689 h 2999866"/>
                <a:gd name="connsiteX3" fmla="*/ 2295 w 8156794"/>
                <a:gd name="connsiteY3" fmla="*/ 1551125 h 2999866"/>
                <a:gd name="connsiteX4" fmla="*/ 767 w 8156794"/>
                <a:gd name="connsiteY4" fmla="*/ 80184 h 2999866"/>
                <a:gd name="connsiteX5" fmla="*/ 4068271 w 8156794"/>
                <a:gd name="connsiteY5" fmla="*/ 1499081 h 2999866"/>
                <a:gd name="connsiteX6" fmla="*/ 8123689 w 8156794"/>
                <a:gd name="connsiteY6" fmla="*/ 0 h 2999866"/>
                <a:gd name="connsiteX0" fmla="*/ 8167828 w 8167828"/>
                <a:gd name="connsiteY0" fmla="*/ 0 h 3026651"/>
                <a:gd name="connsiteX1" fmla="*/ 8156794 w 8167828"/>
                <a:gd name="connsiteY1" fmla="*/ 1633344 h 3026651"/>
                <a:gd name="connsiteX2" fmla="*/ 4123353 w 8167828"/>
                <a:gd name="connsiteY2" fmla="*/ 3026474 h 3026651"/>
                <a:gd name="connsiteX3" fmla="*/ 2295 w 8167828"/>
                <a:gd name="connsiteY3" fmla="*/ 1577910 h 3026651"/>
                <a:gd name="connsiteX4" fmla="*/ 767 w 8167828"/>
                <a:gd name="connsiteY4" fmla="*/ 106969 h 3026651"/>
                <a:gd name="connsiteX5" fmla="*/ 4068271 w 8167828"/>
                <a:gd name="connsiteY5" fmla="*/ 1525866 h 3026651"/>
                <a:gd name="connsiteX6" fmla="*/ 8167828 w 8167828"/>
                <a:gd name="connsiteY6" fmla="*/ 0 h 3026651"/>
                <a:gd name="connsiteX0" fmla="*/ 8167828 w 8167828"/>
                <a:gd name="connsiteY0" fmla="*/ 0 h 3027228"/>
                <a:gd name="connsiteX1" fmla="*/ 8145760 w 8167828"/>
                <a:gd name="connsiteY1" fmla="*/ 1686913 h 3027228"/>
                <a:gd name="connsiteX2" fmla="*/ 4123353 w 8167828"/>
                <a:gd name="connsiteY2" fmla="*/ 3026474 h 3027228"/>
                <a:gd name="connsiteX3" fmla="*/ 2295 w 8167828"/>
                <a:gd name="connsiteY3" fmla="*/ 1577910 h 3027228"/>
                <a:gd name="connsiteX4" fmla="*/ 767 w 8167828"/>
                <a:gd name="connsiteY4" fmla="*/ 106969 h 3027228"/>
                <a:gd name="connsiteX5" fmla="*/ 4068271 w 8167828"/>
                <a:gd name="connsiteY5" fmla="*/ 1525866 h 3027228"/>
                <a:gd name="connsiteX6" fmla="*/ 8167828 w 8167828"/>
                <a:gd name="connsiteY6" fmla="*/ 0 h 3027228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23689 w 8145760"/>
                <a:gd name="connsiteY0" fmla="*/ 13560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9 w 8145760"/>
                <a:gd name="connsiteY6" fmla="*/ 13560 h 2920259"/>
                <a:gd name="connsiteX0" fmla="*/ 8178863 w 8178863"/>
                <a:gd name="connsiteY0" fmla="*/ 26952 h 2920259"/>
                <a:gd name="connsiteX1" fmla="*/ 8145760 w 8178863"/>
                <a:gd name="connsiteY1" fmla="*/ 1579944 h 2920259"/>
                <a:gd name="connsiteX2" fmla="*/ 4123353 w 8178863"/>
                <a:gd name="connsiteY2" fmla="*/ 2919505 h 2920259"/>
                <a:gd name="connsiteX3" fmla="*/ 2295 w 8178863"/>
                <a:gd name="connsiteY3" fmla="*/ 1470941 h 2920259"/>
                <a:gd name="connsiteX4" fmla="*/ 767 w 8178863"/>
                <a:gd name="connsiteY4" fmla="*/ 0 h 2920259"/>
                <a:gd name="connsiteX5" fmla="*/ 4068271 w 8178863"/>
                <a:gd name="connsiteY5" fmla="*/ 1418897 h 2920259"/>
                <a:gd name="connsiteX6" fmla="*/ 8178863 w 8178863"/>
                <a:gd name="connsiteY6" fmla="*/ 26952 h 2920259"/>
                <a:gd name="connsiteX0" fmla="*/ 8167827 w 8167827"/>
                <a:gd name="connsiteY0" fmla="*/ 40343 h 2920259"/>
                <a:gd name="connsiteX1" fmla="*/ 8145760 w 8167827"/>
                <a:gd name="connsiteY1" fmla="*/ 1579944 h 2920259"/>
                <a:gd name="connsiteX2" fmla="*/ 4123353 w 8167827"/>
                <a:gd name="connsiteY2" fmla="*/ 2919505 h 2920259"/>
                <a:gd name="connsiteX3" fmla="*/ 2295 w 8167827"/>
                <a:gd name="connsiteY3" fmla="*/ 1470941 h 2920259"/>
                <a:gd name="connsiteX4" fmla="*/ 767 w 8167827"/>
                <a:gd name="connsiteY4" fmla="*/ 0 h 2920259"/>
                <a:gd name="connsiteX5" fmla="*/ 4068271 w 8167827"/>
                <a:gd name="connsiteY5" fmla="*/ 1418897 h 2920259"/>
                <a:gd name="connsiteX6" fmla="*/ 8167827 w 8167827"/>
                <a:gd name="connsiteY6" fmla="*/ 40343 h 2920259"/>
                <a:gd name="connsiteX0" fmla="*/ 8123687 w 8145760"/>
                <a:gd name="connsiteY0" fmla="*/ 53735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7 w 8145760"/>
                <a:gd name="connsiteY6" fmla="*/ 53735 h 2920259"/>
                <a:gd name="connsiteX0" fmla="*/ 8161918 w 8161918"/>
                <a:gd name="connsiteY0" fmla="*/ 0 h 2943855"/>
                <a:gd name="connsiteX1" fmla="*/ 8145760 w 8161918"/>
                <a:gd name="connsiteY1" fmla="*/ 1603540 h 2943855"/>
                <a:gd name="connsiteX2" fmla="*/ 4123353 w 8161918"/>
                <a:gd name="connsiteY2" fmla="*/ 2943101 h 2943855"/>
                <a:gd name="connsiteX3" fmla="*/ 2295 w 8161918"/>
                <a:gd name="connsiteY3" fmla="*/ 1494537 h 2943855"/>
                <a:gd name="connsiteX4" fmla="*/ 767 w 8161918"/>
                <a:gd name="connsiteY4" fmla="*/ 23596 h 2943855"/>
                <a:gd name="connsiteX5" fmla="*/ 4068271 w 8161918"/>
                <a:gd name="connsiteY5" fmla="*/ 1442493 h 2943855"/>
                <a:gd name="connsiteX6" fmla="*/ 8161918 w 8161918"/>
                <a:gd name="connsiteY6" fmla="*/ 0 h 2943855"/>
                <a:gd name="connsiteX0" fmla="*/ 8144926 w 8145760"/>
                <a:gd name="connsiteY0" fmla="*/ 43424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44926 w 8145760"/>
                <a:gd name="connsiteY6" fmla="*/ 43424 h 2920259"/>
                <a:gd name="connsiteX0" fmla="*/ 8161918 w 8161918"/>
                <a:gd name="connsiteY0" fmla="*/ 0 h 2959321"/>
                <a:gd name="connsiteX1" fmla="*/ 8145760 w 8161918"/>
                <a:gd name="connsiteY1" fmla="*/ 1619006 h 2959321"/>
                <a:gd name="connsiteX2" fmla="*/ 4123353 w 8161918"/>
                <a:gd name="connsiteY2" fmla="*/ 2958567 h 2959321"/>
                <a:gd name="connsiteX3" fmla="*/ 2295 w 8161918"/>
                <a:gd name="connsiteY3" fmla="*/ 1510003 h 2959321"/>
                <a:gd name="connsiteX4" fmla="*/ 767 w 8161918"/>
                <a:gd name="connsiteY4" fmla="*/ 39062 h 2959321"/>
                <a:gd name="connsiteX5" fmla="*/ 4068271 w 8161918"/>
                <a:gd name="connsiteY5" fmla="*/ 1457959 h 2959321"/>
                <a:gd name="connsiteX6" fmla="*/ 8161918 w 8161918"/>
                <a:gd name="connsiteY6" fmla="*/ 0 h 2959321"/>
                <a:gd name="connsiteX0" fmla="*/ 8161918 w 8162752"/>
                <a:gd name="connsiteY0" fmla="*/ 0 h 2959488"/>
                <a:gd name="connsiteX1" fmla="*/ 8162752 w 8162752"/>
                <a:gd name="connsiteY1" fmla="*/ 1629317 h 2959488"/>
                <a:gd name="connsiteX2" fmla="*/ 4123353 w 8162752"/>
                <a:gd name="connsiteY2" fmla="*/ 2958567 h 2959488"/>
                <a:gd name="connsiteX3" fmla="*/ 2295 w 8162752"/>
                <a:gd name="connsiteY3" fmla="*/ 1510003 h 2959488"/>
                <a:gd name="connsiteX4" fmla="*/ 767 w 8162752"/>
                <a:gd name="connsiteY4" fmla="*/ 39062 h 2959488"/>
                <a:gd name="connsiteX5" fmla="*/ 4068271 w 8162752"/>
                <a:gd name="connsiteY5" fmla="*/ 1457959 h 2959488"/>
                <a:gd name="connsiteX6" fmla="*/ 8161918 w 8162752"/>
                <a:gd name="connsiteY6" fmla="*/ 0 h 2959488"/>
                <a:gd name="connsiteX0" fmla="*/ 8165930 w 8166764"/>
                <a:gd name="connsiteY0" fmla="*/ 7337 h 2966825"/>
                <a:gd name="connsiteX1" fmla="*/ 8166764 w 8166764"/>
                <a:gd name="connsiteY1" fmla="*/ 1636654 h 2966825"/>
                <a:gd name="connsiteX2" fmla="*/ 4127365 w 8166764"/>
                <a:gd name="connsiteY2" fmla="*/ 2965904 h 2966825"/>
                <a:gd name="connsiteX3" fmla="*/ 6307 w 8166764"/>
                <a:gd name="connsiteY3" fmla="*/ 1517340 h 2966825"/>
                <a:gd name="connsiteX4" fmla="*/ 532 w 8166764"/>
                <a:gd name="connsiteY4" fmla="*/ 0 h 2966825"/>
                <a:gd name="connsiteX5" fmla="*/ 4072283 w 8166764"/>
                <a:gd name="connsiteY5" fmla="*/ 1465296 h 2966825"/>
                <a:gd name="connsiteX6" fmla="*/ 8165930 w 8166764"/>
                <a:gd name="connsiteY6" fmla="*/ 7337 h 2966825"/>
                <a:gd name="connsiteX0" fmla="*/ 8168119 w 8168953"/>
                <a:gd name="connsiteY0" fmla="*/ 7337 h 2966682"/>
                <a:gd name="connsiteX1" fmla="*/ 8168953 w 8168953"/>
                <a:gd name="connsiteY1" fmla="*/ 1636654 h 2966682"/>
                <a:gd name="connsiteX2" fmla="*/ 4129554 w 8168953"/>
                <a:gd name="connsiteY2" fmla="*/ 2965904 h 2966682"/>
                <a:gd name="connsiteX3" fmla="*/ 0 w 8168953"/>
                <a:gd name="connsiteY3" fmla="*/ 1527651 h 2966682"/>
                <a:gd name="connsiteX4" fmla="*/ 2721 w 8168953"/>
                <a:gd name="connsiteY4" fmla="*/ 0 h 2966682"/>
                <a:gd name="connsiteX5" fmla="*/ 4074472 w 8168953"/>
                <a:gd name="connsiteY5" fmla="*/ 1465296 h 2966682"/>
                <a:gd name="connsiteX6" fmla="*/ 8168119 w 8168953"/>
                <a:gd name="connsiteY6" fmla="*/ 7337 h 2966682"/>
                <a:gd name="connsiteX0" fmla="*/ 8168119 w 8168953"/>
                <a:gd name="connsiteY0" fmla="*/ 7337 h 3100377"/>
                <a:gd name="connsiteX1" fmla="*/ 8168953 w 8168953"/>
                <a:gd name="connsiteY1" fmla="*/ 1636654 h 3100377"/>
                <a:gd name="connsiteX2" fmla="*/ 4118520 w 8168953"/>
                <a:gd name="connsiteY2" fmla="*/ 3099826 h 3100377"/>
                <a:gd name="connsiteX3" fmla="*/ 0 w 8168953"/>
                <a:gd name="connsiteY3" fmla="*/ 1527651 h 3100377"/>
                <a:gd name="connsiteX4" fmla="*/ 2721 w 8168953"/>
                <a:gd name="connsiteY4" fmla="*/ 0 h 3100377"/>
                <a:gd name="connsiteX5" fmla="*/ 4074472 w 8168953"/>
                <a:gd name="connsiteY5" fmla="*/ 1465296 h 3100377"/>
                <a:gd name="connsiteX6" fmla="*/ 8168119 w 8168953"/>
                <a:gd name="connsiteY6" fmla="*/ 7337 h 3100377"/>
                <a:gd name="connsiteX0" fmla="*/ 8168119 w 8168953"/>
                <a:gd name="connsiteY0" fmla="*/ 7337 h 3100429"/>
                <a:gd name="connsiteX1" fmla="*/ 8168953 w 8168953"/>
                <a:gd name="connsiteY1" fmla="*/ 1636654 h 3100429"/>
                <a:gd name="connsiteX2" fmla="*/ 4118520 w 8168953"/>
                <a:gd name="connsiteY2" fmla="*/ 3099826 h 3100429"/>
                <a:gd name="connsiteX3" fmla="*/ 0 w 8168953"/>
                <a:gd name="connsiteY3" fmla="*/ 1527651 h 3100429"/>
                <a:gd name="connsiteX4" fmla="*/ 2721 w 8168953"/>
                <a:gd name="connsiteY4" fmla="*/ 0 h 3100429"/>
                <a:gd name="connsiteX5" fmla="*/ 4074472 w 8168953"/>
                <a:gd name="connsiteY5" fmla="*/ 1465296 h 3100429"/>
                <a:gd name="connsiteX6" fmla="*/ 8168119 w 8168953"/>
                <a:gd name="connsiteY6" fmla="*/ 7337 h 3100429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66683" h="3099826">
                  <a:moveTo>
                    <a:pt x="8165849" y="7337"/>
                  </a:moveTo>
                  <a:lnTo>
                    <a:pt x="8166683" y="1636654"/>
                  </a:lnTo>
                  <a:cubicBezTo>
                    <a:pt x="7917761" y="2728489"/>
                    <a:pt x="5475903" y="3100137"/>
                    <a:pt x="4116250" y="3099826"/>
                  </a:cubicBezTo>
                  <a:cubicBezTo>
                    <a:pt x="2756597" y="3099515"/>
                    <a:pt x="245424" y="2744647"/>
                    <a:pt x="8764" y="1634789"/>
                  </a:cubicBezTo>
                  <a:cubicBezTo>
                    <a:pt x="11928" y="1215900"/>
                    <a:pt x="-2713" y="418889"/>
                    <a:pt x="451" y="0"/>
                  </a:cubicBezTo>
                  <a:cubicBezTo>
                    <a:pt x="385485" y="953840"/>
                    <a:pt x="2700268" y="1437288"/>
                    <a:pt x="4061168" y="1438511"/>
                  </a:cubicBezTo>
                  <a:cubicBezTo>
                    <a:pt x="5422068" y="1439734"/>
                    <a:pt x="7793228" y="1089449"/>
                    <a:pt x="8165849" y="7337"/>
                  </a:cubicBezTo>
                  <a:close/>
                </a:path>
              </a:pathLst>
            </a:cu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dirty="0">
                  <a:solidFill>
                    <a:prstClr val="white"/>
                  </a:solidFill>
                  <a:latin typeface="Calibri" panose="020F0502020204030204"/>
                </a:rPr>
                <a:t>                   </a:t>
              </a:r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F8067D52-9209-6148-A320-1F5BE3B5106F}"/>
                </a:ext>
              </a:extLst>
            </p:cNvPr>
            <p:cNvSpPr/>
            <p:nvPr/>
          </p:nvSpPr>
          <p:spPr>
            <a:xfrm>
              <a:off x="7494729" y="2774731"/>
              <a:ext cx="1480163" cy="579140"/>
            </a:xfrm>
            <a:prstGeom prst="ellipse">
              <a:avLst/>
            </a:pr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dirty="0">
                  <a:solidFill>
                    <a:prstClr val="white"/>
                  </a:solidFill>
                  <a:latin typeface="Calibri" panose="020F0502020204030204"/>
                </a:rPr>
                <a:t>              </a:t>
              </a:r>
            </a:p>
          </p:txBody>
        </p:sp>
        <p:grpSp>
          <p:nvGrpSpPr>
            <p:cNvPr id="368" name="Group 367">
              <a:extLst>
                <a:ext uri="{FF2B5EF4-FFF2-40B4-BE49-F238E27FC236}">
                  <a16:creationId xmlns:a16="http://schemas.microsoft.com/office/drawing/2014/main" id="{798508E8-3B65-D449-8561-602F236A69AB}"/>
                </a:ext>
              </a:extLst>
            </p:cNvPr>
            <p:cNvGrpSpPr/>
            <p:nvPr/>
          </p:nvGrpSpPr>
          <p:grpSpPr>
            <a:xfrm>
              <a:off x="7713663" y="2848339"/>
              <a:ext cx="1042107" cy="425543"/>
              <a:chOff x="7786941" y="2884917"/>
              <a:chExt cx="897649" cy="353919"/>
            </a:xfrm>
          </p:grpSpPr>
          <p:sp>
            <p:nvSpPr>
              <p:cNvPr id="369" name="Freeform 368">
                <a:extLst>
                  <a:ext uri="{FF2B5EF4-FFF2-40B4-BE49-F238E27FC236}">
                    <a16:creationId xmlns:a16="http://schemas.microsoft.com/office/drawing/2014/main" id="{AF59777D-3B0D-7B41-B2E2-74E245379BB9}"/>
                  </a:ext>
                </a:extLst>
              </p:cNvPr>
              <p:cNvSpPr/>
              <p:nvPr/>
            </p:nvSpPr>
            <p:spPr>
              <a:xfrm>
                <a:off x="7811770" y="28849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70" name="Freeform 369">
                <a:extLst>
                  <a:ext uri="{FF2B5EF4-FFF2-40B4-BE49-F238E27FC236}">
                    <a16:creationId xmlns:a16="http://schemas.microsoft.com/office/drawing/2014/main" id="{B8D755EB-C300-714A-900B-B7C65F9CEA56}"/>
                  </a:ext>
                </a:extLst>
              </p:cNvPr>
              <p:cNvSpPr/>
              <p:nvPr/>
            </p:nvSpPr>
            <p:spPr>
              <a:xfrm>
                <a:off x="8367548" y="30543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71" name="Freeform 370">
                <a:extLst>
                  <a:ext uri="{FF2B5EF4-FFF2-40B4-BE49-F238E27FC236}">
                    <a16:creationId xmlns:a16="http://schemas.microsoft.com/office/drawing/2014/main" id="{93107367-2FA4-ED4F-9007-933D22AD9714}"/>
                  </a:ext>
                </a:extLst>
              </p:cNvPr>
              <p:cNvSpPr/>
              <p:nvPr/>
            </p:nvSpPr>
            <p:spPr>
              <a:xfrm>
                <a:off x="7786941" y="30543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72" name="Freeform 371">
                <a:extLst>
                  <a:ext uri="{FF2B5EF4-FFF2-40B4-BE49-F238E27FC236}">
                    <a16:creationId xmlns:a16="http://schemas.microsoft.com/office/drawing/2014/main" id="{3832D63A-24A8-D64A-B1B2-A5429F19838A}"/>
                  </a:ext>
                </a:extLst>
              </p:cNvPr>
              <p:cNvSpPr/>
              <p:nvPr/>
            </p:nvSpPr>
            <p:spPr>
              <a:xfrm>
                <a:off x="7895013" y="29710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85D18497-858A-D84C-A6E9-6FE0DB7482FC}"/>
              </a:ext>
            </a:extLst>
          </p:cNvPr>
          <p:cNvGrpSpPr/>
          <p:nvPr/>
        </p:nvGrpSpPr>
        <p:grpSpPr>
          <a:xfrm>
            <a:off x="6237068" y="2321525"/>
            <a:ext cx="521232" cy="345397"/>
            <a:chOff x="7493876" y="2774731"/>
            <a:chExt cx="1481958" cy="894622"/>
          </a:xfrm>
        </p:grpSpPr>
        <p:sp>
          <p:nvSpPr>
            <p:cNvPr id="374" name="Freeform 373">
              <a:extLst>
                <a:ext uri="{FF2B5EF4-FFF2-40B4-BE49-F238E27FC236}">
                  <a16:creationId xmlns:a16="http://schemas.microsoft.com/office/drawing/2014/main" id="{BF5450DD-84DD-4A45-AC8D-808A9F2BEB96}"/>
                </a:ext>
              </a:extLst>
            </p:cNvPr>
            <p:cNvSpPr/>
            <p:nvPr/>
          </p:nvSpPr>
          <p:spPr>
            <a:xfrm>
              <a:off x="7493876" y="3084399"/>
              <a:ext cx="1481958" cy="584954"/>
            </a:xfrm>
            <a:custGeom>
              <a:avLst/>
              <a:gdLst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17076"/>
                <a:gd name="connsiteX1" fmla="*/ 8187558 w 8187558"/>
                <a:gd name="connsiteY1" fmla="*/ 1271752 h 2617076"/>
                <a:gd name="connsiteX2" fmla="*/ 4025462 w 8187558"/>
                <a:gd name="connsiteY2" fmla="*/ 2617076 h 2617076"/>
                <a:gd name="connsiteX3" fmla="*/ 0 w 8187558"/>
                <a:gd name="connsiteY3" fmla="*/ 1229711 h 2617076"/>
                <a:gd name="connsiteX4" fmla="*/ 31531 w 8187558"/>
                <a:gd name="connsiteY4" fmla="*/ 147145 h 2617076"/>
                <a:gd name="connsiteX5" fmla="*/ 4046482 w 8187558"/>
                <a:gd name="connsiteY5" fmla="*/ 1576552 h 2617076"/>
                <a:gd name="connsiteX6" fmla="*/ 8187558 w 8187558"/>
                <a:gd name="connsiteY6" fmla="*/ 0 h 2617076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46482 w 8187558"/>
                <a:gd name="connsiteY5" fmla="*/ 157655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88524 w 8187558"/>
                <a:gd name="connsiteY5" fmla="*/ 1597573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87558 w 8187558"/>
                <a:gd name="connsiteY0" fmla="*/ 0 h 2638097"/>
                <a:gd name="connsiteX1" fmla="*/ 8187558 w 8187558"/>
                <a:gd name="connsiteY1" fmla="*/ 1271752 h 2638097"/>
                <a:gd name="connsiteX2" fmla="*/ 4099035 w 8187558"/>
                <a:gd name="connsiteY2" fmla="*/ 2638097 h 2638097"/>
                <a:gd name="connsiteX3" fmla="*/ 0 w 8187558"/>
                <a:gd name="connsiteY3" fmla="*/ 1229711 h 2638097"/>
                <a:gd name="connsiteX4" fmla="*/ 31531 w 8187558"/>
                <a:gd name="connsiteY4" fmla="*/ 147145 h 2638097"/>
                <a:gd name="connsiteX5" fmla="*/ 4099035 w 8187558"/>
                <a:gd name="connsiteY5" fmla="*/ 1566042 h 2638097"/>
                <a:gd name="connsiteX6" fmla="*/ 8187558 w 8187558"/>
                <a:gd name="connsiteY6" fmla="*/ 0 h 2638097"/>
                <a:gd name="connsiteX0" fmla="*/ 8176538 w 8176538"/>
                <a:gd name="connsiteY0" fmla="*/ 0 h 2638097"/>
                <a:gd name="connsiteX1" fmla="*/ 8176538 w 8176538"/>
                <a:gd name="connsiteY1" fmla="*/ 1271752 h 2638097"/>
                <a:gd name="connsiteX2" fmla="*/ 4088015 w 8176538"/>
                <a:gd name="connsiteY2" fmla="*/ 2638097 h 2638097"/>
                <a:gd name="connsiteX3" fmla="*/ 0 w 8176538"/>
                <a:gd name="connsiteY3" fmla="*/ 1269888 h 2638097"/>
                <a:gd name="connsiteX4" fmla="*/ 20511 w 8176538"/>
                <a:gd name="connsiteY4" fmla="*/ 147145 h 2638097"/>
                <a:gd name="connsiteX5" fmla="*/ 4088015 w 8176538"/>
                <a:gd name="connsiteY5" fmla="*/ 1566042 h 2638097"/>
                <a:gd name="connsiteX6" fmla="*/ 8176538 w 8176538"/>
                <a:gd name="connsiteY6" fmla="*/ 0 h 2638097"/>
                <a:gd name="connsiteX0" fmla="*/ 8176538 w 8176538"/>
                <a:gd name="connsiteY0" fmla="*/ 0 h 2772020"/>
                <a:gd name="connsiteX1" fmla="*/ 8176538 w 8176538"/>
                <a:gd name="connsiteY1" fmla="*/ 1271752 h 2772020"/>
                <a:gd name="connsiteX2" fmla="*/ 4099034 w 8176538"/>
                <a:gd name="connsiteY2" fmla="*/ 2772020 h 2772020"/>
                <a:gd name="connsiteX3" fmla="*/ 0 w 8176538"/>
                <a:gd name="connsiteY3" fmla="*/ 1269888 h 2772020"/>
                <a:gd name="connsiteX4" fmla="*/ 20511 w 8176538"/>
                <a:gd name="connsiteY4" fmla="*/ 147145 h 2772020"/>
                <a:gd name="connsiteX5" fmla="*/ 4088015 w 8176538"/>
                <a:gd name="connsiteY5" fmla="*/ 1566042 h 2772020"/>
                <a:gd name="connsiteX6" fmla="*/ 8176538 w 8176538"/>
                <a:gd name="connsiteY6" fmla="*/ 0 h 2772020"/>
                <a:gd name="connsiteX0" fmla="*/ 8176538 w 8176538"/>
                <a:gd name="connsiteY0" fmla="*/ 0 h 2772339"/>
                <a:gd name="connsiteX1" fmla="*/ 8176538 w 8176538"/>
                <a:gd name="connsiteY1" fmla="*/ 1378890 h 2772339"/>
                <a:gd name="connsiteX2" fmla="*/ 4099034 w 8176538"/>
                <a:gd name="connsiteY2" fmla="*/ 2772020 h 2772339"/>
                <a:gd name="connsiteX3" fmla="*/ 0 w 8176538"/>
                <a:gd name="connsiteY3" fmla="*/ 1269888 h 2772339"/>
                <a:gd name="connsiteX4" fmla="*/ 20511 w 8176538"/>
                <a:gd name="connsiteY4" fmla="*/ 147145 h 2772339"/>
                <a:gd name="connsiteX5" fmla="*/ 4088015 w 8176538"/>
                <a:gd name="connsiteY5" fmla="*/ 1566042 h 2772339"/>
                <a:gd name="connsiteX6" fmla="*/ 8176538 w 8176538"/>
                <a:gd name="connsiteY6" fmla="*/ 0 h 2772339"/>
                <a:gd name="connsiteX0" fmla="*/ 8176538 w 8176538"/>
                <a:gd name="connsiteY0" fmla="*/ 0 h 2825888"/>
                <a:gd name="connsiteX1" fmla="*/ 8176538 w 8176538"/>
                <a:gd name="connsiteY1" fmla="*/ 1378890 h 2825888"/>
                <a:gd name="connsiteX2" fmla="*/ 4099034 w 8176538"/>
                <a:gd name="connsiteY2" fmla="*/ 2825590 h 2825888"/>
                <a:gd name="connsiteX3" fmla="*/ 0 w 8176538"/>
                <a:gd name="connsiteY3" fmla="*/ 1269888 h 2825888"/>
                <a:gd name="connsiteX4" fmla="*/ 20511 w 8176538"/>
                <a:gd name="connsiteY4" fmla="*/ 147145 h 2825888"/>
                <a:gd name="connsiteX5" fmla="*/ 4088015 w 8176538"/>
                <a:gd name="connsiteY5" fmla="*/ 1566042 h 2825888"/>
                <a:gd name="connsiteX6" fmla="*/ 8176538 w 8176538"/>
                <a:gd name="connsiteY6" fmla="*/ 0 h 2825888"/>
                <a:gd name="connsiteX0" fmla="*/ 8165518 w 8165518"/>
                <a:gd name="connsiteY0" fmla="*/ 0 h 2825606"/>
                <a:gd name="connsiteX1" fmla="*/ 8165518 w 8165518"/>
                <a:gd name="connsiteY1" fmla="*/ 1378890 h 2825606"/>
                <a:gd name="connsiteX2" fmla="*/ 4088014 w 8165518"/>
                <a:gd name="connsiteY2" fmla="*/ 2825590 h 2825606"/>
                <a:gd name="connsiteX3" fmla="*/ 0 w 8165518"/>
                <a:gd name="connsiteY3" fmla="*/ 1403811 h 2825606"/>
                <a:gd name="connsiteX4" fmla="*/ 9491 w 8165518"/>
                <a:gd name="connsiteY4" fmla="*/ 147145 h 2825606"/>
                <a:gd name="connsiteX5" fmla="*/ 4076995 w 8165518"/>
                <a:gd name="connsiteY5" fmla="*/ 1566042 h 2825606"/>
                <a:gd name="connsiteX6" fmla="*/ 8165518 w 8165518"/>
                <a:gd name="connsiteY6" fmla="*/ 0 h 2825606"/>
                <a:gd name="connsiteX0" fmla="*/ 8165518 w 8165518"/>
                <a:gd name="connsiteY0" fmla="*/ 0 h 2879174"/>
                <a:gd name="connsiteX1" fmla="*/ 8165518 w 8165518"/>
                <a:gd name="connsiteY1" fmla="*/ 1378890 h 2879174"/>
                <a:gd name="connsiteX2" fmla="*/ 4132092 w 8165518"/>
                <a:gd name="connsiteY2" fmla="*/ 2879159 h 2879174"/>
                <a:gd name="connsiteX3" fmla="*/ 0 w 8165518"/>
                <a:gd name="connsiteY3" fmla="*/ 1403811 h 2879174"/>
                <a:gd name="connsiteX4" fmla="*/ 9491 w 8165518"/>
                <a:gd name="connsiteY4" fmla="*/ 147145 h 2879174"/>
                <a:gd name="connsiteX5" fmla="*/ 4076995 w 8165518"/>
                <a:gd name="connsiteY5" fmla="*/ 1566042 h 2879174"/>
                <a:gd name="connsiteX6" fmla="*/ 8165518 w 8165518"/>
                <a:gd name="connsiteY6" fmla="*/ 0 h 2879174"/>
                <a:gd name="connsiteX0" fmla="*/ 8165518 w 8176537"/>
                <a:gd name="connsiteY0" fmla="*/ 0 h 2879410"/>
                <a:gd name="connsiteX1" fmla="*/ 8176537 w 8176537"/>
                <a:gd name="connsiteY1" fmla="*/ 1499420 h 2879410"/>
                <a:gd name="connsiteX2" fmla="*/ 4132092 w 8176537"/>
                <a:gd name="connsiteY2" fmla="*/ 2879159 h 2879410"/>
                <a:gd name="connsiteX3" fmla="*/ 0 w 8176537"/>
                <a:gd name="connsiteY3" fmla="*/ 1403811 h 2879410"/>
                <a:gd name="connsiteX4" fmla="*/ 9491 w 8176537"/>
                <a:gd name="connsiteY4" fmla="*/ 147145 h 2879410"/>
                <a:gd name="connsiteX5" fmla="*/ 4076995 w 8176537"/>
                <a:gd name="connsiteY5" fmla="*/ 1566042 h 2879410"/>
                <a:gd name="connsiteX6" fmla="*/ 8165518 w 8176537"/>
                <a:gd name="connsiteY6" fmla="*/ 0 h 2879410"/>
                <a:gd name="connsiteX0" fmla="*/ 8165518 w 8176537"/>
                <a:gd name="connsiteY0" fmla="*/ 0 h 2879262"/>
                <a:gd name="connsiteX1" fmla="*/ 8176537 w 8176537"/>
                <a:gd name="connsiteY1" fmla="*/ 1499420 h 2879262"/>
                <a:gd name="connsiteX2" fmla="*/ 4132092 w 8176537"/>
                <a:gd name="connsiteY2" fmla="*/ 2879159 h 2879262"/>
                <a:gd name="connsiteX3" fmla="*/ 0 w 8176537"/>
                <a:gd name="connsiteY3" fmla="*/ 1403811 h 2879262"/>
                <a:gd name="connsiteX4" fmla="*/ 9491 w 8176537"/>
                <a:gd name="connsiteY4" fmla="*/ 147145 h 2879262"/>
                <a:gd name="connsiteX5" fmla="*/ 4076995 w 8176537"/>
                <a:gd name="connsiteY5" fmla="*/ 1566042 h 2879262"/>
                <a:gd name="connsiteX6" fmla="*/ 8165518 w 8176537"/>
                <a:gd name="connsiteY6" fmla="*/ 0 h 2879262"/>
                <a:gd name="connsiteX0" fmla="*/ 8165518 w 8176537"/>
                <a:gd name="connsiteY0" fmla="*/ 0 h 2879163"/>
                <a:gd name="connsiteX1" fmla="*/ 8176537 w 8176537"/>
                <a:gd name="connsiteY1" fmla="*/ 1499420 h 2879163"/>
                <a:gd name="connsiteX2" fmla="*/ 4132092 w 8176537"/>
                <a:gd name="connsiteY2" fmla="*/ 2879159 h 2879163"/>
                <a:gd name="connsiteX3" fmla="*/ 0 w 8176537"/>
                <a:gd name="connsiteY3" fmla="*/ 1510948 h 2879163"/>
                <a:gd name="connsiteX4" fmla="*/ 9491 w 8176537"/>
                <a:gd name="connsiteY4" fmla="*/ 147145 h 2879163"/>
                <a:gd name="connsiteX5" fmla="*/ 4076995 w 8176537"/>
                <a:gd name="connsiteY5" fmla="*/ 1566042 h 2879163"/>
                <a:gd name="connsiteX6" fmla="*/ 8165518 w 8176537"/>
                <a:gd name="connsiteY6" fmla="*/ 0 h 2879163"/>
                <a:gd name="connsiteX0" fmla="*/ 8165518 w 8198577"/>
                <a:gd name="connsiteY0" fmla="*/ 0 h 2879451"/>
                <a:gd name="connsiteX1" fmla="*/ 8198577 w 8198577"/>
                <a:gd name="connsiteY1" fmla="*/ 1606558 h 2879451"/>
                <a:gd name="connsiteX2" fmla="*/ 4132092 w 8198577"/>
                <a:gd name="connsiteY2" fmla="*/ 2879159 h 2879451"/>
                <a:gd name="connsiteX3" fmla="*/ 0 w 8198577"/>
                <a:gd name="connsiteY3" fmla="*/ 1510948 h 2879451"/>
                <a:gd name="connsiteX4" fmla="*/ 9491 w 8198577"/>
                <a:gd name="connsiteY4" fmla="*/ 147145 h 2879451"/>
                <a:gd name="connsiteX5" fmla="*/ 4076995 w 8198577"/>
                <a:gd name="connsiteY5" fmla="*/ 1566042 h 2879451"/>
                <a:gd name="connsiteX6" fmla="*/ 8165518 w 8198577"/>
                <a:gd name="connsiteY6" fmla="*/ 0 h 2879451"/>
                <a:gd name="connsiteX0" fmla="*/ 8165518 w 8165518"/>
                <a:gd name="connsiteY0" fmla="*/ 0 h 2880066"/>
                <a:gd name="connsiteX1" fmla="*/ 8165518 w 8165518"/>
                <a:gd name="connsiteY1" fmla="*/ 1673520 h 2880066"/>
                <a:gd name="connsiteX2" fmla="*/ 4132092 w 8165518"/>
                <a:gd name="connsiteY2" fmla="*/ 2879159 h 2880066"/>
                <a:gd name="connsiteX3" fmla="*/ 0 w 8165518"/>
                <a:gd name="connsiteY3" fmla="*/ 1510948 h 2880066"/>
                <a:gd name="connsiteX4" fmla="*/ 9491 w 8165518"/>
                <a:gd name="connsiteY4" fmla="*/ 147145 h 2880066"/>
                <a:gd name="connsiteX5" fmla="*/ 4076995 w 8165518"/>
                <a:gd name="connsiteY5" fmla="*/ 1566042 h 2880066"/>
                <a:gd name="connsiteX6" fmla="*/ 8165518 w 8165518"/>
                <a:gd name="connsiteY6" fmla="*/ 0 h 2880066"/>
                <a:gd name="connsiteX0" fmla="*/ 8156794 w 8156794"/>
                <a:gd name="connsiteY0" fmla="*/ 0 h 2879270"/>
                <a:gd name="connsiteX1" fmla="*/ 8156794 w 8156794"/>
                <a:gd name="connsiteY1" fmla="*/ 1673520 h 2879270"/>
                <a:gd name="connsiteX2" fmla="*/ 4123368 w 8156794"/>
                <a:gd name="connsiteY2" fmla="*/ 2879159 h 2879270"/>
                <a:gd name="connsiteX3" fmla="*/ 2295 w 8156794"/>
                <a:gd name="connsiteY3" fmla="*/ 1618086 h 2879270"/>
                <a:gd name="connsiteX4" fmla="*/ 767 w 8156794"/>
                <a:gd name="connsiteY4" fmla="*/ 147145 h 2879270"/>
                <a:gd name="connsiteX5" fmla="*/ 4068271 w 8156794"/>
                <a:gd name="connsiteY5" fmla="*/ 1566042 h 2879270"/>
                <a:gd name="connsiteX6" fmla="*/ 8156794 w 8156794"/>
                <a:gd name="connsiteY6" fmla="*/ 0 h 287927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00"/>
                <a:gd name="connsiteX1" fmla="*/ 8156794 w 8156794"/>
                <a:gd name="connsiteY1" fmla="*/ 1673520 h 2973000"/>
                <a:gd name="connsiteX2" fmla="*/ 4134388 w 8156794"/>
                <a:gd name="connsiteY2" fmla="*/ 2972904 h 2973000"/>
                <a:gd name="connsiteX3" fmla="*/ 2295 w 8156794"/>
                <a:gd name="connsiteY3" fmla="*/ 1618086 h 2973000"/>
                <a:gd name="connsiteX4" fmla="*/ 767 w 8156794"/>
                <a:gd name="connsiteY4" fmla="*/ 147145 h 2973000"/>
                <a:gd name="connsiteX5" fmla="*/ 4068271 w 8156794"/>
                <a:gd name="connsiteY5" fmla="*/ 1566042 h 2973000"/>
                <a:gd name="connsiteX6" fmla="*/ 8156794 w 8156794"/>
                <a:gd name="connsiteY6" fmla="*/ 0 h 2973000"/>
                <a:gd name="connsiteX0" fmla="*/ 8156794 w 8156794"/>
                <a:gd name="connsiteY0" fmla="*/ 0 h 2973020"/>
                <a:gd name="connsiteX1" fmla="*/ 8156794 w 8156794"/>
                <a:gd name="connsiteY1" fmla="*/ 1673520 h 2973020"/>
                <a:gd name="connsiteX2" fmla="*/ 4134388 w 8156794"/>
                <a:gd name="connsiteY2" fmla="*/ 2972904 h 2973020"/>
                <a:gd name="connsiteX3" fmla="*/ 2295 w 8156794"/>
                <a:gd name="connsiteY3" fmla="*/ 1618086 h 2973020"/>
                <a:gd name="connsiteX4" fmla="*/ 767 w 8156794"/>
                <a:gd name="connsiteY4" fmla="*/ 147145 h 2973020"/>
                <a:gd name="connsiteX5" fmla="*/ 4068271 w 8156794"/>
                <a:gd name="connsiteY5" fmla="*/ 1566042 h 2973020"/>
                <a:gd name="connsiteX6" fmla="*/ 8156794 w 8156794"/>
                <a:gd name="connsiteY6" fmla="*/ 0 h 2973020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021"/>
                <a:gd name="connsiteX1" fmla="*/ 8156794 w 8156794"/>
                <a:gd name="connsiteY1" fmla="*/ 1673520 h 2973021"/>
                <a:gd name="connsiteX2" fmla="*/ 4134388 w 8156794"/>
                <a:gd name="connsiteY2" fmla="*/ 2972904 h 2973021"/>
                <a:gd name="connsiteX3" fmla="*/ 2295 w 8156794"/>
                <a:gd name="connsiteY3" fmla="*/ 1618086 h 2973021"/>
                <a:gd name="connsiteX4" fmla="*/ 767 w 8156794"/>
                <a:gd name="connsiteY4" fmla="*/ 147145 h 2973021"/>
                <a:gd name="connsiteX5" fmla="*/ 4068271 w 8156794"/>
                <a:gd name="connsiteY5" fmla="*/ 1566042 h 2973021"/>
                <a:gd name="connsiteX6" fmla="*/ 8156794 w 8156794"/>
                <a:gd name="connsiteY6" fmla="*/ 0 h 2973021"/>
                <a:gd name="connsiteX0" fmla="*/ 8156794 w 8156794"/>
                <a:gd name="connsiteY0" fmla="*/ 0 h 2973141"/>
                <a:gd name="connsiteX1" fmla="*/ 8156794 w 8156794"/>
                <a:gd name="connsiteY1" fmla="*/ 1673520 h 2973141"/>
                <a:gd name="connsiteX2" fmla="*/ 4134388 w 8156794"/>
                <a:gd name="connsiteY2" fmla="*/ 2972904 h 2973141"/>
                <a:gd name="connsiteX3" fmla="*/ 2295 w 8156794"/>
                <a:gd name="connsiteY3" fmla="*/ 1618086 h 2973141"/>
                <a:gd name="connsiteX4" fmla="*/ 767 w 8156794"/>
                <a:gd name="connsiteY4" fmla="*/ 147145 h 2973141"/>
                <a:gd name="connsiteX5" fmla="*/ 4068271 w 8156794"/>
                <a:gd name="connsiteY5" fmla="*/ 1566042 h 2973141"/>
                <a:gd name="connsiteX6" fmla="*/ 8156794 w 8156794"/>
                <a:gd name="connsiteY6" fmla="*/ 0 h 2973141"/>
                <a:gd name="connsiteX0" fmla="*/ 8156794 w 8156794"/>
                <a:gd name="connsiteY0" fmla="*/ 0 h 3066827"/>
                <a:gd name="connsiteX1" fmla="*/ 8156794 w 8156794"/>
                <a:gd name="connsiteY1" fmla="*/ 1673520 h 3066827"/>
                <a:gd name="connsiteX2" fmla="*/ 4123353 w 8156794"/>
                <a:gd name="connsiteY2" fmla="*/ 3066650 h 3066827"/>
                <a:gd name="connsiteX3" fmla="*/ 2295 w 8156794"/>
                <a:gd name="connsiteY3" fmla="*/ 1618086 h 3066827"/>
                <a:gd name="connsiteX4" fmla="*/ 767 w 8156794"/>
                <a:gd name="connsiteY4" fmla="*/ 147145 h 3066827"/>
                <a:gd name="connsiteX5" fmla="*/ 4068271 w 8156794"/>
                <a:gd name="connsiteY5" fmla="*/ 1566042 h 3066827"/>
                <a:gd name="connsiteX6" fmla="*/ 8156794 w 8156794"/>
                <a:gd name="connsiteY6" fmla="*/ 0 h 3066827"/>
                <a:gd name="connsiteX0" fmla="*/ 8123689 w 8156794"/>
                <a:gd name="connsiteY0" fmla="*/ 0 h 2999866"/>
                <a:gd name="connsiteX1" fmla="*/ 8156794 w 8156794"/>
                <a:gd name="connsiteY1" fmla="*/ 1606559 h 2999866"/>
                <a:gd name="connsiteX2" fmla="*/ 4123353 w 8156794"/>
                <a:gd name="connsiteY2" fmla="*/ 2999689 h 2999866"/>
                <a:gd name="connsiteX3" fmla="*/ 2295 w 8156794"/>
                <a:gd name="connsiteY3" fmla="*/ 1551125 h 2999866"/>
                <a:gd name="connsiteX4" fmla="*/ 767 w 8156794"/>
                <a:gd name="connsiteY4" fmla="*/ 80184 h 2999866"/>
                <a:gd name="connsiteX5" fmla="*/ 4068271 w 8156794"/>
                <a:gd name="connsiteY5" fmla="*/ 1499081 h 2999866"/>
                <a:gd name="connsiteX6" fmla="*/ 8123689 w 8156794"/>
                <a:gd name="connsiteY6" fmla="*/ 0 h 2999866"/>
                <a:gd name="connsiteX0" fmla="*/ 8167828 w 8167828"/>
                <a:gd name="connsiteY0" fmla="*/ 0 h 3026651"/>
                <a:gd name="connsiteX1" fmla="*/ 8156794 w 8167828"/>
                <a:gd name="connsiteY1" fmla="*/ 1633344 h 3026651"/>
                <a:gd name="connsiteX2" fmla="*/ 4123353 w 8167828"/>
                <a:gd name="connsiteY2" fmla="*/ 3026474 h 3026651"/>
                <a:gd name="connsiteX3" fmla="*/ 2295 w 8167828"/>
                <a:gd name="connsiteY3" fmla="*/ 1577910 h 3026651"/>
                <a:gd name="connsiteX4" fmla="*/ 767 w 8167828"/>
                <a:gd name="connsiteY4" fmla="*/ 106969 h 3026651"/>
                <a:gd name="connsiteX5" fmla="*/ 4068271 w 8167828"/>
                <a:gd name="connsiteY5" fmla="*/ 1525866 h 3026651"/>
                <a:gd name="connsiteX6" fmla="*/ 8167828 w 8167828"/>
                <a:gd name="connsiteY6" fmla="*/ 0 h 3026651"/>
                <a:gd name="connsiteX0" fmla="*/ 8167828 w 8167828"/>
                <a:gd name="connsiteY0" fmla="*/ 0 h 3027228"/>
                <a:gd name="connsiteX1" fmla="*/ 8145760 w 8167828"/>
                <a:gd name="connsiteY1" fmla="*/ 1686913 h 3027228"/>
                <a:gd name="connsiteX2" fmla="*/ 4123353 w 8167828"/>
                <a:gd name="connsiteY2" fmla="*/ 3026474 h 3027228"/>
                <a:gd name="connsiteX3" fmla="*/ 2295 w 8167828"/>
                <a:gd name="connsiteY3" fmla="*/ 1577910 h 3027228"/>
                <a:gd name="connsiteX4" fmla="*/ 767 w 8167828"/>
                <a:gd name="connsiteY4" fmla="*/ 106969 h 3027228"/>
                <a:gd name="connsiteX5" fmla="*/ 4068271 w 8167828"/>
                <a:gd name="connsiteY5" fmla="*/ 1525866 h 3027228"/>
                <a:gd name="connsiteX6" fmla="*/ 8167828 w 8167828"/>
                <a:gd name="connsiteY6" fmla="*/ 0 h 3027228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56794 w 8156794"/>
                <a:gd name="connsiteY0" fmla="*/ 0 h 2933483"/>
                <a:gd name="connsiteX1" fmla="*/ 8145760 w 8156794"/>
                <a:gd name="connsiteY1" fmla="*/ 1593168 h 2933483"/>
                <a:gd name="connsiteX2" fmla="*/ 4123353 w 8156794"/>
                <a:gd name="connsiteY2" fmla="*/ 2932729 h 2933483"/>
                <a:gd name="connsiteX3" fmla="*/ 2295 w 8156794"/>
                <a:gd name="connsiteY3" fmla="*/ 1484165 h 2933483"/>
                <a:gd name="connsiteX4" fmla="*/ 767 w 8156794"/>
                <a:gd name="connsiteY4" fmla="*/ 13224 h 2933483"/>
                <a:gd name="connsiteX5" fmla="*/ 4068271 w 8156794"/>
                <a:gd name="connsiteY5" fmla="*/ 1432121 h 2933483"/>
                <a:gd name="connsiteX6" fmla="*/ 8156794 w 8156794"/>
                <a:gd name="connsiteY6" fmla="*/ 0 h 2933483"/>
                <a:gd name="connsiteX0" fmla="*/ 8123689 w 8145760"/>
                <a:gd name="connsiteY0" fmla="*/ 13560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9 w 8145760"/>
                <a:gd name="connsiteY6" fmla="*/ 13560 h 2920259"/>
                <a:gd name="connsiteX0" fmla="*/ 8178863 w 8178863"/>
                <a:gd name="connsiteY0" fmla="*/ 26952 h 2920259"/>
                <a:gd name="connsiteX1" fmla="*/ 8145760 w 8178863"/>
                <a:gd name="connsiteY1" fmla="*/ 1579944 h 2920259"/>
                <a:gd name="connsiteX2" fmla="*/ 4123353 w 8178863"/>
                <a:gd name="connsiteY2" fmla="*/ 2919505 h 2920259"/>
                <a:gd name="connsiteX3" fmla="*/ 2295 w 8178863"/>
                <a:gd name="connsiteY3" fmla="*/ 1470941 h 2920259"/>
                <a:gd name="connsiteX4" fmla="*/ 767 w 8178863"/>
                <a:gd name="connsiteY4" fmla="*/ 0 h 2920259"/>
                <a:gd name="connsiteX5" fmla="*/ 4068271 w 8178863"/>
                <a:gd name="connsiteY5" fmla="*/ 1418897 h 2920259"/>
                <a:gd name="connsiteX6" fmla="*/ 8178863 w 8178863"/>
                <a:gd name="connsiteY6" fmla="*/ 26952 h 2920259"/>
                <a:gd name="connsiteX0" fmla="*/ 8167827 w 8167827"/>
                <a:gd name="connsiteY0" fmla="*/ 40343 h 2920259"/>
                <a:gd name="connsiteX1" fmla="*/ 8145760 w 8167827"/>
                <a:gd name="connsiteY1" fmla="*/ 1579944 h 2920259"/>
                <a:gd name="connsiteX2" fmla="*/ 4123353 w 8167827"/>
                <a:gd name="connsiteY2" fmla="*/ 2919505 h 2920259"/>
                <a:gd name="connsiteX3" fmla="*/ 2295 w 8167827"/>
                <a:gd name="connsiteY3" fmla="*/ 1470941 h 2920259"/>
                <a:gd name="connsiteX4" fmla="*/ 767 w 8167827"/>
                <a:gd name="connsiteY4" fmla="*/ 0 h 2920259"/>
                <a:gd name="connsiteX5" fmla="*/ 4068271 w 8167827"/>
                <a:gd name="connsiteY5" fmla="*/ 1418897 h 2920259"/>
                <a:gd name="connsiteX6" fmla="*/ 8167827 w 8167827"/>
                <a:gd name="connsiteY6" fmla="*/ 40343 h 2920259"/>
                <a:gd name="connsiteX0" fmla="*/ 8123687 w 8145760"/>
                <a:gd name="connsiteY0" fmla="*/ 53735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23687 w 8145760"/>
                <a:gd name="connsiteY6" fmla="*/ 53735 h 2920259"/>
                <a:gd name="connsiteX0" fmla="*/ 8161918 w 8161918"/>
                <a:gd name="connsiteY0" fmla="*/ 0 h 2943855"/>
                <a:gd name="connsiteX1" fmla="*/ 8145760 w 8161918"/>
                <a:gd name="connsiteY1" fmla="*/ 1603540 h 2943855"/>
                <a:gd name="connsiteX2" fmla="*/ 4123353 w 8161918"/>
                <a:gd name="connsiteY2" fmla="*/ 2943101 h 2943855"/>
                <a:gd name="connsiteX3" fmla="*/ 2295 w 8161918"/>
                <a:gd name="connsiteY3" fmla="*/ 1494537 h 2943855"/>
                <a:gd name="connsiteX4" fmla="*/ 767 w 8161918"/>
                <a:gd name="connsiteY4" fmla="*/ 23596 h 2943855"/>
                <a:gd name="connsiteX5" fmla="*/ 4068271 w 8161918"/>
                <a:gd name="connsiteY5" fmla="*/ 1442493 h 2943855"/>
                <a:gd name="connsiteX6" fmla="*/ 8161918 w 8161918"/>
                <a:gd name="connsiteY6" fmla="*/ 0 h 2943855"/>
                <a:gd name="connsiteX0" fmla="*/ 8144926 w 8145760"/>
                <a:gd name="connsiteY0" fmla="*/ 43424 h 2920259"/>
                <a:gd name="connsiteX1" fmla="*/ 8145760 w 8145760"/>
                <a:gd name="connsiteY1" fmla="*/ 1579944 h 2920259"/>
                <a:gd name="connsiteX2" fmla="*/ 4123353 w 8145760"/>
                <a:gd name="connsiteY2" fmla="*/ 2919505 h 2920259"/>
                <a:gd name="connsiteX3" fmla="*/ 2295 w 8145760"/>
                <a:gd name="connsiteY3" fmla="*/ 1470941 h 2920259"/>
                <a:gd name="connsiteX4" fmla="*/ 767 w 8145760"/>
                <a:gd name="connsiteY4" fmla="*/ 0 h 2920259"/>
                <a:gd name="connsiteX5" fmla="*/ 4068271 w 8145760"/>
                <a:gd name="connsiteY5" fmla="*/ 1418897 h 2920259"/>
                <a:gd name="connsiteX6" fmla="*/ 8144926 w 8145760"/>
                <a:gd name="connsiteY6" fmla="*/ 43424 h 2920259"/>
                <a:gd name="connsiteX0" fmla="*/ 8161918 w 8161918"/>
                <a:gd name="connsiteY0" fmla="*/ 0 h 2959321"/>
                <a:gd name="connsiteX1" fmla="*/ 8145760 w 8161918"/>
                <a:gd name="connsiteY1" fmla="*/ 1619006 h 2959321"/>
                <a:gd name="connsiteX2" fmla="*/ 4123353 w 8161918"/>
                <a:gd name="connsiteY2" fmla="*/ 2958567 h 2959321"/>
                <a:gd name="connsiteX3" fmla="*/ 2295 w 8161918"/>
                <a:gd name="connsiteY3" fmla="*/ 1510003 h 2959321"/>
                <a:gd name="connsiteX4" fmla="*/ 767 w 8161918"/>
                <a:gd name="connsiteY4" fmla="*/ 39062 h 2959321"/>
                <a:gd name="connsiteX5" fmla="*/ 4068271 w 8161918"/>
                <a:gd name="connsiteY5" fmla="*/ 1457959 h 2959321"/>
                <a:gd name="connsiteX6" fmla="*/ 8161918 w 8161918"/>
                <a:gd name="connsiteY6" fmla="*/ 0 h 2959321"/>
                <a:gd name="connsiteX0" fmla="*/ 8161918 w 8162752"/>
                <a:gd name="connsiteY0" fmla="*/ 0 h 2959488"/>
                <a:gd name="connsiteX1" fmla="*/ 8162752 w 8162752"/>
                <a:gd name="connsiteY1" fmla="*/ 1629317 h 2959488"/>
                <a:gd name="connsiteX2" fmla="*/ 4123353 w 8162752"/>
                <a:gd name="connsiteY2" fmla="*/ 2958567 h 2959488"/>
                <a:gd name="connsiteX3" fmla="*/ 2295 w 8162752"/>
                <a:gd name="connsiteY3" fmla="*/ 1510003 h 2959488"/>
                <a:gd name="connsiteX4" fmla="*/ 767 w 8162752"/>
                <a:gd name="connsiteY4" fmla="*/ 39062 h 2959488"/>
                <a:gd name="connsiteX5" fmla="*/ 4068271 w 8162752"/>
                <a:gd name="connsiteY5" fmla="*/ 1457959 h 2959488"/>
                <a:gd name="connsiteX6" fmla="*/ 8161918 w 8162752"/>
                <a:gd name="connsiteY6" fmla="*/ 0 h 2959488"/>
                <a:gd name="connsiteX0" fmla="*/ 8165930 w 8166764"/>
                <a:gd name="connsiteY0" fmla="*/ 7337 h 2966825"/>
                <a:gd name="connsiteX1" fmla="*/ 8166764 w 8166764"/>
                <a:gd name="connsiteY1" fmla="*/ 1636654 h 2966825"/>
                <a:gd name="connsiteX2" fmla="*/ 4127365 w 8166764"/>
                <a:gd name="connsiteY2" fmla="*/ 2965904 h 2966825"/>
                <a:gd name="connsiteX3" fmla="*/ 6307 w 8166764"/>
                <a:gd name="connsiteY3" fmla="*/ 1517340 h 2966825"/>
                <a:gd name="connsiteX4" fmla="*/ 532 w 8166764"/>
                <a:gd name="connsiteY4" fmla="*/ 0 h 2966825"/>
                <a:gd name="connsiteX5" fmla="*/ 4072283 w 8166764"/>
                <a:gd name="connsiteY5" fmla="*/ 1465296 h 2966825"/>
                <a:gd name="connsiteX6" fmla="*/ 8165930 w 8166764"/>
                <a:gd name="connsiteY6" fmla="*/ 7337 h 2966825"/>
                <a:gd name="connsiteX0" fmla="*/ 8168119 w 8168953"/>
                <a:gd name="connsiteY0" fmla="*/ 7337 h 2966682"/>
                <a:gd name="connsiteX1" fmla="*/ 8168953 w 8168953"/>
                <a:gd name="connsiteY1" fmla="*/ 1636654 h 2966682"/>
                <a:gd name="connsiteX2" fmla="*/ 4129554 w 8168953"/>
                <a:gd name="connsiteY2" fmla="*/ 2965904 h 2966682"/>
                <a:gd name="connsiteX3" fmla="*/ 0 w 8168953"/>
                <a:gd name="connsiteY3" fmla="*/ 1527651 h 2966682"/>
                <a:gd name="connsiteX4" fmla="*/ 2721 w 8168953"/>
                <a:gd name="connsiteY4" fmla="*/ 0 h 2966682"/>
                <a:gd name="connsiteX5" fmla="*/ 4074472 w 8168953"/>
                <a:gd name="connsiteY5" fmla="*/ 1465296 h 2966682"/>
                <a:gd name="connsiteX6" fmla="*/ 8168119 w 8168953"/>
                <a:gd name="connsiteY6" fmla="*/ 7337 h 2966682"/>
                <a:gd name="connsiteX0" fmla="*/ 8168119 w 8168953"/>
                <a:gd name="connsiteY0" fmla="*/ 7337 h 3100377"/>
                <a:gd name="connsiteX1" fmla="*/ 8168953 w 8168953"/>
                <a:gd name="connsiteY1" fmla="*/ 1636654 h 3100377"/>
                <a:gd name="connsiteX2" fmla="*/ 4118520 w 8168953"/>
                <a:gd name="connsiteY2" fmla="*/ 3099826 h 3100377"/>
                <a:gd name="connsiteX3" fmla="*/ 0 w 8168953"/>
                <a:gd name="connsiteY3" fmla="*/ 1527651 h 3100377"/>
                <a:gd name="connsiteX4" fmla="*/ 2721 w 8168953"/>
                <a:gd name="connsiteY4" fmla="*/ 0 h 3100377"/>
                <a:gd name="connsiteX5" fmla="*/ 4074472 w 8168953"/>
                <a:gd name="connsiteY5" fmla="*/ 1465296 h 3100377"/>
                <a:gd name="connsiteX6" fmla="*/ 8168119 w 8168953"/>
                <a:gd name="connsiteY6" fmla="*/ 7337 h 3100377"/>
                <a:gd name="connsiteX0" fmla="*/ 8168119 w 8168953"/>
                <a:gd name="connsiteY0" fmla="*/ 7337 h 3100429"/>
                <a:gd name="connsiteX1" fmla="*/ 8168953 w 8168953"/>
                <a:gd name="connsiteY1" fmla="*/ 1636654 h 3100429"/>
                <a:gd name="connsiteX2" fmla="*/ 4118520 w 8168953"/>
                <a:gd name="connsiteY2" fmla="*/ 3099826 h 3100429"/>
                <a:gd name="connsiteX3" fmla="*/ 0 w 8168953"/>
                <a:gd name="connsiteY3" fmla="*/ 1527651 h 3100429"/>
                <a:gd name="connsiteX4" fmla="*/ 2721 w 8168953"/>
                <a:gd name="connsiteY4" fmla="*/ 0 h 3100429"/>
                <a:gd name="connsiteX5" fmla="*/ 4074472 w 8168953"/>
                <a:gd name="connsiteY5" fmla="*/ 1465296 h 3100429"/>
                <a:gd name="connsiteX6" fmla="*/ 8168119 w 8168953"/>
                <a:gd name="connsiteY6" fmla="*/ 7337 h 3100429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72202 w 8166683"/>
                <a:gd name="connsiteY5" fmla="*/ 1465296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  <a:gd name="connsiteX0" fmla="*/ 8165849 w 8166683"/>
                <a:gd name="connsiteY0" fmla="*/ 7337 h 3099826"/>
                <a:gd name="connsiteX1" fmla="*/ 8166683 w 8166683"/>
                <a:gd name="connsiteY1" fmla="*/ 1636654 h 3099826"/>
                <a:gd name="connsiteX2" fmla="*/ 4116250 w 8166683"/>
                <a:gd name="connsiteY2" fmla="*/ 3099826 h 3099826"/>
                <a:gd name="connsiteX3" fmla="*/ 8764 w 8166683"/>
                <a:gd name="connsiteY3" fmla="*/ 1634789 h 3099826"/>
                <a:gd name="connsiteX4" fmla="*/ 451 w 8166683"/>
                <a:gd name="connsiteY4" fmla="*/ 0 h 3099826"/>
                <a:gd name="connsiteX5" fmla="*/ 4061168 w 8166683"/>
                <a:gd name="connsiteY5" fmla="*/ 1438511 h 3099826"/>
                <a:gd name="connsiteX6" fmla="*/ 8165849 w 8166683"/>
                <a:gd name="connsiteY6" fmla="*/ 7337 h 309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66683" h="3099826">
                  <a:moveTo>
                    <a:pt x="8165849" y="7337"/>
                  </a:moveTo>
                  <a:lnTo>
                    <a:pt x="8166683" y="1636654"/>
                  </a:lnTo>
                  <a:cubicBezTo>
                    <a:pt x="7917761" y="2728489"/>
                    <a:pt x="5475903" y="3100137"/>
                    <a:pt x="4116250" y="3099826"/>
                  </a:cubicBezTo>
                  <a:cubicBezTo>
                    <a:pt x="2756597" y="3099515"/>
                    <a:pt x="245424" y="2744647"/>
                    <a:pt x="8764" y="1634789"/>
                  </a:cubicBezTo>
                  <a:cubicBezTo>
                    <a:pt x="11928" y="1215900"/>
                    <a:pt x="-2713" y="418889"/>
                    <a:pt x="451" y="0"/>
                  </a:cubicBezTo>
                  <a:cubicBezTo>
                    <a:pt x="385485" y="953840"/>
                    <a:pt x="2700268" y="1437288"/>
                    <a:pt x="4061168" y="1438511"/>
                  </a:cubicBezTo>
                  <a:cubicBezTo>
                    <a:pt x="5422068" y="1439734"/>
                    <a:pt x="7793228" y="1089449"/>
                    <a:pt x="8165849" y="7337"/>
                  </a:cubicBezTo>
                  <a:close/>
                </a:path>
              </a:pathLst>
            </a:custGeom>
            <a:gradFill>
              <a:gsLst>
                <a:gs pos="0">
                  <a:srgbClr val="B8C2C9"/>
                </a:gs>
                <a:gs pos="21000">
                  <a:schemeClr val="bg1"/>
                </a:gs>
                <a:gs pos="60000">
                  <a:srgbClr val="D6DCE0"/>
                </a:gs>
                <a:gs pos="100000">
                  <a:srgbClr val="B8C2C9"/>
                </a:gs>
              </a:gsLst>
              <a:lin ang="0" scaled="0"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dirty="0">
                  <a:solidFill>
                    <a:prstClr val="white"/>
                  </a:solidFill>
                  <a:latin typeface="Calibri" panose="020F0502020204030204"/>
                </a:rPr>
                <a:t>                   </a:t>
              </a:r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4AC3F3C9-1FB4-9549-A4C7-97C0B23615D8}"/>
                </a:ext>
              </a:extLst>
            </p:cNvPr>
            <p:cNvSpPr/>
            <p:nvPr/>
          </p:nvSpPr>
          <p:spPr>
            <a:xfrm>
              <a:off x="7494729" y="2774731"/>
              <a:ext cx="1480163" cy="579140"/>
            </a:xfrm>
            <a:prstGeom prst="ellipse">
              <a:avLst/>
            </a:prstGeom>
            <a:solidFill>
              <a:srgbClr val="B8C2C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dirty="0">
                  <a:solidFill>
                    <a:prstClr val="white"/>
                  </a:solidFill>
                  <a:latin typeface="Calibri" panose="020F0502020204030204"/>
                </a:rPr>
                <a:t>              </a:t>
              </a:r>
            </a:p>
          </p:txBody>
        </p:sp>
        <p:grpSp>
          <p:nvGrpSpPr>
            <p:cNvPr id="376" name="Group 375">
              <a:extLst>
                <a:ext uri="{FF2B5EF4-FFF2-40B4-BE49-F238E27FC236}">
                  <a16:creationId xmlns:a16="http://schemas.microsoft.com/office/drawing/2014/main" id="{42CE386C-F2A0-5541-B45F-4EB471DBDB7E}"/>
                </a:ext>
              </a:extLst>
            </p:cNvPr>
            <p:cNvGrpSpPr/>
            <p:nvPr/>
          </p:nvGrpSpPr>
          <p:grpSpPr>
            <a:xfrm>
              <a:off x="7713663" y="2848339"/>
              <a:ext cx="1042107" cy="425543"/>
              <a:chOff x="7786941" y="2884917"/>
              <a:chExt cx="897649" cy="353919"/>
            </a:xfrm>
          </p:grpSpPr>
          <p:sp>
            <p:nvSpPr>
              <p:cNvPr id="377" name="Freeform 376">
                <a:extLst>
                  <a:ext uri="{FF2B5EF4-FFF2-40B4-BE49-F238E27FC236}">
                    <a16:creationId xmlns:a16="http://schemas.microsoft.com/office/drawing/2014/main" id="{1D699DC1-31D4-D643-AD24-1D6C2CB484AE}"/>
                  </a:ext>
                </a:extLst>
              </p:cNvPr>
              <p:cNvSpPr/>
              <p:nvPr/>
            </p:nvSpPr>
            <p:spPr>
              <a:xfrm>
                <a:off x="7811770" y="2884917"/>
                <a:ext cx="849158" cy="198115"/>
              </a:xfrm>
              <a:custGeom>
                <a:avLst/>
                <a:gdLst>
                  <a:gd name="connsiteX0" fmla="*/ 3725333 w 4588933"/>
                  <a:gd name="connsiteY0" fmla="*/ 0 h 1049866"/>
                  <a:gd name="connsiteX1" fmla="*/ 4588933 w 4588933"/>
                  <a:gd name="connsiteY1" fmla="*/ 270933 h 1049866"/>
                  <a:gd name="connsiteX2" fmla="*/ 3962400 w 4588933"/>
                  <a:gd name="connsiteY2" fmla="*/ 541866 h 1049866"/>
                  <a:gd name="connsiteX3" fmla="*/ 3742267 w 4588933"/>
                  <a:gd name="connsiteY3" fmla="*/ 457200 h 1049866"/>
                  <a:gd name="connsiteX4" fmla="*/ 2269067 w 4588933"/>
                  <a:gd name="connsiteY4" fmla="*/ 1049866 h 1049866"/>
                  <a:gd name="connsiteX5" fmla="*/ 880533 w 4588933"/>
                  <a:gd name="connsiteY5" fmla="*/ 457200 h 1049866"/>
                  <a:gd name="connsiteX6" fmla="*/ 592667 w 4588933"/>
                  <a:gd name="connsiteY6" fmla="*/ 541866 h 1049866"/>
                  <a:gd name="connsiteX7" fmla="*/ 0 w 4588933"/>
                  <a:gd name="connsiteY7" fmla="*/ 254000 h 1049866"/>
                  <a:gd name="connsiteX8" fmla="*/ 880533 w 4588933"/>
                  <a:gd name="connsiteY8" fmla="*/ 16933 h 1049866"/>
                  <a:gd name="connsiteX9" fmla="*/ 2302933 w 4588933"/>
                  <a:gd name="connsiteY9" fmla="*/ 626533 h 1049866"/>
                  <a:gd name="connsiteX10" fmla="*/ 3725333 w 4588933"/>
                  <a:gd name="connsiteY10" fmla="*/ 0 h 1049866"/>
                  <a:gd name="connsiteX0" fmla="*/ 3725333 w 4641485"/>
                  <a:gd name="connsiteY0" fmla="*/ 0 h 1049866"/>
                  <a:gd name="connsiteX1" fmla="*/ 4641485 w 4641485"/>
                  <a:gd name="connsiteY1" fmla="*/ 239402 h 1049866"/>
                  <a:gd name="connsiteX2" fmla="*/ 3962400 w 4641485"/>
                  <a:gd name="connsiteY2" fmla="*/ 541866 h 1049866"/>
                  <a:gd name="connsiteX3" fmla="*/ 3742267 w 4641485"/>
                  <a:gd name="connsiteY3" fmla="*/ 457200 h 1049866"/>
                  <a:gd name="connsiteX4" fmla="*/ 2269067 w 4641485"/>
                  <a:gd name="connsiteY4" fmla="*/ 1049866 h 1049866"/>
                  <a:gd name="connsiteX5" fmla="*/ 880533 w 4641485"/>
                  <a:gd name="connsiteY5" fmla="*/ 457200 h 1049866"/>
                  <a:gd name="connsiteX6" fmla="*/ 592667 w 4641485"/>
                  <a:gd name="connsiteY6" fmla="*/ 541866 h 1049866"/>
                  <a:gd name="connsiteX7" fmla="*/ 0 w 4641485"/>
                  <a:gd name="connsiteY7" fmla="*/ 254000 h 1049866"/>
                  <a:gd name="connsiteX8" fmla="*/ 880533 w 4641485"/>
                  <a:gd name="connsiteY8" fmla="*/ 16933 h 1049866"/>
                  <a:gd name="connsiteX9" fmla="*/ 2302933 w 4641485"/>
                  <a:gd name="connsiteY9" fmla="*/ 626533 h 1049866"/>
                  <a:gd name="connsiteX10" fmla="*/ 3725333 w 4641485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73798 w 4673016"/>
                  <a:gd name="connsiteY3" fmla="*/ 45720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84308 w 4673016"/>
                  <a:gd name="connsiteY3" fmla="*/ 404648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34464 w 4673016"/>
                  <a:gd name="connsiteY9" fmla="*/ 62653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32979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794818 w 4673016"/>
                  <a:gd name="connsiteY3" fmla="*/ 436179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  <a:gd name="connsiteX0" fmla="*/ 3756864 w 4673016"/>
                  <a:gd name="connsiteY0" fmla="*/ 0 h 1049866"/>
                  <a:gd name="connsiteX1" fmla="*/ 4673016 w 4673016"/>
                  <a:gd name="connsiteY1" fmla="*/ 239402 h 1049866"/>
                  <a:gd name="connsiteX2" fmla="*/ 3993931 w 4673016"/>
                  <a:gd name="connsiteY2" fmla="*/ 541866 h 1049866"/>
                  <a:gd name="connsiteX3" fmla="*/ 3815839 w 4673016"/>
                  <a:gd name="connsiteY3" fmla="*/ 467710 h 1049866"/>
                  <a:gd name="connsiteX4" fmla="*/ 2300598 w 4673016"/>
                  <a:gd name="connsiteY4" fmla="*/ 1049866 h 1049866"/>
                  <a:gd name="connsiteX5" fmla="*/ 912064 w 4673016"/>
                  <a:gd name="connsiteY5" fmla="*/ 457200 h 1049866"/>
                  <a:gd name="connsiteX6" fmla="*/ 624198 w 4673016"/>
                  <a:gd name="connsiteY6" fmla="*/ 541866 h 1049866"/>
                  <a:gd name="connsiteX7" fmla="*/ 0 w 4673016"/>
                  <a:gd name="connsiteY7" fmla="*/ 275021 h 1049866"/>
                  <a:gd name="connsiteX8" fmla="*/ 912064 w 4673016"/>
                  <a:gd name="connsiteY8" fmla="*/ 16933 h 1049866"/>
                  <a:gd name="connsiteX9" fmla="*/ 2323954 w 4673016"/>
                  <a:gd name="connsiteY9" fmla="*/ 616023 h 1049866"/>
                  <a:gd name="connsiteX10" fmla="*/ 3756864 w 4673016"/>
                  <a:gd name="connsiteY10" fmla="*/ 0 h 104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673016" h="1049866">
                    <a:moveTo>
                      <a:pt x="3756864" y="0"/>
                    </a:moveTo>
                    <a:lnTo>
                      <a:pt x="4673016" y="239402"/>
                    </a:lnTo>
                    <a:lnTo>
                      <a:pt x="3993931" y="541866"/>
                    </a:lnTo>
                    <a:lnTo>
                      <a:pt x="3815839" y="467710"/>
                    </a:lnTo>
                    <a:lnTo>
                      <a:pt x="2300598" y="1049866"/>
                    </a:lnTo>
                    <a:lnTo>
                      <a:pt x="912064" y="457200"/>
                    </a:lnTo>
                    <a:lnTo>
                      <a:pt x="624198" y="541866"/>
                    </a:lnTo>
                    <a:lnTo>
                      <a:pt x="0" y="275021"/>
                    </a:lnTo>
                    <a:lnTo>
                      <a:pt x="912064" y="16933"/>
                    </a:lnTo>
                    <a:lnTo>
                      <a:pt x="2323954" y="616023"/>
                    </a:lnTo>
                    <a:lnTo>
                      <a:pt x="3756864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78" name="Freeform 377">
                <a:extLst>
                  <a:ext uri="{FF2B5EF4-FFF2-40B4-BE49-F238E27FC236}">
                    <a16:creationId xmlns:a16="http://schemas.microsoft.com/office/drawing/2014/main" id="{5FC03BE6-8981-4C41-9F09-AFC69FCE94E7}"/>
                  </a:ext>
                </a:extLst>
              </p:cNvPr>
              <p:cNvSpPr/>
              <p:nvPr/>
            </p:nvSpPr>
            <p:spPr>
              <a:xfrm>
                <a:off x="8367548" y="3054383"/>
                <a:ext cx="317042" cy="170569"/>
              </a:xfrm>
              <a:custGeom>
                <a:avLst/>
                <a:gdLst>
                  <a:gd name="connsiteX0" fmla="*/ 21021 w 1744718"/>
                  <a:gd name="connsiteY0" fmla="*/ 0 h 903890"/>
                  <a:gd name="connsiteX1" fmla="*/ 1744718 w 1744718"/>
                  <a:gd name="connsiteY1" fmla="*/ 693683 h 903890"/>
                  <a:gd name="connsiteX2" fmla="*/ 1145628 w 1744718"/>
                  <a:gd name="connsiteY2" fmla="*/ 903890 h 903890"/>
                  <a:gd name="connsiteX3" fmla="*/ 0 w 1744718"/>
                  <a:gd name="connsiteY3" fmla="*/ 451945 h 903890"/>
                  <a:gd name="connsiteX4" fmla="*/ 21021 w 1744718"/>
                  <a:gd name="connsiteY4" fmla="*/ 0 h 903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4718" h="903890">
                    <a:moveTo>
                      <a:pt x="21021" y="0"/>
                    </a:moveTo>
                    <a:lnTo>
                      <a:pt x="1744718" y="693683"/>
                    </a:lnTo>
                    <a:lnTo>
                      <a:pt x="1145628" y="903890"/>
                    </a:lnTo>
                    <a:lnTo>
                      <a:pt x="0" y="451945"/>
                    </a:lnTo>
                    <a:lnTo>
                      <a:pt x="21021" y="0"/>
                    </a:lnTo>
                    <a:close/>
                  </a:path>
                </a:pathLst>
              </a:custGeom>
              <a:solidFill>
                <a:srgbClr val="0000A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79" name="Freeform 378">
                <a:extLst>
                  <a:ext uri="{FF2B5EF4-FFF2-40B4-BE49-F238E27FC236}">
                    <a16:creationId xmlns:a16="http://schemas.microsoft.com/office/drawing/2014/main" id="{F9E610FD-C3BC-3043-8C97-1CDE74FB672C}"/>
                  </a:ext>
                </a:extLst>
              </p:cNvPr>
              <p:cNvSpPr/>
              <p:nvPr/>
            </p:nvSpPr>
            <p:spPr>
              <a:xfrm>
                <a:off x="7786941" y="3054383"/>
                <a:ext cx="311312" cy="168585"/>
              </a:xfrm>
              <a:custGeom>
                <a:avLst/>
                <a:gdLst>
                  <a:gd name="connsiteX0" fmla="*/ 1702676 w 1713187"/>
                  <a:gd name="connsiteY0" fmla="*/ 0 h 893380"/>
                  <a:gd name="connsiteX1" fmla="*/ 1713187 w 1713187"/>
                  <a:gd name="connsiteY1" fmla="*/ 472966 h 893380"/>
                  <a:gd name="connsiteX2" fmla="*/ 578069 w 1713187"/>
                  <a:gd name="connsiteY2" fmla="*/ 893380 h 893380"/>
                  <a:gd name="connsiteX3" fmla="*/ 0 w 1713187"/>
                  <a:gd name="connsiteY3" fmla="*/ 693683 h 893380"/>
                  <a:gd name="connsiteX4" fmla="*/ 1702676 w 1713187"/>
                  <a:gd name="connsiteY4" fmla="*/ 0 h 89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3187" h="893380">
                    <a:moveTo>
                      <a:pt x="1702676" y="0"/>
                    </a:moveTo>
                    <a:lnTo>
                      <a:pt x="1713187" y="472966"/>
                    </a:lnTo>
                    <a:lnTo>
                      <a:pt x="578069" y="893380"/>
                    </a:lnTo>
                    <a:lnTo>
                      <a:pt x="0" y="693683"/>
                    </a:lnTo>
                    <a:lnTo>
                      <a:pt x="1702676" y="0"/>
                    </a:lnTo>
                    <a:close/>
                  </a:path>
                </a:pathLst>
              </a:custGeom>
              <a:solidFill>
                <a:srgbClr val="0000A8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380" name="Freeform 379">
                <a:extLst>
                  <a:ext uri="{FF2B5EF4-FFF2-40B4-BE49-F238E27FC236}">
                    <a16:creationId xmlns:a16="http://schemas.microsoft.com/office/drawing/2014/main" id="{C45E6477-B144-F241-B0AA-8D8A371F5D66}"/>
                  </a:ext>
                </a:extLst>
              </p:cNvPr>
              <p:cNvSpPr/>
              <p:nvPr/>
            </p:nvSpPr>
            <p:spPr>
              <a:xfrm>
                <a:off x="7895013" y="2971083"/>
                <a:ext cx="676892" cy="267753"/>
              </a:xfrm>
              <a:custGeom>
                <a:avLst/>
                <a:gdLst>
                  <a:gd name="connsiteX0" fmla="*/ 599089 w 4162096"/>
                  <a:gd name="connsiteY0" fmla="*/ 273269 h 1618593"/>
                  <a:gd name="connsiteX1" fmla="*/ 882869 w 4162096"/>
                  <a:gd name="connsiteY1" fmla="*/ 199697 h 1618593"/>
                  <a:gd name="connsiteX2" fmla="*/ 2312276 w 4162096"/>
                  <a:gd name="connsiteY2" fmla="*/ 798786 h 1618593"/>
                  <a:gd name="connsiteX3" fmla="*/ 3794234 w 4162096"/>
                  <a:gd name="connsiteY3" fmla="*/ 199697 h 1618593"/>
                  <a:gd name="connsiteX4" fmla="*/ 4014951 w 4162096"/>
                  <a:gd name="connsiteY4" fmla="*/ 273269 h 1618593"/>
                  <a:gd name="connsiteX5" fmla="*/ 3058510 w 4162096"/>
                  <a:gd name="connsiteY5" fmla="*/ 641131 h 1618593"/>
                  <a:gd name="connsiteX6" fmla="*/ 3026979 w 4162096"/>
                  <a:gd name="connsiteY6" fmla="*/ 1114097 h 1618593"/>
                  <a:gd name="connsiteX7" fmla="*/ 4162096 w 4162096"/>
                  <a:gd name="connsiteY7" fmla="*/ 1545021 h 1618593"/>
                  <a:gd name="connsiteX8" fmla="*/ 3878317 w 4162096"/>
                  <a:gd name="connsiteY8" fmla="*/ 1608083 h 1618593"/>
                  <a:gd name="connsiteX9" fmla="*/ 2301765 w 4162096"/>
                  <a:gd name="connsiteY9" fmla="*/ 945931 h 1618593"/>
                  <a:gd name="connsiteX10" fmla="*/ 693682 w 4162096"/>
                  <a:gd name="connsiteY10" fmla="*/ 1618593 h 1618593"/>
                  <a:gd name="connsiteX11" fmla="*/ 430924 w 4162096"/>
                  <a:gd name="connsiteY11" fmla="*/ 1524000 h 1618593"/>
                  <a:gd name="connsiteX12" fmla="*/ 1576551 w 4162096"/>
                  <a:gd name="connsiteY12" fmla="*/ 1082566 h 1618593"/>
                  <a:gd name="connsiteX13" fmla="*/ 1545020 w 4162096"/>
                  <a:gd name="connsiteY13" fmla="*/ 609600 h 1618593"/>
                  <a:gd name="connsiteX14" fmla="*/ 0 w 4162096"/>
                  <a:gd name="connsiteY14" fmla="*/ 0 h 1618593"/>
                  <a:gd name="connsiteX15" fmla="*/ 872358 w 4162096"/>
                  <a:gd name="connsiteY15" fmla="*/ 210207 h 1618593"/>
                  <a:gd name="connsiteX16" fmla="*/ 872358 w 4162096"/>
                  <a:gd name="connsiteY16" fmla="*/ 210207 h 1618593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15" fmla="*/ 441434 w 3731172"/>
                  <a:gd name="connsiteY15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441434 w 3731172"/>
                  <a:gd name="connsiteY14" fmla="*/ 10510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357351 w 3731172"/>
                  <a:gd name="connsiteY14" fmla="*/ 115613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0990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47144 w 3731172"/>
                  <a:gd name="connsiteY14" fmla="*/ 6306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14096 w 3731172"/>
                  <a:gd name="connsiteY13" fmla="*/ 420413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56137 w 3731172"/>
                  <a:gd name="connsiteY13" fmla="*/ 441434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882869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68165 w 3731172"/>
                  <a:gd name="connsiteY0" fmla="*/ 73572 h 1418896"/>
                  <a:gd name="connsiteX1" fmla="*/ 451945 w 3731172"/>
                  <a:gd name="connsiteY1" fmla="*/ 0 h 1418896"/>
                  <a:gd name="connsiteX2" fmla="*/ 1881352 w 3731172"/>
                  <a:gd name="connsiteY2" fmla="*/ 599089 h 1418896"/>
                  <a:gd name="connsiteX3" fmla="*/ 3363310 w 3731172"/>
                  <a:gd name="connsiteY3" fmla="*/ 0 h 1418896"/>
                  <a:gd name="connsiteX4" fmla="*/ 3584027 w 3731172"/>
                  <a:gd name="connsiteY4" fmla="*/ 73572 h 1418896"/>
                  <a:gd name="connsiteX5" fmla="*/ 2627586 w 3731172"/>
                  <a:gd name="connsiteY5" fmla="*/ 441434 h 1418896"/>
                  <a:gd name="connsiteX6" fmla="*/ 2596055 w 3731172"/>
                  <a:gd name="connsiteY6" fmla="*/ 914400 h 1418896"/>
                  <a:gd name="connsiteX7" fmla="*/ 3731172 w 3731172"/>
                  <a:gd name="connsiteY7" fmla="*/ 1345324 h 1418896"/>
                  <a:gd name="connsiteX8" fmla="*/ 3447393 w 3731172"/>
                  <a:gd name="connsiteY8" fmla="*/ 1408386 h 1418896"/>
                  <a:gd name="connsiteX9" fmla="*/ 1870841 w 3731172"/>
                  <a:gd name="connsiteY9" fmla="*/ 746234 h 1418896"/>
                  <a:gd name="connsiteX10" fmla="*/ 262758 w 3731172"/>
                  <a:gd name="connsiteY10" fmla="*/ 1418896 h 1418896"/>
                  <a:gd name="connsiteX11" fmla="*/ 0 w 3731172"/>
                  <a:gd name="connsiteY11" fmla="*/ 1324303 h 1418896"/>
                  <a:gd name="connsiteX12" fmla="*/ 1145627 w 3731172"/>
                  <a:gd name="connsiteY12" fmla="*/ 903890 h 1418896"/>
                  <a:gd name="connsiteX13" fmla="*/ 1145626 w 3731172"/>
                  <a:gd name="connsiteY13" fmla="*/ 451945 h 1418896"/>
                  <a:gd name="connsiteX14" fmla="*/ 189185 w 3731172"/>
                  <a:gd name="connsiteY14" fmla="*/ 84081 h 1418896"/>
                  <a:gd name="connsiteX15" fmla="*/ 168165 w 3731172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575034 w 3710151"/>
                  <a:gd name="connsiteY6" fmla="*/ 91440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06565 w 3710151"/>
                  <a:gd name="connsiteY6" fmla="*/ 924910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06565 w 3710151"/>
                  <a:gd name="connsiteY5" fmla="*/ 441434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5151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60331 w 3710151"/>
                  <a:gd name="connsiteY2" fmla="*/ 599089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124605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12460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47144 w 3710151"/>
                  <a:gd name="connsiteY0" fmla="*/ 73572 h 1418896"/>
                  <a:gd name="connsiteX1" fmla="*/ 430924 w 3710151"/>
                  <a:gd name="connsiteY1" fmla="*/ 0 h 1418896"/>
                  <a:gd name="connsiteX2" fmla="*/ 1838028 w 3710151"/>
                  <a:gd name="connsiteY2" fmla="*/ 591655 h 1418896"/>
                  <a:gd name="connsiteX3" fmla="*/ 3342289 w 3710151"/>
                  <a:gd name="connsiteY3" fmla="*/ 0 h 1418896"/>
                  <a:gd name="connsiteX4" fmla="*/ 3563006 w 3710151"/>
                  <a:gd name="connsiteY4" fmla="*/ 73572 h 1418896"/>
                  <a:gd name="connsiteX5" fmla="*/ 2617717 w 3710151"/>
                  <a:gd name="connsiteY5" fmla="*/ 448868 h 1418896"/>
                  <a:gd name="connsiteX6" fmla="*/ 2610282 w 3710151"/>
                  <a:gd name="connsiteY6" fmla="*/ 902607 h 1418896"/>
                  <a:gd name="connsiteX7" fmla="*/ 3710151 w 3710151"/>
                  <a:gd name="connsiteY7" fmla="*/ 1345324 h 1418896"/>
                  <a:gd name="connsiteX8" fmla="*/ 3426372 w 3710151"/>
                  <a:gd name="connsiteY8" fmla="*/ 1408386 h 1418896"/>
                  <a:gd name="connsiteX9" fmla="*/ 1849820 w 3710151"/>
                  <a:gd name="connsiteY9" fmla="*/ 746234 h 1418896"/>
                  <a:gd name="connsiteX10" fmla="*/ 241737 w 3710151"/>
                  <a:gd name="connsiteY10" fmla="*/ 1418896 h 1418896"/>
                  <a:gd name="connsiteX11" fmla="*/ 0 w 3710151"/>
                  <a:gd name="connsiteY11" fmla="*/ 1334814 h 1418896"/>
                  <a:gd name="connsiteX12" fmla="*/ 1098586 w 3710151"/>
                  <a:gd name="connsiteY12" fmla="*/ 903890 h 1418896"/>
                  <a:gd name="connsiteX13" fmla="*/ 1087434 w 3710151"/>
                  <a:gd name="connsiteY13" fmla="*/ 451945 h 1418896"/>
                  <a:gd name="connsiteX14" fmla="*/ 168164 w 3710151"/>
                  <a:gd name="connsiteY14" fmla="*/ 84081 h 1418896"/>
                  <a:gd name="connsiteX15" fmla="*/ 147144 w 3710151"/>
                  <a:gd name="connsiteY15" fmla="*/ 73572 h 1418896"/>
                  <a:gd name="connsiteX0" fmla="*/ 162012 w 3725019"/>
                  <a:gd name="connsiteY0" fmla="*/ 73572 h 1418896"/>
                  <a:gd name="connsiteX1" fmla="*/ 445792 w 3725019"/>
                  <a:gd name="connsiteY1" fmla="*/ 0 h 1418896"/>
                  <a:gd name="connsiteX2" fmla="*/ 1852896 w 3725019"/>
                  <a:gd name="connsiteY2" fmla="*/ 591655 h 1418896"/>
                  <a:gd name="connsiteX3" fmla="*/ 3357157 w 3725019"/>
                  <a:gd name="connsiteY3" fmla="*/ 0 h 1418896"/>
                  <a:gd name="connsiteX4" fmla="*/ 3577874 w 3725019"/>
                  <a:gd name="connsiteY4" fmla="*/ 73572 h 1418896"/>
                  <a:gd name="connsiteX5" fmla="*/ 2632585 w 3725019"/>
                  <a:gd name="connsiteY5" fmla="*/ 448868 h 1418896"/>
                  <a:gd name="connsiteX6" fmla="*/ 2625150 w 3725019"/>
                  <a:gd name="connsiteY6" fmla="*/ 902607 h 1418896"/>
                  <a:gd name="connsiteX7" fmla="*/ 3725019 w 3725019"/>
                  <a:gd name="connsiteY7" fmla="*/ 1345324 h 1418896"/>
                  <a:gd name="connsiteX8" fmla="*/ 3441240 w 3725019"/>
                  <a:gd name="connsiteY8" fmla="*/ 1408386 h 1418896"/>
                  <a:gd name="connsiteX9" fmla="*/ 1864688 w 3725019"/>
                  <a:gd name="connsiteY9" fmla="*/ 746234 h 1418896"/>
                  <a:gd name="connsiteX10" fmla="*/ 256605 w 3725019"/>
                  <a:gd name="connsiteY10" fmla="*/ 1418896 h 1418896"/>
                  <a:gd name="connsiteX11" fmla="*/ 0 w 3725019"/>
                  <a:gd name="connsiteY11" fmla="*/ 1331097 h 1418896"/>
                  <a:gd name="connsiteX12" fmla="*/ 1113454 w 3725019"/>
                  <a:gd name="connsiteY12" fmla="*/ 903890 h 1418896"/>
                  <a:gd name="connsiteX13" fmla="*/ 1102302 w 3725019"/>
                  <a:gd name="connsiteY13" fmla="*/ 451945 h 1418896"/>
                  <a:gd name="connsiteX14" fmla="*/ 183032 w 3725019"/>
                  <a:gd name="connsiteY14" fmla="*/ 84081 h 1418896"/>
                  <a:gd name="connsiteX15" fmla="*/ 162012 w 3725019"/>
                  <a:gd name="connsiteY15" fmla="*/ 73572 h 141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25019" h="1418896">
                    <a:moveTo>
                      <a:pt x="162012" y="73572"/>
                    </a:moveTo>
                    <a:lnTo>
                      <a:pt x="445792" y="0"/>
                    </a:lnTo>
                    <a:lnTo>
                      <a:pt x="1852896" y="591655"/>
                    </a:lnTo>
                    <a:lnTo>
                      <a:pt x="3357157" y="0"/>
                    </a:lnTo>
                    <a:lnTo>
                      <a:pt x="3577874" y="73572"/>
                    </a:lnTo>
                    <a:lnTo>
                      <a:pt x="2632585" y="448868"/>
                    </a:lnTo>
                    <a:lnTo>
                      <a:pt x="2625150" y="902607"/>
                    </a:lnTo>
                    <a:lnTo>
                      <a:pt x="3725019" y="1345324"/>
                    </a:lnTo>
                    <a:lnTo>
                      <a:pt x="3441240" y="1408386"/>
                    </a:lnTo>
                    <a:lnTo>
                      <a:pt x="1864688" y="746234"/>
                    </a:lnTo>
                    <a:lnTo>
                      <a:pt x="256605" y="1418896"/>
                    </a:lnTo>
                    <a:lnTo>
                      <a:pt x="0" y="1331097"/>
                    </a:lnTo>
                    <a:lnTo>
                      <a:pt x="1113454" y="903890"/>
                    </a:lnTo>
                    <a:cubicBezTo>
                      <a:pt x="1113454" y="760249"/>
                      <a:pt x="1102302" y="595586"/>
                      <a:pt x="1102302" y="451945"/>
                    </a:cubicBezTo>
                    <a:lnTo>
                      <a:pt x="183032" y="84081"/>
                    </a:lnTo>
                    <a:cubicBezTo>
                      <a:pt x="26317" y="21019"/>
                      <a:pt x="169019" y="77075"/>
                      <a:pt x="162012" y="73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425" name="TextBox 424">
            <a:extLst>
              <a:ext uri="{FF2B5EF4-FFF2-40B4-BE49-F238E27FC236}">
                <a16:creationId xmlns:a16="http://schemas.microsoft.com/office/drawing/2014/main" id="{F82738F5-A4ED-A446-B754-E7FF03CB81CE}"/>
              </a:ext>
            </a:extLst>
          </p:cNvPr>
          <p:cNvSpPr txBox="1"/>
          <p:nvPr/>
        </p:nvSpPr>
        <p:spPr>
          <a:xfrm>
            <a:off x="6767525" y="2268643"/>
            <a:ext cx="1072832" cy="54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800" dirty="0">
                <a:solidFill>
                  <a:srgbClr val="011199"/>
                </a:solidFill>
                <a:latin typeface="Calibri"/>
              </a:rPr>
              <a:t>data</a:t>
            </a:r>
          </a:p>
          <a:p>
            <a:pPr algn="ctr">
              <a:lnSpc>
                <a:spcPct val="80000"/>
              </a:lnSpc>
            </a:pPr>
            <a:r>
              <a:rPr lang="en-US" sz="1800" dirty="0">
                <a:solidFill>
                  <a:srgbClr val="011199"/>
                </a:solidFill>
                <a:latin typeface="Calibri"/>
              </a:rPr>
              <a:t>plane</a:t>
            </a:r>
          </a:p>
        </p:txBody>
      </p:sp>
      <p:cxnSp>
        <p:nvCxnSpPr>
          <p:cNvPr id="435" name="Straight Arrow Connector 434">
            <a:extLst>
              <a:ext uri="{FF2B5EF4-FFF2-40B4-BE49-F238E27FC236}">
                <a16:creationId xmlns:a16="http://schemas.microsoft.com/office/drawing/2014/main" id="{9E9787C5-171A-164E-A2EC-E94F3700D088}"/>
              </a:ext>
            </a:extLst>
          </p:cNvPr>
          <p:cNvCxnSpPr>
            <a:cxnSpLocks/>
          </p:cNvCxnSpPr>
          <p:nvPr/>
        </p:nvCxnSpPr>
        <p:spPr>
          <a:xfrm>
            <a:off x="4268700" y="2493620"/>
            <a:ext cx="573739" cy="0"/>
          </a:xfrm>
          <a:prstGeom prst="straightConnector1">
            <a:avLst/>
          </a:prstGeom>
          <a:ln w="19050">
            <a:solidFill>
              <a:srgbClr val="011199"/>
            </a:solidFill>
            <a:headEnd type="non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6" name="TextBox 435">
            <a:extLst>
              <a:ext uri="{FF2B5EF4-FFF2-40B4-BE49-F238E27FC236}">
                <a16:creationId xmlns:a16="http://schemas.microsoft.com/office/drawing/2014/main" id="{A0F82358-FBA1-D84A-9E2E-12741B5869CA}"/>
              </a:ext>
            </a:extLst>
          </p:cNvPr>
          <p:cNvSpPr txBox="1"/>
          <p:nvPr/>
        </p:nvSpPr>
        <p:spPr>
          <a:xfrm>
            <a:off x="6271268" y="2652929"/>
            <a:ext cx="572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Calibri"/>
              </a:rPr>
              <a:t>P-GW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9E8890E6-D82E-3A4D-A11C-C9A5D25F08A4}"/>
              </a:ext>
            </a:extLst>
          </p:cNvPr>
          <p:cNvSpPr txBox="1"/>
          <p:nvPr/>
        </p:nvSpPr>
        <p:spPr>
          <a:xfrm>
            <a:off x="4902854" y="2670459"/>
            <a:ext cx="565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Calibri"/>
              </a:rPr>
              <a:t>S-GW</a:t>
            </a:r>
          </a:p>
        </p:txBody>
      </p:sp>
      <p:pic>
        <p:nvPicPr>
          <p:cNvPr id="440" name="Picture 439">
            <a:extLst>
              <a:ext uri="{FF2B5EF4-FFF2-40B4-BE49-F238E27FC236}">
                <a16:creationId xmlns:a16="http://schemas.microsoft.com/office/drawing/2014/main" id="{03FC15D1-88CB-1949-A4D3-E4168B973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439" y="2415895"/>
            <a:ext cx="1131704" cy="155448"/>
          </a:xfrm>
          <a:prstGeom prst="rect">
            <a:avLst/>
          </a:prstGeom>
        </p:spPr>
      </p:pic>
      <p:cxnSp>
        <p:nvCxnSpPr>
          <p:cNvPr id="441" name="Straight Arrow Connector 440">
            <a:extLst>
              <a:ext uri="{FF2B5EF4-FFF2-40B4-BE49-F238E27FC236}">
                <a16:creationId xmlns:a16="http://schemas.microsoft.com/office/drawing/2014/main" id="{7CAC19E2-26CF-9343-A487-53BAF5D76CA6}"/>
              </a:ext>
            </a:extLst>
          </p:cNvPr>
          <p:cNvCxnSpPr>
            <a:cxnSpLocks/>
          </p:cNvCxnSpPr>
          <p:nvPr/>
        </p:nvCxnSpPr>
        <p:spPr>
          <a:xfrm flipH="1">
            <a:off x="3441537" y="2493620"/>
            <a:ext cx="161024" cy="5702"/>
          </a:xfrm>
          <a:prstGeom prst="straightConnector1">
            <a:avLst/>
          </a:prstGeom>
          <a:ln w="19050">
            <a:solidFill>
              <a:srgbClr val="011199"/>
            </a:solidFill>
            <a:headEnd type="non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2" name="Straight Arrow Connector 441">
            <a:extLst>
              <a:ext uri="{FF2B5EF4-FFF2-40B4-BE49-F238E27FC236}">
                <a16:creationId xmlns:a16="http://schemas.microsoft.com/office/drawing/2014/main" id="{D5F52536-805A-F342-A9F4-681180CF6A67}"/>
              </a:ext>
            </a:extLst>
          </p:cNvPr>
          <p:cNvCxnSpPr>
            <a:cxnSpLocks/>
          </p:cNvCxnSpPr>
          <p:nvPr/>
        </p:nvCxnSpPr>
        <p:spPr>
          <a:xfrm>
            <a:off x="5909157" y="2493620"/>
            <a:ext cx="298048" cy="0"/>
          </a:xfrm>
          <a:prstGeom prst="straightConnector1">
            <a:avLst/>
          </a:prstGeom>
          <a:ln w="19050">
            <a:solidFill>
              <a:srgbClr val="011199"/>
            </a:solidFill>
            <a:headEnd type="non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3" name="Picture 442">
            <a:extLst>
              <a:ext uri="{FF2B5EF4-FFF2-40B4-BE49-F238E27FC236}">
                <a16:creationId xmlns:a16="http://schemas.microsoft.com/office/drawing/2014/main" id="{456403D6-6165-1943-9BE5-A8C0D7F8D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149" y="2421598"/>
            <a:ext cx="612541" cy="155448"/>
          </a:xfrm>
          <a:prstGeom prst="rect">
            <a:avLst/>
          </a:prstGeom>
        </p:spPr>
      </p:pic>
      <p:cxnSp>
        <p:nvCxnSpPr>
          <p:cNvPr id="444" name="Straight Arrow Connector 443">
            <a:extLst>
              <a:ext uri="{FF2B5EF4-FFF2-40B4-BE49-F238E27FC236}">
                <a16:creationId xmlns:a16="http://schemas.microsoft.com/office/drawing/2014/main" id="{468982C8-6B67-274B-9623-B5D646A9F7BC}"/>
              </a:ext>
            </a:extLst>
          </p:cNvPr>
          <p:cNvCxnSpPr>
            <a:cxnSpLocks/>
          </p:cNvCxnSpPr>
          <p:nvPr/>
        </p:nvCxnSpPr>
        <p:spPr>
          <a:xfrm flipH="1">
            <a:off x="5402277" y="2499323"/>
            <a:ext cx="104810" cy="5702"/>
          </a:xfrm>
          <a:prstGeom prst="straightConnector1">
            <a:avLst/>
          </a:prstGeom>
          <a:ln w="19050">
            <a:solidFill>
              <a:srgbClr val="011199"/>
            </a:solidFill>
            <a:headEnd type="none" w="lg" len="med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A2CD29-28A9-7049-A340-612EF3CCAFEF}"/>
              </a:ext>
            </a:extLst>
          </p:cNvPr>
          <p:cNvGrpSpPr/>
          <p:nvPr/>
        </p:nvGrpSpPr>
        <p:grpSpPr>
          <a:xfrm>
            <a:off x="1018903" y="1977982"/>
            <a:ext cx="949343" cy="495205"/>
            <a:chOff x="1358538" y="1494309"/>
            <a:chExt cx="1265790" cy="660273"/>
          </a:xfrm>
        </p:grpSpPr>
        <p:sp>
          <p:nvSpPr>
            <p:cNvPr id="15" name="Right Arrow 14">
              <a:extLst>
                <a:ext uri="{FF2B5EF4-FFF2-40B4-BE49-F238E27FC236}">
                  <a16:creationId xmlns:a16="http://schemas.microsoft.com/office/drawing/2014/main" id="{749EEDF9-9C8C-4542-968F-37420C5D5D16}"/>
                </a:ext>
              </a:extLst>
            </p:cNvPr>
            <p:cNvSpPr/>
            <p:nvPr/>
          </p:nvSpPr>
          <p:spPr>
            <a:xfrm>
              <a:off x="1358538" y="1666386"/>
              <a:ext cx="1265790" cy="354003"/>
            </a:xfrm>
            <a:prstGeom prst="rightArrow">
              <a:avLst/>
            </a:prstGeom>
            <a:gradFill>
              <a:gsLst>
                <a:gs pos="1000">
                  <a:schemeClr val="bg1"/>
                </a:gs>
                <a:gs pos="100000">
                  <a:srgbClr val="011199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/>
            </a:p>
          </p:txBody>
        </p:sp>
        <p:grpSp>
          <p:nvGrpSpPr>
            <p:cNvPr id="237" name="Group 652">
              <a:extLst>
                <a:ext uri="{FF2B5EF4-FFF2-40B4-BE49-F238E27FC236}">
                  <a16:creationId xmlns:a16="http://schemas.microsoft.com/office/drawing/2014/main" id="{B7A574D4-B4C4-F24D-A52D-60F53A34CE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95196" y="1494309"/>
              <a:ext cx="733407" cy="660273"/>
              <a:chOff x="2751" y="1851"/>
              <a:chExt cx="462" cy="478"/>
            </a:xfrm>
          </p:grpSpPr>
          <p:pic>
            <p:nvPicPr>
              <p:cNvPr id="238" name="Picture 653" descr="iphone_stylized_small">
                <a:extLst>
                  <a:ext uri="{FF2B5EF4-FFF2-40B4-BE49-F238E27FC236}">
                    <a16:creationId xmlns:a16="http://schemas.microsoft.com/office/drawing/2014/main" id="{E40B5A73-5458-324C-9C33-8F55121BED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9" name="Picture 654" descr="antenna_radiation_stylized">
                <a:extLst>
                  <a:ext uri="{FF2B5EF4-FFF2-40B4-BE49-F238E27FC236}">
                    <a16:creationId xmlns:a16="http://schemas.microsoft.com/office/drawing/2014/main" id="{60774E42-B6D2-6342-AEC6-08E82A5478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DEE0B01-D76E-F643-B2FE-B81B5FF6ABD2}"/>
              </a:ext>
            </a:extLst>
          </p:cNvPr>
          <p:cNvSpPr/>
          <p:nvPr/>
        </p:nvSpPr>
        <p:spPr>
          <a:xfrm>
            <a:off x="3438268" y="2099105"/>
            <a:ext cx="3466070" cy="759941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FCEA10CE-F10F-2B40-8FF7-8413B69B3A33}"/>
              </a:ext>
            </a:extLst>
          </p:cNvPr>
          <p:cNvSpPr txBox="1"/>
          <p:nvPr/>
        </p:nvSpPr>
        <p:spPr>
          <a:xfrm>
            <a:off x="2785829" y="2671300"/>
            <a:ext cx="958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Calibri"/>
              </a:rPr>
              <a:t>base station</a:t>
            </a:r>
            <a:endParaRPr lang="en-US" sz="9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F2650593-9A08-B344-9242-E09F728AF027}"/>
              </a:ext>
            </a:extLst>
          </p:cNvPr>
          <p:cNvGrpSpPr/>
          <p:nvPr/>
        </p:nvGrpSpPr>
        <p:grpSpPr>
          <a:xfrm>
            <a:off x="1000897" y="3007332"/>
            <a:ext cx="7231565" cy="657206"/>
            <a:chOff x="1692874" y="1754660"/>
            <a:chExt cx="9642087" cy="876274"/>
          </a:xfrm>
        </p:grpSpPr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660EB57C-EB9F-394B-96BA-085086A90499}"/>
                </a:ext>
              </a:extLst>
            </p:cNvPr>
            <p:cNvSpPr txBox="1"/>
            <p:nvPr/>
          </p:nvSpPr>
          <p:spPr>
            <a:xfrm>
              <a:off x="2051222" y="1791731"/>
              <a:ext cx="9283739" cy="839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244">
                <a:lnSpc>
                  <a:spcPct val="90000"/>
                </a:lnSpc>
                <a:buClr>
                  <a:srgbClr val="000099"/>
                </a:buClr>
                <a:buSzPct val="100000"/>
                <a:tabLst>
                  <a:tab pos="559594" algn="l"/>
                </a:tabLst>
                <a:defRPr/>
              </a:pPr>
              <a:r>
                <a:rPr lang="en-US" sz="1800" dirty="0"/>
                <a:t>BS broadcasts primary synch signal every 5 ms on all frequencies</a:t>
              </a:r>
            </a:p>
            <a:p>
              <a:pPr marL="304800" indent="-213122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SzPct val="100000"/>
                <a:buFont typeface="Wingdings" pitchFamily="2" charset="2"/>
                <a:buChar char="§"/>
                <a:tabLst>
                  <a:tab pos="559594" algn="l"/>
                </a:tabLst>
                <a:defRPr/>
              </a:pPr>
              <a:r>
                <a:rPr lang="en-US" sz="1800" dirty="0"/>
                <a:t>BSs from multiple carriers may be broadcasting synch signals</a:t>
              </a:r>
            </a:p>
          </p:txBody>
        </p: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944B2775-9A56-7642-A56B-ECCD8289F717}"/>
                </a:ext>
              </a:extLst>
            </p:cNvPr>
            <p:cNvGrpSpPr/>
            <p:nvPr/>
          </p:nvGrpSpPr>
          <p:grpSpPr>
            <a:xfrm>
              <a:off x="1692874" y="1754660"/>
              <a:ext cx="429565" cy="492442"/>
              <a:chOff x="1223317" y="2026508"/>
              <a:chExt cx="429565" cy="492442"/>
            </a:xfrm>
          </p:grpSpPr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426C1143-1217-DC47-816F-CBFE6F46F487}"/>
                  </a:ext>
                </a:extLst>
              </p:cNvPr>
              <p:cNvSpPr txBox="1"/>
              <p:nvPr/>
            </p:nvSpPr>
            <p:spPr>
              <a:xfrm>
                <a:off x="1235674" y="2026508"/>
                <a:ext cx="417208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7570F6DC-9CE5-984D-B407-4D97F7F7EE26}"/>
                  </a:ext>
                </a:extLst>
              </p:cNvPr>
              <p:cNvSpPr/>
              <p:nvPr/>
            </p:nvSpPr>
            <p:spPr>
              <a:xfrm>
                <a:off x="1223317" y="2088292"/>
                <a:ext cx="370703" cy="358346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 dirty="0"/>
              </a:p>
            </p:txBody>
          </p:sp>
        </p:grp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927735CC-EA0C-EA4F-A0C7-E10BFFB9C2F8}"/>
              </a:ext>
            </a:extLst>
          </p:cNvPr>
          <p:cNvGrpSpPr/>
          <p:nvPr/>
        </p:nvGrpSpPr>
        <p:grpSpPr>
          <a:xfrm>
            <a:off x="994720" y="3696217"/>
            <a:ext cx="8022623" cy="1665071"/>
            <a:chOff x="1692874" y="1729946"/>
            <a:chExt cx="10696831" cy="2220094"/>
          </a:xfrm>
        </p:grpSpPr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EFC33E48-1D78-E04B-9821-AD1AB20D33EA}"/>
                </a:ext>
              </a:extLst>
            </p:cNvPr>
            <p:cNvSpPr txBox="1"/>
            <p:nvPr/>
          </p:nvSpPr>
          <p:spPr>
            <a:xfrm>
              <a:off x="2051222" y="1729946"/>
              <a:ext cx="10338483" cy="2220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244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SzPct val="100000"/>
                <a:tabLst>
                  <a:tab pos="559594" algn="l"/>
                </a:tabLst>
                <a:defRPr/>
              </a:pPr>
              <a:r>
                <a:rPr lang="en-US" sz="1800" dirty="0"/>
                <a:t>mobile finds a primary synch signal, then locates 2</a:t>
              </a:r>
              <a:r>
                <a:rPr lang="en-US" sz="1800" baseline="30000" dirty="0"/>
                <a:t>nd</a:t>
              </a:r>
              <a:r>
                <a:rPr lang="en-US" sz="1800" dirty="0"/>
                <a:t> synch signal on this freq. </a:t>
              </a:r>
            </a:p>
            <a:p>
              <a:pPr marL="302419" indent="-210741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SzPct val="100000"/>
                <a:buFont typeface="Wingdings" pitchFamily="2" charset="2"/>
                <a:buChar char="§"/>
                <a:tabLst>
                  <a:tab pos="559594" algn="l"/>
                </a:tabLst>
                <a:defRPr/>
              </a:pPr>
              <a:r>
                <a:rPr lang="en-US" sz="1800" dirty="0"/>
                <a:t>mobile then finds info broadcast by BS: channel bandwidth, configurations; BS’s cellular carrier info</a:t>
              </a:r>
            </a:p>
            <a:p>
              <a:pPr marL="302419" indent="-210741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SzPct val="100000"/>
                <a:buFont typeface="Wingdings" pitchFamily="2" charset="2"/>
                <a:buChar char="§"/>
                <a:tabLst>
                  <a:tab pos="559594" algn="l"/>
                </a:tabLst>
                <a:defRPr/>
              </a:pPr>
              <a:r>
                <a:rPr lang="en-US" sz="1800" dirty="0"/>
                <a:t>mobile may get info from multiple base stations, multiple cellular networks</a:t>
              </a:r>
            </a:p>
          </p:txBody>
        </p: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4E3314EA-5157-5A4F-BC7A-B9CCCBC5D4AC}"/>
                </a:ext>
              </a:extLst>
            </p:cNvPr>
            <p:cNvGrpSpPr/>
            <p:nvPr/>
          </p:nvGrpSpPr>
          <p:grpSpPr>
            <a:xfrm>
              <a:off x="1692874" y="1754660"/>
              <a:ext cx="429565" cy="455509"/>
              <a:chOff x="1223317" y="2026508"/>
              <a:chExt cx="429565" cy="455509"/>
            </a:xfrm>
          </p:grpSpPr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CBF3F2B4-CF9A-C744-850E-65625633B09F}"/>
                  </a:ext>
                </a:extLst>
              </p:cNvPr>
              <p:cNvSpPr txBox="1"/>
              <p:nvPr/>
            </p:nvSpPr>
            <p:spPr>
              <a:xfrm>
                <a:off x="1235674" y="2026508"/>
                <a:ext cx="417208" cy="4555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800" dirty="0">
                    <a:solidFill>
                      <a:srgbClr val="C00000"/>
                    </a:solidFill>
                  </a:rPr>
                  <a:t>2</a:t>
                </a:r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39A7CEE9-D494-0D49-9EBA-71712BDBC803}"/>
                  </a:ext>
                </a:extLst>
              </p:cNvPr>
              <p:cNvSpPr/>
              <p:nvPr/>
            </p:nvSpPr>
            <p:spPr>
              <a:xfrm>
                <a:off x="1223317" y="2063578"/>
                <a:ext cx="370703" cy="358346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endParaRPr lang="en-US" sz="1500" dirty="0"/>
              </a:p>
            </p:txBody>
          </p:sp>
        </p:grp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B3438A08-E49B-354E-9957-21DF0854A8E2}"/>
              </a:ext>
            </a:extLst>
          </p:cNvPr>
          <p:cNvGrpSpPr/>
          <p:nvPr/>
        </p:nvGrpSpPr>
        <p:grpSpPr>
          <a:xfrm>
            <a:off x="989704" y="5360129"/>
            <a:ext cx="8283134" cy="369332"/>
            <a:chOff x="1692874" y="1754660"/>
            <a:chExt cx="11044178" cy="492442"/>
          </a:xfrm>
        </p:grpSpPr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C9B50B3A-1E1A-FA4D-A2C2-C59F8A48A935}"/>
                </a:ext>
              </a:extLst>
            </p:cNvPr>
            <p:cNvSpPr txBox="1"/>
            <p:nvPr/>
          </p:nvSpPr>
          <p:spPr>
            <a:xfrm>
              <a:off x="2051222" y="1767017"/>
              <a:ext cx="10685830" cy="4555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244">
                <a:lnSpc>
                  <a:spcPct val="90000"/>
                </a:lnSpc>
                <a:buClr>
                  <a:srgbClr val="000099"/>
                </a:buClr>
                <a:buSzPct val="100000"/>
                <a:tabLst>
                  <a:tab pos="559594" algn="l"/>
                </a:tabLst>
                <a:defRPr/>
              </a:pPr>
              <a:r>
                <a:rPr lang="en-US" sz="1800" dirty="0"/>
                <a:t>mobile selects which BS to associate with (</a:t>
              </a:r>
              <a:r>
                <a:rPr lang="en-US" sz="1800" i="1" dirty="0"/>
                <a:t>e.g., </a:t>
              </a:r>
              <a:r>
                <a:rPr lang="en-US" sz="1800" dirty="0"/>
                <a:t>preference for home carrier)</a:t>
              </a:r>
            </a:p>
          </p:txBody>
        </p: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31CDC44A-F7D2-C64C-A3B9-4347B0E2E901}"/>
                </a:ext>
              </a:extLst>
            </p:cNvPr>
            <p:cNvGrpSpPr/>
            <p:nvPr/>
          </p:nvGrpSpPr>
          <p:grpSpPr>
            <a:xfrm>
              <a:off x="1692874" y="1754660"/>
              <a:ext cx="429565" cy="492442"/>
              <a:chOff x="1223317" y="2026508"/>
              <a:chExt cx="429565" cy="492442"/>
            </a:xfrm>
          </p:grpSpPr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AE900756-8B8E-F748-B322-BB4FF5683425}"/>
                  </a:ext>
                </a:extLst>
              </p:cNvPr>
              <p:cNvSpPr txBox="1"/>
              <p:nvPr/>
            </p:nvSpPr>
            <p:spPr>
              <a:xfrm>
                <a:off x="1235674" y="2026508"/>
                <a:ext cx="417208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solidFill>
                      <a:srgbClr val="C00000"/>
                    </a:solidFill>
                  </a:rPr>
                  <a:t>3</a:t>
                </a:r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F458E91A-1959-E344-BDA4-E156B57D263B}"/>
                  </a:ext>
                </a:extLst>
              </p:cNvPr>
              <p:cNvSpPr/>
              <p:nvPr/>
            </p:nvSpPr>
            <p:spPr>
              <a:xfrm>
                <a:off x="1223317" y="2088292"/>
                <a:ext cx="370703" cy="358346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 dirty="0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65F5B5-1241-494E-B0B0-6A124C700708}"/>
              </a:ext>
            </a:extLst>
          </p:cNvPr>
          <p:cNvGrpSpPr/>
          <p:nvPr/>
        </p:nvGrpSpPr>
        <p:grpSpPr>
          <a:xfrm>
            <a:off x="2149384" y="1909376"/>
            <a:ext cx="500063" cy="323165"/>
            <a:chOff x="10795000" y="942031"/>
            <a:chExt cx="666750" cy="430886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64251DE-007D-0F45-B529-90C0E85287A5}"/>
                </a:ext>
              </a:extLst>
            </p:cNvPr>
            <p:cNvCxnSpPr/>
            <p:nvPr/>
          </p:nvCxnSpPr>
          <p:spPr>
            <a:xfrm flipH="1">
              <a:off x="10795000" y="1127125"/>
              <a:ext cx="666750" cy="0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73CFBC7-B595-B04A-9C6A-4D18E0599AF3}"/>
                </a:ext>
              </a:extLst>
            </p:cNvPr>
            <p:cNvSpPr/>
            <p:nvPr/>
          </p:nvSpPr>
          <p:spPr>
            <a:xfrm>
              <a:off x="11020425" y="1003300"/>
              <a:ext cx="250825" cy="25082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5D65A95-1F89-584D-A7F8-9DC5385E5246}"/>
                </a:ext>
              </a:extLst>
            </p:cNvPr>
            <p:cNvSpPr txBox="1"/>
            <p:nvPr/>
          </p:nvSpPr>
          <p:spPr>
            <a:xfrm>
              <a:off x="10997685" y="942031"/>
              <a:ext cx="389424" cy="430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solidFill>
                    <a:srgbClr val="C00000"/>
                  </a:solidFill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888C8C-90C9-9B43-B824-E46C90C9310C}"/>
              </a:ext>
            </a:extLst>
          </p:cNvPr>
          <p:cNvGrpSpPr/>
          <p:nvPr/>
        </p:nvGrpSpPr>
        <p:grpSpPr>
          <a:xfrm>
            <a:off x="2006870" y="2126274"/>
            <a:ext cx="292068" cy="323165"/>
            <a:chOff x="11140560" y="1335731"/>
            <a:chExt cx="389424" cy="430886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6EEFC8E6-7F66-D644-9D3B-EA76FE5E45A0}"/>
                </a:ext>
              </a:extLst>
            </p:cNvPr>
            <p:cNvSpPr/>
            <p:nvPr/>
          </p:nvSpPr>
          <p:spPr>
            <a:xfrm>
              <a:off x="11163300" y="1397000"/>
              <a:ext cx="250825" cy="25082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F10CB571-7305-4B4A-9EE5-940148C575FC}"/>
                </a:ext>
              </a:extLst>
            </p:cNvPr>
            <p:cNvSpPr txBox="1"/>
            <p:nvPr/>
          </p:nvSpPr>
          <p:spPr>
            <a:xfrm>
              <a:off x="11140560" y="1335731"/>
              <a:ext cx="389424" cy="430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solidFill>
                    <a:srgbClr val="C00000"/>
                  </a:solidFill>
                </a:rPr>
                <a:t>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2FB2EEB-63DE-984E-937C-2DB8D480C825}"/>
              </a:ext>
            </a:extLst>
          </p:cNvPr>
          <p:cNvGrpSpPr/>
          <p:nvPr/>
        </p:nvGrpSpPr>
        <p:grpSpPr>
          <a:xfrm>
            <a:off x="2187346" y="2333374"/>
            <a:ext cx="500063" cy="323165"/>
            <a:chOff x="11080750" y="1729431"/>
            <a:chExt cx="666750" cy="430886"/>
          </a:xfrm>
        </p:grpSpPr>
        <p:cxnSp>
          <p:nvCxnSpPr>
            <p:cNvPr id="215" name="Straight Arrow Connector 214">
              <a:extLst>
                <a:ext uri="{FF2B5EF4-FFF2-40B4-BE49-F238E27FC236}">
                  <a16:creationId xmlns:a16="http://schemas.microsoft.com/office/drawing/2014/main" id="{3084C769-A49B-8744-A798-C333A0608D94}"/>
                </a:ext>
              </a:extLst>
            </p:cNvPr>
            <p:cNvCxnSpPr>
              <a:cxnSpLocks/>
            </p:cNvCxnSpPr>
            <p:nvPr/>
          </p:nvCxnSpPr>
          <p:spPr>
            <a:xfrm>
              <a:off x="11080750" y="1914525"/>
              <a:ext cx="666750" cy="0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13F8AF10-1842-1248-8BF6-634D84E71034}"/>
                </a:ext>
              </a:extLst>
            </p:cNvPr>
            <p:cNvSpPr/>
            <p:nvPr/>
          </p:nvSpPr>
          <p:spPr>
            <a:xfrm>
              <a:off x="11306175" y="1790700"/>
              <a:ext cx="250825" cy="25082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98E1F095-DFDA-924E-8674-E34EB06EC66B}"/>
                </a:ext>
              </a:extLst>
            </p:cNvPr>
            <p:cNvSpPr txBox="1"/>
            <p:nvPr/>
          </p:nvSpPr>
          <p:spPr>
            <a:xfrm>
              <a:off x="11283435" y="1729431"/>
              <a:ext cx="389424" cy="430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solidFill>
                    <a:srgbClr val="C00000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70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634677"/>
            <a:ext cx="8229600" cy="778099"/>
          </a:xfrm>
        </p:spPr>
        <p:txBody>
          <a:bodyPr/>
          <a:lstStyle/>
          <a:p>
            <a:r>
              <a:rPr lang="en-US" dirty="0"/>
              <a:t>A Simplified Data Flow with 4G…(1/2)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4067944" y="3639328"/>
            <a:ext cx="792088" cy="28803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MME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4067944" y="4431416"/>
            <a:ext cx="792088" cy="28803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S-GW</a:t>
            </a:r>
          </a:p>
        </p:txBody>
      </p:sp>
      <p:cxnSp>
        <p:nvCxnSpPr>
          <p:cNvPr id="8" name="Straight Connector 7"/>
          <p:cNvCxnSpPr>
            <a:stCxn id="51" idx="3"/>
            <a:endCxn id="10" idx="1"/>
          </p:cNvCxnSpPr>
          <p:nvPr/>
        </p:nvCxnSpPr>
        <p:spPr>
          <a:xfrm flipV="1">
            <a:off x="6300192" y="4575184"/>
            <a:ext cx="1296661" cy="248"/>
          </a:xfrm>
          <a:prstGeom prst="line">
            <a:avLst/>
          </a:prstGeom>
          <a:ln w="38100">
            <a:solidFill>
              <a:srgbClr val="0000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5" idx="2"/>
            <a:endCxn id="7" idx="0"/>
          </p:cNvCxnSpPr>
          <p:nvPr/>
        </p:nvCxnSpPr>
        <p:spPr>
          <a:xfrm>
            <a:off x="4463988" y="3927360"/>
            <a:ext cx="0" cy="50405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85" descr="intern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853" y="4215392"/>
            <a:ext cx="739218" cy="719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330"/>
          <p:cNvSpPr txBox="1">
            <a:spLocks noChangeArrowheads="1"/>
          </p:cNvSpPr>
          <p:nvPr/>
        </p:nvSpPr>
        <p:spPr bwMode="auto">
          <a:xfrm>
            <a:off x="7544052" y="3790782"/>
            <a:ext cx="1492444" cy="4562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3200" rIns="90000" bIns="43200">
            <a:spAutoFit/>
          </a:bodyPr>
          <a:lstStyle/>
          <a:p>
            <a:pPr defTabSz="762000"/>
            <a:r>
              <a:rPr lang="en-US" sz="1200" dirty="0"/>
              <a:t>Packet Data Network</a:t>
            </a:r>
          </a:p>
          <a:p>
            <a:pPr defTabSz="762000"/>
            <a:r>
              <a:rPr lang="en-US" sz="1200" dirty="0"/>
              <a:t>e..g Internet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04248" y="4601854"/>
            <a:ext cx="4320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/>
            <a:r>
              <a:rPr lang="en-US" sz="1100" b="1" dirty="0">
                <a:solidFill>
                  <a:srgbClr val="00B050"/>
                </a:solidFill>
              </a:rPr>
              <a:t>SGi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27984" y="3999368"/>
            <a:ext cx="4320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/>
            <a:r>
              <a:rPr lang="en-US" sz="1100" b="1" dirty="0">
                <a:solidFill>
                  <a:srgbClr val="00B050"/>
                </a:solidFill>
              </a:rPr>
              <a:t>S11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39752" y="3927360"/>
            <a:ext cx="5040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/>
            <a:r>
              <a:rPr lang="en-US" sz="1100" b="1" dirty="0">
                <a:solidFill>
                  <a:srgbClr val="00B050"/>
                </a:solidFill>
              </a:rPr>
              <a:t>S1u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3790" y="2688738"/>
            <a:ext cx="2381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475656" y="2847240"/>
            <a:ext cx="7004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/>
            <a:r>
              <a:rPr lang="en-US" sz="1100" b="1" dirty="0" err="1">
                <a:solidFill>
                  <a:srgbClr val="000099"/>
                </a:solidFill>
              </a:rPr>
              <a:t>eNodeB</a:t>
            </a:r>
            <a:endParaRPr lang="en-US" sz="1100" b="1" dirty="0">
              <a:solidFill>
                <a:srgbClr val="000099"/>
              </a:solidFill>
            </a:endParaRPr>
          </a:p>
        </p:txBody>
      </p:sp>
      <p:grpSp>
        <p:nvGrpSpPr>
          <p:cNvPr id="18" name="Group 83"/>
          <p:cNvGrpSpPr/>
          <p:nvPr/>
        </p:nvGrpSpPr>
        <p:grpSpPr>
          <a:xfrm>
            <a:off x="487198" y="2775232"/>
            <a:ext cx="584448" cy="504776"/>
            <a:chOff x="179512" y="4581128"/>
            <a:chExt cx="584448" cy="504776"/>
          </a:xfrm>
        </p:grpSpPr>
        <p:grpSp>
          <p:nvGrpSpPr>
            <p:cNvPr id="19" name="Group 67"/>
            <p:cNvGrpSpPr/>
            <p:nvPr/>
          </p:nvGrpSpPr>
          <p:grpSpPr>
            <a:xfrm>
              <a:off x="179512" y="4581128"/>
              <a:ext cx="432048" cy="504776"/>
              <a:chOff x="0" y="980728"/>
              <a:chExt cx="432048" cy="504776"/>
            </a:xfrm>
          </p:grpSpPr>
          <p:pic>
            <p:nvPicPr>
              <p:cNvPr id="21" name="Picture 992" descr="pda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2008" y="1196752"/>
                <a:ext cx="288751" cy="288752"/>
              </a:xfrm>
              <a:prstGeom prst="rect">
                <a:avLst/>
              </a:prstGeom>
              <a:noFill/>
            </p:spPr>
          </p:pic>
          <p:sp>
            <p:nvSpPr>
              <p:cNvPr id="22" name="Rectangle 21"/>
              <p:cNvSpPr/>
              <p:nvPr/>
            </p:nvSpPr>
            <p:spPr>
              <a:xfrm>
                <a:off x="0" y="980728"/>
                <a:ext cx="432048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762000"/>
                <a:r>
                  <a:rPr lang="en-US" sz="1100" dirty="0">
                    <a:solidFill>
                      <a:srgbClr val="000099"/>
                    </a:solidFill>
                  </a:rPr>
                  <a:t>MS</a:t>
                </a: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331912" y="4733528"/>
              <a:ext cx="432048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762000"/>
              <a:endParaRPr lang="en-US" sz="1100" dirty="0">
                <a:solidFill>
                  <a:srgbClr val="000099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555776" y="3279288"/>
            <a:ext cx="5040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/>
            <a:r>
              <a:rPr lang="en-US" sz="1100" b="1" dirty="0">
                <a:solidFill>
                  <a:srgbClr val="00B050"/>
                </a:solidFill>
              </a:rPr>
              <a:t>S1</a:t>
            </a:r>
          </a:p>
        </p:txBody>
      </p:sp>
      <p:sp>
        <p:nvSpPr>
          <p:cNvPr id="24" name="Flowchart: Alternate Process 23"/>
          <p:cNvSpPr/>
          <p:nvPr/>
        </p:nvSpPr>
        <p:spPr>
          <a:xfrm>
            <a:off x="4067944" y="2487200"/>
            <a:ext cx="667726" cy="288032"/>
          </a:xfrm>
          <a:prstGeom prst="flowChartAlternate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HSS</a:t>
            </a:r>
          </a:p>
        </p:txBody>
      </p:sp>
      <p:sp>
        <p:nvSpPr>
          <p:cNvPr id="25" name="Flowchart: Alternate Process 24"/>
          <p:cNvSpPr/>
          <p:nvPr/>
        </p:nvSpPr>
        <p:spPr>
          <a:xfrm>
            <a:off x="4879686" y="2487200"/>
            <a:ext cx="700426" cy="288032"/>
          </a:xfrm>
          <a:prstGeom prst="flowChartAlternateProcess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DNS</a:t>
            </a:r>
          </a:p>
        </p:txBody>
      </p:sp>
      <p:cxnSp>
        <p:nvCxnSpPr>
          <p:cNvPr id="26" name="Straight Connector 25"/>
          <p:cNvCxnSpPr>
            <a:stCxn id="5" idx="0"/>
            <a:endCxn id="24" idx="2"/>
          </p:cNvCxnSpPr>
          <p:nvPr/>
        </p:nvCxnSpPr>
        <p:spPr>
          <a:xfrm flipH="1" flipV="1">
            <a:off x="4401807" y="2775232"/>
            <a:ext cx="62181" cy="86409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5" idx="2"/>
            <a:endCxn id="5" idx="0"/>
          </p:cNvCxnSpPr>
          <p:nvPr/>
        </p:nvCxnSpPr>
        <p:spPr>
          <a:xfrm flipH="1">
            <a:off x="4463988" y="2775232"/>
            <a:ext cx="765911" cy="86409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5" idx="2"/>
            <a:endCxn id="5" idx="1"/>
          </p:cNvCxnSpPr>
          <p:nvPr/>
        </p:nvCxnSpPr>
        <p:spPr>
          <a:xfrm>
            <a:off x="1362853" y="3279288"/>
            <a:ext cx="2705091" cy="50405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ular Callout 28"/>
          <p:cNvSpPr/>
          <p:nvPr/>
        </p:nvSpPr>
        <p:spPr>
          <a:xfrm>
            <a:off x="847238" y="2055152"/>
            <a:ext cx="792088" cy="288032"/>
          </a:xfrm>
          <a:prstGeom prst="wedgeRoundRectCallout">
            <a:avLst>
              <a:gd name="adj1" fmla="val -52553"/>
              <a:gd name="adj2" fmla="val 24192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latin typeface="Comic Sans MS" pitchFamily="66" charset="0"/>
              </a:rPr>
              <a:t>Attach  request..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3203848" y="3063264"/>
            <a:ext cx="1008112" cy="288032"/>
          </a:xfrm>
          <a:prstGeom prst="wedgeRoundRectCallout">
            <a:avLst>
              <a:gd name="adj1" fmla="val 64092"/>
              <a:gd name="adj2" fmla="val 119570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Comic Sans MS" pitchFamily="66" charset="0"/>
              </a:rPr>
              <a:t>Get info for this subscriber</a:t>
            </a:r>
          </a:p>
        </p:txBody>
      </p:sp>
      <p:sp>
        <p:nvSpPr>
          <p:cNvPr id="32" name="Rounded Rectangular Callout 31"/>
          <p:cNvSpPr/>
          <p:nvPr/>
        </p:nvSpPr>
        <p:spPr>
          <a:xfrm>
            <a:off x="2863462" y="2055152"/>
            <a:ext cx="1008112" cy="288032"/>
          </a:xfrm>
          <a:prstGeom prst="wedgeRoundRectCallout">
            <a:avLst>
              <a:gd name="adj1" fmla="val 64092"/>
              <a:gd name="adj2" fmla="val 11957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Comic Sans MS" pitchFamily="66" charset="0"/>
              </a:rPr>
              <a:t>Herewith the info</a:t>
            </a:r>
          </a:p>
        </p:txBody>
      </p:sp>
      <p:sp>
        <p:nvSpPr>
          <p:cNvPr id="33" name="Rounded Rectangular Callout 32"/>
          <p:cNvSpPr/>
          <p:nvPr/>
        </p:nvSpPr>
        <p:spPr>
          <a:xfrm>
            <a:off x="251520" y="3711336"/>
            <a:ext cx="1204482" cy="648072"/>
          </a:xfrm>
          <a:prstGeom prst="wedgeRoundRectCallout">
            <a:avLst>
              <a:gd name="adj1" fmla="val -6980"/>
              <a:gd name="adj2" fmla="val -10856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latin typeface="Comic Sans MS" pitchFamily="66" charset="0"/>
              </a:rPr>
              <a:t>I am attached to the network and want to browse to </a:t>
            </a:r>
            <a:r>
              <a:rPr lang="en-US" sz="800" dirty="0" err="1">
                <a:latin typeface="Comic Sans MS" pitchFamily="66" charset="0"/>
              </a:rPr>
              <a:t>www.google.com</a:t>
            </a:r>
            <a:endParaRPr lang="en-US" sz="800" dirty="0">
              <a:latin typeface="Comic Sans MS" pitchFamily="66" charset="0"/>
            </a:endParaRPr>
          </a:p>
        </p:txBody>
      </p:sp>
      <p:sp>
        <p:nvSpPr>
          <p:cNvPr id="34" name="Rounded Rectangular Callout 33"/>
          <p:cNvSpPr/>
          <p:nvPr/>
        </p:nvSpPr>
        <p:spPr>
          <a:xfrm>
            <a:off x="5148064" y="3063264"/>
            <a:ext cx="1828238" cy="360040"/>
          </a:xfrm>
          <a:prstGeom prst="wedgeRoundRectCallout">
            <a:avLst>
              <a:gd name="adj1" fmla="val -79460"/>
              <a:gd name="adj2" fmla="val 99768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mic Sans MS" pitchFamily="66" charset="0"/>
              </a:rPr>
              <a:t>What is the S-GW IP Address ?</a:t>
            </a:r>
          </a:p>
          <a:p>
            <a:r>
              <a:rPr lang="en-US" sz="800" dirty="0">
                <a:solidFill>
                  <a:schemeClr val="tx1"/>
                </a:solidFill>
                <a:latin typeface="Comic Sans MS" pitchFamily="66" charset="0"/>
              </a:rPr>
              <a:t>What is the P-GW IP Address ?</a:t>
            </a:r>
          </a:p>
        </p:txBody>
      </p:sp>
      <p:sp>
        <p:nvSpPr>
          <p:cNvPr id="35" name="Rounded Rectangular Callout 34"/>
          <p:cNvSpPr/>
          <p:nvPr/>
        </p:nvSpPr>
        <p:spPr>
          <a:xfrm>
            <a:off x="4951694" y="1839128"/>
            <a:ext cx="1512168" cy="288032"/>
          </a:xfrm>
          <a:prstGeom prst="wedgeRoundRectCallout">
            <a:avLst>
              <a:gd name="adj1" fmla="val -43004"/>
              <a:gd name="adj2" fmla="val 13869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Comic Sans MS" pitchFamily="66" charset="0"/>
              </a:rPr>
              <a:t>Herewith the IP Addresses</a:t>
            </a:r>
          </a:p>
        </p:txBody>
      </p:sp>
      <p:sp>
        <p:nvSpPr>
          <p:cNvPr id="36" name="Rounded Rectangular Callout 35"/>
          <p:cNvSpPr/>
          <p:nvPr/>
        </p:nvSpPr>
        <p:spPr>
          <a:xfrm>
            <a:off x="5364088" y="3639328"/>
            <a:ext cx="1692606" cy="360040"/>
          </a:xfrm>
          <a:prstGeom prst="wedgeRoundRectCallout">
            <a:avLst>
              <a:gd name="adj1" fmla="val -74813"/>
              <a:gd name="adj2" fmla="val -1675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mic Sans MS" pitchFamily="66" charset="0"/>
              </a:rPr>
              <a:t>Create Session Request  with  IP Address of S-GW and P-GW</a:t>
            </a:r>
          </a:p>
        </p:txBody>
      </p:sp>
      <p:sp>
        <p:nvSpPr>
          <p:cNvPr id="37" name="Rounded Rectangular Callout 36"/>
          <p:cNvSpPr/>
          <p:nvPr/>
        </p:nvSpPr>
        <p:spPr>
          <a:xfrm>
            <a:off x="5220072" y="5439528"/>
            <a:ext cx="1800200" cy="360040"/>
          </a:xfrm>
          <a:prstGeom prst="wedgeRoundRectCallout">
            <a:avLst>
              <a:gd name="adj1" fmla="val 3534"/>
              <a:gd name="adj2" fmla="val -23241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latin typeface="Comic Sans MS" pitchFamily="66" charset="0"/>
              </a:rPr>
              <a:t>Create Session Request response (Accept)</a:t>
            </a:r>
          </a:p>
        </p:txBody>
      </p:sp>
      <p:cxnSp>
        <p:nvCxnSpPr>
          <p:cNvPr id="40" name="Straight Connector 39"/>
          <p:cNvCxnSpPr>
            <a:stCxn id="15" idx="2"/>
            <a:endCxn id="7" idx="1"/>
          </p:cNvCxnSpPr>
          <p:nvPr/>
        </p:nvCxnSpPr>
        <p:spPr>
          <a:xfrm>
            <a:off x="1362853" y="3279288"/>
            <a:ext cx="2705091" cy="1296144"/>
          </a:xfrm>
          <a:prstGeom prst="line">
            <a:avLst/>
          </a:prstGeom>
          <a:ln w="38100">
            <a:solidFill>
              <a:srgbClr val="0000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lowchart: Alternate Process 50"/>
          <p:cNvSpPr/>
          <p:nvPr/>
        </p:nvSpPr>
        <p:spPr>
          <a:xfrm>
            <a:off x="5508104" y="4431416"/>
            <a:ext cx="792088" cy="28803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P-GW</a:t>
            </a:r>
          </a:p>
        </p:txBody>
      </p:sp>
      <p:cxnSp>
        <p:nvCxnSpPr>
          <p:cNvPr id="62" name="Straight Connector 61"/>
          <p:cNvCxnSpPr>
            <a:stCxn id="7" idx="3"/>
            <a:endCxn id="51" idx="1"/>
          </p:cNvCxnSpPr>
          <p:nvPr/>
        </p:nvCxnSpPr>
        <p:spPr>
          <a:xfrm>
            <a:off x="4860032" y="4575432"/>
            <a:ext cx="648072" cy="0"/>
          </a:xfrm>
          <a:prstGeom prst="line">
            <a:avLst/>
          </a:prstGeom>
          <a:ln w="38100">
            <a:solidFill>
              <a:srgbClr val="0000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ular Callout 65"/>
          <p:cNvSpPr/>
          <p:nvPr/>
        </p:nvSpPr>
        <p:spPr>
          <a:xfrm>
            <a:off x="3347864" y="5223504"/>
            <a:ext cx="1692606" cy="360040"/>
          </a:xfrm>
          <a:prstGeom prst="wedgeRoundRectCallout">
            <a:avLst>
              <a:gd name="adj1" fmla="val 24792"/>
              <a:gd name="adj2" fmla="val -18950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mic Sans MS" pitchFamily="66" charset="0"/>
              </a:rPr>
              <a:t>Create Session Request with  IP Address of P-GW</a:t>
            </a:r>
          </a:p>
        </p:txBody>
      </p:sp>
      <p:sp>
        <p:nvSpPr>
          <p:cNvPr id="70" name="Rounded Rectangular Callout 69"/>
          <p:cNvSpPr/>
          <p:nvPr/>
        </p:nvSpPr>
        <p:spPr>
          <a:xfrm>
            <a:off x="1763688" y="5583544"/>
            <a:ext cx="1692606" cy="360040"/>
          </a:xfrm>
          <a:prstGeom prst="wedgeRoundRectCallout">
            <a:avLst>
              <a:gd name="adj1" fmla="val 77127"/>
              <a:gd name="adj2" fmla="val -282103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mic Sans MS" pitchFamily="66" charset="0"/>
              </a:rPr>
              <a:t>Create Session Request response (Accept)</a:t>
            </a:r>
          </a:p>
        </p:txBody>
      </p:sp>
      <p:sp>
        <p:nvSpPr>
          <p:cNvPr id="71" name="Rounded Rectangular Callout 70"/>
          <p:cNvSpPr/>
          <p:nvPr/>
        </p:nvSpPr>
        <p:spPr>
          <a:xfrm>
            <a:off x="1691680" y="4359408"/>
            <a:ext cx="1692606" cy="360040"/>
          </a:xfrm>
          <a:prstGeom prst="wedgeRoundRectCallout">
            <a:avLst>
              <a:gd name="adj1" fmla="val 110329"/>
              <a:gd name="adj2" fmla="val -141889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  <a:latin typeface="Comic Sans MS" pitchFamily="66" charset="0"/>
              </a:rPr>
              <a:t>Create Session Request response (Accept)</a:t>
            </a:r>
          </a:p>
        </p:txBody>
      </p:sp>
      <p:cxnSp>
        <p:nvCxnSpPr>
          <p:cNvPr id="72" name="Straight Connector 71"/>
          <p:cNvCxnSpPr/>
          <p:nvPr/>
        </p:nvCxnSpPr>
        <p:spPr>
          <a:xfrm flipH="1">
            <a:off x="4860032" y="4719448"/>
            <a:ext cx="648072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5004048" y="4719448"/>
            <a:ext cx="6480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/>
            <a:r>
              <a:rPr lang="en-US" sz="1100" b="1" dirty="0">
                <a:solidFill>
                  <a:srgbClr val="00B050"/>
                </a:solidFill>
              </a:rPr>
              <a:t>S5/S8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236296" y="1839128"/>
            <a:ext cx="1440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99"/>
                </a:solidFill>
              </a:rPr>
              <a:t>Reference : </a:t>
            </a:r>
          </a:p>
          <a:p>
            <a:r>
              <a:rPr lang="en-US" b="1" dirty="0">
                <a:solidFill>
                  <a:srgbClr val="000099"/>
                </a:solidFill>
              </a:rPr>
              <a:t>TS 29.281</a:t>
            </a:r>
          </a:p>
          <a:p>
            <a:r>
              <a:rPr lang="en-US" b="1" dirty="0">
                <a:solidFill>
                  <a:srgbClr val="000099"/>
                </a:solidFill>
              </a:rPr>
              <a:t>TS 23.401</a:t>
            </a:r>
          </a:p>
          <a:p>
            <a:r>
              <a:rPr lang="en-US" b="1" dirty="0">
                <a:solidFill>
                  <a:srgbClr val="000099"/>
                </a:solidFill>
              </a:rPr>
              <a:t>TS 29.274</a:t>
            </a:r>
          </a:p>
        </p:txBody>
      </p:sp>
      <p:sp>
        <p:nvSpPr>
          <p:cNvPr id="53" name="Oval 52"/>
          <p:cNvSpPr/>
          <p:nvPr/>
        </p:nvSpPr>
        <p:spPr>
          <a:xfrm>
            <a:off x="1475656" y="2199168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1</a:t>
            </a:r>
          </a:p>
        </p:txBody>
      </p:sp>
      <p:sp>
        <p:nvSpPr>
          <p:cNvPr id="54" name="Oval 53"/>
          <p:cNvSpPr/>
          <p:nvPr/>
        </p:nvSpPr>
        <p:spPr>
          <a:xfrm>
            <a:off x="2987824" y="3207280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2</a:t>
            </a:r>
          </a:p>
        </p:txBody>
      </p:sp>
      <p:sp>
        <p:nvSpPr>
          <p:cNvPr id="55" name="Oval 54"/>
          <p:cNvSpPr/>
          <p:nvPr/>
        </p:nvSpPr>
        <p:spPr>
          <a:xfrm>
            <a:off x="3707904" y="2127160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3</a:t>
            </a:r>
          </a:p>
        </p:txBody>
      </p:sp>
      <p:sp>
        <p:nvSpPr>
          <p:cNvPr id="56" name="Oval 55"/>
          <p:cNvSpPr/>
          <p:nvPr/>
        </p:nvSpPr>
        <p:spPr>
          <a:xfrm>
            <a:off x="6876256" y="3207280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4</a:t>
            </a:r>
          </a:p>
        </p:txBody>
      </p:sp>
      <p:sp>
        <p:nvSpPr>
          <p:cNvPr id="57" name="Oval 56"/>
          <p:cNvSpPr/>
          <p:nvPr/>
        </p:nvSpPr>
        <p:spPr>
          <a:xfrm>
            <a:off x="6156176" y="1983144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5</a:t>
            </a:r>
          </a:p>
        </p:txBody>
      </p:sp>
      <p:sp>
        <p:nvSpPr>
          <p:cNvPr id="58" name="Oval 57"/>
          <p:cNvSpPr/>
          <p:nvPr/>
        </p:nvSpPr>
        <p:spPr>
          <a:xfrm>
            <a:off x="6660232" y="3855352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6</a:t>
            </a:r>
          </a:p>
        </p:txBody>
      </p:sp>
      <p:sp>
        <p:nvSpPr>
          <p:cNvPr id="59" name="Oval 58"/>
          <p:cNvSpPr/>
          <p:nvPr/>
        </p:nvSpPr>
        <p:spPr>
          <a:xfrm>
            <a:off x="4499992" y="5439528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7</a:t>
            </a:r>
          </a:p>
        </p:txBody>
      </p:sp>
      <p:sp>
        <p:nvSpPr>
          <p:cNvPr id="60" name="Oval 59"/>
          <p:cNvSpPr/>
          <p:nvPr/>
        </p:nvSpPr>
        <p:spPr>
          <a:xfrm>
            <a:off x="6300192" y="5079488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8</a:t>
            </a:r>
          </a:p>
        </p:txBody>
      </p:sp>
      <p:sp>
        <p:nvSpPr>
          <p:cNvPr id="61" name="Oval 60"/>
          <p:cNvSpPr/>
          <p:nvPr/>
        </p:nvSpPr>
        <p:spPr>
          <a:xfrm>
            <a:off x="2915816" y="5799568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9</a:t>
            </a:r>
          </a:p>
        </p:txBody>
      </p:sp>
      <p:sp>
        <p:nvSpPr>
          <p:cNvPr id="63" name="Oval 62"/>
          <p:cNvSpPr/>
          <p:nvPr/>
        </p:nvSpPr>
        <p:spPr>
          <a:xfrm>
            <a:off x="2915816" y="4575432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10</a:t>
            </a:r>
          </a:p>
        </p:txBody>
      </p:sp>
      <p:sp>
        <p:nvSpPr>
          <p:cNvPr id="64" name="Oval 63"/>
          <p:cNvSpPr/>
          <p:nvPr/>
        </p:nvSpPr>
        <p:spPr>
          <a:xfrm>
            <a:off x="971600" y="4287400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1113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66" grpId="0" animBg="1"/>
      <p:bldP spid="70" grpId="0" animBg="1"/>
      <p:bldP spid="71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3" grpId="0" animBg="1"/>
      <p:bldP spid="6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778693"/>
            <a:ext cx="8229600" cy="778099"/>
          </a:xfrm>
        </p:spPr>
        <p:txBody>
          <a:bodyPr/>
          <a:lstStyle/>
          <a:p>
            <a:r>
              <a:rPr lang="en-US" dirty="0"/>
              <a:t>A Simplified Data Flow with 4G… (2/2)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4067944" y="3501008"/>
            <a:ext cx="792088" cy="28803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MME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4067944" y="4293096"/>
            <a:ext cx="792088" cy="28803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S-GW</a:t>
            </a:r>
          </a:p>
        </p:txBody>
      </p:sp>
      <p:cxnSp>
        <p:nvCxnSpPr>
          <p:cNvPr id="8" name="Straight Connector 7"/>
          <p:cNvCxnSpPr>
            <a:stCxn id="51" idx="3"/>
            <a:endCxn id="10" idx="1"/>
          </p:cNvCxnSpPr>
          <p:nvPr/>
        </p:nvCxnSpPr>
        <p:spPr>
          <a:xfrm flipV="1">
            <a:off x="6300192" y="4436864"/>
            <a:ext cx="1296661" cy="248"/>
          </a:xfrm>
          <a:prstGeom prst="line">
            <a:avLst/>
          </a:prstGeom>
          <a:ln w="38100">
            <a:solidFill>
              <a:srgbClr val="0000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5" idx="2"/>
            <a:endCxn id="7" idx="0"/>
          </p:cNvCxnSpPr>
          <p:nvPr/>
        </p:nvCxnSpPr>
        <p:spPr>
          <a:xfrm>
            <a:off x="4463988" y="3789040"/>
            <a:ext cx="0" cy="50405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85" descr="intern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853" y="4077072"/>
            <a:ext cx="739218" cy="719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330"/>
          <p:cNvSpPr txBox="1">
            <a:spLocks noChangeArrowheads="1"/>
          </p:cNvSpPr>
          <p:nvPr/>
        </p:nvSpPr>
        <p:spPr bwMode="auto">
          <a:xfrm>
            <a:off x="7544052" y="3717406"/>
            <a:ext cx="1492444" cy="4562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3200" rIns="90000" bIns="43200">
            <a:spAutoFit/>
          </a:bodyPr>
          <a:lstStyle/>
          <a:p>
            <a:pPr defTabSz="762000"/>
            <a:r>
              <a:rPr lang="en-US" sz="1200" dirty="0"/>
              <a:t>Packet Data Network</a:t>
            </a:r>
          </a:p>
          <a:p>
            <a:pPr defTabSz="762000"/>
            <a:r>
              <a:rPr lang="en-US" sz="1200" dirty="0"/>
              <a:t>e..g Internet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04248" y="4463534"/>
            <a:ext cx="4320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/>
            <a:r>
              <a:rPr lang="en-US" sz="1100" b="1" dirty="0">
                <a:solidFill>
                  <a:srgbClr val="00B050"/>
                </a:solidFill>
              </a:rPr>
              <a:t>SGi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27984" y="3861048"/>
            <a:ext cx="4320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/>
            <a:r>
              <a:rPr lang="en-US" sz="1100" b="1" dirty="0">
                <a:solidFill>
                  <a:srgbClr val="00B050"/>
                </a:solidFill>
              </a:rPr>
              <a:t>S11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39752" y="3789040"/>
            <a:ext cx="5040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/>
            <a:r>
              <a:rPr lang="en-US" sz="1100" b="1" dirty="0">
                <a:solidFill>
                  <a:srgbClr val="00B050"/>
                </a:solidFill>
              </a:rPr>
              <a:t>S1u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3790" y="2550418"/>
            <a:ext cx="2381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475656" y="2708920"/>
            <a:ext cx="7004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/>
            <a:r>
              <a:rPr lang="en-US" sz="1100" b="1" dirty="0" err="1">
                <a:solidFill>
                  <a:srgbClr val="000099"/>
                </a:solidFill>
              </a:rPr>
              <a:t>eNodeB</a:t>
            </a:r>
            <a:endParaRPr lang="en-US" sz="1100" b="1" dirty="0">
              <a:solidFill>
                <a:srgbClr val="000099"/>
              </a:solidFill>
            </a:endParaRPr>
          </a:p>
        </p:txBody>
      </p:sp>
      <p:grpSp>
        <p:nvGrpSpPr>
          <p:cNvPr id="2" name="Group 83"/>
          <p:cNvGrpSpPr/>
          <p:nvPr/>
        </p:nvGrpSpPr>
        <p:grpSpPr>
          <a:xfrm>
            <a:off x="487198" y="2636912"/>
            <a:ext cx="584448" cy="504776"/>
            <a:chOff x="179512" y="4581128"/>
            <a:chExt cx="584448" cy="504776"/>
          </a:xfrm>
        </p:grpSpPr>
        <p:grpSp>
          <p:nvGrpSpPr>
            <p:cNvPr id="3" name="Group 67"/>
            <p:cNvGrpSpPr/>
            <p:nvPr/>
          </p:nvGrpSpPr>
          <p:grpSpPr>
            <a:xfrm>
              <a:off x="179512" y="4581128"/>
              <a:ext cx="432048" cy="504776"/>
              <a:chOff x="0" y="980728"/>
              <a:chExt cx="432048" cy="504776"/>
            </a:xfrm>
          </p:grpSpPr>
          <p:pic>
            <p:nvPicPr>
              <p:cNvPr id="21" name="Picture 992" descr="pda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2008" y="1196752"/>
                <a:ext cx="288751" cy="288752"/>
              </a:xfrm>
              <a:prstGeom prst="rect">
                <a:avLst/>
              </a:prstGeom>
              <a:noFill/>
            </p:spPr>
          </p:pic>
          <p:sp>
            <p:nvSpPr>
              <p:cNvPr id="22" name="Rectangle 21"/>
              <p:cNvSpPr/>
              <p:nvPr/>
            </p:nvSpPr>
            <p:spPr>
              <a:xfrm>
                <a:off x="0" y="980728"/>
                <a:ext cx="432048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762000"/>
                <a:r>
                  <a:rPr lang="en-US" sz="1100" dirty="0">
                    <a:solidFill>
                      <a:srgbClr val="000099"/>
                    </a:solidFill>
                  </a:rPr>
                  <a:t>MS</a:t>
                </a: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331912" y="4733528"/>
              <a:ext cx="432048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762000"/>
              <a:endParaRPr lang="en-US" sz="1100" dirty="0">
                <a:solidFill>
                  <a:srgbClr val="000099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555776" y="3140968"/>
            <a:ext cx="5040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/>
            <a:r>
              <a:rPr lang="en-US" sz="1100" b="1" dirty="0">
                <a:solidFill>
                  <a:srgbClr val="00B050"/>
                </a:solidFill>
              </a:rPr>
              <a:t>S1</a:t>
            </a:r>
          </a:p>
        </p:txBody>
      </p:sp>
      <p:sp>
        <p:nvSpPr>
          <p:cNvPr id="24" name="Flowchart: Alternate Process 23"/>
          <p:cNvSpPr/>
          <p:nvPr/>
        </p:nvSpPr>
        <p:spPr>
          <a:xfrm>
            <a:off x="3943582" y="2348880"/>
            <a:ext cx="792088" cy="288032"/>
          </a:xfrm>
          <a:prstGeom prst="flowChartAlternate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HSS</a:t>
            </a:r>
          </a:p>
        </p:txBody>
      </p:sp>
      <p:sp>
        <p:nvSpPr>
          <p:cNvPr id="25" name="Flowchart: Alternate Process 24"/>
          <p:cNvSpPr/>
          <p:nvPr/>
        </p:nvSpPr>
        <p:spPr>
          <a:xfrm>
            <a:off x="4879686" y="2348880"/>
            <a:ext cx="700426" cy="288032"/>
          </a:xfrm>
          <a:prstGeom prst="flowChartAlternateProcess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DNS</a:t>
            </a:r>
          </a:p>
        </p:txBody>
      </p:sp>
      <p:cxnSp>
        <p:nvCxnSpPr>
          <p:cNvPr id="26" name="Straight Connector 25"/>
          <p:cNvCxnSpPr>
            <a:stCxn id="5" idx="0"/>
            <a:endCxn id="24" idx="2"/>
          </p:cNvCxnSpPr>
          <p:nvPr/>
        </p:nvCxnSpPr>
        <p:spPr>
          <a:xfrm flipH="1" flipV="1">
            <a:off x="4339626" y="2636912"/>
            <a:ext cx="124362" cy="86409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5" idx="2"/>
            <a:endCxn id="5" idx="0"/>
          </p:cNvCxnSpPr>
          <p:nvPr/>
        </p:nvCxnSpPr>
        <p:spPr>
          <a:xfrm flipH="1">
            <a:off x="4463988" y="2636912"/>
            <a:ext cx="765911" cy="86409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5" idx="2"/>
            <a:endCxn id="5" idx="1"/>
          </p:cNvCxnSpPr>
          <p:nvPr/>
        </p:nvCxnSpPr>
        <p:spPr>
          <a:xfrm>
            <a:off x="1362853" y="3140968"/>
            <a:ext cx="2705091" cy="504056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ular Callout 32"/>
          <p:cNvSpPr/>
          <p:nvPr/>
        </p:nvSpPr>
        <p:spPr>
          <a:xfrm>
            <a:off x="251520" y="3573016"/>
            <a:ext cx="1204482" cy="648072"/>
          </a:xfrm>
          <a:prstGeom prst="wedgeRoundRectCallout">
            <a:avLst>
              <a:gd name="adj1" fmla="val -6980"/>
              <a:gd name="adj2" fmla="val -10856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latin typeface="Comic Sans MS" pitchFamily="66" charset="0"/>
              </a:rPr>
              <a:t>I am attached to the network and want to browse to </a:t>
            </a:r>
            <a:r>
              <a:rPr lang="en-US" sz="800" dirty="0" err="1">
                <a:latin typeface="Comic Sans MS" pitchFamily="66" charset="0"/>
              </a:rPr>
              <a:t>www.google.com</a:t>
            </a:r>
            <a:endParaRPr lang="en-US" sz="800" dirty="0">
              <a:latin typeface="Comic Sans MS" pitchFamily="66" charset="0"/>
            </a:endParaRPr>
          </a:p>
        </p:txBody>
      </p:sp>
      <p:cxnSp>
        <p:nvCxnSpPr>
          <p:cNvPr id="40" name="Straight Connector 39"/>
          <p:cNvCxnSpPr>
            <a:stCxn id="15" idx="2"/>
            <a:endCxn id="7" idx="1"/>
          </p:cNvCxnSpPr>
          <p:nvPr/>
        </p:nvCxnSpPr>
        <p:spPr>
          <a:xfrm>
            <a:off x="1362853" y="3140968"/>
            <a:ext cx="2705091" cy="1296144"/>
          </a:xfrm>
          <a:prstGeom prst="line">
            <a:avLst/>
          </a:prstGeom>
          <a:ln w="38100">
            <a:solidFill>
              <a:srgbClr val="0000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42"/>
          <p:cNvSpPr/>
          <p:nvPr/>
        </p:nvSpPr>
        <p:spPr>
          <a:xfrm>
            <a:off x="899592" y="2603020"/>
            <a:ext cx="5400600" cy="1574838"/>
          </a:xfrm>
          <a:custGeom>
            <a:avLst/>
            <a:gdLst>
              <a:gd name="connsiteX0" fmla="*/ 0 w 5305425"/>
              <a:gd name="connsiteY0" fmla="*/ 401637 h 1795462"/>
              <a:gd name="connsiteX1" fmla="*/ 828675 w 5305425"/>
              <a:gd name="connsiteY1" fmla="*/ 125412 h 1795462"/>
              <a:gd name="connsiteX2" fmla="*/ 1381125 w 5305425"/>
              <a:gd name="connsiteY2" fmla="*/ 1154112 h 1795462"/>
              <a:gd name="connsiteX3" fmla="*/ 3571875 w 5305425"/>
              <a:gd name="connsiteY3" fmla="*/ 1697037 h 1795462"/>
              <a:gd name="connsiteX4" fmla="*/ 5305425 w 5305425"/>
              <a:gd name="connsiteY4" fmla="*/ 1744662 h 1795462"/>
              <a:gd name="connsiteX0" fmla="*/ 0 w 5596483"/>
              <a:gd name="connsiteY0" fmla="*/ 401637 h 1792667"/>
              <a:gd name="connsiteX1" fmla="*/ 828675 w 5596483"/>
              <a:gd name="connsiteY1" fmla="*/ 125412 h 1792667"/>
              <a:gd name="connsiteX2" fmla="*/ 1381125 w 5596483"/>
              <a:gd name="connsiteY2" fmla="*/ 1154112 h 1792667"/>
              <a:gd name="connsiteX3" fmla="*/ 3571875 w 5596483"/>
              <a:gd name="connsiteY3" fmla="*/ 1697037 h 1792667"/>
              <a:gd name="connsiteX4" fmla="*/ 5596483 w 5596483"/>
              <a:gd name="connsiteY4" fmla="*/ 1727894 h 1792667"/>
              <a:gd name="connsiteX0" fmla="*/ 0 w 5452467"/>
              <a:gd name="connsiteY0" fmla="*/ 401637 h 2231951"/>
              <a:gd name="connsiteX1" fmla="*/ 828675 w 5452467"/>
              <a:gd name="connsiteY1" fmla="*/ 125412 h 2231951"/>
              <a:gd name="connsiteX2" fmla="*/ 1381125 w 5452467"/>
              <a:gd name="connsiteY2" fmla="*/ 1154112 h 2231951"/>
              <a:gd name="connsiteX3" fmla="*/ 3571875 w 5452467"/>
              <a:gd name="connsiteY3" fmla="*/ 1697037 h 2231951"/>
              <a:gd name="connsiteX4" fmla="*/ 5452467 w 5452467"/>
              <a:gd name="connsiteY4" fmla="*/ 2231951 h 2231951"/>
              <a:gd name="connsiteX0" fmla="*/ 0 w 5452467"/>
              <a:gd name="connsiteY0" fmla="*/ 401637 h 2411591"/>
              <a:gd name="connsiteX1" fmla="*/ 828675 w 5452467"/>
              <a:gd name="connsiteY1" fmla="*/ 125412 h 2411591"/>
              <a:gd name="connsiteX2" fmla="*/ 1381125 w 5452467"/>
              <a:gd name="connsiteY2" fmla="*/ 1154112 h 2411591"/>
              <a:gd name="connsiteX3" fmla="*/ 3436243 w 5452467"/>
              <a:gd name="connsiteY3" fmla="*/ 2231951 h 2411591"/>
              <a:gd name="connsiteX4" fmla="*/ 5452467 w 5452467"/>
              <a:gd name="connsiteY4" fmla="*/ 2231951 h 2411591"/>
              <a:gd name="connsiteX0" fmla="*/ 0 w 5452467"/>
              <a:gd name="connsiteY0" fmla="*/ 401637 h 2411591"/>
              <a:gd name="connsiteX1" fmla="*/ 828675 w 5452467"/>
              <a:gd name="connsiteY1" fmla="*/ 125412 h 2411591"/>
              <a:gd name="connsiteX2" fmla="*/ 1381125 w 5452467"/>
              <a:gd name="connsiteY2" fmla="*/ 1154112 h 2411591"/>
              <a:gd name="connsiteX3" fmla="*/ 3436243 w 5452467"/>
              <a:gd name="connsiteY3" fmla="*/ 2231951 h 2411591"/>
              <a:gd name="connsiteX4" fmla="*/ 5452467 w 5452467"/>
              <a:gd name="connsiteY4" fmla="*/ 2231951 h 2411591"/>
              <a:gd name="connsiteX0" fmla="*/ 0 w 5452467"/>
              <a:gd name="connsiteY0" fmla="*/ 401637 h 2260729"/>
              <a:gd name="connsiteX1" fmla="*/ 828675 w 5452467"/>
              <a:gd name="connsiteY1" fmla="*/ 125412 h 2260729"/>
              <a:gd name="connsiteX2" fmla="*/ 1381125 w 5452467"/>
              <a:gd name="connsiteY2" fmla="*/ 1154112 h 2260729"/>
              <a:gd name="connsiteX3" fmla="*/ 3436243 w 5452467"/>
              <a:gd name="connsiteY3" fmla="*/ 2231951 h 2260729"/>
              <a:gd name="connsiteX4" fmla="*/ 5452467 w 5452467"/>
              <a:gd name="connsiteY4" fmla="*/ 2231951 h 2260729"/>
              <a:gd name="connsiteX0" fmla="*/ 0 w 5452467"/>
              <a:gd name="connsiteY0" fmla="*/ 401257 h 2260349"/>
              <a:gd name="connsiteX1" fmla="*/ 828675 w 5452467"/>
              <a:gd name="connsiteY1" fmla="*/ 125032 h 2260349"/>
              <a:gd name="connsiteX2" fmla="*/ 1276003 w 5452467"/>
              <a:gd name="connsiteY2" fmla="*/ 1151451 h 2260349"/>
              <a:gd name="connsiteX3" fmla="*/ 3436243 w 5452467"/>
              <a:gd name="connsiteY3" fmla="*/ 2231571 h 2260349"/>
              <a:gd name="connsiteX4" fmla="*/ 5452467 w 5452467"/>
              <a:gd name="connsiteY4" fmla="*/ 2231571 h 2260349"/>
              <a:gd name="connsiteX0" fmla="*/ 0 w 5452467"/>
              <a:gd name="connsiteY0" fmla="*/ 310942 h 2170034"/>
              <a:gd name="connsiteX1" fmla="*/ 699939 w 5452467"/>
              <a:gd name="connsiteY1" fmla="*/ 125032 h 2170034"/>
              <a:gd name="connsiteX2" fmla="*/ 1276003 w 5452467"/>
              <a:gd name="connsiteY2" fmla="*/ 1061136 h 2170034"/>
              <a:gd name="connsiteX3" fmla="*/ 3436243 w 5452467"/>
              <a:gd name="connsiteY3" fmla="*/ 2141256 h 2170034"/>
              <a:gd name="connsiteX4" fmla="*/ 5452467 w 5452467"/>
              <a:gd name="connsiteY4" fmla="*/ 2141256 h 2170034"/>
              <a:gd name="connsiteX0" fmla="*/ 0 w 5452467"/>
              <a:gd name="connsiteY0" fmla="*/ 310942 h 2141256"/>
              <a:gd name="connsiteX1" fmla="*/ 699939 w 5452467"/>
              <a:gd name="connsiteY1" fmla="*/ 125032 h 2141256"/>
              <a:gd name="connsiteX2" fmla="*/ 1276003 w 5452467"/>
              <a:gd name="connsiteY2" fmla="*/ 1061136 h 2141256"/>
              <a:gd name="connsiteX3" fmla="*/ 3436243 w 5452467"/>
              <a:gd name="connsiteY3" fmla="*/ 1637199 h 2141256"/>
              <a:gd name="connsiteX4" fmla="*/ 5452467 w 5452467"/>
              <a:gd name="connsiteY4" fmla="*/ 2141256 h 2141256"/>
              <a:gd name="connsiteX0" fmla="*/ 0 w 5452467"/>
              <a:gd name="connsiteY0" fmla="*/ 310942 h 1665977"/>
              <a:gd name="connsiteX1" fmla="*/ 699939 w 5452467"/>
              <a:gd name="connsiteY1" fmla="*/ 125032 h 1665977"/>
              <a:gd name="connsiteX2" fmla="*/ 1276003 w 5452467"/>
              <a:gd name="connsiteY2" fmla="*/ 1061136 h 1665977"/>
              <a:gd name="connsiteX3" fmla="*/ 3436243 w 5452467"/>
              <a:gd name="connsiteY3" fmla="*/ 1637199 h 1665977"/>
              <a:gd name="connsiteX4" fmla="*/ 5452467 w 5452467"/>
              <a:gd name="connsiteY4" fmla="*/ 1637199 h 1665977"/>
              <a:gd name="connsiteX0" fmla="*/ 0 w 5452467"/>
              <a:gd name="connsiteY0" fmla="*/ 200819 h 1555854"/>
              <a:gd name="connsiteX1" fmla="*/ 648072 w 5452467"/>
              <a:gd name="connsiteY1" fmla="*/ 249917 h 1555854"/>
              <a:gd name="connsiteX2" fmla="*/ 1276003 w 5452467"/>
              <a:gd name="connsiteY2" fmla="*/ 951013 h 1555854"/>
              <a:gd name="connsiteX3" fmla="*/ 3436243 w 5452467"/>
              <a:gd name="connsiteY3" fmla="*/ 1527076 h 1555854"/>
              <a:gd name="connsiteX4" fmla="*/ 5452467 w 5452467"/>
              <a:gd name="connsiteY4" fmla="*/ 1527076 h 1555854"/>
              <a:gd name="connsiteX0" fmla="*/ 0 w 5452467"/>
              <a:gd name="connsiteY0" fmla="*/ 200819 h 1555854"/>
              <a:gd name="connsiteX1" fmla="*/ 648072 w 5452467"/>
              <a:gd name="connsiteY1" fmla="*/ 249917 h 1555854"/>
              <a:gd name="connsiteX2" fmla="*/ 1368152 w 5452467"/>
              <a:gd name="connsiteY2" fmla="*/ 825980 h 1555854"/>
              <a:gd name="connsiteX3" fmla="*/ 3436243 w 5452467"/>
              <a:gd name="connsiteY3" fmla="*/ 1527076 h 1555854"/>
              <a:gd name="connsiteX4" fmla="*/ 5452467 w 5452467"/>
              <a:gd name="connsiteY4" fmla="*/ 1527076 h 1555854"/>
              <a:gd name="connsiteX0" fmla="*/ 0 w 5452467"/>
              <a:gd name="connsiteY0" fmla="*/ 200819 h 1574838"/>
              <a:gd name="connsiteX1" fmla="*/ 648072 w 5452467"/>
              <a:gd name="connsiteY1" fmla="*/ 249917 h 1574838"/>
              <a:gd name="connsiteX2" fmla="*/ 1368152 w 5452467"/>
              <a:gd name="connsiteY2" fmla="*/ 825980 h 1574838"/>
              <a:gd name="connsiteX3" fmla="*/ 3312368 w 5452467"/>
              <a:gd name="connsiteY3" fmla="*/ 1546060 h 1574838"/>
              <a:gd name="connsiteX4" fmla="*/ 5452467 w 5452467"/>
              <a:gd name="connsiteY4" fmla="*/ 1527076 h 1574838"/>
              <a:gd name="connsiteX0" fmla="*/ 0 w 5256584"/>
              <a:gd name="connsiteY0" fmla="*/ 200819 h 1574838"/>
              <a:gd name="connsiteX1" fmla="*/ 648072 w 5256584"/>
              <a:gd name="connsiteY1" fmla="*/ 249917 h 1574838"/>
              <a:gd name="connsiteX2" fmla="*/ 1368152 w 5256584"/>
              <a:gd name="connsiteY2" fmla="*/ 825980 h 1574838"/>
              <a:gd name="connsiteX3" fmla="*/ 3312368 w 5256584"/>
              <a:gd name="connsiteY3" fmla="*/ 1546060 h 1574838"/>
              <a:gd name="connsiteX4" fmla="*/ 5256584 w 5256584"/>
              <a:gd name="connsiteY4" fmla="*/ 1546060 h 1574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6584" h="1574838">
                <a:moveTo>
                  <a:pt x="0" y="200819"/>
                </a:moveTo>
                <a:cubicBezTo>
                  <a:pt x="299244" y="0"/>
                  <a:pt x="420047" y="145724"/>
                  <a:pt x="648072" y="249917"/>
                </a:cubicBezTo>
                <a:cubicBezTo>
                  <a:pt x="876097" y="354110"/>
                  <a:pt x="924103" y="609956"/>
                  <a:pt x="1368152" y="825980"/>
                </a:cubicBezTo>
                <a:cubicBezTo>
                  <a:pt x="1812201" y="1042004"/>
                  <a:pt x="2569790" y="1423198"/>
                  <a:pt x="3312368" y="1546060"/>
                </a:cubicBezTo>
                <a:cubicBezTo>
                  <a:pt x="4049985" y="1574838"/>
                  <a:pt x="4953372" y="1536535"/>
                  <a:pt x="5256584" y="1546060"/>
                </a:cubicBezTo>
              </a:path>
            </a:pathLst>
          </a:custGeom>
          <a:ln w="76200">
            <a:solidFill>
              <a:srgbClr val="92D05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>
            <a:off x="6300192" y="4149080"/>
            <a:ext cx="1296144" cy="0"/>
          </a:xfrm>
          <a:prstGeom prst="line">
            <a:avLst/>
          </a:prstGeom>
          <a:ln w="76200">
            <a:solidFill>
              <a:srgbClr val="92D05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lowchart: Alternate Process 50"/>
          <p:cNvSpPr/>
          <p:nvPr/>
        </p:nvSpPr>
        <p:spPr>
          <a:xfrm>
            <a:off x="5508104" y="4293096"/>
            <a:ext cx="792088" cy="28803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P-GW</a:t>
            </a:r>
          </a:p>
        </p:txBody>
      </p:sp>
      <p:cxnSp>
        <p:nvCxnSpPr>
          <p:cNvPr id="62" name="Straight Connector 61"/>
          <p:cNvCxnSpPr>
            <a:stCxn id="7" idx="3"/>
            <a:endCxn id="51" idx="1"/>
          </p:cNvCxnSpPr>
          <p:nvPr/>
        </p:nvCxnSpPr>
        <p:spPr>
          <a:xfrm>
            <a:off x="4860032" y="4437112"/>
            <a:ext cx="648072" cy="0"/>
          </a:xfrm>
          <a:prstGeom prst="line">
            <a:avLst/>
          </a:prstGeom>
          <a:ln w="38100">
            <a:solidFill>
              <a:srgbClr val="0000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>
            <a:off x="4860032" y="4581128"/>
            <a:ext cx="648072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5004048" y="4581128"/>
            <a:ext cx="6480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/>
            <a:r>
              <a:rPr lang="en-US" sz="1100" b="1" dirty="0">
                <a:solidFill>
                  <a:srgbClr val="00B050"/>
                </a:solidFill>
              </a:rPr>
              <a:t>S5/S8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236296" y="1700808"/>
            <a:ext cx="1440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99"/>
                </a:solidFill>
              </a:rPr>
              <a:t>Reference : </a:t>
            </a:r>
          </a:p>
          <a:p>
            <a:r>
              <a:rPr lang="en-US" b="1" dirty="0">
                <a:solidFill>
                  <a:srgbClr val="000099"/>
                </a:solidFill>
              </a:rPr>
              <a:t>TS 29.281</a:t>
            </a:r>
          </a:p>
          <a:p>
            <a:r>
              <a:rPr lang="en-US" b="1" dirty="0">
                <a:solidFill>
                  <a:srgbClr val="000099"/>
                </a:solidFill>
              </a:rPr>
              <a:t>TS 23.401</a:t>
            </a:r>
          </a:p>
          <a:p>
            <a:r>
              <a:rPr lang="en-US" b="1" dirty="0">
                <a:solidFill>
                  <a:srgbClr val="000099"/>
                </a:solidFill>
              </a:rPr>
              <a:t>TS 29.274</a:t>
            </a:r>
          </a:p>
        </p:txBody>
      </p:sp>
      <p:sp>
        <p:nvSpPr>
          <p:cNvPr id="48" name="Oval 47"/>
          <p:cNvSpPr/>
          <p:nvPr/>
        </p:nvSpPr>
        <p:spPr>
          <a:xfrm>
            <a:off x="1115616" y="4149080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11</a:t>
            </a:r>
          </a:p>
        </p:txBody>
      </p:sp>
      <p:sp>
        <p:nvSpPr>
          <p:cNvPr id="53" name="Oval 52"/>
          <p:cNvSpPr/>
          <p:nvPr/>
        </p:nvSpPr>
        <p:spPr>
          <a:xfrm>
            <a:off x="6732240" y="4149080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12</a:t>
            </a:r>
          </a:p>
        </p:txBody>
      </p:sp>
      <p:sp>
        <p:nvSpPr>
          <p:cNvPr id="58" name="Flowchart: Alternate Process 57"/>
          <p:cNvSpPr/>
          <p:nvPr/>
        </p:nvSpPr>
        <p:spPr>
          <a:xfrm>
            <a:off x="7524328" y="5229200"/>
            <a:ext cx="864096" cy="288032"/>
          </a:xfrm>
          <a:prstGeom prst="flowChartAlternateProcess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Internet DNS</a:t>
            </a:r>
          </a:p>
        </p:txBody>
      </p:sp>
      <p:cxnSp>
        <p:nvCxnSpPr>
          <p:cNvPr id="59" name="Straight Connector 58"/>
          <p:cNvCxnSpPr>
            <a:stCxn id="10" idx="2"/>
            <a:endCxn id="58" idx="0"/>
          </p:cNvCxnSpPr>
          <p:nvPr/>
        </p:nvCxnSpPr>
        <p:spPr>
          <a:xfrm flipH="1">
            <a:off x="7956376" y="4796656"/>
            <a:ext cx="10086" cy="432544"/>
          </a:xfrm>
          <a:prstGeom prst="line">
            <a:avLst/>
          </a:prstGeom>
          <a:ln w="38100">
            <a:solidFill>
              <a:srgbClr val="92D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8028384" y="4941168"/>
            <a:ext cx="432048" cy="21602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5049019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11CA0-9357-654C-9884-79BF0E45D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What defines the mobile operator performance?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10CE7-1F00-5F4D-8596-01E463877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Deployment</a:t>
            </a:r>
          </a:p>
          <a:p>
            <a:r>
              <a:rPr lang="en-GB" dirty="0"/>
              <a:t>C</a:t>
            </a:r>
            <a:r>
              <a:rPr lang="en-NO" dirty="0"/>
              <a:t>onfiguration</a:t>
            </a:r>
          </a:p>
          <a:p>
            <a:r>
              <a:rPr lang="en-GB" dirty="0"/>
              <a:t>S</a:t>
            </a:r>
            <a:r>
              <a:rPr lang="en-NO" dirty="0"/>
              <a:t>ubscription</a:t>
            </a:r>
          </a:p>
          <a:p>
            <a:r>
              <a:rPr lang="en-NO" dirty="0"/>
              <a:t>Number of users</a:t>
            </a:r>
          </a:p>
          <a:p>
            <a:r>
              <a:rPr lang="en-GB" dirty="0"/>
              <a:t>M</a:t>
            </a:r>
            <a:r>
              <a:rPr lang="en-NO" dirty="0"/>
              <a:t>obility</a:t>
            </a:r>
          </a:p>
          <a:p>
            <a:endParaRPr lang="en-NO" dirty="0"/>
          </a:p>
          <a:p>
            <a:r>
              <a:rPr lang="en-NO" dirty="0"/>
              <a:t>How do we define mobile performance?</a:t>
            </a:r>
          </a:p>
        </p:txBody>
      </p:sp>
    </p:spTree>
    <p:extLst>
      <p:ext uri="{BB962C8B-B14F-4D97-AF65-F5344CB8AC3E}">
        <p14:creationId xmlns:p14="http://schemas.microsoft.com/office/powerpoint/2010/main" val="104684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6810</TotalTime>
  <Words>2489</Words>
  <Application>Microsoft Macintosh PowerPoint</Application>
  <PresentationFormat>On-screen Show (4:3)</PresentationFormat>
  <Paragraphs>549</Paragraphs>
  <Slides>47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Calibri</vt:lpstr>
      <vt:lpstr>Comic Sans MS</vt:lpstr>
      <vt:lpstr>Gill Sans MT</vt:lpstr>
      <vt:lpstr>inherit</vt:lpstr>
      <vt:lpstr>Times New Roman</vt:lpstr>
      <vt:lpstr>Wingdings</vt:lpstr>
      <vt:lpstr>ifi-nd</vt:lpstr>
      <vt:lpstr>Department of Informatics Networks and Distributed Systems (ND) group</vt:lpstr>
      <vt:lpstr>Outline</vt:lpstr>
      <vt:lpstr>Wireless LAN Architecture</vt:lpstr>
      <vt:lpstr>802.11: Channels, association</vt:lpstr>
      <vt:lpstr>Wireless network characteristics (1)</vt:lpstr>
      <vt:lpstr>Wireless network characteristics (2)</vt:lpstr>
      <vt:lpstr>Carrier Sense Multiple Access (CSMA)</vt:lpstr>
      <vt:lpstr>Avoiding collisions</vt:lpstr>
      <vt:lpstr>Collision Avoidance: RTS-CTS exchange</vt:lpstr>
      <vt:lpstr>802.11: advanced capabilities</vt:lpstr>
      <vt:lpstr>IEEE 802.11 Wireless LAN</vt:lpstr>
      <vt:lpstr>Recap on different Types of MIMO</vt:lpstr>
      <vt:lpstr>802.11n MIMO</vt:lpstr>
      <vt:lpstr>Recap on MIMO Beamforming</vt:lpstr>
      <vt:lpstr>Beamforming and Steering</vt:lpstr>
      <vt:lpstr>802.11ac MIMO Beamforming</vt:lpstr>
      <vt:lpstr>802.11ac Multi-User MIMO</vt:lpstr>
      <vt:lpstr>How does mmWave work?</vt:lpstr>
      <vt:lpstr>802.11ad mmWave</vt:lpstr>
      <vt:lpstr>Summary of new 802.11 technologies</vt:lpstr>
      <vt:lpstr>Outline</vt:lpstr>
      <vt:lpstr>Bluetooth</vt:lpstr>
      <vt:lpstr>Personal area networks: Bluetooth</vt:lpstr>
      <vt:lpstr>How it works?</vt:lpstr>
      <vt:lpstr>Pairing</vt:lpstr>
      <vt:lpstr>Communication</vt:lpstr>
      <vt:lpstr>Technical Specification</vt:lpstr>
      <vt:lpstr>Bluetooth Version</vt:lpstr>
      <vt:lpstr>WiFi vs. Bluetooth</vt:lpstr>
      <vt:lpstr>Outline</vt:lpstr>
      <vt:lpstr>Mobile Broadband (MBB) Networks</vt:lpstr>
      <vt:lpstr>Mobile Broadband Networks</vt:lpstr>
      <vt:lpstr>Macro View</vt:lpstr>
      <vt:lpstr>Closer look to LTE</vt:lpstr>
      <vt:lpstr>Closer look to LTE</vt:lpstr>
      <vt:lpstr>Closer look to LTE</vt:lpstr>
      <vt:lpstr>Closer look to LTE</vt:lpstr>
      <vt:lpstr>Closer look to LTE</vt:lpstr>
      <vt:lpstr>Closer look to LTE</vt:lpstr>
      <vt:lpstr>Closer look to LTE</vt:lpstr>
      <vt:lpstr>Closer look to LTE</vt:lpstr>
      <vt:lpstr>Closer look to LTE</vt:lpstr>
      <vt:lpstr>LTE: data plane control plane separation</vt:lpstr>
      <vt:lpstr>LTE data plane: associating with a BS</vt:lpstr>
      <vt:lpstr>A Simplified Data Flow with 4G…(1/2)</vt:lpstr>
      <vt:lpstr>A Simplified Data Flow with 4G… (2/2)</vt:lpstr>
      <vt:lpstr>What defines the mobile operator performance?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Özgü Alay Erduran</cp:lastModifiedBy>
  <cp:revision>362</cp:revision>
  <cp:lastPrinted>2011-08-15T11:15:31Z</cp:lastPrinted>
  <dcterms:created xsi:type="dcterms:W3CDTF">2011-02-18T08:40:46Z</dcterms:created>
  <dcterms:modified xsi:type="dcterms:W3CDTF">2023-11-07T07:14:09Z</dcterms:modified>
</cp:coreProperties>
</file>