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1" r:id="rId2"/>
    <p:sldId id="336" r:id="rId3"/>
    <p:sldId id="346" r:id="rId4"/>
    <p:sldId id="378" r:id="rId5"/>
    <p:sldId id="379" r:id="rId6"/>
    <p:sldId id="380" r:id="rId7"/>
    <p:sldId id="359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2"/>
    <p:restoredTop sz="94745" autoAdjust="0"/>
  </p:normalViewPr>
  <p:slideViewPr>
    <p:cSldViewPr>
      <p:cViewPr varScale="1">
        <p:scale>
          <a:sx n="128" d="100"/>
          <a:sy n="128" d="100"/>
        </p:scale>
        <p:origin x="144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19.11.2024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19.11.2024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73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19.11.2024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Conclusion / Summary lecture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660738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en-US" dirty="0"/>
              <a:t>This is where we started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693186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305636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You have learned about...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892480" cy="4760168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Among other things:</a:t>
            </a:r>
          </a:p>
          <a:p>
            <a:pPr>
              <a:lnSpc>
                <a:spcPct val="150000"/>
              </a:lnSpc>
            </a:pPr>
            <a:r>
              <a:rPr lang="en-US" dirty="0"/>
              <a:t>TCP</a:t>
            </a:r>
          </a:p>
          <a:p>
            <a:pPr>
              <a:lnSpc>
                <a:spcPct val="150000"/>
              </a:lnSpc>
            </a:pPr>
            <a:r>
              <a:rPr lang="en-US" dirty="0"/>
              <a:t>Cellular networks (where GTP is used for tunneling)</a:t>
            </a:r>
          </a:p>
          <a:p>
            <a:pPr>
              <a:lnSpc>
                <a:spcPct val="150000"/>
              </a:lnSpc>
            </a:pPr>
            <a:r>
              <a:rPr lang="en-US" dirty="0"/>
              <a:t>MPLS (and VPNs based upon it)</a:t>
            </a:r>
          </a:p>
          <a:p>
            <a:pPr>
              <a:lnSpc>
                <a:spcPct val="150000"/>
              </a:lnSpc>
            </a:pPr>
            <a:r>
              <a:rPr lang="en-US" dirty="0"/>
              <a:t>Data centers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... so now, we can show you...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sz="2400" b="1" dirty="0"/>
              <a:t>From this book: </a:t>
            </a:r>
            <a:r>
              <a:rPr lang="en-US" sz="2400" dirty="0"/>
              <a:t>"Real Internet Architecture: Past, Present, and Future Evolution" by Pamela </a:t>
            </a:r>
            <a:r>
              <a:rPr lang="en-US" sz="2400" dirty="0" err="1"/>
              <a:t>Zave</a:t>
            </a:r>
            <a:r>
              <a:rPr lang="en-US" sz="2400" dirty="0"/>
              <a:t> &amp; Jennifer Rexford, Princeton University Press, 2024, ISBN 9780691255804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DC31-7E1E-205A-6F07-226F34EA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The packet again, but with addresses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C62CFF-71A1-EE04-6E7E-3F52DD02E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086631"/>
            <a:ext cx="6008589" cy="451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4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B305C4-A564-C6B6-5322-05EAABD8D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96" y="908720"/>
            <a:ext cx="8373652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93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88A2-4433-2933-D1AF-99F87D31D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The Internet path of this packet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E791B-C7CE-C96F-62F2-49CD553E5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72816"/>
            <a:ext cx="7352038" cy="503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64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2071</TotalTime>
  <Words>159</Words>
  <Application>Microsoft Macintosh PowerPoint</Application>
  <PresentationFormat>On-screen Show (4:3)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ifi-nd</vt:lpstr>
      <vt:lpstr>Department of Informatics Networks and Distributed Systems (ND) group</vt:lpstr>
      <vt:lpstr>This is where we started</vt:lpstr>
      <vt:lpstr>You have learned about...</vt:lpstr>
      <vt:lpstr>The packet again, but with addresses</vt:lpstr>
      <vt:lpstr>PowerPoint Presentation</vt:lpstr>
      <vt:lpstr>The Internet path of this packet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337</cp:revision>
  <cp:lastPrinted>2011-08-15T11:15:31Z</cp:lastPrinted>
  <dcterms:created xsi:type="dcterms:W3CDTF">2011-02-18T08:40:46Z</dcterms:created>
  <dcterms:modified xsi:type="dcterms:W3CDTF">2024-11-19T14:42:38Z</dcterms:modified>
</cp:coreProperties>
</file>