
<file path=[Content_Types].xml><?xml version="1.0" encoding="utf-8"?>
<Types xmlns="http://schemas.openxmlformats.org/package/2006/content-types">
  <Default Extension="bin" ContentType="application/vnd.openxmlformats-officedocument.oleObject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0" r:id="rId1"/>
  </p:sldMasterIdLst>
  <p:notesMasterIdLst>
    <p:notesMasterId r:id="rId73"/>
  </p:notesMasterIdLst>
  <p:handoutMasterIdLst>
    <p:handoutMasterId r:id="rId74"/>
  </p:handoutMasterIdLst>
  <p:sldIdLst>
    <p:sldId id="806" r:id="rId2"/>
    <p:sldId id="659" r:id="rId3"/>
    <p:sldId id="261" r:id="rId4"/>
    <p:sldId id="818" r:id="rId5"/>
    <p:sldId id="661" r:id="rId6"/>
    <p:sldId id="663" r:id="rId7"/>
    <p:sldId id="665" r:id="rId8"/>
    <p:sldId id="666" r:id="rId9"/>
    <p:sldId id="667" r:id="rId10"/>
    <p:sldId id="670" r:id="rId11"/>
    <p:sldId id="671" r:id="rId12"/>
    <p:sldId id="672" r:id="rId13"/>
    <p:sldId id="673" r:id="rId14"/>
    <p:sldId id="674" r:id="rId15"/>
    <p:sldId id="284" r:id="rId16"/>
    <p:sldId id="814" r:id="rId17"/>
    <p:sldId id="685" r:id="rId18"/>
    <p:sldId id="686" r:id="rId19"/>
    <p:sldId id="687" r:id="rId20"/>
    <p:sldId id="688" r:id="rId21"/>
    <p:sldId id="689" r:id="rId22"/>
    <p:sldId id="412" r:id="rId23"/>
    <p:sldId id="282" r:id="rId24"/>
    <p:sldId id="283" r:id="rId25"/>
    <p:sldId id="414" r:id="rId26"/>
    <p:sldId id="458" r:id="rId27"/>
    <p:sldId id="462" r:id="rId28"/>
    <p:sldId id="464" r:id="rId29"/>
    <p:sldId id="801" r:id="rId30"/>
    <p:sldId id="600" r:id="rId31"/>
    <p:sldId id="601" r:id="rId32"/>
    <p:sldId id="802" r:id="rId33"/>
    <p:sldId id="603" r:id="rId34"/>
    <p:sldId id="466" r:id="rId35"/>
    <p:sldId id="809" r:id="rId36"/>
    <p:sldId id="469" r:id="rId37"/>
    <p:sldId id="470" r:id="rId38"/>
    <p:sldId id="819" r:id="rId39"/>
    <p:sldId id="816" r:id="rId40"/>
    <p:sldId id="817" r:id="rId41"/>
    <p:sldId id="472" r:id="rId42"/>
    <p:sldId id="473" r:id="rId43"/>
    <p:sldId id="477" r:id="rId44"/>
    <p:sldId id="478" r:id="rId45"/>
    <p:sldId id="555" r:id="rId46"/>
    <p:sldId id="556" r:id="rId47"/>
    <p:sldId id="559" r:id="rId48"/>
    <p:sldId id="560" r:id="rId49"/>
    <p:sldId id="614" r:id="rId50"/>
    <p:sldId id="615" r:id="rId51"/>
    <p:sldId id="616" r:id="rId52"/>
    <p:sldId id="811" r:id="rId53"/>
    <p:sldId id="820" r:id="rId54"/>
    <p:sldId id="604" r:id="rId55"/>
    <p:sldId id="482" r:id="rId56"/>
    <p:sldId id="483" r:id="rId57"/>
    <p:sldId id="487" r:id="rId58"/>
    <p:sldId id="568" r:id="rId59"/>
    <p:sldId id="490" r:id="rId60"/>
    <p:sldId id="492" r:id="rId61"/>
    <p:sldId id="493" r:id="rId62"/>
    <p:sldId id="494" r:id="rId63"/>
    <p:sldId id="679" r:id="rId64"/>
    <p:sldId id="496" r:id="rId65"/>
    <p:sldId id="682" r:id="rId66"/>
    <p:sldId id="683" r:id="rId67"/>
    <p:sldId id="498" r:id="rId68"/>
    <p:sldId id="720" r:id="rId69"/>
    <p:sldId id="286" r:id="rId70"/>
    <p:sldId id="287" r:id="rId71"/>
    <p:sldId id="288" r:id="rId72"/>
  </p:sldIdLst>
  <p:sldSz cx="10080625" cy="7559675"/>
  <p:notesSz cx="6997700" cy="92837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318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6477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8636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0795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501">
          <p15:clr>
            <a:srgbClr val="A4A3A4"/>
          </p15:clr>
        </p15:guide>
        <p15:guide id="2" pos="20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Timothy Pinksto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2"/>
    <p:restoredTop sz="94104" autoAdjust="0"/>
  </p:normalViewPr>
  <p:slideViewPr>
    <p:cSldViewPr>
      <p:cViewPr varScale="1">
        <p:scale>
          <a:sx n="127" d="100"/>
          <a:sy n="127" d="100"/>
        </p:scale>
        <p:origin x="576" y="184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118"/>
    </p:cViewPr>
  </p:sorterViewPr>
  <p:notesViewPr>
    <p:cSldViewPr>
      <p:cViewPr varScale="1">
        <p:scale>
          <a:sx n="143" d="100"/>
          <a:sy n="143" d="100"/>
        </p:scale>
        <p:origin x="2024" y="200"/>
      </p:cViewPr>
      <p:guideLst>
        <p:guide orient="horz" pos="2501"/>
        <p:guide pos="20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>
            <a:extLst>
              <a:ext uri="{FF2B5EF4-FFF2-40B4-BE49-F238E27FC236}">
                <a16:creationId xmlns:a16="http://schemas.microsoft.com/office/drawing/2014/main" id="{9B82A0B9-084F-74A0-745C-8F18ACC013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t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46819" name="Rectangle 3">
            <a:extLst>
              <a:ext uri="{FF2B5EF4-FFF2-40B4-BE49-F238E27FC236}">
                <a16:creationId xmlns:a16="http://schemas.microsoft.com/office/drawing/2014/main" id="{525B7C70-D81B-077B-AA04-E24AC00D5CE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t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46820" name="Rectangle 4">
            <a:extLst>
              <a:ext uri="{FF2B5EF4-FFF2-40B4-BE49-F238E27FC236}">
                <a16:creationId xmlns:a16="http://schemas.microsoft.com/office/drawing/2014/main" id="{8D56B788-CACC-003F-D57A-72B0C3109EA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b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46821" name="Rectangle 5">
            <a:extLst>
              <a:ext uri="{FF2B5EF4-FFF2-40B4-BE49-F238E27FC236}">
                <a16:creationId xmlns:a16="http://schemas.microsoft.com/office/drawing/2014/main" id="{9DE081B9-401F-5D63-2D5B-257E1CEE251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b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DDD5979-5E1A-0F4F-845F-93DF9B1B139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A8031FF1-C972-B713-605E-166ABF114CF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7925" y="706438"/>
            <a:ext cx="4638675" cy="347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0D20DC6D-3D8D-AEC7-261C-48D31F6A5D7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00088" y="4410075"/>
            <a:ext cx="5595937" cy="4176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nb-NO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90D11CB-BE08-7195-5826-4BC4F059CC33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nb-NO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404881D-86AA-4B42-6B85-D42B0FB9433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960813" y="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nb-NO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AE29960-E9A5-4D5B-37AE-6B8F1DAF179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82015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nb-NO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7164FB6-09D6-D30E-95F4-6B7E8AB8A67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960813" y="882015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697260A-D9AE-3B45-A699-69512C8C527F}" type="slidenum">
              <a:rPr lang="en-GB" altLang="nb-NO"/>
              <a:pPr>
                <a:defRPr/>
              </a:pPr>
              <a:t>‹#›</a:t>
            </a:fld>
            <a:endParaRPr lang="en-GB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E2940EB6-32DF-AD66-E466-F103ACC6CB4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87760EA-5135-6540-BDF7-C85035C4E9E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3" name="Text Box 2">
            <a:extLst>
              <a:ext uri="{FF2B5EF4-FFF2-40B4-BE49-F238E27FC236}">
                <a16:creationId xmlns:a16="http://schemas.microsoft.com/office/drawing/2014/main" id="{B4D8F385-A89C-B2E3-16C8-3293EFE344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0484" name="Text Box 3">
            <a:extLst>
              <a:ext uri="{FF2B5EF4-FFF2-40B4-BE49-F238E27FC236}">
                <a16:creationId xmlns:a16="http://schemas.microsoft.com/office/drawing/2014/main" id="{EB3CCC7E-FEB3-1E6A-283F-A7D05ECB69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6F3E4CC0-D8C9-C944-16A7-C0CEB351913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262971E-0C9A-344D-BC66-594CC481EDC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Text Box 1">
            <a:extLst>
              <a:ext uri="{FF2B5EF4-FFF2-40B4-BE49-F238E27FC236}">
                <a16:creationId xmlns:a16="http://schemas.microsoft.com/office/drawing/2014/main" id="{C6CD08EB-6F11-F2A6-0469-8426A9069F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2C26811C-156A-2456-34D6-A3F09EE7BD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FFF20F99-8BAF-7BA1-CD1C-5CEEA8C8028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1876A57-7C3D-5443-A3EA-FCB69CF49DBE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9" name="Text Box 2">
            <a:extLst>
              <a:ext uri="{FF2B5EF4-FFF2-40B4-BE49-F238E27FC236}">
                <a16:creationId xmlns:a16="http://schemas.microsoft.com/office/drawing/2014/main" id="{40CBAB4A-664B-281E-6DB7-DF882B2054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4580" name="Text Box 3">
            <a:extLst>
              <a:ext uri="{FF2B5EF4-FFF2-40B4-BE49-F238E27FC236}">
                <a16:creationId xmlns:a16="http://schemas.microsoft.com/office/drawing/2014/main" id="{41F9CD97-EAAF-1473-D67C-D4A3B4CAE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>
            <a:extLst>
              <a:ext uri="{FF2B5EF4-FFF2-40B4-BE49-F238E27FC236}">
                <a16:creationId xmlns:a16="http://schemas.microsoft.com/office/drawing/2014/main" id="{5646505A-6FA9-F340-91BC-45ABE0BF3EB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8D64B14-8F0E-FD48-9EAF-395A2057D04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7" name="Text Box 2">
            <a:extLst>
              <a:ext uri="{FF2B5EF4-FFF2-40B4-BE49-F238E27FC236}">
                <a16:creationId xmlns:a16="http://schemas.microsoft.com/office/drawing/2014/main" id="{D6B266E1-77AB-5744-4E19-1451B5FBB2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6628" name="Text Box 3">
            <a:extLst>
              <a:ext uri="{FF2B5EF4-FFF2-40B4-BE49-F238E27FC236}">
                <a16:creationId xmlns:a16="http://schemas.microsoft.com/office/drawing/2014/main" id="{66AFA819-FE12-80AE-F3C3-2B95CAEE07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C5C2C8CA-7503-5409-9533-221F910B0D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2409BA4B-7BE2-1A4F-A8E7-E9F2083DE72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AC65A6C6-A112-F21E-3FE7-589FA16E63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8676" name="Text Box 3">
            <a:extLst>
              <a:ext uri="{FF2B5EF4-FFF2-40B4-BE49-F238E27FC236}">
                <a16:creationId xmlns:a16="http://schemas.microsoft.com/office/drawing/2014/main" id="{DBB06B8A-AAA6-252E-AAB3-235523F84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5F6ADBE6-928E-4448-777E-810B974EB1A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2059820-80D6-554B-AEA9-DC724E2B61D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9A276867-8F2D-5296-D50C-E4E5A27745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0724" name="Text Box 3">
            <a:extLst>
              <a:ext uri="{FF2B5EF4-FFF2-40B4-BE49-F238E27FC236}">
                <a16:creationId xmlns:a16="http://schemas.microsoft.com/office/drawing/2014/main" id="{DECFDE27-CC0C-B9EC-C40A-E04A08FA24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>
            <a:extLst>
              <a:ext uri="{FF2B5EF4-FFF2-40B4-BE49-F238E27FC236}">
                <a16:creationId xmlns:a16="http://schemas.microsoft.com/office/drawing/2014/main" id="{CD732D99-9372-7C99-90C9-7F8404B307D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738F133-1FC0-A844-8605-1A2A90051F3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1" name="Text Box 2">
            <a:extLst>
              <a:ext uri="{FF2B5EF4-FFF2-40B4-BE49-F238E27FC236}">
                <a16:creationId xmlns:a16="http://schemas.microsoft.com/office/drawing/2014/main" id="{848CF2C0-82FC-E323-6228-28F38BE46F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2772" name="Text Box 3">
            <a:extLst>
              <a:ext uri="{FF2B5EF4-FFF2-40B4-BE49-F238E27FC236}">
                <a16:creationId xmlns:a16="http://schemas.microsoft.com/office/drawing/2014/main" id="{AFD05109-B105-F53B-E4CB-DCFC00305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>
            <a:extLst>
              <a:ext uri="{FF2B5EF4-FFF2-40B4-BE49-F238E27FC236}">
                <a16:creationId xmlns:a16="http://schemas.microsoft.com/office/drawing/2014/main" id="{FC6CF388-0D51-4EB9-5AD7-47A24413156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892CCC8-3711-D243-9ED4-CEFE6F943B9F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19" name="Text Box 2">
            <a:extLst>
              <a:ext uri="{FF2B5EF4-FFF2-40B4-BE49-F238E27FC236}">
                <a16:creationId xmlns:a16="http://schemas.microsoft.com/office/drawing/2014/main" id="{75CDF5E4-0A17-2478-23BC-7C5E221997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4820" name="Text Box 3">
            <a:extLst>
              <a:ext uri="{FF2B5EF4-FFF2-40B4-BE49-F238E27FC236}">
                <a16:creationId xmlns:a16="http://schemas.microsoft.com/office/drawing/2014/main" id="{FE7503D8-196A-405D-F817-85DE841C7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>
            <a:extLst>
              <a:ext uri="{FF2B5EF4-FFF2-40B4-BE49-F238E27FC236}">
                <a16:creationId xmlns:a16="http://schemas.microsoft.com/office/drawing/2014/main" id="{421384BC-E7C9-8A5B-44BF-551F4B6907D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8E94BA6-4BEF-ED4B-9B79-17FB1D8E331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7" name="Text Box 2">
            <a:extLst>
              <a:ext uri="{FF2B5EF4-FFF2-40B4-BE49-F238E27FC236}">
                <a16:creationId xmlns:a16="http://schemas.microsoft.com/office/drawing/2014/main" id="{A512B412-5A0B-4CE3-5B74-3376C13EE5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6868" name="Text Box 3">
            <a:extLst>
              <a:ext uri="{FF2B5EF4-FFF2-40B4-BE49-F238E27FC236}">
                <a16:creationId xmlns:a16="http://schemas.microsoft.com/office/drawing/2014/main" id="{2B78A81E-46B6-8D6D-77AE-259AE9BF4F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>
            <a:extLst>
              <a:ext uri="{FF2B5EF4-FFF2-40B4-BE49-F238E27FC236}">
                <a16:creationId xmlns:a16="http://schemas.microsoft.com/office/drawing/2014/main" id="{CB491FD4-735E-393B-68A6-723C6CB7C13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D9F0C9D-459D-5A4E-BCF4-05BC8BEB58C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915" name="Text Box 2">
            <a:extLst>
              <a:ext uri="{FF2B5EF4-FFF2-40B4-BE49-F238E27FC236}">
                <a16:creationId xmlns:a16="http://schemas.microsoft.com/office/drawing/2014/main" id="{A029F2AF-AED3-2CDE-4A5B-D302EC91C4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8916" name="Text Box 3">
            <a:extLst>
              <a:ext uri="{FF2B5EF4-FFF2-40B4-BE49-F238E27FC236}">
                <a16:creationId xmlns:a16="http://schemas.microsoft.com/office/drawing/2014/main" id="{D02A4DB0-29EA-6E23-A288-3F3D8BBCD5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>
            <a:extLst>
              <a:ext uri="{FF2B5EF4-FFF2-40B4-BE49-F238E27FC236}">
                <a16:creationId xmlns:a16="http://schemas.microsoft.com/office/drawing/2014/main" id="{7DEF5E03-E469-CDA3-D583-DB64650EC05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92741BF-F123-A048-AC45-88EE805599B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3" name="Text Box 2">
            <a:extLst>
              <a:ext uri="{FF2B5EF4-FFF2-40B4-BE49-F238E27FC236}">
                <a16:creationId xmlns:a16="http://schemas.microsoft.com/office/drawing/2014/main" id="{67110462-21F4-FB02-6E37-492009BAD4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40964" name="Text Box 3">
            <a:extLst>
              <a:ext uri="{FF2B5EF4-FFF2-40B4-BE49-F238E27FC236}">
                <a16:creationId xmlns:a16="http://schemas.microsoft.com/office/drawing/2014/main" id="{B38BAF5A-FE35-950E-70C7-C68309C49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>
            <a:extLst>
              <a:ext uri="{FF2B5EF4-FFF2-40B4-BE49-F238E27FC236}">
                <a16:creationId xmlns:a16="http://schemas.microsoft.com/office/drawing/2014/main" id="{4CBD45EA-4E10-8F92-F81F-D701803843D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2FC699A-C415-1D4D-A9FA-60D65D43D2DE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9B4CD1A5-7EE9-298B-9CF6-0DA556D36F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43012" name="Text Box 3">
            <a:extLst>
              <a:ext uri="{FF2B5EF4-FFF2-40B4-BE49-F238E27FC236}">
                <a16:creationId xmlns:a16="http://schemas.microsoft.com/office/drawing/2014/main" id="{81A6E564-E9C4-D620-736D-D943B4C75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>
            <a:extLst>
              <a:ext uri="{FF2B5EF4-FFF2-40B4-BE49-F238E27FC236}">
                <a16:creationId xmlns:a16="http://schemas.microsoft.com/office/drawing/2014/main" id="{FD55A282-8B5B-3964-D74C-4C298DBBADD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62ED96B-38AD-2240-88AE-60A2FEDC8B0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59" name="Text Box 2">
            <a:extLst>
              <a:ext uri="{FF2B5EF4-FFF2-40B4-BE49-F238E27FC236}">
                <a16:creationId xmlns:a16="http://schemas.microsoft.com/office/drawing/2014/main" id="{2BDAEB8A-9A91-1DFC-0A25-E3AD9548E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45060" name="Text Box 3">
            <a:extLst>
              <a:ext uri="{FF2B5EF4-FFF2-40B4-BE49-F238E27FC236}">
                <a16:creationId xmlns:a16="http://schemas.microsoft.com/office/drawing/2014/main" id="{4EAE7A89-7450-9A49-0428-BC5E027EF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>
            <a:extLst>
              <a:ext uri="{FF2B5EF4-FFF2-40B4-BE49-F238E27FC236}">
                <a16:creationId xmlns:a16="http://schemas.microsoft.com/office/drawing/2014/main" id="{4AE8179D-12EE-2543-FBC5-B901BF147B2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371AB1E-8A06-424A-95B0-C2D810895A8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0E75E7FB-179A-96E5-158D-D2F566CC91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Text Box 2">
            <a:extLst>
              <a:ext uri="{FF2B5EF4-FFF2-40B4-BE49-F238E27FC236}">
                <a16:creationId xmlns:a16="http://schemas.microsoft.com/office/drawing/2014/main" id="{41A8D07B-DD3C-DDC2-6BE8-5DFF78445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>
            <a:extLst>
              <a:ext uri="{FF2B5EF4-FFF2-40B4-BE49-F238E27FC236}">
                <a16:creationId xmlns:a16="http://schemas.microsoft.com/office/drawing/2014/main" id="{741D2BD4-E1B9-830A-9F1E-F5C5BD5163F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58EDF03-E496-C346-9EB1-9314790D632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Text Box 2">
            <a:extLst>
              <a:ext uri="{FF2B5EF4-FFF2-40B4-BE49-F238E27FC236}">
                <a16:creationId xmlns:a16="http://schemas.microsoft.com/office/drawing/2014/main" id="{EBB19563-6389-B901-C3E9-2DDA3D0507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0180" name="Text Box 3">
            <a:extLst>
              <a:ext uri="{FF2B5EF4-FFF2-40B4-BE49-F238E27FC236}">
                <a16:creationId xmlns:a16="http://schemas.microsoft.com/office/drawing/2014/main" id="{5A75C88F-8E9A-5B7C-928A-42EFE52A9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>
            <a:extLst>
              <a:ext uri="{FF2B5EF4-FFF2-40B4-BE49-F238E27FC236}">
                <a16:creationId xmlns:a16="http://schemas.microsoft.com/office/drawing/2014/main" id="{41E26D08-387A-0618-E5C5-B08188A9DA1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5027892-8E43-1248-9F39-676E587EC42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Text Box 2">
            <a:extLst>
              <a:ext uri="{FF2B5EF4-FFF2-40B4-BE49-F238E27FC236}">
                <a16:creationId xmlns:a16="http://schemas.microsoft.com/office/drawing/2014/main" id="{B203C493-FBC2-2F41-B9B8-2F61D78EF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2228" name="Text Box 3">
            <a:extLst>
              <a:ext uri="{FF2B5EF4-FFF2-40B4-BE49-F238E27FC236}">
                <a16:creationId xmlns:a16="http://schemas.microsoft.com/office/drawing/2014/main" id="{E55E6220-E083-B247-FA6D-1A32EA2C38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>
            <a:extLst>
              <a:ext uri="{FF2B5EF4-FFF2-40B4-BE49-F238E27FC236}">
                <a16:creationId xmlns:a16="http://schemas.microsoft.com/office/drawing/2014/main" id="{9D934835-BCC5-70B4-57B4-118C7F76386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95425E2-67E6-2540-8AB6-88E310A839F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5" name="Text Box 2">
            <a:extLst>
              <a:ext uri="{FF2B5EF4-FFF2-40B4-BE49-F238E27FC236}">
                <a16:creationId xmlns:a16="http://schemas.microsoft.com/office/drawing/2014/main" id="{C111B3BE-BDE2-E81A-41DF-478BD4CFAE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4276" name="Text Box 3">
            <a:extLst>
              <a:ext uri="{FF2B5EF4-FFF2-40B4-BE49-F238E27FC236}">
                <a16:creationId xmlns:a16="http://schemas.microsoft.com/office/drawing/2014/main" id="{94EE9A8F-D18E-7493-E3F5-2A9CFF123F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>
            <a:extLst>
              <a:ext uri="{FF2B5EF4-FFF2-40B4-BE49-F238E27FC236}">
                <a16:creationId xmlns:a16="http://schemas.microsoft.com/office/drawing/2014/main" id="{097A5054-C287-C331-7CD6-4AC745DCC3B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1A5621E-2B65-7849-83DE-E38C93E178D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3" name="Text Box 2">
            <a:extLst>
              <a:ext uri="{FF2B5EF4-FFF2-40B4-BE49-F238E27FC236}">
                <a16:creationId xmlns:a16="http://schemas.microsoft.com/office/drawing/2014/main" id="{FEC17A8A-CBB8-C2DD-14B0-262D2754FB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6324" name="Text Box 3">
            <a:extLst>
              <a:ext uri="{FF2B5EF4-FFF2-40B4-BE49-F238E27FC236}">
                <a16:creationId xmlns:a16="http://schemas.microsoft.com/office/drawing/2014/main" id="{BFEC300D-981D-95E8-6A4D-AE58D3CD2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>
            <a:extLst>
              <a:ext uri="{FF2B5EF4-FFF2-40B4-BE49-F238E27FC236}">
                <a16:creationId xmlns:a16="http://schemas.microsoft.com/office/drawing/2014/main" id="{B9FD97EF-334F-1A83-1A9C-9D207576D0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5BD0C87-3A17-5544-909E-6B83A363DEA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1" name="Text Box 2">
            <a:extLst>
              <a:ext uri="{FF2B5EF4-FFF2-40B4-BE49-F238E27FC236}">
                <a16:creationId xmlns:a16="http://schemas.microsoft.com/office/drawing/2014/main" id="{A953B80B-E651-C7A4-99CF-2C60F7BFCA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8372" name="Text Box 3">
            <a:extLst>
              <a:ext uri="{FF2B5EF4-FFF2-40B4-BE49-F238E27FC236}">
                <a16:creationId xmlns:a16="http://schemas.microsoft.com/office/drawing/2014/main" id="{07FD275F-DB44-8631-9DBB-0A2C9F3E0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>
            <a:extLst>
              <a:ext uri="{FF2B5EF4-FFF2-40B4-BE49-F238E27FC236}">
                <a16:creationId xmlns:a16="http://schemas.microsoft.com/office/drawing/2014/main" id="{12AD5813-A3C7-0B3F-340C-290D2B0979D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FDCEAAB-2885-C040-823C-BA557A6302A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Text Box 1">
            <a:extLst>
              <a:ext uri="{FF2B5EF4-FFF2-40B4-BE49-F238E27FC236}">
                <a16:creationId xmlns:a16="http://schemas.microsoft.com/office/drawing/2014/main" id="{DB61929B-FF73-1B72-0D7A-16A866A3A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Text Box 2">
            <a:extLst>
              <a:ext uri="{FF2B5EF4-FFF2-40B4-BE49-F238E27FC236}">
                <a16:creationId xmlns:a16="http://schemas.microsoft.com/office/drawing/2014/main" id="{4EC308E2-A657-BD69-48C9-9B3531800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>
            <a:extLst>
              <a:ext uri="{FF2B5EF4-FFF2-40B4-BE49-F238E27FC236}">
                <a16:creationId xmlns:a16="http://schemas.microsoft.com/office/drawing/2014/main" id="{DB8EF443-4C47-66D5-DDCB-8597B4285C3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D305D61-0482-DF4C-90F9-7B7A0D8EDDF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Text Box 1">
            <a:extLst>
              <a:ext uri="{FF2B5EF4-FFF2-40B4-BE49-F238E27FC236}">
                <a16:creationId xmlns:a16="http://schemas.microsoft.com/office/drawing/2014/main" id="{D3C4EAE2-B5EC-2A72-86DF-47D16862AF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2" name="Text Box 2">
            <a:extLst>
              <a:ext uri="{FF2B5EF4-FFF2-40B4-BE49-F238E27FC236}">
                <a16:creationId xmlns:a16="http://schemas.microsoft.com/office/drawing/2014/main" id="{FA048D59-05A2-32DF-1473-53B6FF467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>
            <a:extLst>
              <a:ext uri="{FF2B5EF4-FFF2-40B4-BE49-F238E27FC236}">
                <a16:creationId xmlns:a16="http://schemas.microsoft.com/office/drawing/2014/main" id="{301C96C6-2518-971C-8059-C362AE2B125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951923C-8E49-C14F-8886-C522F23BBC2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39" name="Text Box 2">
            <a:extLst>
              <a:ext uri="{FF2B5EF4-FFF2-40B4-BE49-F238E27FC236}">
                <a16:creationId xmlns:a16="http://schemas.microsoft.com/office/drawing/2014/main" id="{7EACA646-6E51-09BA-1445-7F69FA1244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65540" name="Text Box 3">
            <a:extLst>
              <a:ext uri="{FF2B5EF4-FFF2-40B4-BE49-F238E27FC236}">
                <a16:creationId xmlns:a16="http://schemas.microsoft.com/office/drawing/2014/main" id="{9F5A7BC0-47C9-D8E3-1086-2A01A4E40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>
            <a:extLst>
              <a:ext uri="{FF2B5EF4-FFF2-40B4-BE49-F238E27FC236}">
                <a16:creationId xmlns:a16="http://schemas.microsoft.com/office/drawing/2014/main" id="{B6634594-CDD5-A949-C357-94DC74B1DA4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EC4000A-17FB-3945-A43F-B5BDF0272FC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7" name="Text Box 2">
            <a:extLst>
              <a:ext uri="{FF2B5EF4-FFF2-40B4-BE49-F238E27FC236}">
                <a16:creationId xmlns:a16="http://schemas.microsoft.com/office/drawing/2014/main" id="{103AF7A5-1970-0F59-DF0F-4C17772B3C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67588" name="Text Box 3">
            <a:extLst>
              <a:ext uri="{FF2B5EF4-FFF2-40B4-BE49-F238E27FC236}">
                <a16:creationId xmlns:a16="http://schemas.microsoft.com/office/drawing/2014/main" id="{399EEDF1-F956-B946-B7F3-7D0BB3E03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>
            <a:extLst>
              <a:ext uri="{FF2B5EF4-FFF2-40B4-BE49-F238E27FC236}">
                <a16:creationId xmlns:a16="http://schemas.microsoft.com/office/drawing/2014/main" id="{99017B9C-BC17-EDFE-870C-123DE7FBD34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F97F2A9-B151-AE41-97DC-962E8D1FF8DF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Text Box 2">
            <a:extLst>
              <a:ext uri="{FF2B5EF4-FFF2-40B4-BE49-F238E27FC236}">
                <a16:creationId xmlns:a16="http://schemas.microsoft.com/office/drawing/2014/main" id="{13C98F67-2095-71D5-F465-CBA7A57D0B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69636" name="Text Box 3">
            <a:extLst>
              <a:ext uri="{FF2B5EF4-FFF2-40B4-BE49-F238E27FC236}">
                <a16:creationId xmlns:a16="http://schemas.microsoft.com/office/drawing/2014/main" id="{AED30842-A63E-CA54-EAFF-CF66C62456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>
            <a:extLst>
              <a:ext uri="{FF2B5EF4-FFF2-40B4-BE49-F238E27FC236}">
                <a16:creationId xmlns:a16="http://schemas.microsoft.com/office/drawing/2014/main" id="{B50DF13A-A5B8-7D1B-F871-DD59AB1AD70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094EE4E-F931-9847-9F32-D320F770630E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3" name="Text Box 2">
            <a:extLst>
              <a:ext uri="{FF2B5EF4-FFF2-40B4-BE49-F238E27FC236}">
                <a16:creationId xmlns:a16="http://schemas.microsoft.com/office/drawing/2014/main" id="{951542DA-3A46-B2CD-D477-43C365C840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1684" name="Text Box 3">
            <a:extLst>
              <a:ext uri="{FF2B5EF4-FFF2-40B4-BE49-F238E27FC236}">
                <a16:creationId xmlns:a16="http://schemas.microsoft.com/office/drawing/2014/main" id="{4E1B32DB-E98F-DDBC-F17E-208DBCBF65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>
            <a:extLst>
              <a:ext uri="{FF2B5EF4-FFF2-40B4-BE49-F238E27FC236}">
                <a16:creationId xmlns:a16="http://schemas.microsoft.com/office/drawing/2014/main" id="{C1239A46-1366-8016-9407-84E8CA47778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AF47A37-9E00-E148-A87A-85D04004F19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Text Box 2">
            <a:extLst>
              <a:ext uri="{FF2B5EF4-FFF2-40B4-BE49-F238E27FC236}">
                <a16:creationId xmlns:a16="http://schemas.microsoft.com/office/drawing/2014/main" id="{0116E57A-82EA-5CF8-355B-CDE4EBAD97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3732" name="Text Box 3">
            <a:extLst>
              <a:ext uri="{FF2B5EF4-FFF2-40B4-BE49-F238E27FC236}">
                <a16:creationId xmlns:a16="http://schemas.microsoft.com/office/drawing/2014/main" id="{9E12E62B-CE6F-60AE-5F2E-1306CC6A9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>
            <a:extLst>
              <a:ext uri="{FF2B5EF4-FFF2-40B4-BE49-F238E27FC236}">
                <a16:creationId xmlns:a16="http://schemas.microsoft.com/office/drawing/2014/main" id="{BDDF5763-F136-C8C2-1CF6-3DF7E6C0B6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7139B0E-91D7-6F45-83DE-3DB7C79E0F0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Text Box 2">
            <a:extLst>
              <a:ext uri="{FF2B5EF4-FFF2-40B4-BE49-F238E27FC236}">
                <a16:creationId xmlns:a16="http://schemas.microsoft.com/office/drawing/2014/main" id="{9157DE37-7132-7F19-B3B1-3237B391F9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5780" name="Text Box 3">
            <a:extLst>
              <a:ext uri="{FF2B5EF4-FFF2-40B4-BE49-F238E27FC236}">
                <a16:creationId xmlns:a16="http://schemas.microsoft.com/office/drawing/2014/main" id="{39920E09-1AB2-1030-4739-7EFD1BE3D8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>
            <a:extLst>
              <a:ext uri="{FF2B5EF4-FFF2-40B4-BE49-F238E27FC236}">
                <a16:creationId xmlns:a16="http://schemas.microsoft.com/office/drawing/2014/main" id="{4DE171DE-C5FA-9BE0-6F29-46FFB651527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FD2CFAC-D5F3-FF44-A87F-38DA69724840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7" name="Text Box 2">
            <a:extLst>
              <a:ext uri="{FF2B5EF4-FFF2-40B4-BE49-F238E27FC236}">
                <a16:creationId xmlns:a16="http://schemas.microsoft.com/office/drawing/2014/main" id="{FE26F97A-DC4A-53B0-D989-B59AEA5EFF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7828" name="Text Box 3">
            <a:extLst>
              <a:ext uri="{FF2B5EF4-FFF2-40B4-BE49-F238E27FC236}">
                <a16:creationId xmlns:a16="http://schemas.microsoft.com/office/drawing/2014/main" id="{209E097D-B614-635C-29DC-E2683EEE8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>
            <a:extLst>
              <a:ext uri="{FF2B5EF4-FFF2-40B4-BE49-F238E27FC236}">
                <a16:creationId xmlns:a16="http://schemas.microsoft.com/office/drawing/2014/main" id="{0204EC52-6F0D-173E-BB7D-D37D1441798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0B35460-2DE2-B142-BFBA-86597C058851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Text Box 2">
            <a:extLst>
              <a:ext uri="{FF2B5EF4-FFF2-40B4-BE49-F238E27FC236}">
                <a16:creationId xmlns:a16="http://schemas.microsoft.com/office/drawing/2014/main" id="{EFA2027A-C827-FFEC-AB38-FDB0AC3CC5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4850"/>
            <a:ext cx="4641850" cy="3481388"/>
          </a:xfrm>
        </p:spPr>
      </p:sp>
      <p:sp>
        <p:nvSpPr>
          <p:cNvPr id="79876" name="Text Box 3">
            <a:extLst>
              <a:ext uri="{FF2B5EF4-FFF2-40B4-BE49-F238E27FC236}">
                <a16:creationId xmlns:a16="http://schemas.microsoft.com/office/drawing/2014/main" id="{ED65F3E1-9A05-1090-6263-657D8B0DB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6">
            <a:extLst>
              <a:ext uri="{FF2B5EF4-FFF2-40B4-BE49-F238E27FC236}">
                <a16:creationId xmlns:a16="http://schemas.microsoft.com/office/drawing/2014/main" id="{6CD2427E-AE7E-0D54-BC27-C71A0621A84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106548A-295D-FB48-AB07-DF52B47200D5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7" name="Text Box 2">
            <a:extLst>
              <a:ext uri="{FF2B5EF4-FFF2-40B4-BE49-F238E27FC236}">
                <a16:creationId xmlns:a16="http://schemas.microsoft.com/office/drawing/2014/main" id="{AFDC0C6C-7A6D-EB5D-177A-DAA75C365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2948" name="Text Box 3">
            <a:extLst>
              <a:ext uri="{FF2B5EF4-FFF2-40B4-BE49-F238E27FC236}">
                <a16:creationId xmlns:a16="http://schemas.microsoft.com/office/drawing/2014/main" id="{AA6A0E81-02DF-77CC-05EF-A946A0C50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6">
            <a:extLst>
              <a:ext uri="{FF2B5EF4-FFF2-40B4-BE49-F238E27FC236}">
                <a16:creationId xmlns:a16="http://schemas.microsoft.com/office/drawing/2014/main" id="{DFA17305-F2BB-45C1-CA1E-77C5A19EDC5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FF73F83-5D15-AE4D-88D8-F5C7F134B98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Text Box 2">
            <a:extLst>
              <a:ext uri="{FF2B5EF4-FFF2-40B4-BE49-F238E27FC236}">
                <a16:creationId xmlns:a16="http://schemas.microsoft.com/office/drawing/2014/main" id="{BCBFC424-D852-71E4-E9BD-F46B36BAC2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4996" name="Text Box 3">
            <a:extLst>
              <a:ext uri="{FF2B5EF4-FFF2-40B4-BE49-F238E27FC236}">
                <a16:creationId xmlns:a16="http://schemas.microsoft.com/office/drawing/2014/main" id="{9370FE14-A68E-20C0-1067-322EA6C4F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>
            <a:extLst>
              <a:ext uri="{FF2B5EF4-FFF2-40B4-BE49-F238E27FC236}">
                <a16:creationId xmlns:a16="http://schemas.microsoft.com/office/drawing/2014/main" id="{E2CF7AC3-9DE2-34C2-56CD-934D4C47EE4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792C162-9A7F-7442-85F2-1B850A30808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Text Box 2">
            <a:extLst>
              <a:ext uri="{FF2B5EF4-FFF2-40B4-BE49-F238E27FC236}">
                <a16:creationId xmlns:a16="http://schemas.microsoft.com/office/drawing/2014/main" id="{79AC19B3-03A2-7271-08D5-19659EACEB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7044" name="Text Box 3">
            <a:extLst>
              <a:ext uri="{FF2B5EF4-FFF2-40B4-BE49-F238E27FC236}">
                <a16:creationId xmlns:a16="http://schemas.microsoft.com/office/drawing/2014/main" id="{DCCA41C5-2840-1558-1DBD-EA191229EA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6">
            <a:extLst>
              <a:ext uri="{FF2B5EF4-FFF2-40B4-BE49-F238E27FC236}">
                <a16:creationId xmlns:a16="http://schemas.microsoft.com/office/drawing/2014/main" id="{B92AF300-6E86-D1E6-8B66-DF73C27FD0C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54841E6-E299-264B-A75D-860D659E8B4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Text Box 2">
            <a:extLst>
              <a:ext uri="{FF2B5EF4-FFF2-40B4-BE49-F238E27FC236}">
                <a16:creationId xmlns:a16="http://schemas.microsoft.com/office/drawing/2014/main" id="{D9F7FCBD-928F-24C5-4756-F74E7A7A06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9092" name="Text Box 3">
            <a:extLst>
              <a:ext uri="{FF2B5EF4-FFF2-40B4-BE49-F238E27FC236}">
                <a16:creationId xmlns:a16="http://schemas.microsoft.com/office/drawing/2014/main" id="{51E0F812-50A7-5519-2550-F949B549D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6">
            <a:extLst>
              <a:ext uri="{FF2B5EF4-FFF2-40B4-BE49-F238E27FC236}">
                <a16:creationId xmlns:a16="http://schemas.microsoft.com/office/drawing/2014/main" id="{31844A4B-7BAF-94CC-56DF-774F7AB163D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9E02BDD-8780-8047-848E-40B43139F1A3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Text Box 2">
            <a:extLst>
              <a:ext uri="{FF2B5EF4-FFF2-40B4-BE49-F238E27FC236}">
                <a16:creationId xmlns:a16="http://schemas.microsoft.com/office/drawing/2014/main" id="{7CC2C7B0-4332-EB71-19BF-41AC44D799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1140" name="Text Box 3">
            <a:extLst>
              <a:ext uri="{FF2B5EF4-FFF2-40B4-BE49-F238E27FC236}">
                <a16:creationId xmlns:a16="http://schemas.microsoft.com/office/drawing/2014/main" id="{9AFAA90D-DC65-DDBE-4475-5883561AE1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6">
            <a:extLst>
              <a:ext uri="{FF2B5EF4-FFF2-40B4-BE49-F238E27FC236}">
                <a16:creationId xmlns:a16="http://schemas.microsoft.com/office/drawing/2014/main" id="{15ADB11B-58C6-C65F-E538-CCAA8FC416B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74023C97-E83A-1345-B147-6788BB7D5CF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Text Box 2">
            <a:extLst>
              <a:ext uri="{FF2B5EF4-FFF2-40B4-BE49-F238E27FC236}">
                <a16:creationId xmlns:a16="http://schemas.microsoft.com/office/drawing/2014/main" id="{1061E100-681C-3A64-510B-BBAAAE37A2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3188" name="Text Box 3">
            <a:extLst>
              <a:ext uri="{FF2B5EF4-FFF2-40B4-BE49-F238E27FC236}">
                <a16:creationId xmlns:a16="http://schemas.microsoft.com/office/drawing/2014/main" id="{87576BB0-8A54-4D93-6E06-D5E7BBA3DB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6">
            <a:extLst>
              <a:ext uri="{FF2B5EF4-FFF2-40B4-BE49-F238E27FC236}">
                <a16:creationId xmlns:a16="http://schemas.microsoft.com/office/drawing/2014/main" id="{14D33EB4-158B-5D2E-011A-5D6023D4548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127A1E8-A916-9448-AF84-E205F9D7D1B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Text Box 2">
            <a:extLst>
              <a:ext uri="{FF2B5EF4-FFF2-40B4-BE49-F238E27FC236}">
                <a16:creationId xmlns:a16="http://schemas.microsoft.com/office/drawing/2014/main" id="{E68C77D0-EB30-5C71-51C6-89B1723693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5236" name="Text Box 3">
            <a:extLst>
              <a:ext uri="{FF2B5EF4-FFF2-40B4-BE49-F238E27FC236}">
                <a16:creationId xmlns:a16="http://schemas.microsoft.com/office/drawing/2014/main" id="{E0594926-9BC1-DE50-DE3A-57EB4E8A27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6">
            <a:extLst>
              <a:ext uri="{FF2B5EF4-FFF2-40B4-BE49-F238E27FC236}">
                <a16:creationId xmlns:a16="http://schemas.microsoft.com/office/drawing/2014/main" id="{B05B40BC-ACFA-446C-AC33-BE6A42D95E1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661C967-D5DF-C34C-A187-505399A10DC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3" name="Text Box 2">
            <a:extLst>
              <a:ext uri="{FF2B5EF4-FFF2-40B4-BE49-F238E27FC236}">
                <a16:creationId xmlns:a16="http://schemas.microsoft.com/office/drawing/2014/main" id="{ECFA2D4F-EA3B-C42F-4A89-DB232CF8A9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7284" name="Text Box 3">
            <a:extLst>
              <a:ext uri="{FF2B5EF4-FFF2-40B4-BE49-F238E27FC236}">
                <a16:creationId xmlns:a16="http://schemas.microsoft.com/office/drawing/2014/main" id="{CD15999C-547B-8BFB-A02C-F2D3A7A875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6">
            <a:extLst>
              <a:ext uri="{FF2B5EF4-FFF2-40B4-BE49-F238E27FC236}">
                <a16:creationId xmlns:a16="http://schemas.microsoft.com/office/drawing/2014/main" id="{1EEE1DBE-BFFE-64C5-2E26-07053D01FD8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FB7AD84-14BD-BE4F-95B2-816BC2C33290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1" name="Text Box 2">
            <a:extLst>
              <a:ext uri="{FF2B5EF4-FFF2-40B4-BE49-F238E27FC236}">
                <a16:creationId xmlns:a16="http://schemas.microsoft.com/office/drawing/2014/main" id="{B31CA03B-C352-F64E-06FF-0F483D0182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9332" name="Text Box 3">
            <a:extLst>
              <a:ext uri="{FF2B5EF4-FFF2-40B4-BE49-F238E27FC236}">
                <a16:creationId xmlns:a16="http://schemas.microsoft.com/office/drawing/2014/main" id="{4816EDFB-881E-F180-1E6D-AE167DB5A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6">
            <a:extLst>
              <a:ext uri="{FF2B5EF4-FFF2-40B4-BE49-F238E27FC236}">
                <a16:creationId xmlns:a16="http://schemas.microsoft.com/office/drawing/2014/main" id="{0DD38AAE-3758-1617-08AF-E3D6E86854C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578322D-D38A-D84E-A7E6-A29128718790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79" name="Text Box 2">
            <a:extLst>
              <a:ext uri="{FF2B5EF4-FFF2-40B4-BE49-F238E27FC236}">
                <a16:creationId xmlns:a16="http://schemas.microsoft.com/office/drawing/2014/main" id="{8C267793-71E1-413F-D64D-22EE233F27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1380" name="Text Box 3">
            <a:extLst>
              <a:ext uri="{FF2B5EF4-FFF2-40B4-BE49-F238E27FC236}">
                <a16:creationId xmlns:a16="http://schemas.microsoft.com/office/drawing/2014/main" id="{814B0518-80C6-2E59-E6D0-C23E07524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6">
            <a:extLst>
              <a:ext uri="{FF2B5EF4-FFF2-40B4-BE49-F238E27FC236}">
                <a16:creationId xmlns:a16="http://schemas.microsoft.com/office/drawing/2014/main" id="{D0583C5E-F4F7-821B-64F5-005DC033E06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FD9E222-FBE8-CE48-B7A1-A93C5E45BDD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27" name="Text Box 2">
            <a:extLst>
              <a:ext uri="{FF2B5EF4-FFF2-40B4-BE49-F238E27FC236}">
                <a16:creationId xmlns:a16="http://schemas.microsoft.com/office/drawing/2014/main" id="{94ABA3B0-B78F-9ADF-7497-A296C84BBE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3428" name="Text Box 3">
            <a:extLst>
              <a:ext uri="{FF2B5EF4-FFF2-40B4-BE49-F238E27FC236}">
                <a16:creationId xmlns:a16="http://schemas.microsoft.com/office/drawing/2014/main" id="{C2E71F88-9B27-3EBF-88E4-337C5753E8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6">
            <a:extLst>
              <a:ext uri="{FF2B5EF4-FFF2-40B4-BE49-F238E27FC236}">
                <a16:creationId xmlns:a16="http://schemas.microsoft.com/office/drawing/2014/main" id="{56A30812-186A-D46A-E6AE-BFD95AD6B6D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9B85545-969E-FA42-A383-4B058608FD53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5475" name="Text Box 2">
            <a:extLst>
              <a:ext uri="{FF2B5EF4-FFF2-40B4-BE49-F238E27FC236}">
                <a16:creationId xmlns:a16="http://schemas.microsoft.com/office/drawing/2014/main" id="{7E2E1365-A9D3-AC90-0103-BB44295A10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5476" name="Text Box 3">
            <a:extLst>
              <a:ext uri="{FF2B5EF4-FFF2-40B4-BE49-F238E27FC236}">
                <a16:creationId xmlns:a16="http://schemas.microsoft.com/office/drawing/2014/main" id="{0B95FB2D-6B9D-83A4-FF57-CF756DD590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6">
            <a:extLst>
              <a:ext uri="{FF2B5EF4-FFF2-40B4-BE49-F238E27FC236}">
                <a16:creationId xmlns:a16="http://schemas.microsoft.com/office/drawing/2014/main" id="{DAEAACD8-D33D-C344-F88A-3F5F36614C3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B23117A-BEDE-7C4D-88FD-CB4AC9F249C5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3" name="Text Box 2">
            <a:extLst>
              <a:ext uri="{FF2B5EF4-FFF2-40B4-BE49-F238E27FC236}">
                <a16:creationId xmlns:a16="http://schemas.microsoft.com/office/drawing/2014/main" id="{68726434-8576-8CCC-B8C3-539748A807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7524" name="Text Box 3">
            <a:extLst>
              <a:ext uri="{FF2B5EF4-FFF2-40B4-BE49-F238E27FC236}">
                <a16:creationId xmlns:a16="http://schemas.microsoft.com/office/drawing/2014/main" id="{6DD70963-B0E9-F128-9743-68F0841471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6">
            <a:extLst>
              <a:ext uri="{FF2B5EF4-FFF2-40B4-BE49-F238E27FC236}">
                <a16:creationId xmlns:a16="http://schemas.microsoft.com/office/drawing/2014/main" id="{D03A0125-63F0-8D07-61CA-F779152FE36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B2671FF-5F44-144B-9A92-95D78541FFA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Text Box 2">
            <a:extLst>
              <a:ext uri="{FF2B5EF4-FFF2-40B4-BE49-F238E27FC236}">
                <a16:creationId xmlns:a16="http://schemas.microsoft.com/office/drawing/2014/main" id="{C26F6215-5C6A-90FD-D0EC-216FCF345D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9572" name="Text Box 3">
            <a:extLst>
              <a:ext uri="{FF2B5EF4-FFF2-40B4-BE49-F238E27FC236}">
                <a16:creationId xmlns:a16="http://schemas.microsoft.com/office/drawing/2014/main" id="{1AD85BC5-5FCD-6893-5C25-6D3C1EC8A0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6">
            <a:extLst>
              <a:ext uri="{FF2B5EF4-FFF2-40B4-BE49-F238E27FC236}">
                <a16:creationId xmlns:a16="http://schemas.microsoft.com/office/drawing/2014/main" id="{CFF54907-0826-90B8-5C6F-A2B4A881D46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87EB7FE-F9B9-FA4D-BEF4-239423D0C1E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1619" name="Text Box 2">
            <a:extLst>
              <a:ext uri="{FF2B5EF4-FFF2-40B4-BE49-F238E27FC236}">
                <a16:creationId xmlns:a16="http://schemas.microsoft.com/office/drawing/2014/main" id="{CC790456-E7F7-A8AF-F199-627502F45E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1620" name="Text Box 3">
            <a:extLst>
              <a:ext uri="{FF2B5EF4-FFF2-40B4-BE49-F238E27FC236}">
                <a16:creationId xmlns:a16="http://schemas.microsoft.com/office/drawing/2014/main" id="{DC409061-E571-A19E-FE8C-FF7515891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6">
            <a:extLst>
              <a:ext uri="{FF2B5EF4-FFF2-40B4-BE49-F238E27FC236}">
                <a16:creationId xmlns:a16="http://schemas.microsoft.com/office/drawing/2014/main" id="{8147CB61-987F-92EB-AB49-F24C4F2A85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3058B05-257C-1F45-99E1-91783DDB61B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3667" name="Text Box 2">
            <a:extLst>
              <a:ext uri="{FF2B5EF4-FFF2-40B4-BE49-F238E27FC236}">
                <a16:creationId xmlns:a16="http://schemas.microsoft.com/office/drawing/2014/main" id="{EDF1BA71-B482-ACFC-63DC-B13D4ED521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3668" name="Text Box 3">
            <a:extLst>
              <a:ext uri="{FF2B5EF4-FFF2-40B4-BE49-F238E27FC236}">
                <a16:creationId xmlns:a16="http://schemas.microsoft.com/office/drawing/2014/main" id="{FE8E3FA1-0D7F-188B-0C57-0629A31B9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6">
            <a:extLst>
              <a:ext uri="{FF2B5EF4-FFF2-40B4-BE49-F238E27FC236}">
                <a16:creationId xmlns:a16="http://schemas.microsoft.com/office/drawing/2014/main" id="{341BAC5B-FA0B-4B1D-DDA5-CB1B1EC4E67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4F0F26D-BD44-1541-8799-3C42AF95177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15" name="Text Box 2">
            <a:extLst>
              <a:ext uri="{FF2B5EF4-FFF2-40B4-BE49-F238E27FC236}">
                <a16:creationId xmlns:a16="http://schemas.microsoft.com/office/drawing/2014/main" id="{D168D64B-3DAA-5483-2F15-7648283CB0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5716" name="Text Box 3">
            <a:extLst>
              <a:ext uri="{FF2B5EF4-FFF2-40B4-BE49-F238E27FC236}">
                <a16:creationId xmlns:a16="http://schemas.microsoft.com/office/drawing/2014/main" id="{9DBB588A-ABDD-D951-93EA-15C6E47EB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6">
            <a:extLst>
              <a:ext uri="{FF2B5EF4-FFF2-40B4-BE49-F238E27FC236}">
                <a16:creationId xmlns:a16="http://schemas.microsoft.com/office/drawing/2014/main" id="{C241359F-5945-920D-9B07-4937EEAA1B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9311184-4155-AF4E-BE2A-F0DBA9F38A3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7763" name="Text Box 2">
            <a:extLst>
              <a:ext uri="{FF2B5EF4-FFF2-40B4-BE49-F238E27FC236}">
                <a16:creationId xmlns:a16="http://schemas.microsoft.com/office/drawing/2014/main" id="{C83F0CAF-A64A-F272-7359-21A152260D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7764" name="Text Box 3">
            <a:extLst>
              <a:ext uri="{FF2B5EF4-FFF2-40B4-BE49-F238E27FC236}">
                <a16:creationId xmlns:a16="http://schemas.microsoft.com/office/drawing/2014/main" id="{308AA20C-EDD2-FEDF-CD09-FD1D3C053C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6">
            <a:extLst>
              <a:ext uri="{FF2B5EF4-FFF2-40B4-BE49-F238E27FC236}">
                <a16:creationId xmlns:a16="http://schemas.microsoft.com/office/drawing/2014/main" id="{333E3F77-68F2-BD90-CB0A-A3CBC04CB08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1FEB46B-FA9B-FE4D-8957-A4A9EC6D0E1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811" name="Text Box 2">
            <a:extLst>
              <a:ext uri="{FF2B5EF4-FFF2-40B4-BE49-F238E27FC236}">
                <a16:creationId xmlns:a16="http://schemas.microsoft.com/office/drawing/2014/main" id="{2E419238-8A51-8324-4085-4C6A88E6C2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9812" name="Text Box 3">
            <a:extLst>
              <a:ext uri="{FF2B5EF4-FFF2-40B4-BE49-F238E27FC236}">
                <a16:creationId xmlns:a16="http://schemas.microsoft.com/office/drawing/2014/main" id="{9BA7C615-9741-9C91-55D4-DD7071CEF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6">
            <a:extLst>
              <a:ext uri="{FF2B5EF4-FFF2-40B4-BE49-F238E27FC236}">
                <a16:creationId xmlns:a16="http://schemas.microsoft.com/office/drawing/2014/main" id="{AA3C4C29-4ABC-A03E-8582-7C42FE20D19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5975906-7EEE-1F49-8FAC-AE5C6D77E5A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1859" name="Text Box 2">
            <a:extLst>
              <a:ext uri="{FF2B5EF4-FFF2-40B4-BE49-F238E27FC236}">
                <a16:creationId xmlns:a16="http://schemas.microsoft.com/office/drawing/2014/main" id="{03080386-894A-BD2E-0AC1-1932DA59C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1860" name="Text Box 3">
            <a:extLst>
              <a:ext uri="{FF2B5EF4-FFF2-40B4-BE49-F238E27FC236}">
                <a16:creationId xmlns:a16="http://schemas.microsoft.com/office/drawing/2014/main" id="{72A43C36-FB61-27B1-EA97-867CA88285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6">
            <a:extLst>
              <a:ext uri="{FF2B5EF4-FFF2-40B4-BE49-F238E27FC236}">
                <a16:creationId xmlns:a16="http://schemas.microsoft.com/office/drawing/2014/main" id="{F0742120-799D-CEDF-2C05-9C2CB9A2E36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FA511C2-CF1E-BF46-823F-CA5C368893F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4931" name="Text Box 2">
            <a:extLst>
              <a:ext uri="{FF2B5EF4-FFF2-40B4-BE49-F238E27FC236}">
                <a16:creationId xmlns:a16="http://schemas.microsoft.com/office/drawing/2014/main" id="{D56A2A06-FB70-AFB1-F702-FF568BE58A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4932" name="Text Box 3">
            <a:extLst>
              <a:ext uri="{FF2B5EF4-FFF2-40B4-BE49-F238E27FC236}">
                <a16:creationId xmlns:a16="http://schemas.microsoft.com/office/drawing/2014/main" id="{990330EF-A3BF-AB2E-761C-C387086BD3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6">
            <a:extLst>
              <a:ext uri="{FF2B5EF4-FFF2-40B4-BE49-F238E27FC236}">
                <a16:creationId xmlns:a16="http://schemas.microsoft.com/office/drawing/2014/main" id="{411F1BF0-FAB5-9392-96E8-C67E6E8116C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ED0D3E3-4ADF-1145-A831-6CFE0DDF61E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79" name="Text Box 2">
            <a:extLst>
              <a:ext uri="{FF2B5EF4-FFF2-40B4-BE49-F238E27FC236}">
                <a16:creationId xmlns:a16="http://schemas.microsoft.com/office/drawing/2014/main" id="{3FB3EBA6-47C8-7ADE-7E37-117C659B59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6980" name="Text Box 3">
            <a:extLst>
              <a:ext uri="{FF2B5EF4-FFF2-40B4-BE49-F238E27FC236}">
                <a16:creationId xmlns:a16="http://schemas.microsoft.com/office/drawing/2014/main" id="{1D1AD7FE-B3CA-50DB-B65C-DEC30037A6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6">
            <a:extLst>
              <a:ext uri="{FF2B5EF4-FFF2-40B4-BE49-F238E27FC236}">
                <a16:creationId xmlns:a16="http://schemas.microsoft.com/office/drawing/2014/main" id="{84F5082F-9F18-E090-9287-E7B3AEA75D3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DD68A20-7306-8F44-9CCF-280053B450F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9027" name="Text Box 2">
            <a:extLst>
              <a:ext uri="{FF2B5EF4-FFF2-40B4-BE49-F238E27FC236}">
                <a16:creationId xmlns:a16="http://schemas.microsoft.com/office/drawing/2014/main" id="{E1B23B76-561C-F1DE-5A70-23660F02C9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9028" name="Text Box 3">
            <a:extLst>
              <a:ext uri="{FF2B5EF4-FFF2-40B4-BE49-F238E27FC236}">
                <a16:creationId xmlns:a16="http://schemas.microsoft.com/office/drawing/2014/main" id="{A2273A18-D670-595F-42C9-CA307284F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Plassholder for lysbilde 1">
            <a:extLst>
              <a:ext uri="{FF2B5EF4-FFF2-40B4-BE49-F238E27FC236}">
                <a16:creationId xmlns:a16="http://schemas.microsoft.com/office/drawing/2014/main" id="{B1E87C66-93AB-B194-84C4-0C384BB0B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1074" name="Plassholder for notater 2">
            <a:extLst>
              <a:ext uri="{FF2B5EF4-FFF2-40B4-BE49-F238E27FC236}">
                <a16:creationId xmlns:a16="http://schemas.microsoft.com/office/drawing/2014/main" id="{9F27B2F6-77AA-DAE8-8BB6-29F5AB2180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nb-NO" dirty="0"/>
          </a:p>
        </p:txBody>
      </p:sp>
      <p:sp>
        <p:nvSpPr>
          <p:cNvPr id="131075" name="Plassholder for lysbildenummer 3">
            <a:extLst>
              <a:ext uri="{FF2B5EF4-FFF2-40B4-BE49-F238E27FC236}">
                <a16:creationId xmlns:a16="http://schemas.microsoft.com/office/drawing/2014/main" id="{D0D7A56C-5ED4-0386-2607-2C4B6060437E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A4495E1-4528-8942-9D49-194700F24C6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6">
            <a:extLst>
              <a:ext uri="{FF2B5EF4-FFF2-40B4-BE49-F238E27FC236}">
                <a16:creationId xmlns:a16="http://schemas.microsoft.com/office/drawing/2014/main" id="{827BF8A5-0E15-377F-783E-2A7CF6FB6F8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ACB483E-F54F-1242-A2E6-A878A97F316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4147" name="Text Box 2">
            <a:extLst>
              <a:ext uri="{FF2B5EF4-FFF2-40B4-BE49-F238E27FC236}">
                <a16:creationId xmlns:a16="http://schemas.microsoft.com/office/drawing/2014/main" id="{C22CB766-BE07-48A3-C2BB-904D2C12F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34148" name="Text Box 3">
            <a:extLst>
              <a:ext uri="{FF2B5EF4-FFF2-40B4-BE49-F238E27FC236}">
                <a16:creationId xmlns:a16="http://schemas.microsoft.com/office/drawing/2014/main" id="{6D1B3A64-58BE-18B3-AFC1-F09B001A3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6">
            <a:extLst>
              <a:ext uri="{FF2B5EF4-FFF2-40B4-BE49-F238E27FC236}">
                <a16:creationId xmlns:a16="http://schemas.microsoft.com/office/drawing/2014/main" id="{45A42CE7-636D-3A81-3D39-AD01A118AAE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5CE0F10-822A-E643-86C5-48A2C8CA373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6195" name="Text Box 2">
            <a:extLst>
              <a:ext uri="{FF2B5EF4-FFF2-40B4-BE49-F238E27FC236}">
                <a16:creationId xmlns:a16="http://schemas.microsoft.com/office/drawing/2014/main" id="{F827E118-1D4E-39C1-B1D3-E33C279384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36196" name="Text Box 3">
            <a:extLst>
              <a:ext uri="{FF2B5EF4-FFF2-40B4-BE49-F238E27FC236}">
                <a16:creationId xmlns:a16="http://schemas.microsoft.com/office/drawing/2014/main" id="{73587905-B481-CFED-63FD-400D462EB9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6">
            <a:extLst>
              <a:ext uri="{FF2B5EF4-FFF2-40B4-BE49-F238E27FC236}">
                <a16:creationId xmlns:a16="http://schemas.microsoft.com/office/drawing/2014/main" id="{5C78C6D6-0A4C-42AE-5FB0-70206E49254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513FF28-3540-6B42-B8E2-981CD8E1191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8243" name="Text Box 2">
            <a:extLst>
              <a:ext uri="{FF2B5EF4-FFF2-40B4-BE49-F238E27FC236}">
                <a16:creationId xmlns:a16="http://schemas.microsoft.com/office/drawing/2014/main" id="{7BDF0C85-9EA2-9544-6239-D08E31420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38244" name="Text Box 3">
            <a:extLst>
              <a:ext uri="{FF2B5EF4-FFF2-40B4-BE49-F238E27FC236}">
                <a16:creationId xmlns:a16="http://schemas.microsoft.com/office/drawing/2014/main" id="{9EE53487-48EA-AAA3-7371-3C13243E2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6">
            <a:extLst>
              <a:ext uri="{FF2B5EF4-FFF2-40B4-BE49-F238E27FC236}">
                <a16:creationId xmlns:a16="http://schemas.microsoft.com/office/drawing/2014/main" id="{FF4E0702-0552-AA41-874A-42C27943D1D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B8343F6-DFED-254C-88BA-CEA933037B1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0291" name="Text Box 2">
            <a:extLst>
              <a:ext uri="{FF2B5EF4-FFF2-40B4-BE49-F238E27FC236}">
                <a16:creationId xmlns:a16="http://schemas.microsoft.com/office/drawing/2014/main" id="{7DAC802F-8215-7A14-7921-AB127E8395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0292" name="Text Box 3">
            <a:extLst>
              <a:ext uri="{FF2B5EF4-FFF2-40B4-BE49-F238E27FC236}">
                <a16:creationId xmlns:a16="http://schemas.microsoft.com/office/drawing/2014/main" id="{144663A2-29DB-F54A-70DC-6F6196D88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6">
            <a:extLst>
              <a:ext uri="{FF2B5EF4-FFF2-40B4-BE49-F238E27FC236}">
                <a16:creationId xmlns:a16="http://schemas.microsoft.com/office/drawing/2014/main" id="{6F153CB7-18A5-77A2-924F-4710696257D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DB538D1-6655-364D-9777-1514B739727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2339" name="Text Box 2">
            <a:extLst>
              <a:ext uri="{FF2B5EF4-FFF2-40B4-BE49-F238E27FC236}">
                <a16:creationId xmlns:a16="http://schemas.microsoft.com/office/drawing/2014/main" id="{11CD74DF-3759-647D-C851-850BE7A716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2340" name="Text Box 3">
            <a:extLst>
              <a:ext uri="{FF2B5EF4-FFF2-40B4-BE49-F238E27FC236}">
                <a16:creationId xmlns:a16="http://schemas.microsoft.com/office/drawing/2014/main" id="{028A60EA-7541-28CB-8D66-4362BF768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6">
            <a:extLst>
              <a:ext uri="{FF2B5EF4-FFF2-40B4-BE49-F238E27FC236}">
                <a16:creationId xmlns:a16="http://schemas.microsoft.com/office/drawing/2014/main" id="{68040D68-9D62-4EB2-8B32-2C701027F82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44A180D-57CD-D145-8F4B-A49A390E5F2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4387" name="Text Box 2">
            <a:extLst>
              <a:ext uri="{FF2B5EF4-FFF2-40B4-BE49-F238E27FC236}">
                <a16:creationId xmlns:a16="http://schemas.microsoft.com/office/drawing/2014/main" id="{FD2C0DDC-F540-F4B9-92C6-3A40F00800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4388" name="Text Box 3">
            <a:extLst>
              <a:ext uri="{FF2B5EF4-FFF2-40B4-BE49-F238E27FC236}">
                <a16:creationId xmlns:a16="http://schemas.microsoft.com/office/drawing/2014/main" id="{C2414D2F-D07A-34B9-5B83-E55A19675D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6">
            <a:extLst>
              <a:ext uri="{FF2B5EF4-FFF2-40B4-BE49-F238E27FC236}">
                <a16:creationId xmlns:a16="http://schemas.microsoft.com/office/drawing/2014/main" id="{F051115E-3B2A-FE7C-1BA6-63A8CAE514D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3BB0E5B-166B-5D4A-B784-2CE508CDB17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7459" name="Text Box 2">
            <a:extLst>
              <a:ext uri="{FF2B5EF4-FFF2-40B4-BE49-F238E27FC236}">
                <a16:creationId xmlns:a16="http://schemas.microsoft.com/office/drawing/2014/main" id="{4923EDA6-6701-2B46-7119-0F5AF26121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7460" name="Text Box 3">
            <a:extLst>
              <a:ext uri="{FF2B5EF4-FFF2-40B4-BE49-F238E27FC236}">
                <a16:creationId xmlns:a16="http://schemas.microsoft.com/office/drawing/2014/main" id="{9542F664-5423-57B5-CEE7-3B0E6E7299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6">
            <a:extLst>
              <a:ext uri="{FF2B5EF4-FFF2-40B4-BE49-F238E27FC236}">
                <a16:creationId xmlns:a16="http://schemas.microsoft.com/office/drawing/2014/main" id="{7D447F90-936A-3E4B-5080-038E96D76F1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5DBAE41-AF0C-7240-A72C-312A111D844F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F8B66CFC-AC69-EEAF-9EF2-CB384D362A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F02CE653-FA7B-65C9-1622-50C47AB9F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6">
            <a:extLst>
              <a:ext uri="{FF2B5EF4-FFF2-40B4-BE49-F238E27FC236}">
                <a16:creationId xmlns:a16="http://schemas.microsoft.com/office/drawing/2014/main" id="{D2983FDD-619B-ED32-F8D6-69C5645028F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6D31DC7-22E4-ED48-969A-43313BD85BC1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1555" name="Text Box 1">
            <a:extLst>
              <a:ext uri="{FF2B5EF4-FFF2-40B4-BE49-F238E27FC236}">
                <a16:creationId xmlns:a16="http://schemas.microsoft.com/office/drawing/2014/main" id="{1A31F30E-9096-D719-0AFF-B7462A0AD8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1556" name="Text Box 2">
            <a:extLst>
              <a:ext uri="{FF2B5EF4-FFF2-40B4-BE49-F238E27FC236}">
                <a16:creationId xmlns:a16="http://schemas.microsoft.com/office/drawing/2014/main" id="{CAEAFF3C-BB47-B557-319D-20AFB0CA2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6">
            <a:extLst>
              <a:ext uri="{FF2B5EF4-FFF2-40B4-BE49-F238E27FC236}">
                <a16:creationId xmlns:a16="http://schemas.microsoft.com/office/drawing/2014/main" id="{993C08BC-002A-35D6-695D-8E1FBD6156E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0EFA31B-BB8C-5840-A058-886D9C9E79F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Text Box 1">
            <a:extLst>
              <a:ext uri="{FF2B5EF4-FFF2-40B4-BE49-F238E27FC236}">
                <a16:creationId xmlns:a16="http://schemas.microsoft.com/office/drawing/2014/main" id="{D6139EEE-6601-4CF4-78F2-4B707AD27D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04" name="Text Box 2">
            <a:extLst>
              <a:ext uri="{FF2B5EF4-FFF2-40B4-BE49-F238E27FC236}">
                <a16:creationId xmlns:a16="http://schemas.microsoft.com/office/drawing/2014/main" id="{448ECAA5-C410-6814-E2BD-EFC7626F1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6">
            <a:extLst>
              <a:ext uri="{FF2B5EF4-FFF2-40B4-BE49-F238E27FC236}">
                <a16:creationId xmlns:a16="http://schemas.microsoft.com/office/drawing/2014/main" id="{AC5DCC51-9662-0433-E835-2700390CEEA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C0E3399-E404-394C-B1E1-C4DD7DD2DB8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5651" name="Text Box 1">
            <a:extLst>
              <a:ext uri="{FF2B5EF4-FFF2-40B4-BE49-F238E27FC236}">
                <a16:creationId xmlns:a16="http://schemas.microsoft.com/office/drawing/2014/main" id="{418191FB-22EF-B9FB-9980-851CEC88C2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5652" name="Text Box 2">
            <a:extLst>
              <a:ext uri="{FF2B5EF4-FFF2-40B4-BE49-F238E27FC236}">
                <a16:creationId xmlns:a16="http://schemas.microsoft.com/office/drawing/2014/main" id="{9CD9BA04-A020-077C-3F06-FA7C24FA3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2638" y="1727200"/>
            <a:ext cx="8567737" cy="126047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s-ES_tradnl" altLang="nb-NO" noProof="0"/>
              <a:t>Haga clic para modificar el estilo de título del patrón</a:t>
            </a:r>
          </a:p>
        </p:txBody>
      </p:sp>
      <p:sp>
        <p:nvSpPr>
          <p:cNvPr id="6246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513" y="3781425"/>
            <a:ext cx="8561387" cy="1931988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s-ES_tradnl" altLang="nb-NO" noProof="0"/>
              <a:t>Haga clic para modificar el estilo de subtítulo del patrón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D886248C-2C30-C238-6E19-0096B8EB1A3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6303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1" y="-36587"/>
            <a:ext cx="10080625" cy="540000"/>
          </a:xfrm>
          <a:solidFill>
            <a:srgbClr val="0070C0"/>
          </a:solidFill>
          <a:ln>
            <a:noFill/>
          </a:ln>
        </p:spPr>
        <p:txBody>
          <a:bodyPr lIns="72000" tIns="50400" rIns="72000" bIns="3600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CBED646-1BB6-EEEE-0269-0A39F4A91C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53D225A3-5512-A54F-8FFA-8E8636CF153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3DA8F01-D903-B417-129F-AB5F122287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498216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1BED9F7-A5BC-58DB-449B-DA27FCBF34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63BE51B3-BEFB-7F4A-A3D7-178A4767E012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E188A86-C497-D05A-2998-FB42C9493B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0237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392738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A8C242-A427-4CF3-294B-2B3CB3D339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9FE5FBC6-3ED6-2547-9EA7-5649EF597C38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F83C4E-0EC3-584A-FC69-00879C61D5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51793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2714776-53CB-B18C-6166-D14A5DA1FB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D68EB9D2-6CD3-F14D-A551-0D2D6B6094D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624A616-E389-CF7A-148E-27CCDAEC50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90723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1" y="9410"/>
            <a:ext cx="10080625" cy="555308"/>
          </a:xfrm>
          <a:solidFill>
            <a:srgbClr val="0070C0"/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6B8D678-AB40-A3CC-9965-4CB3E469EA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3DEB5860-3F20-604A-B520-6A334C892D70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E30BADD-42B4-ED9D-1B3E-6F2F1F8069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07789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AA607D1-58B7-A0F3-7E44-97258FCEF9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142C2D82-0F4A-E346-BD7D-4D467D296202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1C6E259-5C3B-79F0-B9F7-DA950E9BA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79221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1A0E91-BBD2-0947-B081-FB246701A9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C4ACBC52-9024-634F-81C9-CFA4BD1D334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403870-B69E-A073-DF48-8F74A7BFE6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73925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C7F4A0-A222-CAD3-BA45-198054F96D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182A2705-92CE-854A-B2E6-62DAF7BAC5D6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EFB2DB-4297-5B2E-D35E-C8ABD2F0FB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46650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10F3461-C6A9-BA0D-5EBE-1100160A7D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D96F0C83-D128-8242-851B-AC75BD400623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B49A36-FC16-FC65-9A05-F86F3D2FCD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6043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sz="quarter"/>
          </p:nvPr>
        </p:nvSpPr>
        <p:spPr>
          <a:xfrm>
            <a:off x="735013" y="309563"/>
            <a:ext cx="9009062" cy="5048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690563" y="1112838"/>
            <a:ext cx="4549775" cy="27543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392738" y="1112838"/>
            <a:ext cx="4549775" cy="27543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690563" y="4019550"/>
            <a:ext cx="4549775" cy="27543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392738" y="4019550"/>
            <a:ext cx="4549775" cy="27543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AB59B8F-5A4F-B154-ED73-2BCD020DB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9F7AEDAF-100A-0D44-A573-8E895B19A850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B62BF72-5CAE-E6AF-BCC0-6F4198B7FE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430976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5013" y="309563"/>
            <a:ext cx="9009062" cy="5048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5392738" y="1112838"/>
            <a:ext cx="4549775" cy="5661025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B60D38-9142-82A0-3AA6-1AE9050FB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63221819-7F8C-5A40-B3B2-D2EE268DF8D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21920A-A9C9-9CBD-9036-5BE99DFD76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684005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5013" y="309563"/>
            <a:ext cx="9009062" cy="5048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392738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85827A-60EE-A296-7460-121591AA6A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1C9A474B-FFBC-1E43-83DC-80B9EC1C5D67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686478-E8D1-F7E7-3BFB-4891D6DD27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34104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7220"/>
            <a:ext cx="10080625" cy="532257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392738" y="1112838"/>
            <a:ext cx="4549775" cy="27543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5392738" y="4019550"/>
            <a:ext cx="4549775" cy="27543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FCE2F-BF74-9D3F-CCF5-835376E1FA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51C7DBFB-A335-FC40-9307-78C3068FFE77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4B6455-869F-3123-FF51-6D69416971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33349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A943F097-6A73-3951-4D50-5614CDFEC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5013" y="309563"/>
            <a:ext cx="900906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nb-NO"/>
              <a:t>Haga clic para modificar el estilo de título del patrón</a:t>
            </a:r>
          </a:p>
        </p:txBody>
      </p:sp>
      <p:sp>
        <p:nvSpPr>
          <p:cNvPr id="1027" name="Rectangle 4">
            <a:extLst>
              <a:ext uri="{FF2B5EF4-FFF2-40B4-BE49-F238E27FC236}">
                <a16:creationId xmlns:a16="http://schemas.microsoft.com/office/drawing/2014/main" id="{CA01206F-890D-6B38-FC08-594F83503F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0563" y="1112838"/>
            <a:ext cx="9251950" cy="566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nb-NO"/>
              <a:t>Haga clic para modificar el estilo de texto del patrón</a:t>
            </a:r>
          </a:p>
          <a:p>
            <a:pPr lvl="1"/>
            <a:r>
              <a:rPr lang="es-ES_tradnl" altLang="nb-NO"/>
              <a:t>Segundo nivel</a:t>
            </a:r>
          </a:p>
          <a:p>
            <a:pPr lvl="2"/>
            <a:r>
              <a:rPr lang="es-ES_tradnl" altLang="nb-NO"/>
              <a:t>Tercer nivel</a:t>
            </a:r>
          </a:p>
          <a:p>
            <a:pPr lvl="3"/>
            <a:r>
              <a:rPr lang="es-ES_tradnl" altLang="nb-NO"/>
              <a:t>Cuarto nivel</a:t>
            </a:r>
          </a:p>
          <a:p>
            <a:pPr lvl="4"/>
            <a:r>
              <a:rPr lang="es-ES_tradnl" altLang="nb-NO"/>
              <a:t>Quinto nivel</a:t>
            </a:r>
          </a:p>
        </p:txBody>
      </p:sp>
      <p:sp>
        <p:nvSpPr>
          <p:cNvPr id="623621" name="Rectangle 5">
            <a:extLst>
              <a:ext uri="{FF2B5EF4-FFF2-40B4-BE49-F238E27FC236}">
                <a16:creationId xmlns:a16="http://schemas.microsoft.com/office/drawing/2014/main" id="{D46D87F4-3A59-8C32-EF7F-511AAB1031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77125" y="7138988"/>
            <a:ext cx="2182813" cy="2524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>
            <a:lvl1pPr algn="r" defTabSz="1008063">
              <a:defRPr sz="1300">
                <a:solidFill>
                  <a:srgbClr val="3366CC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7626E171-AC17-764D-810D-6E19A6F70651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23622" name="Rectangle 6">
            <a:extLst>
              <a:ext uri="{FF2B5EF4-FFF2-40B4-BE49-F238E27FC236}">
                <a16:creationId xmlns:a16="http://schemas.microsoft.com/office/drawing/2014/main" id="{4C3843C6-7CC8-7F59-657C-842408BEBB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4825" y="7138988"/>
            <a:ext cx="5627688" cy="2524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>
            <a:lvl1pPr algn="l" defTabSz="1008063">
              <a:defRPr sz="1300">
                <a:solidFill>
                  <a:srgbClr val="3366CC"/>
                </a:solidFill>
                <a:latin typeface="+mn-lt"/>
              </a:defRPr>
            </a:lvl1pPr>
          </a:lstStyle>
          <a:p>
            <a:pPr>
              <a:defRPr/>
            </a:pPr>
            <a:endParaRPr lang="es-ES_tradnl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</p:sldLayoutIdLst>
  <p:hf sldNum="0" hdr="0" ftr="0"/>
  <p:txStyles>
    <p:titleStyle>
      <a:lvl1pPr algn="l" defTabSz="1008063" rtl="0" eaLnBrk="0" fontAlgn="base" hangingPunct="0">
        <a:spcBef>
          <a:spcPct val="0"/>
        </a:spcBef>
        <a:spcAft>
          <a:spcPct val="0"/>
        </a:spcAft>
        <a:defRPr sz="3500" kern="1200">
          <a:solidFill>
            <a:srgbClr val="3366CC"/>
          </a:solidFill>
          <a:latin typeface="+mj-lt"/>
          <a:ea typeface="+mj-ea"/>
          <a:cs typeface="+mj-cs"/>
        </a:defRPr>
      </a:lvl1pPr>
      <a:lvl2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2pPr>
      <a:lvl3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3pPr>
      <a:lvl4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4pPr>
      <a:lvl5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5pPr>
      <a:lvl6pPr marL="4572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6pPr>
      <a:lvl7pPr marL="9144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7pPr>
      <a:lvl8pPr marL="13716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8pPr>
      <a:lvl9pPr marL="18288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9pPr>
    </p:titleStyle>
    <p:bodyStyle>
      <a:lvl1pPr marL="207963" indent="-207963" algn="l" defTabSz="1008063" rtl="0" eaLnBrk="0" fontAlgn="base" hangingPunct="0">
        <a:spcBef>
          <a:spcPct val="20000"/>
        </a:spcBef>
        <a:spcAft>
          <a:spcPct val="0"/>
        </a:spcAft>
        <a:defRPr sz="2700" kern="1200">
          <a:solidFill>
            <a:srgbClr val="CC3300"/>
          </a:solidFill>
          <a:latin typeface="+mn-lt"/>
          <a:ea typeface="+mn-ea"/>
          <a:cs typeface="+mn-cs"/>
        </a:defRPr>
      </a:lvl1pPr>
      <a:lvl2pPr marL="733425" indent="-315913" algn="l" defTabSz="1008063" rtl="0" eaLnBrk="0" fontAlgn="base" hangingPunct="0">
        <a:spcBef>
          <a:spcPct val="10000"/>
        </a:spcBef>
        <a:spcAft>
          <a:spcPct val="0"/>
        </a:spcAft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388" indent="-252413" algn="l" defTabSz="1008063" rtl="0" eaLnBrk="0" fontAlgn="base" hangingPunct="0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52413" algn="l" defTabSz="1008063" rtl="0" eaLnBrk="0" fontAlgn="base" hangingPunct="0">
        <a:spcBef>
          <a:spcPct val="20000"/>
        </a:spcBef>
        <a:spcAft>
          <a:spcPct val="0"/>
        </a:spcAft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19313" indent="-252413" algn="l" defTabSz="1008063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7.png"/><Relationship Id="rId10" Type="http://schemas.openxmlformats.org/officeDocument/2006/relationships/image" Target="../media/image39.png"/><Relationship Id="rId4" Type="http://schemas.openxmlformats.org/officeDocument/2006/relationships/image" Target="../media/image25.png"/><Relationship Id="rId9" Type="http://schemas.openxmlformats.org/officeDocument/2006/relationships/image" Target="../media/image38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18763224-D57A-55E3-5C94-04B0392814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76263" y="755650"/>
            <a:ext cx="8567737" cy="1547813"/>
          </a:xfrm>
        </p:spPr>
        <p:txBody>
          <a:bodyPr/>
          <a:lstStyle/>
          <a:p>
            <a:r>
              <a:rPr lang="en-US" altLang="nb-NO" b="1" dirty="0"/>
              <a:t>Interconnection Networks </a:t>
            </a:r>
            <a:br>
              <a:rPr lang="en-US" altLang="nb-NO" b="1" dirty="0"/>
            </a:br>
            <a:r>
              <a:rPr lang="en-US" altLang="nb-NO" sz="2000" b="1" dirty="0"/>
              <a:t>High Performance Computing / </a:t>
            </a:r>
            <a:br>
              <a:rPr lang="en-US" altLang="nb-NO" sz="2000" b="1" dirty="0"/>
            </a:br>
            <a:r>
              <a:rPr lang="en-US" altLang="nb-NO" sz="2000" b="1" i="1" dirty="0"/>
              <a:t>Computer Architecture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D3AA8535-06A1-F48F-7087-6C76BC5AF67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76263" y="3005138"/>
            <a:ext cx="8561387" cy="3024187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nb-NO" sz="2400" dirty="0">
                <a:solidFill>
                  <a:schemeClr val="tx1"/>
                </a:solidFill>
              </a:rPr>
              <a:t>Tor </a:t>
            </a:r>
            <a:r>
              <a:rPr lang="en-US" altLang="nb-NO" sz="2400" dirty="0" err="1">
                <a:solidFill>
                  <a:schemeClr val="tx1"/>
                </a:solidFill>
              </a:rPr>
              <a:t>Skeie</a:t>
            </a:r>
            <a:endParaRPr lang="en-US" altLang="nb-NO" sz="2400" dirty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altLang="nb-NO" sz="2400" dirty="0">
                <a:solidFill>
                  <a:schemeClr val="tx1"/>
                </a:solidFill>
              </a:rPr>
              <a:t>University of Oslo and Simula Research Laboratory</a:t>
            </a:r>
          </a:p>
        </p:txBody>
      </p:sp>
      <p:sp>
        <p:nvSpPr>
          <p:cNvPr id="18435" name="Text Box 4">
            <a:extLst>
              <a:ext uri="{FF2B5EF4-FFF2-40B4-BE49-F238E27FC236}">
                <a16:creationId xmlns:a16="http://schemas.microsoft.com/office/drawing/2014/main" id="{A30FDE67-DD44-9B0E-9D86-709A3CF08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4645025"/>
            <a:ext cx="5957888" cy="150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With major presentation contribution from:</a:t>
            </a:r>
            <a:b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</a:br>
            <a: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José Flich, </a:t>
            </a:r>
            <a:r>
              <a:rPr lang="en-US" altLang="nb-NO" sz="1800">
                <a:solidFill>
                  <a:schemeClr val="tx1"/>
                </a:solidFill>
              </a:rPr>
              <a:t>Universidad Politécnica de Valencia</a:t>
            </a:r>
          </a:p>
          <a:p>
            <a:pPr algn="ctr">
              <a:lnSpc>
                <a:spcPct val="90000"/>
              </a:lnSpc>
            </a:pPr>
            <a:r>
              <a:rPr lang="en-US" altLang="nb-NO" sz="1800" i="1">
                <a:solidFill>
                  <a:schemeClr val="tx1"/>
                </a:solidFill>
              </a:rPr>
              <a:t>Timothy Mark Pinkston</a:t>
            </a:r>
            <a:r>
              <a:rPr lang="en-US" altLang="nb-NO" sz="1800">
                <a:solidFill>
                  <a:schemeClr val="tx1"/>
                </a:solidFill>
              </a:rPr>
              <a:t>, University of Southern California</a:t>
            </a:r>
          </a:p>
          <a:p>
            <a:pPr algn="ctr">
              <a:spcBef>
                <a:spcPct val="0"/>
              </a:spcBef>
            </a:pPr>
            <a:endParaRPr lang="en-US" altLang="nb-NO" sz="1800" i="1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pic>
        <p:nvPicPr>
          <p:cNvPr id="18436" name="Picture 8">
            <a:extLst>
              <a:ext uri="{FF2B5EF4-FFF2-40B4-BE49-F238E27FC236}">
                <a16:creationId xmlns:a16="http://schemas.microsoft.com/office/drawing/2014/main" id="{F129139C-8C83-7F8A-219F-298435497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732588"/>
            <a:ext cx="2747962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9A56A4B-80E8-BB39-A793-FB15E9D5E9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Introduction</a:t>
            </a:r>
          </a:p>
        </p:txBody>
      </p:sp>
      <p:sp>
        <p:nvSpPr>
          <p:cNvPr id="1549315" name="Rectangle 3">
            <a:extLst>
              <a:ext uri="{FF2B5EF4-FFF2-40B4-BE49-F238E27FC236}">
                <a16:creationId xmlns:a16="http://schemas.microsoft.com/office/drawing/2014/main" id="{062CFAA3-A842-5BD2-8F00-17FACE17C4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1112838"/>
            <a:ext cx="9251950" cy="621247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Reasons to devote attention to interconnection networks – “interconnects”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They provide connectivity within a single computer system at many levels, and between aggregated computers to offer High Performance Computing (HPC)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Trends:</a:t>
            </a:r>
            <a:r>
              <a:rPr lang="en-GB" altLang="nb-NO" dirty="0"/>
              <a:t> The convergence going on between AI and HPC </a:t>
            </a:r>
            <a:r>
              <a:rPr lang="en-US" dirty="0"/>
              <a:t>requires smarter networks and ultra-high connectivity</a:t>
            </a:r>
            <a:r>
              <a:rPr lang="en-GB" altLang="nb-NO" dirty="0"/>
              <a:t> – application trends: Big Data, AI/ML, Internet of Things, Life Science …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increased computing power and storage capacity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switched networks are replacing buses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Computer architects </a:t>
            </a:r>
            <a:r>
              <a:rPr lang="en-GB" altLang="nb-NO" i="1" u="sng" dirty="0">
                <a:solidFill>
                  <a:schemeClr val="accent2"/>
                </a:solidFill>
              </a:rPr>
              <a:t>must understand interconnect problems and solutions</a:t>
            </a:r>
            <a:r>
              <a:rPr lang="en-GB" altLang="nb-NO" i="1" dirty="0">
                <a:solidFill>
                  <a:schemeClr val="accent2"/>
                </a:solidFill>
              </a:rPr>
              <a:t> in order to more effectively design and evaluate systems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Goal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To provide an overview of designing interconnection networks and potential solutions</a:t>
            </a:r>
          </a:p>
        </p:txBody>
      </p:sp>
      <p:sp>
        <p:nvSpPr>
          <p:cNvPr id="19459" name="Plassholder for dato 3">
            <a:extLst>
              <a:ext uri="{FF2B5EF4-FFF2-40B4-BE49-F238E27FC236}">
                <a16:creationId xmlns:a16="http://schemas.microsoft.com/office/drawing/2014/main" id="{3917160D-1486-2F55-E2E6-E413FA595F4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AB82196-D86E-0742-9312-20884572B50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93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2EC56D90-DF53-8EC9-4528-00876E6AC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4BA12B5-C56F-8B0F-1D83-6BF26FD2E6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898650"/>
            <a:ext cx="9251950" cy="33940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Introduction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Interconnecting Two Devices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Interconnecting Many Devices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Network Topology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Network Routing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Concluding Remarks and References</a:t>
            </a:r>
            <a:endParaRPr lang="en-GB" altLang="nb-NO" sz="3200" b="1" i="1"/>
          </a:p>
        </p:txBody>
      </p:sp>
      <p:sp>
        <p:nvSpPr>
          <p:cNvPr id="21507" name="Plassholder for dato 3">
            <a:extLst>
              <a:ext uri="{FF2B5EF4-FFF2-40B4-BE49-F238E27FC236}">
                <a16:creationId xmlns:a16="http://schemas.microsoft.com/office/drawing/2014/main" id="{E5030C89-59EC-5968-F97C-04A3F4791BC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6296F01-46C4-A146-98E3-91AB8E4781F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8747FABC-1DA5-F88E-6446-148C0E094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Introduction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9548711B-0F4D-0C95-6D63-F0116F5B01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049338"/>
            <a:ext cx="9504363" cy="20415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Interconnection Network Domains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400"/>
              <a:t>  </a:t>
            </a:r>
            <a:r>
              <a:rPr lang="en-GB" altLang="nb-NO" sz="2400">
                <a:solidFill>
                  <a:schemeClr val="tx1"/>
                </a:solidFill>
              </a:rPr>
              <a:t>Interconnection networks can be grouped into </a:t>
            </a:r>
            <a:r>
              <a:rPr lang="en-GB" altLang="nb-NO" sz="2400" i="1" u="sng">
                <a:solidFill>
                  <a:schemeClr val="accent2"/>
                </a:solidFill>
              </a:rPr>
              <a:t>two</a:t>
            </a:r>
            <a:r>
              <a:rPr lang="en-GB" altLang="nb-NO" sz="2400" i="1">
                <a:solidFill>
                  <a:schemeClr val="accent2"/>
                </a:solidFill>
              </a:rPr>
              <a:t> major networking domains</a:t>
            </a:r>
            <a:r>
              <a:rPr lang="en-GB" altLang="nb-NO" sz="2400">
                <a:solidFill>
                  <a:schemeClr val="tx1"/>
                </a:solidFill>
              </a:rPr>
              <a:t>, depending on the </a:t>
            </a:r>
            <a:r>
              <a:rPr lang="en-GB" altLang="nb-NO" sz="2400" i="1">
                <a:solidFill>
                  <a:schemeClr val="accent2"/>
                </a:solidFill>
              </a:rPr>
              <a:t>number</a:t>
            </a:r>
            <a:r>
              <a:rPr lang="en-GB" altLang="nb-NO" sz="2400">
                <a:solidFill>
                  <a:schemeClr val="tx1"/>
                </a:solidFill>
              </a:rPr>
              <a:t> and </a:t>
            </a:r>
            <a:r>
              <a:rPr lang="en-GB" altLang="nb-NO" sz="2400" i="1">
                <a:solidFill>
                  <a:schemeClr val="accent2"/>
                </a:solidFill>
              </a:rPr>
              <a:t>proximity</a:t>
            </a:r>
            <a:r>
              <a:rPr lang="en-GB" altLang="nb-NO" sz="2400">
                <a:solidFill>
                  <a:schemeClr val="tx1"/>
                </a:solidFill>
              </a:rPr>
              <a:t> of devices to be interconnected: </a:t>
            </a:r>
            <a:r>
              <a:rPr lang="en-GB" altLang="nb-NO" sz="2400" i="1">
                <a:solidFill>
                  <a:schemeClr val="tx1"/>
                </a:solidFill>
              </a:rPr>
              <a:t>OCNs and SANs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sz="2400" i="1">
              <a:solidFill>
                <a:schemeClr val="tx1"/>
              </a:solidFill>
            </a:endParaRPr>
          </a:p>
        </p:txBody>
      </p:sp>
      <p:sp>
        <p:nvSpPr>
          <p:cNvPr id="23555" name="Plassholder for dato 3">
            <a:extLst>
              <a:ext uri="{FF2B5EF4-FFF2-40B4-BE49-F238E27FC236}">
                <a16:creationId xmlns:a16="http://schemas.microsoft.com/office/drawing/2014/main" id="{47560E5E-0C57-6223-182B-D720BA7C67B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E4E4B09-CBEE-9647-8302-444E09A46572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23556" name="TekstSylinder 1">
            <a:extLst>
              <a:ext uri="{FF2B5EF4-FFF2-40B4-BE49-F238E27FC236}">
                <a16:creationId xmlns:a16="http://schemas.microsoft.com/office/drawing/2014/main" id="{D7A6444B-E1BC-2679-3688-47418C391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2844800"/>
            <a:ext cx="64928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558800" indent="-342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889000" indent="-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990600" indent="-342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GB" altLang="nb-NO" i="1" dirty="0">
                <a:solidFill>
                  <a:schemeClr val="accent2"/>
                </a:solidFill>
              </a:rPr>
              <a:t>On-chip networks</a:t>
            </a:r>
            <a:r>
              <a:rPr lang="en-GB" altLang="nb-NO" dirty="0"/>
              <a:t> (</a:t>
            </a:r>
            <a:r>
              <a:rPr lang="en-GB" altLang="nb-NO" i="1" dirty="0">
                <a:solidFill>
                  <a:schemeClr val="accent2"/>
                </a:solidFill>
              </a:rPr>
              <a:t>OCNs</a:t>
            </a:r>
            <a:r>
              <a:rPr lang="en-GB" altLang="nb-NO" dirty="0"/>
              <a:t>), a.k.a., network-on-chip (</a:t>
            </a:r>
            <a:r>
              <a:rPr lang="en-GB" altLang="nb-NO" dirty="0" err="1"/>
              <a:t>NoC</a:t>
            </a:r>
            <a:r>
              <a:rPr lang="en-GB" altLang="nb-NO" dirty="0"/>
              <a:t>)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Interconnect microarchitecture functional units, register files, caches, compute tiles, processor GPU and CPU cores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Chip or multichip modules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Tens to 100s of devices interconnected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Maximum interconnect distance on </a:t>
            </a:r>
            <a:br>
              <a:rPr lang="en-GB" altLang="nb-NO" dirty="0"/>
            </a:br>
            <a:r>
              <a:rPr lang="en-GB" altLang="nb-NO" dirty="0"/>
              <a:t>the order of centimetres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Examples (custom designed)</a:t>
            </a:r>
          </a:p>
          <a:p>
            <a:pPr lvl="3">
              <a:buFont typeface="Wingdings" pitchFamily="2" charset="2"/>
              <a:buChar char="ü"/>
            </a:pPr>
            <a:r>
              <a:rPr lang="en-GB" altLang="nb-NO" dirty="0"/>
              <a:t>Element Interconnect Bus (Cell Broadband Engine processor chip) 2,400 Gbps (3.2 </a:t>
            </a:r>
            <a:r>
              <a:rPr lang="en-GB" altLang="nb-NO" dirty="0" err="1"/>
              <a:t>Ghz</a:t>
            </a:r>
            <a:r>
              <a:rPr lang="en-GB" altLang="nb-NO" dirty="0"/>
              <a:t> processor clock), 12 elements on the chip</a:t>
            </a:r>
          </a:p>
          <a:p>
            <a:endParaRPr lang="en-US" altLang="nb-NO" dirty="0"/>
          </a:p>
        </p:txBody>
      </p:sp>
      <p:pic>
        <p:nvPicPr>
          <p:cNvPr id="23557" name="Bilde 2">
            <a:extLst>
              <a:ext uri="{FF2B5EF4-FFF2-40B4-BE49-F238E27FC236}">
                <a16:creationId xmlns:a16="http://schemas.microsoft.com/office/drawing/2014/main" id="{A04A3489-A4CD-0270-795E-FF37B2A36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4191000"/>
            <a:ext cx="40132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3563EE02-55CB-C706-9AB7-97915D416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Introduction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0ECC820B-B0E3-00CA-C900-8B6DB61EB9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4463" y="755501"/>
            <a:ext cx="6191250" cy="6766468"/>
          </a:xfrm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endParaRPr lang="en-GB" altLang="nb-NO" dirty="0"/>
          </a:p>
          <a:p>
            <a:pPr marL="457200" indent="-457200"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2000" i="1" dirty="0">
                <a:solidFill>
                  <a:schemeClr val="accent2"/>
                </a:solidFill>
              </a:rPr>
              <a:t>System/storage area networks (SANs), but also called off-chip networks</a:t>
            </a:r>
            <a:endParaRPr lang="en-GB" altLang="nb-NO" sz="2000" dirty="0"/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Multiprocessor and multicomputer systems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Is about aggregating computing power </a:t>
            </a:r>
            <a:r>
              <a:rPr lang="en-US" sz="1600" i="1" dirty="0"/>
              <a:t>in a way that can deliver extreme computing (HPC)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 err="1"/>
              <a:t>Interprocessor</a:t>
            </a:r>
            <a:r>
              <a:rPr lang="en-GB" altLang="nb-NO" sz="1600" dirty="0"/>
              <a:t> and processor-memory interconnections</a:t>
            </a:r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Data </a:t>
            </a:r>
            <a:r>
              <a:rPr lang="en-GB" altLang="nb-NO" sz="1800" dirty="0" err="1"/>
              <a:t>center</a:t>
            </a:r>
            <a:r>
              <a:rPr lang="en-GB" altLang="nb-NO" sz="1800" dirty="0"/>
              <a:t> and AI factory environments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CPU, GPU, Storage, and I/O components</a:t>
            </a:r>
          </a:p>
          <a:p>
            <a:pPr marL="823912" lvl="1" indent="-342900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Hundreds to thousands of devices interconnected</a:t>
            </a:r>
            <a:r>
              <a:rPr lang="en-GB" altLang="nb-NO" sz="2100" dirty="0"/>
              <a:t>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El </a:t>
            </a:r>
            <a:r>
              <a:rPr lang="en-GB" altLang="nb-NO" sz="1600" dirty="0" err="1"/>
              <a:t>Capitan</a:t>
            </a:r>
            <a:r>
              <a:rPr lang="en-GB" altLang="nb-NO" sz="1600" dirty="0"/>
              <a:t>, located at </a:t>
            </a:r>
            <a:r>
              <a:rPr lang="en-GB" sz="1600" dirty="0"/>
              <a:t>Lawrence Livermore National Laboratory (USA), is </a:t>
            </a:r>
            <a:r>
              <a:rPr lang="en-GB" altLang="nb-NO" sz="1600" dirty="0"/>
              <a:t>the world´s most powerful computer right now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consisting of </a:t>
            </a:r>
            <a:r>
              <a:rPr lang="en-GB" sz="1600" dirty="0"/>
              <a:t>11,039,616 CPU and GPU cores in total</a:t>
            </a:r>
            <a:r>
              <a:rPr lang="en-GB" altLang="nb-NO" sz="1600" dirty="0"/>
              <a:t>. The interconnect is HPE´s Slingshot, Capacity: 1.742 </a:t>
            </a:r>
            <a:r>
              <a:rPr lang="en-GB" altLang="nb-NO" sz="1600" dirty="0" err="1"/>
              <a:t>ExaFlops</a:t>
            </a:r>
            <a:r>
              <a:rPr lang="en-GB" altLang="nb-NO" sz="1600" dirty="0"/>
              <a:t>. Power: 30 MW</a:t>
            </a:r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Maximum interconnect distance typically on the order of tens of meters, but some with as high as a few hundred meters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InfiniBand: 120 Gbps over a distance of 300 m</a:t>
            </a:r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Examples (standards and proprietary)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InfiniBand, Slingshot, CXL, Omni-Path, BXI, Data Centre Ethernet, Ultra Ethernet is also emerging </a:t>
            </a:r>
          </a:p>
        </p:txBody>
      </p:sp>
      <p:sp>
        <p:nvSpPr>
          <p:cNvPr id="25603" name="Plassholder for dato 3">
            <a:extLst>
              <a:ext uri="{FF2B5EF4-FFF2-40B4-BE49-F238E27FC236}">
                <a16:creationId xmlns:a16="http://schemas.microsoft.com/office/drawing/2014/main" id="{87968782-A2B0-2A3B-A7B4-5B55429C4C8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A05771B-6C80-104A-BD6E-704AF0D1F55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DC1C9AE-B6C8-967E-656B-8AA5878AF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83493"/>
            <a:ext cx="9504363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Interconnection Network Domains</a:t>
            </a:r>
          </a:p>
        </p:txBody>
      </p:sp>
      <p:pic>
        <p:nvPicPr>
          <p:cNvPr id="25605" name="Bilde 1">
            <a:extLst>
              <a:ext uri="{FF2B5EF4-FFF2-40B4-BE49-F238E27FC236}">
                <a16:creationId xmlns:a16="http://schemas.microsoft.com/office/drawing/2014/main" id="{7E5B451B-BDD3-F2B1-2F80-4DB265C2E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763" y="1619250"/>
            <a:ext cx="3314700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arge room with a large window&#10;&#10;AI-generated content may be incorrect.">
            <a:extLst>
              <a:ext uri="{FF2B5EF4-FFF2-40B4-BE49-F238E27FC236}">
                <a16:creationId xmlns:a16="http://schemas.microsoft.com/office/drawing/2014/main" id="{072E767D-EA86-9B8D-FB44-F1E39DCBF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464" y="4697455"/>
            <a:ext cx="3600400" cy="238601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4">
            <a:extLst>
              <a:ext uri="{FF2B5EF4-FFF2-40B4-BE49-F238E27FC236}">
                <a16:creationId xmlns:a16="http://schemas.microsoft.com/office/drawing/2014/main" id="{26A66E6F-A06F-B21D-79AE-76699BD63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Introduction</a:t>
            </a:r>
          </a:p>
        </p:txBody>
      </p:sp>
      <p:sp>
        <p:nvSpPr>
          <p:cNvPr id="27650" name="Plassholder for innhold 1">
            <a:extLst>
              <a:ext uri="{FF2B5EF4-FFF2-40B4-BE49-F238E27FC236}">
                <a16:creationId xmlns:a16="http://schemas.microsoft.com/office/drawing/2014/main" id="{B9DCE970-67F8-4F47-1F7F-73802AAB51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5872162"/>
          </a:xfrm>
        </p:spPr>
        <p:txBody>
          <a:bodyPr/>
          <a:lstStyle/>
          <a:p>
            <a:endParaRPr lang="nb-NO" altLang="nb-NO" dirty="0"/>
          </a:p>
        </p:txBody>
      </p:sp>
      <p:sp>
        <p:nvSpPr>
          <p:cNvPr id="27651" name="Plassholder for dato 2">
            <a:extLst>
              <a:ext uri="{FF2B5EF4-FFF2-40B4-BE49-F238E27FC236}">
                <a16:creationId xmlns:a16="http://schemas.microsoft.com/office/drawing/2014/main" id="{41C4B484-18C3-155F-296E-86FCC97B73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FAC1351-03B7-BD4D-B54A-FFC8A02459B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557506" name="Oval 2">
            <a:extLst>
              <a:ext uri="{FF2B5EF4-FFF2-40B4-BE49-F238E27FC236}">
                <a16:creationId xmlns:a16="http://schemas.microsoft.com/office/drawing/2014/main" id="{7025945B-6DE7-179C-530E-480D5D553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3060700"/>
            <a:ext cx="5183976" cy="10795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" altLang="nb-NO" sz="2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07" name="Oval 3">
            <a:extLst>
              <a:ext uri="{FF2B5EF4-FFF2-40B4-BE49-F238E27FC236}">
                <a16:creationId xmlns:a16="http://schemas.microsoft.com/office/drawing/2014/main" id="{49A72A59-AAF9-64F3-43BD-EC8C7BB55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5" y="3060700"/>
            <a:ext cx="2808288" cy="11525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LANs</a:t>
            </a:r>
          </a:p>
        </p:txBody>
      </p:sp>
      <p:sp>
        <p:nvSpPr>
          <p:cNvPr id="27654" name="Line 5">
            <a:extLst>
              <a:ext uri="{FF2B5EF4-FFF2-40B4-BE49-F238E27FC236}">
                <a16:creationId xmlns:a16="http://schemas.microsoft.com/office/drawing/2014/main" id="{3ACE4903-9A75-8E49-6B15-3278421F2C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0225" y="1547813"/>
            <a:ext cx="0" cy="46085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7655" name="Line 6">
            <a:extLst>
              <a:ext uri="{FF2B5EF4-FFF2-40B4-BE49-F238E27FC236}">
                <a16:creationId xmlns:a16="http://schemas.microsoft.com/office/drawing/2014/main" id="{3F924A52-F694-B9F6-3A84-24F8043FD1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0225" y="6156325"/>
            <a:ext cx="7200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7656" name="Text Box 7">
            <a:extLst>
              <a:ext uri="{FF2B5EF4-FFF2-40B4-BE49-F238E27FC236}">
                <a16:creationId xmlns:a16="http://schemas.microsoft.com/office/drawing/2014/main" id="{1F441247-68EC-76AC-AA75-DD59D1F58F1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537368" y="3347244"/>
            <a:ext cx="2478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2000" b="1">
                <a:solidFill>
                  <a:schemeClr val="tx1"/>
                </a:solidFill>
                <a:latin typeface="Tahoma" panose="020B0604030504040204" pitchFamily="34" charset="0"/>
              </a:rPr>
              <a:t>Distance (meters)</a:t>
            </a:r>
          </a:p>
        </p:txBody>
      </p:sp>
      <p:sp>
        <p:nvSpPr>
          <p:cNvPr id="27657" name="Text Box 8">
            <a:extLst>
              <a:ext uri="{FF2B5EF4-FFF2-40B4-BE49-F238E27FC236}">
                <a16:creationId xmlns:a16="http://schemas.microsoft.com/office/drawing/2014/main" id="{E1A9C167-7149-8BD7-516D-B667A9AAE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5573713"/>
            <a:ext cx="9636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-3</a:t>
            </a:r>
          </a:p>
        </p:txBody>
      </p:sp>
      <p:sp>
        <p:nvSpPr>
          <p:cNvPr id="27658" name="Text Box 9">
            <a:extLst>
              <a:ext uri="{FF2B5EF4-FFF2-40B4-BE49-F238E27FC236}">
                <a16:creationId xmlns:a16="http://schemas.microsoft.com/office/drawing/2014/main" id="{58F79D4B-80A9-4573-7E6D-B8602B407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4356100"/>
            <a:ext cx="903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27659" name="Text Box 10">
            <a:extLst>
              <a:ext uri="{FF2B5EF4-FFF2-40B4-BE49-F238E27FC236}">
                <a16:creationId xmlns:a16="http://schemas.microsoft.com/office/drawing/2014/main" id="{FE4DBFCD-08B0-3E50-2644-D3583A73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3203575"/>
            <a:ext cx="903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27660" name="Text Box 11">
            <a:extLst>
              <a:ext uri="{FF2B5EF4-FFF2-40B4-BE49-F238E27FC236}">
                <a16:creationId xmlns:a16="http://schemas.microsoft.com/office/drawing/2014/main" id="{DC863139-AB54-C5BC-5167-4BA158A21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2124075"/>
            <a:ext cx="903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27661" name="Text Box 12">
            <a:extLst>
              <a:ext uri="{FF2B5EF4-FFF2-40B4-BE49-F238E27FC236}">
                <a16:creationId xmlns:a16="http://schemas.microsoft.com/office/drawing/2014/main" id="{8BCD1F0D-B5CF-1F26-30BC-BDE20A94E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650" y="6588125"/>
            <a:ext cx="4546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2000" b="1">
                <a:solidFill>
                  <a:schemeClr val="tx1"/>
                </a:solidFill>
                <a:latin typeface="Tahoma" panose="020B0604030504040204" pitchFamily="34" charset="0"/>
              </a:rPr>
              <a:t>Number of devices interconnected</a:t>
            </a:r>
            <a:endParaRPr lang="es-ES" altLang="nb-NO" sz="20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2" name="Text Box 13">
            <a:extLst>
              <a:ext uri="{FF2B5EF4-FFF2-40B4-BE49-F238E27FC236}">
                <a16:creationId xmlns:a16="http://schemas.microsoft.com/office/drawing/2014/main" id="{08CC4D72-0A3E-6105-5F7F-91E566C64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6184900"/>
            <a:ext cx="311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3" name="Text Box 14">
            <a:extLst>
              <a:ext uri="{FF2B5EF4-FFF2-40B4-BE49-F238E27FC236}">
                <a16:creationId xmlns:a16="http://schemas.microsoft.com/office/drawing/2014/main" id="{FB179749-DFF1-4567-09E4-73992889F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175" y="6184900"/>
            <a:ext cx="441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4" name="Text Box 15">
            <a:extLst>
              <a:ext uri="{FF2B5EF4-FFF2-40B4-BE49-F238E27FC236}">
                <a16:creationId xmlns:a16="http://schemas.microsoft.com/office/drawing/2014/main" id="{2C9F9B9F-B8EB-3D10-9758-0904705A4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2613" y="6184900"/>
            <a:ext cx="571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5" name="Text Box 16">
            <a:extLst>
              <a:ext uri="{FF2B5EF4-FFF2-40B4-BE49-F238E27FC236}">
                <a16:creationId xmlns:a16="http://schemas.microsoft.com/office/drawing/2014/main" id="{F3A04F29-DF85-4372-982A-82984FD73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6100" y="6184900"/>
            <a:ext cx="765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1,000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6" name="Text Box 17">
            <a:extLst>
              <a:ext uri="{FF2B5EF4-FFF2-40B4-BE49-F238E27FC236}">
                <a16:creationId xmlns:a16="http://schemas.microsoft.com/office/drawing/2014/main" id="{4204C258-D367-8547-A12E-814FC7C20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188" y="6184900"/>
            <a:ext cx="89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10,000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7" name="Text Box 18">
            <a:extLst>
              <a:ext uri="{FF2B5EF4-FFF2-40B4-BE49-F238E27FC236}">
                <a16:creationId xmlns:a16="http://schemas.microsoft.com/office/drawing/2014/main" id="{D4940D97-2432-7091-DFA2-50430BD87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5613" y="6184900"/>
            <a:ext cx="11922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&gt;100,000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23" name="Oval 19">
            <a:extLst>
              <a:ext uri="{FF2B5EF4-FFF2-40B4-BE49-F238E27FC236}">
                <a16:creationId xmlns:a16="http://schemas.microsoft.com/office/drawing/2014/main" id="{BF826E59-0BF4-25F0-D339-71325A47C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4" y="5364163"/>
            <a:ext cx="3024181" cy="64928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OCNs</a:t>
            </a:r>
          </a:p>
        </p:txBody>
      </p:sp>
      <p:sp>
        <p:nvSpPr>
          <p:cNvPr id="1557524" name="Oval 20">
            <a:extLst>
              <a:ext uri="{FF2B5EF4-FFF2-40B4-BE49-F238E27FC236}">
                <a16:creationId xmlns:a16="http://schemas.microsoft.com/office/drawing/2014/main" id="{AD5C4D9E-A431-E951-1423-BCDC800AD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5" y="4068763"/>
            <a:ext cx="2808288" cy="1008062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 dirty="0" err="1">
                <a:solidFill>
                  <a:schemeClr val="tx1"/>
                </a:solidFill>
                <a:latin typeface="Tahoma" panose="020B0604030504040204" pitchFamily="34" charset="0"/>
              </a:rPr>
              <a:t>SANs</a:t>
            </a:r>
            <a:endParaRPr lang="es-ES" altLang="nb-NO" sz="24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25" name="Oval 21">
            <a:extLst>
              <a:ext uri="{FF2B5EF4-FFF2-40B4-BE49-F238E27FC236}">
                <a16:creationId xmlns:a16="http://schemas.microsoft.com/office/drawing/2014/main" id="{42527230-9402-1E2C-C6D6-7042C45CA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7" y="4068763"/>
            <a:ext cx="5400667" cy="1008062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" altLang="nb-NO" sz="2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26" name="Oval 22">
            <a:extLst>
              <a:ext uri="{FF2B5EF4-FFF2-40B4-BE49-F238E27FC236}">
                <a16:creationId xmlns:a16="http://schemas.microsoft.com/office/drawing/2014/main" id="{62419B5F-CD7C-3C7E-A7FA-33FC0BA5F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175" y="1979613"/>
            <a:ext cx="2808288" cy="1152525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WANs</a:t>
            </a:r>
          </a:p>
        </p:txBody>
      </p:sp>
      <p:sp>
        <p:nvSpPr>
          <p:cNvPr id="27672" name="Rectangle 23">
            <a:extLst>
              <a:ext uri="{FF2B5EF4-FFF2-40B4-BE49-F238E27FC236}">
                <a16:creationId xmlns:a16="http://schemas.microsoft.com/office/drawing/2014/main" id="{E03C96C1-CF4C-7D42-29BD-D27E7D979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Interconnection Network Domains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7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7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5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5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5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5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5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5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5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57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57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5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57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57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5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5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5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5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7506" grpId="0" animBg="1"/>
      <p:bldP spid="1557507" grpId="0" animBg="1"/>
      <p:bldP spid="1557523" grpId="0" animBg="1"/>
      <p:bldP spid="1557524" grpId="0" animBg="1"/>
      <p:bldP spid="1557525" grpId="0" animBg="1"/>
      <p:bldP spid="15575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D9140CC3-ACEE-9BFB-F310-50216B6BA0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A975782D-BD01-85AB-58F0-DBC81A86AE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212850"/>
            <a:ext cx="9251950" cy="551973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/>
              <a:t>Introduction</a:t>
            </a:r>
            <a:endParaRPr lang="en-US" altLang="nb-NO" sz="2000" i="1" dirty="0"/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b="1" dirty="0">
                <a:solidFill>
                  <a:schemeClr val="accent2"/>
                </a:solidFill>
              </a:rPr>
              <a:t>Interconnecting Two Devices </a:t>
            </a:r>
            <a:r>
              <a:rPr lang="en-US" altLang="nb-NO" sz="2000" i="1" dirty="0"/>
              <a:t>(Now)</a:t>
            </a:r>
            <a:endParaRPr lang="en-US" altLang="nb-NO" sz="2000" b="1" dirty="0">
              <a:solidFill>
                <a:schemeClr val="accent2"/>
              </a:solidFill>
            </a:endParaRPr>
          </a:p>
          <a:p>
            <a:pPr lvl="2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1800" b="1" dirty="0">
                <a:solidFill>
                  <a:schemeClr val="accent2"/>
                </a:solidFill>
              </a:rPr>
              <a:t>Network Interface Card Functions</a:t>
            </a:r>
          </a:p>
          <a:p>
            <a:pPr lvl="2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1800" b="1" dirty="0">
                <a:solidFill>
                  <a:schemeClr val="accent2"/>
                </a:solidFill>
              </a:rPr>
              <a:t>Basic Network Structure and Functions</a:t>
            </a:r>
          </a:p>
          <a:p>
            <a:pPr lvl="2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1800" b="1" dirty="0">
                <a:solidFill>
                  <a:schemeClr val="accent2"/>
                </a:solidFill>
              </a:rPr>
              <a:t>Characterizing Performance: Latency &amp; Effective Bandwidth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Interconnecting Many Devices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Network Topology 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Network Routing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Concluding Remarks and References</a:t>
            </a:r>
            <a:endParaRPr lang="en-US" altLang="nb-NO" sz="2000" i="1" dirty="0"/>
          </a:p>
        </p:txBody>
      </p:sp>
      <p:sp>
        <p:nvSpPr>
          <p:cNvPr id="29699" name="Plassholder for dato 3">
            <a:extLst>
              <a:ext uri="{FF2B5EF4-FFF2-40B4-BE49-F238E27FC236}">
                <a16:creationId xmlns:a16="http://schemas.microsoft.com/office/drawing/2014/main" id="{27CC2403-1AC4-97EB-72FE-AD4DE082BF4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BD4F7E0-97D9-3346-842F-B7F8B8E864A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1BAF3A97-C9A6-985A-C893-2AF861FA33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339F7EFF-74BB-A7BD-17BB-C75B2B5103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35131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An Ideal Network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Two end node devices (A and B)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Device A (or B) may read an address in device B (or A)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Interconnection network behaves as </a:t>
            </a:r>
            <a:r>
              <a:rPr lang="en-GB" altLang="nb-NO" i="1" dirty="0">
                <a:solidFill>
                  <a:schemeClr val="accent2"/>
                </a:solidFill>
              </a:rPr>
              <a:t>dedicated links</a:t>
            </a:r>
            <a:r>
              <a:rPr lang="en-GB" altLang="nb-NO" dirty="0"/>
              <a:t> between A, B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Unidirectional wires each way dedicated to each device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Receiving buffers used for staging the transfers at the end nodes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Communication protocol: </a:t>
            </a:r>
            <a:r>
              <a:rPr lang="en-GB" altLang="nb-NO" i="1" dirty="0"/>
              <a:t>request, reply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basic functions at end nodes to commence and complete communication</a:t>
            </a:r>
          </a:p>
        </p:txBody>
      </p:sp>
      <p:sp>
        <p:nvSpPr>
          <p:cNvPr id="31747" name="Plassholder for dato 3">
            <a:extLst>
              <a:ext uri="{FF2B5EF4-FFF2-40B4-BE49-F238E27FC236}">
                <a16:creationId xmlns:a16="http://schemas.microsoft.com/office/drawing/2014/main" id="{C158BC4B-7603-D5FC-D4BE-3AA28D15A20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A998419-AEAF-FD47-B2CB-09A6A64DDE1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563652" name="Cloud">
            <a:extLst>
              <a:ext uri="{FF2B5EF4-FFF2-40B4-BE49-F238E27FC236}">
                <a16:creationId xmlns:a16="http://schemas.microsoft.com/office/drawing/2014/main" id="{14691AFC-422F-E225-42FA-29513832E519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176713" y="4905375"/>
            <a:ext cx="1704975" cy="12287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1000" b="1">
                <a:solidFill>
                  <a:schemeClr val="tx1"/>
                </a:solidFill>
              </a:rPr>
              <a:t>int. network</a:t>
            </a:r>
          </a:p>
        </p:txBody>
      </p:sp>
      <p:sp>
        <p:nvSpPr>
          <p:cNvPr id="1563653" name="AutoShape 5">
            <a:extLst>
              <a:ext uri="{FF2B5EF4-FFF2-40B4-BE49-F238E27FC236}">
                <a16:creationId xmlns:a16="http://schemas.microsoft.com/office/drawing/2014/main" id="{29132759-6C79-31F3-FBAF-8D3EB3A2C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49784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A</a:t>
            </a:r>
          </a:p>
        </p:txBody>
      </p:sp>
      <p:sp>
        <p:nvSpPr>
          <p:cNvPr id="1563654" name="AutoShape 6">
            <a:extLst>
              <a:ext uri="{FF2B5EF4-FFF2-40B4-BE49-F238E27FC236}">
                <a16:creationId xmlns:a16="http://schemas.microsoft.com/office/drawing/2014/main" id="{2B4003B3-76DD-432B-7BA1-C0A783946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49784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B</a:t>
            </a:r>
          </a:p>
        </p:txBody>
      </p:sp>
      <p:grpSp>
        <p:nvGrpSpPr>
          <p:cNvPr id="1563655" name="Group 7">
            <a:extLst>
              <a:ext uri="{FF2B5EF4-FFF2-40B4-BE49-F238E27FC236}">
                <a16:creationId xmlns:a16="http://schemas.microsoft.com/office/drawing/2014/main" id="{DAB23297-B171-4AB3-AF3A-2180A5655B50}"/>
              </a:ext>
            </a:extLst>
          </p:cNvPr>
          <p:cNvGrpSpPr>
            <a:grpSpLocks/>
          </p:cNvGrpSpPr>
          <p:nvPr/>
        </p:nvGrpSpPr>
        <p:grpSpPr bwMode="auto">
          <a:xfrm>
            <a:off x="3981450" y="5194300"/>
            <a:ext cx="2786063" cy="287338"/>
            <a:chOff x="2508" y="2971"/>
            <a:chExt cx="1755" cy="181"/>
          </a:xfrm>
        </p:grpSpPr>
        <p:grpSp>
          <p:nvGrpSpPr>
            <p:cNvPr id="31761" name="Group 8">
              <a:extLst>
                <a:ext uri="{FF2B5EF4-FFF2-40B4-BE49-F238E27FC236}">
                  <a16:creationId xmlns:a16="http://schemas.microsoft.com/office/drawing/2014/main" id="{DB0F3DA6-1FE9-5312-1F3B-CCDDD750AD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2971"/>
              <a:ext cx="1755" cy="181"/>
              <a:chOff x="3945" y="1156"/>
              <a:chExt cx="1755" cy="181"/>
            </a:xfrm>
          </p:grpSpPr>
          <p:sp>
            <p:nvSpPr>
              <p:cNvPr id="31763" name="Rectangle 9">
                <a:extLst>
                  <a:ext uri="{FF2B5EF4-FFF2-40B4-BE49-F238E27FC236}">
                    <a16:creationId xmlns:a16="http://schemas.microsoft.com/office/drawing/2014/main" id="{01F888BF-0983-1AFA-B411-064F35A590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64" name="Rectangle 10">
                <a:extLst>
                  <a:ext uri="{FF2B5EF4-FFF2-40B4-BE49-F238E27FC236}">
                    <a16:creationId xmlns:a16="http://schemas.microsoft.com/office/drawing/2014/main" id="{8FB38203-FC50-256E-F1B2-5A442B308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65" name="Rectangle 11">
                <a:extLst>
                  <a:ext uri="{FF2B5EF4-FFF2-40B4-BE49-F238E27FC236}">
                    <a16:creationId xmlns:a16="http://schemas.microsoft.com/office/drawing/2014/main" id="{FC7AA0C4-DBC3-13AD-3B98-014A3BD75A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66" name="Line 12">
                <a:extLst>
                  <a:ext uri="{FF2B5EF4-FFF2-40B4-BE49-F238E27FC236}">
                    <a16:creationId xmlns:a16="http://schemas.microsoft.com/office/drawing/2014/main" id="{B7F0C84F-6174-5F5F-2632-5DAF750F2D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15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67" name="Line 13">
                <a:extLst>
                  <a:ext uri="{FF2B5EF4-FFF2-40B4-BE49-F238E27FC236}">
                    <a16:creationId xmlns:a16="http://schemas.microsoft.com/office/drawing/2014/main" id="{E80E6BE9-ABF3-A13B-6A35-79CF051E0E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68" name="Line 14">
                <a:extLst>
                  <a:ext uri="{FF2B5EF4-FFF2-40B4-BE49-F238E27FC236}">
                    <a16:creationId xmlns:a16="http://schemas.microsoft.com/office/drawing/2014/main" id="{040EE8B4-283E-C374-C973-2D1A93F842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247"/>
                <a:ext cx="14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1762" name="Rectangle 15">
              <a:extLst>
                <a:ext uri="{FF2B5EF4-FFF2-40B4-BE49-F238E27FC236}">
                  <a16:creationId xmlns:a16="http://schemas.microsoft.com/office/drawing/2014/main" id="{236E0E82-F657-CF92-D7F6-B689FD8AB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16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563664" name="Group 16">
            <a:extLst>
              <a:ext uri="{FF2B5EF4-FFF2-40B4-BE49-F238E27FC236}">
                <a16:creationId xmlns:a16="http://schemas.microsoft.com/office/drawing/2014/main" id="{7C5A52DA-3BF1-3692-36C9-884012996B70}"/>
              </a:ext>
            </a:extLst>
          </p:cNvPr>
          <p:cNvGrpSpPr>
            <a:grpSpLocks/>
          </p:cNvGrpSpPr>
          <p:nvPr/>
        </p:nvGrpSpPr>
        <p:grpSpPr bwMode="auto">
          <a:xfrm>
            <a:off x="3240088" y="5481638"/>
            <a:ext cx="2832100" cy="287337"/>
            <a:chOff x="2041" y="3152"/>
            <a:chExt cx="1784" cy="181"/>
          </a:xfrm>
        </p:grpSpPr>
        <p:grpSp>
          <p:nvGrpSpPr>
            <p:cNvPr id="31753" name="Group 17">
              <a:extLst>
                <a:ext uri="{FF2B5EF4-FFF2-40B4-BE49-F238E27FC236}">
                  <a16:creationId xmlns:a16="http://schemas.microsoft.com/office/drawing/2014/main" id="{519E8535-DCBA-6656-FC31-54FF023BEB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3152"/>
              <a:ext cx="1784" cy="181"/>
              <a:chOff x="3478" y="1337"/>
              <a:chExt cx="1784" cy="181"/>
            </a:xfrm>
          </p:grpSpPr>
          <p:sp>
            <p:nvSpPr>
              <p:cNvPr id="31755" name="Rectangle 18">
                <a:extLst>
                  <a:ext uri="{FF2B5EF4-FFF2-40B4-BE49-F238E27FC236}">
                    <a16:creationId xmlns:a16="http://schemas.microsoft.com/office/drawing/2014/main" id="{AE84D329-1084-893E-B478-7EB7BCC0F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8" y="1337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56" name="Rectangle 19">
                <a:extLst>
                  <a:ext uri="{FF2B5EF4-FFF2-40B4-BE49-F238E27FC236}">
                    <a16:creationId xmlns:a16="http://schemas.microsoft.com/office/drawing/2014/main" id="{54F0A748-4AE2-C416-ED7D-47FACE8B6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9" y="1337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57" name="Rectangle 20">
                <a:extLst>
                  <a:ext uri="{FF2B5EF4-FFF2-40B4-BE49-F238E27FC236}">
                    <a16:creationId xmlns:a16="http://schemas.microsoft.com/office/drawing/2014/main" id="{74AB3601-1EB4-548A-AA63-DF0E755F3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0" y="1337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58" name="Line 21">
                <a:extLst>
                  <a:ext uri="{FF2B5EF4-FFF2-40B4-BE49-F238E27FC236}">
                    <a16:creationId xmlns:a16="http://schemas.microsoft.com/office/drawing/2014/main" id="{1ACDFADC-A2B7-B3C1-673C-A2AE4BE6F6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1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59" name="Line 22">
                <a:extLst>
                  <a:ext uri="{FF2B5EF4-FFF2-40B4-BE49-F238E27FC236}">
                    <a16:creationId xmlns:a16="http://schemas.microsoft.com/office/drawing/2014/main" id="{33977758-08F5-6748-B765-712E9C500D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1" y="1518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60" name="Line 23">
                <a:extLst>
                  <a:ext uri="{FF2B5EF4-FFF2-40B4-BE49-F238E27FC236}">
                    <a16:creationId xmlns:a16="http://schemas.microsoft.com/office/drawing/2014/main" id="{848E833F-B8B1-FFB1-E96B-666BAC707D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4" y="1428"/>
                <a:ext cx="149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1754" name="Rectangle 24">
              <a:extLst>
                <a:ext uri="{FF2B5EF4-FFF2-40B4-BE49-F238E27FC236}">
                  <a16:creationId xmlns:a16="http://schemas.microsoft.com/office/drawing/2014/main" id="{89564BE4-34E5-33F5-B6D3-9C8CF422D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1" y="3197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3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3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6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6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63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63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6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63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63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6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63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63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6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3652" grpId="0" animBg="1"/>
      <p:bldP spid="1563653" grpId="0" animBg="1"/>
      <p:bldP spid="15636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6">
            <a:extLst>
              <a:ext uri="{FF2B5EF4-FFF2-40B4-BE49-F238E27FC236}">
                <a16:creationId xmlns:a16="http://schemas.microsoft.com/office/drawing/2014/main" id="{CB9929B8-44C1-8129-BCC5-54791C989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 </a:t>
            </a:r>
          </a:p>
        </p:txBody>
      </p:sp>
      <p:sp>
        <p:nvSpPr>
          <p:cNvPr id="33794" name="Rectangle 7">
            <a:extLst>
              <a:ext uri="{FF2B5EF4-FFF2-40B4-BE49-F238E27FC236}">
                <a16:creationId xmlns:a16="http://schemas.microsoft.com/office/drawing/2014/main" id="{2C06699D-89A3-6DBB-8251-BAA798A072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Network Interface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</a:t>
            </a:r>
            <a:r>
              <a:rPr lang="en-GB" altLang="nb-NO" i="1">
                <a:solidFill>
                  <a:schemeClr val="accent2"/>
                </a:solidFill>
              </a:rPr>
              <a:t>message</a:t>
            </a:r>
            <a:r>
              <a:rPr lang="en-GB" altLang="nb-NO"/>
              <a:t> is the unit of information: header, payload, trailer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Interfacing to the network (hardware)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device itself (OCNs and some SANs)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Additional network interface card or </a:t>
            </a:r>
            <a:r>
              <a:rPr lang="en-GB" altLang="nb-NO" i="1">
                <a:solidFill>
                  <a:schemeClr val="accent2"/>
                </a:solidFill>
              </a:rPr>
              <a:t>NIC</a:t>
            </a:r>
            <a:r>
              <a:rPr lang="en-GB" altLang="nb-NO"/>
              <a:t> (SANs, LANs, WANs)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Embedded processor(s), DMA engine(s), RAM memory</a:t>
            </a:r>
          </a:p>
        </p:txBody>
      </p:sp>
      <p:sp>
        <p:nvSpPr>
          <p:cNvPr id="33795" name="Plassholder for dato 3">
            <a:extLst>
              <a:ext uri="{FF2B5EF4-FFF2-40B4-BE49-F238E27FC236}">
                <a16:creationId xmlns:a16="http://schemas.microsoft.com/office/drawing/2014/main" id="{80A5AAD3-C934-4D54-90E6-BFF71D23045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F41A37F-1CE1-8C47-8CDC-56F69B68F34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565698" name="Group 2">
            <a:extLst>
              <a:ext uri="{FF2B5EF4-FFF2-40B4-BE49-F238E27FC236}">
                <a16:creationId xmlns:a16="http://schemas.microsoft.com/office/drawing/2014/main" id="{E35204EB-059C-7459-AC1D-9F2EE9A4808E}"/>
              </a:ext>
            </a:extLst>
          </p:cNvPr>
          <p:cNvGrpSpPr>
            <a:grpSpLocks/>
          </p:cNvGrpSpPr>
          <p:nvPr/>
        </p:nvGrpSpPr>
        <p:grpSpPr bwMode="auto">
          <a:xfrm>
            <a:off x="2016125" y="4456113"/>
            <a:ext cx="6408738" cy="2624137"/>
            <a:chOff x="1270" y="2807"/>
            <a:chExt cx="4037" cy="1653"/>
          </a:xfrm>
        </p:grpSpPr>
        <p:sp>
          <p:nvSpPr>
            <p:cNvPr id="33830" name="Freeform 3">
              <a:extLst>
                <a:ext uri="{FF2B5EF4-FFF2-40B4-BE49-F238E27FC236}">
                  <a16:creationId xmlns:a16="http://schemas.microsoft.com/office/drawing/2014/main" id="{7014EC24-52D8-01CB-21AD-CE072E3F5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2853"/>
              <a:ext cx="3991" cy="1433"/>
            </a:xfrm>
            <a:custGeom>
              <a:avLst/>
              <a:gdLst>
                <a:gd name="T0" fmla="*/ 1 w 4172"/>
                <a:gd name="T1" fmla="*/ 0 h 1315"/>
                <a:gd name="T2" fmla="*/ 1084 w 4172"/>
                <a:gd name="T3" fmla="*/ 0 h 1315"/>
                <a:gd name="T4" fmla="*/ 1084 w 4172"/>
                <a:gd name="T5" fmla="*/ 1338 h 1315"/>
                <a:gd name="T6" fmla="*/ 2344 w 4172"/>
                <a:gd name="T7" fmla="*/ 1338 h 1315"/>
                <a:gd name="T8" fmla="*/ 2344 w 4172"/>
                <a:gd name="T9" fmla="*/ 4020 h 1315"/>
                <a:gd name="T10" fmla="*/ 0 w 4172"/>
                <a:gd name="T11" fmla="*/ 4008 h 1315"/>
                <a:gd name="T12" fmla="*/ 1 w 4172"/>
                <a:gd name="T13" fmla="*/ 0 h 13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72" h="1315">
                  <a:moveTo>
                    <a:pt x="1" y="0"/>
                  </a:moveTo>
                  <a:lnTo>
                    <a:pt x="1929" y="0"/>
                  </a:lnTo>
                  <a:lnTo>
                    <a:pt x="1929" y="438"/>
                  </a:lnTo>
                  <a:lnTo>
                    <a:pt x="4172" y="438"/>
                  </a:lnTo>
                  <a:lnTo>
                    <a:pt x="4172" y="1315"/>
                  </a:lnTo>
                  <a:lnTo>
                    <a:pt x="0" y="13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CFFCC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31" name="Rectangle 4">
              <a:extLst>
                <a:ext uri="{FF2B5EF4-FFF2-40B4-BE49-F238E27FC236}">
                  <a16:creationId xmlns:a16="http://schemas.microsoft.com/office/drawing/2014/main" id="{FCCACC80-1099-311E-758B-43D67F248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2" y="2807"/>
              <a:ext cx="862" cy="363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Memory</a:t>
              </a:r>
            </a:p>
          </p:txBody>
        </p:sp>
        <p:sp>
          <p:nvSpPr>
            <p:cNvPr id="33832" name="Text Box 5">
              <a:extLst>
                <a:ext uri="{FF2B5EF4-FFF2-40B4-BE49-F238E27FC236}">
                  <a16:creationId xmlns:a16="http://schemas.microsoft.com/office/drawing/2014/main" id="{F2CA13DF-3FCE-3695-6C81-686FE1D12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0" y="4268"/>
              <a:ext cx="12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NIC</a:t>
              </a:r>
            </a:p>
          </p:txBody>
        </p:sp>
      </p:grpSp>
      <p:grpSp>
        <p:nvGrpSpPr>
          <p:cNvPr id="1565704" name="Group 8">
            <a:extLst>
              <a:ext uri="{FF2B5EF4-FFF2-40B4-BE49-F238E27FC236}">
                <a16:creationId xmlns:a16="http://schemas.microsoft.com/office/drawing/2014/main" id="{4BD9C901-D27A-7246-8FA5-16AA3EEED1EF}"/>
              </a:ext>
            </a:extLst>
          </p:cNvPr>
          <p:cNvGrpSpPr>
            <a:grpSpLocks/>
          </p:cNvGrpSpPr>
          <p:nvPr/>
        </p:nvGrpSpPr>
        <p:grpSpPr bwMode="auto">
          <a:xfrm>
            <a:off x="2447925" y="5969000"/>
            <a:ext cx="1368425" cy="574675"/>
            <a:chOff x="1542" y="3760"/>
            <a:chExt cx="862" cy="362"/>
          </a:xfrm>
        </p:grpSpPr>
        <p:sp>
          <p:nvSpPr>
            <p:cNvPr id="33828" name="Rectangle 9">
              <a:extLst>
                <a:ext uri="{FF2B5EF4-FFF2-40B4-BE49-F238E27FC236}">
                  <a16:creationId xmlns:a16="http://schemas.microsoft.com/office/drawing/2014/main" id="{3EDB6EBB-4B93-5F5D-F988-AF06A523E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2" y="3850"/>
              <a:ext cx="726" cy="2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DMA</a:t>
              </a:r>
            </a:p>
          </p:txBody>
        </p:sp>
        <p:sp>
          <p:nvSpPr>
            <p:cNvPr id="33829" name="Rectangle 10">
              <a:extLst>
                <a:ext uri="{FF2B5EF4-FFF2-40B4-BE49-F238E27FC236}">
                  <a16:creationId xmlns:a16="http://schemas.microsoft.com/office/drawing/2014/main" id="{FEE39906-EBD7-A2C6-255C-C8A390188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3760"/>
              <a:ext cx="726" cy="2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DMA</a:t>
              </a:r>
            </a:p>
          </p:txBody>
        </p:sp>
      </p:grpSp>
      <p:sp>
        <p:nvSpPr>
          <p:cNvPr id="1565707" name="Rectangle 11">
            <a:extLst>
              <a:ext uri="{FF2B5EF4-FFF2-40B4-BE49-F238E27FC236}">
                <a16:creationId xmlns:a16="http://schemas.microsoft.com/office/drawing/2014/main" id="{0022159C-52B9-33D7-B7EF-402B1B907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4050" y="5969000"/>
            <a:ext cx="14398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400" b="1">
                <a:solidFill>
                  <a:schemeClr val="tx1"/>
                </a:solidFill>
                <a:latin typeface="Tahoma" panose="020B0604030504040204" pitchFamily="34" charset="0"/>
              </a:rPr>
              <a:t>NIC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4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grpSp>
        <p:nvGrpSpPr>
          <p:cNvPr id="1565708" name="Group 12">
            <a:extLst>
              <a:ext uri="{FF2B5EF4-FFF2-40B4-BE49-F238E27FC236}">
                <a16:creationId xmlns:a16="http://schemas.microsoft.com/office/drawing/2014/main" id="{840AC9DE-BE69-5EB9-8C0D-48EEE8F5E9BD}"/>
              </a:ext>
            </a:extLst>
          </p:cNvPr>
          <p:cNvGrpSpPr>
            <a:grpSpLocks/>
          </p:cNvGrpSpPr>
          <p:nvPr/>
        </p:nvGrpSpPr>
        <p:grpSpPr bwMode="auto">
          <a:xfrm>
            <a:off x="2160588" y="5032375"/>
            <a:ext cx="5400675" cy="936625"/>
            <a:chOff x="1361" y="3170"/>
            <a:chExt cx="3402" cy="590"/>
          </a:xfrm>
        </p:grpSpPr>
        <p:sp>
          <p:nvSpPr>
            <p:cNvPr id="33821" name="Line 13">
              <a:extLst>
                <a:ext uri="{FF2B5EF4-FFF2-40B4-BE49-F238E27FC236}">
                  <a16:creationId xmlns:a16="http://schemas.microsoft.com/office/drawing/2014/main" id="{DF50A326-2F4C-EA3E-9476-BD4841358A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" y="3578"/>
              <a:ext cx="34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2" name="Line 14">
              <a:extLst>
                <a:ext uri="{FF2B5EF4-FFF2-40B4-BE49-F238E27FC236}">
                  <a16:creationId xmlns:a16="http://schemas.microsoft.com/office/drawing/2014/main" id="{D5629402-3F5F-40F5-48C9-D9E1CC9933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86" y="339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3" name="Line 15">
              <a:extLst>
                <a:ext uri="{FF2B5EF4-FFF2-40B4-BE49-F238E27FC236}">
                  <a16:creationId xmlns:a16="http://schemas.microsoft.com/office/drawing/2014/main" id="{97FF60B1-E8B8-9B49-B3D8-BFBB07AE1C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41" y="3579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4" name="Line 16">
              <a:extLst>
                <a:ext uri="{FF2B5EF4-FFF2-40B4-BE49-F238E27FC236}">
                  <a16:creationId xmlns:a16="http://schemas.microsoft.com/office/drawing/2014/main" id="{245EA11E-12AD-BA64-5168-669EF5805D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6" y="3578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5" name="Line 17">
              <a:extLst>
                <a:ext uri="{FF2B5EF4-FFF2-40B4-BE49-F238E27FC236}">
                  <a16:creationId xmlns:a16="http://schemas.microsoft.com/office/drawing/2014/main" id="{DAEBE470-95CC-A033-6055-2AA990B9FF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" y="3170"/>
              <a:ext cx="0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6" name="Line 18">
              <a:extLst>
                <a:ext uri="{FF2B5EF4-FFF2-40B4-BE49-F238E27FC236}">
                  <a16:creationId xmlns:a16="http://schemas.microsoft.com/office/drawing/2014/main" id="{FEDCBD87-9987-5FB7-D096-F0963FD36D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8" y="3578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7" name="Text Box 19">
              <a:extLst>
                <a:ext uri="{FF2B5EF4-FFF2-40B4-BE49-F238E27FC236}">
                  <a16:creationId xmlns:a16="http://schemas.microsoft.com/office/drawing/2014/main" id="{D87730D6-3534-46A7-BA57-96443CEB9B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1" y="3409"/>
              <a:ext cx="11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internal interconnect</a:t>
              </a:r>
            </a:p>
          </p:txBody>
        </p:sp>
      </p:grpSp>
      <p:grpSp>
        <p:nvGrpSpPr>
          <p:cNvPr id="1565716" name="Group 20">
            <a:extLst>
              <a:ext uri="{FF2B5EF4-FFF2-40B4-BE49-F238E27FC236}">
                <a16:creationId xmlns:a16="http://schemas.microsoft.com/office/drawing/2014/main" id="{25F1501E-D8DF-C969-D1D9-165FF4542260}"/>
              </a:ext>
            </a:extLst>
          </p:cNvPr>
          <p:cNvGrpSpPr>
            <a:grpSpLocks/>
          </p:cNvGrpSpPr>
          <p:nvPr/>
        </p:nvGrpSpPr>
        <p:grpSpPr bwMode="auto">
          <a:xfrm>
            <a:off x="6264275" y="5915025"/>
            <a:ext cx="3522663" cy="636588"/>
            <a:chOff x="3946" y="3726"/>
            <a:chExt cx="2219" cy="401"/>
          </a:xfrm>
        </p:grpSpPr>
        <p:sp>
          <p:nvSpPr>
            <p:cNvPr id="33816" name="Rectangle 21">
              <a:extLst>
                <a:ext uri="{FF2B5EF4-FFF2-40B4-BE49-F238E27FC236}">
                  <a16:creationId xmlns:a16="http://schemas.microsoft.com/office/drawing/2014/main" id="{7E2DFABC-3BDF-34F9-8C58-198B75016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3760"/>
              <a:ext cx="362" cy="36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FIFO</a:t>
              </a:r>
            </a:p>
          </p:txBody>
        </p:sp>
        <p:sp>
          <p:nvSpPr>
            <p:cNvPr id="33817" name="Rectangle 22">
              <a:extLst>
                <a:ext uri="{FF2B5EF4-FFF2-40B4-BE49-F238E27FC236}">
                  <a16:creationId xmlns:a16="http://schemas.microsoft.com/office/drawing/2014/main" id="{21037FC5-F35A-C9AF-53BF-CF3AD6FC1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0" y="3755"/>
              <a:ext cx="634" cy="36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interface</a:t>
              </a:r>
            </a:p>
          </p:txBody>
        </p:sp>
        <p:sp>
          <p:nvSpPr>
            <p:cNvPr id="33818" name="Line 23">
              <a:extLst>
                <a:ext uri="{FF2B5EF4-FFF2-40B4-BE49-F238E27FC236}">
                  <a16:creationId xmlns:a16="http://schemas.microsoft.com/office/drawing/2014/main" id="{CE1ECE5E-BC42-F001-8D0B-2901654B27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25" y="3941"/>
              <a:ext cx="45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19" name="Text Box 24">
              <a:extLst>
                <a:ext uri="{FF2B5EF4-FFF2-40B4-BE49-F238E27FC236}">
                  <a16:creationId xmlns:a16="http://schemas.microsoft.com/office/drawing/2014/main" id="{BEDBBA14-2F61-E409-6B7A-D2FF23CDA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7" y="3726"/>
              <a:ext cx="85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to/from </a:t>
              </a: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</p:txBody>
        </p:sp>
        <p:sp>
          <p:nvSpPr>
            <p:cNvPr id="33820" name="Line 25">
              <a:extLst>
                <a:ext uri="{FF2B5EF4-FFF2-40B4-BE49-F238E27FC236}">
                  <a16:creationId xmlns:a16="http://schemas.microsoft.com/office/drawing/2014/main" id="{A75A0B26-4CF0-32C6-40ED-6E2634C301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08" y="3941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565722" name="Group 26">
            <a:extLst>
              <a:ext uri="{FF2B5EF4-FFF2-40B4-BE49-F238E27FC236}">
                <a16:creationId xmlns:a16="http://schemas.microsoft.com/office/drawing/2014/main" id="{B3088B28-AE6A-36E2-8CE7-7E7765FAE69C}"/>
              </a:ext>
            </a:extLst>
          </p:cNvPr>
          <p:cNvGrpSpPr>
            <a:grpSpLocks/>
          </p:cNvGrpSpPr>
          <p:nvPr/>
        </p:nvGrpSpPr>
        <p:grpSpPr bwMode="auto">
          <a:xfrm>
            <a:off x="2376488" y="4284663"/>
            <a:ext cx="2087562" cy="1114425"/>
            <a:chOff x="1497" y="2699"/>
            <a:chExt cx="1315" cy="702"/>
          </a:xfrm>
        </p:grpSpPr>
        <p:sp>
          <p:nvSpPr>
            <p:cNvPr id="33813" name="Rectangle 27">
              <a:extLst>
                <a:ext uri="{FF2B5EF4-FFF2-40B4-BE49-F238E27FC236}">
                  <a16:creationId xmlns:a16="http://schemas.microsoft.com/office/drawing/2014/main" id="{72E2D091-9E4E-3A1B-1D54-5098F5DF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034"/>
              <a:ext cx="1180" cy="36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host interface</a:t>
              </a:r>
            </a:p>
          </p:txBody>
        </p:sp>
        <p:sp>
          <p:nvSpPr>
            <p:cNvPr id="33814" name="Line 28">
              <a:extLst>
                <a:ext uri="{FF2B5EF4-FFF2-40B4-BE49-F238E27FC236}">
                  <a16:creationId xmlns:a16="http://schemas.microsoft.com/office/drawing/2014/main" id="{A508F6B1-7074-642C-0F97-C0ACD1841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6" y="2717"/>
              <a:ext cx="0" cy="31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15" name="Text Box 29">
              <a:extLst>
                <a:ext uri="{FF2B5EF4-FFF2-40B4-BE49-F238E27FC236}">
                  <a16:creationId xmlns:a16="http://schemas.microsoft.com/office/drawing/2014/main" id="{770E90A0-5309-0EA7-AC2A-BDCDE9FC7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9" y="2699"/>
              <a:ext cx="69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to/from</a:t>
              </a: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 host</a:t>
              </a:r>
            </a:p>
          </p:txBody>
        </p:sp>
      </p:grpSp>
      <p:grpSp>
        <p:nvGrpSpPr>
          <p:cNvPr id="1565726" name="Group 30">
            <a:extLst>
              <a:ext uri="{FF2B5EF4-FFF2-40B4-BE49-F238E27FC236}">
                <a16:creationId xmlns:a16="http://schemas.microsoft.com/office/drawing/2014/main" id="{2E5BDF34-316D-1FC0-6E79-908E5A9F22D2}"/>
              </a:ext>
            </a:extLst>
          </p:cNvPr>
          <p:cNvGrpSpPr>
            <a:grpSpLocks/>
          </p:cNvGrpSpPr>
          <p:nvPr/>
        </p:nvGrpSpPr>
        <p:grpSpPr bwMode="auto">
          <a:xfrm>
            <a:off x="1728788" y="1881188"/>
            <a:ext cx="2016125" cy="792162"/>
            <a:chOff x="816" y="2925"/>
            <a:chExt cx="1270" cy="499"/>
          </a:xfrm>
        </p:grpSpPr>
        <p:sp>
          <p:nvSpPr>
            <p:cNvPr id="33811" name="Rectangle 31">
              <a:extLst>
                <a:ext uri="{FF2B5EF4-FFF2-40B4-BE49-F238E27FC236}">
                  <a16:creationId xmlns:a16="http://schemas.microsoft.com/office/drawing/2014/main" id="{2B3950EA-6445-799C-51D2-89D68327D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152"/>
              <a:ext cx="1270" cy="27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endParaRPr lang="es-ES" altLang="nb-NO" sz="1400" b="1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3812" name="Text Box 32">
              <a:extLst>
                <a:ext uri="{FF2B5EF4-FFF2-40B4-BE49-F238E27FC236}">
                  <a16:creationId xmlns:a16="http://schemas.microsoft.com/office/drawing/2014/main" id="{E062901F-ABEB-0E99-F71C-E0DFC6CF1F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3" y="2925"/>
              <a:ext cx="5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header</a:t>
              </a:r>
            </a:p>
          </p:txBody>
        </p:sp>
      </p:grpSp>
      <p:sp>
        <p:nvSpPr>
          <p:cNvPr id="1565729" name="Rectangle 33">
            <a:extLst>
              <a:ext uri="{FF2B5EF4-FFF2-40B4-BE49-F238E27FC236}">
                <a16:creationId xmlns:a16="http://schemas.microsoft.com/office/drawing/2014/main" id="{7095E7C5-8ACA-3233-33D3-9B664F650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788" y="2241550"/>
            <a:ext cx="1511300" cy="431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Dest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Information</a:t>
            </a:r>
          </a:p>
        </p:txBody>
      </p:sp>
      <p:sp>
        <p:nvSpPr>
          <p:cNvPr id="1565730" name="Rectangle 34">
            <a:extLst>
              <a:ext uri="{FF2B5EF4-FFF2-40B4-BE49-F238E27FC236}">
                <a16:creationId xmlns:a16="http://schemas.microsoft.com/office/drawing/2014/main" id="{0EAB1A36-35BD-43A8-E524-33E622C82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3" y="2241550"/>
            <a:ext cx="396081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400" b="1">
                <a:solidFill>
                  <a:schemeClr val="tx1"/>
                </a:solidFill>
                <a:latin typeface="Tahoma" panose="020B0604030504040204" pitchFamily="34" charset="0"/>
              </a:rPr>
              <a:t>message payload</a:t>
            </a:r>
          </a:p>
        </p:txBody>
      </p:sp>
      <p:grpSp>
        <p:nvGrpSpPr>
          <p:cNvPr id="1565731" name="Group 35">
            <a:extLst>
              <a:ext uri="{FF2B5EF4-FFF2-40B4-BE49-F238E27FC236}">
                <a16:creationId xmlns:a16="http://schemas.microsoft.com/office/drawing/2014/main" id="{ED8F23AB-2209-C3F8-B55F-77DE8128754D}"/>
              </a:ext>
            </a:extLst>
          </p:cNvPr>
          <p:cNvGrpSpPr>
            <a:grpSpLocks/>
          </p:cNvGrpSpPr>
          <p:nvPr/>
        </p:nvGrpSpPr>
        <p:grpSpPr bwMode="auto">
          <a:xfrm>
            <a:off x="7705725" y="1881188"/>
            <a:ext cx="1152525" cy="792162"/>
            <a:chOff x="4581" y="2925"/>
            <a:chExt cx="726" cy="499"/>
          </a:xfrm>
        </p:grpSpPr>
        <p:sp>
          <p:nvSpPr>
            <p:cNvPr id="33809" name="Rectangle 36">
              <a:extLst>
                <a:ext uri="{FF2B5EF4-FFF2-40B4-BE49-F238E27FC236}">
                  <a16:creationId xmlns:a16="http://schemas.microsoft.com/office/drawing/2014/main" id="{8CED697E-E69D-7246-B9D2-F635A8925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1" y="3152"/>
              <a:ext cx="726" cy="27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checksum</a:t>
              </a:r>
            </a:p>
          </p:txBody>
        </p:sp>
        <p:sp>
          <p:nvSpPr>
            <p:cNvPr id="33810" name="Text Box 37">
              <a:extLst>
                <a:ext uri="{FF2B5EF4-FFF2-40B4-BE49-F238E27FC236}">
                  <a16:creationId xmlns:a16="http://schemas.microsoft.com/office/drawing/2014/main" id="{9E0E8EA0-4097-9079-656E-28C1D990BD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3" y="2925"/>
              <a:ext cx="46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trailer</a:t>
              </a:r>
            </a:p>
          </p:txBody>
        </p:sp>
      </p:grpSp>
      <p:grpSp>
        <p:nvGrpSpPr>
          <p:cNvPr id="1565734" name="Group 38">
            <a:extLst>
              <a:ext uri="{FF2B5EF4-FFF2-40B4-BE49-F238E27FC236}">
                <a16:creationId xmlns:a16="http://schemas.microsoft.com/office/drawing/2014/main" id="{87D01704-84C0-0ABA-9FAD-D90CDA8A57B9}"/>
              </a:ext>
            </a:extLst>
          </p:cNvPr>
          <p:cNvGrpSpPr>
            <a:grpSpLocks/>
          </p:cNvGrpSpPr>
          <p:nvPr/>
        </p:nvGrpSpPr>
        <p:grpSpPr bwMode="auto">
          <a:xfrm>
            <a:off x="3241675" y="2241550"/>
            <a:ext cx="504825" cy="795338"/>
            <a:chOff x="1769" y="3152"/>
            <a:chExt cx="318" cy="501"/>
          </a:xfrm>
        </p:grpSpPr>
        <p:sp>
          <p:nvSpPr>
            <p:cNvPr id="33807" name="Rectangle 39">
              <a:extLst>
                <a:ext uri="{FF2B5EF4-FFF2-40B4-BE49-F238E27FC236}">
                  <a16:creationId xmlns:a16="http://schemas.microsoft.com/office/drawing/2014/main" id="{FB764373-F630-3940-DD5D-5380068E6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" y="3152"/>
              <a:ext cx="318" cy="2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Type</a:t>
              </a:r>
            </a:p>
          </p:txBody>
        </p:sp>
        <p:sp>
          <p:nvSpPr>
            <p:cNvPr id="33808" name="Text Box 40">
              <a:extLst>
                <a:ext uri="{FF2B5EF4-FFF2-40B4-BE49-F238E27FC236}">
                  <a16:creationId xmlns:a16="http://schemas.microsoft.com/office/drawing/2014/main" id="{086FAC24-ED41-E8C0-9D5B-2370987EFC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4" y="3499"/>
              <a:ext cx="11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endParaRPr lang="es-ES" altLang="nb-NO" sz="1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5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5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6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5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5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6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65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65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6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65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65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6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65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65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6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65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65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6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65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65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6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65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65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65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65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65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65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65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65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65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5707" grpId="0" animBg="1"/>
      <p:bldP spid="1565729" grpId="0" animBg="1"/>
      <p:bldP spid="15657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4">
            <a:extLst>
              <a:ext uri="{FF2B5EF4-FFF2-40B4-BE49-F238E27FC236}">
                <a16:creationId xmlns:a16="http://schemas.microsoft.com/office/drawing/2014/main" id="{51B7597F-0E37-5719-CDA9-263FD2682F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5842" name="Rectangle 5">
            <a:extLst>
              <a:ext uri="{FF2B5EF4-FFF2-40B4-BE49-F238E27FC236}">
                <a16:creationId xmlns:a16="http://schemas.microsoft.com/office/drawing/2014/main" id="{B3FB1CEA-B47D-0AA2-1884-ECD394F40D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514350" indent="-5143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marL="855663" lvl="1" indent="-4381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Typical steps followed by the </a:t>
            </a:r>
            <a:r>
              <a:rPr lang="en-GB" altLang="nb-NO" i="1">
                <a:solidFill>
                  <a:schemeClr val="accent2"/>
                </a:solidFill>
              </a:rPr>
              <a:t>sender</a:t>
            </a:r>
            <a:r>
              <a:rPr lang="en-GB" altLang="nb-NO" i="1"/>
              <a:t>: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System call by application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Copies the data into OS and/or network interface memory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Packetizes the message (if needed)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Prepares headers and trailers of packets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Checksum is computed and added to header/trailer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Timer is started and the network interface sends the packets</a:t>
            </a:r>
          </a:p>
        </p:txBody>
      </p:sp>
      <p:sp>
        <p:nvSpPr>
          <p:cNvPr id="35843" name="Plassholder for dato 3">
            <a:extLst>
              <a:ext uri="{FF2B5EF4-FFF2-40B4-BE49-F238E27FC236}">
                <a16:creationId xmlns:a16="http://schemas.microsoft.com/office/drawing/2014/main" id="{F1CDD679-A8AF-E4B6-FD6A-0C080C9CCEF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97C69CC-C940-2744-B5C9-A77D3B5BD5F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65A51C13-8E70-45B6-15B5-521F17E715B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536700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5845" name="Rectangle 3">
            <a:extLst>
              <a:ext uri="{FF2B5EF4-FFF2-40B4-BE49-F238E27FC236}">
                <a16:creationId xmlns:a16="http://schemas.microsoft.com/office/drawing/2014/main" id="{27A03AF6-DD2E-62BB-0AE8-A0E0370B11D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98DA05A8-E82B-B4CF-65A6-D3CC32E4D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4D26ED00-CFAD-7E1D-65CE-9CA08F5EA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5848" name="Rectangle 8">
            <a:extLst>
              <a:ext uri="{FF2B5EF4-FFF2-40B4-BE49-F238E27FC236}">
                <a16:creationId xmlns:a16="http://schemas.microsoft.com/office/drawing/2014/main" id="{FE4E83ED-1497-B030-1049-0CC6070FA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49" name="Text Box 9">
            <a:extLst>
              <a:ext uri="{FF2B5EF4-FFF2-40B4-BE49-F238E27FC236}">
                <a16:creationId xmlns:a16="http://schemas.microsoft.com/office/drawing/2014/main" id="{79B6D9B5-3566-FF7D-1823-9A3ED1DBE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5850" name="Rectangle 10">
            <a:extLst>
              <a:ext uri="{FF2B5EF4-FFF2-40B4-BE49-F238E27FC236}">
                <a16:creationId xmlns:a16="http://schemas.microsoft.com/office/drawing/2014/main" id="{D4D441A8-8F47-509A-D007-DA166752D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51" name="Rectangle 11">
            <a:extLst>
              <a:ext uri="{FF2B5EF4-FFF2-40B4-BE49-F238E27FC236}">
                <a16:creationId xmlns:a16="http://schemas.microsoft.com/office/drawing/2014/main" id="{9D615D44-9719-54CF-D7B1-7E9F91216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E03F2309-06CA-2E8B-A582-593635CC3ED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2163" y="4973638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5853" name="Rectangle 13">
            <a:extLst>
              <a:ext uri="{FF2B5EF4-FFF2-40B4-BE49-F238E27FC236}">
                <a16:creationId xmlns:a16="http://schemas.microsoft.com/office/drawing/2014/main" id="{2D7EC236-4F41-8D2E-2CCE-605FF4123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54" name="Text Box 14">
            <a:extLst>
              <a:ext uri="{FF2B5EF4-FFF2-40B4-BE49-F238E27FC236}">
                <a16:creationId xmlns:a16="http://schemas.microsoft.com/office/drawing/2014/main" id="{A9BE72A3-0802-A8F7-1692-A203B5B0B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5855" name="Rectangle 15">
            <a:extLst>
              <a:ext uri="{FF2B5EF4-FFF2-40B4-BE49-F238E27FC236}">
                <a16:creationId xmlns:a16="http://schemas.microsoft.com/office/drawing/2014/main" id="{03C3CBA1-E378-19D6-A1A5-A2AE36D48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5856" name="Cloud">
            <a:extLst>
              <a:ext uri="{FF2B5EF4-FFF2-40B4-BE49-F238E27FC236}">
                <a16:creationId xmlns:a16="http://schemas.microsoft.com/office/drawing/2014/main" id="{1B27F4C2-9D2A-BA86-2D68-33428069E677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595438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35857" name="Rectangle 17">
            <a:extLst>
              <a:ext uri="{FF2B5EF4-FFF2-40B4-BE49-F238E27FC236}">
                <a16:creationId xmlns:a16="http://schemas.microsoft.com/office/drawing/2014/main" id="{C9FEDA91-5462-2BCE-1F26-94784215A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58" name="Text Box 18">
            <a:extLst>
              <a:ext uri="{FF2B5EF4-FFF2-40B4-BE49-F238E27FC236}">
                <a16:creationId xmlns:a16="http://schemas.microsoft.com/office/drawing/2014/main" id="{C490175E-A3F2-C692-3EF0-58A9CFCA2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5859" name="Rectangle 19">
            <a:extLst>
              <a:ext uri="{FF2B5EF4-FFF2-40B4-BE49-F238E27FC236}">
                <a16:creationId xmlns:a16="http://schemas.microsoft.com/office/drawing/2014/main" id="{E1199959-E8B2-007E-19D7-E239EEA9E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5860" name="Rectangle 20">
            <a:extLst>
              <a:ext uri="{FF2B5EF4-FFF2-40B4-BE49-F238E27FC236}">
                <a16:creationId xmlns:a16="http://schemas.microsoft.com/office/drawing/2014/main" id="{8E5D15ED-C1EE-E829-20A4-14A248D0E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61" name="Text Box 21">
            <a:extLst>
              <a:ext uri="{FF2B5EF4-FFF2-40B4-BE49-F238E27FC236}">
                <a16:creationId xmlns:a16="http://schemas.microsoft.com/office/drawing/2014/main" id="{BD1FE7CB-6441-1071-BADC-BBD7DE085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5862" name="Rectangle 22">
            <a:extLst>
              <a:ext uri="{FF2B5EF4-FFF2-40B4-BE49-F238E27FC236}">
                <a16:creationId xmlns:a16="http://schemas.microsoft.com/office/drawing/2014/main" id="{3883BED6-0DF6-43F7-4D31-057E7DA0A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63" name="Rectangle 23">
            <a:extLst>
              <a:ext uri="{FF2B5EF4-FFF2-40B4-BE49-F238E27FC236}">
                <a16:creationId xmlns:a16="http://schemas.microsoft.com/office/drawing/2014/main" id="{31EB426B-5C72-9EF9-5372-EB117649D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64" name="Rectangle 24">
            <a:extLst>
              <a:ext uri="{FF2B5EF4-FFF2-40B4-BE49-F238E27FC236}">
                <a16:creationId xmlns:a16="http://schemas.microsoft.com/office/drawing/2014/main" id="{F6EB3DB9-2EF9-5C17-23B5-39E9B9C3D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65" name="Text Box 25">
            <a:extLst>
              <a:ext uri="{FF2B5EF4-FFF2-40B4-BE49-F238E27FC236}">
                <a16:creationId xmlns:a16="http://schemas.microsoft.com/office/drawing/2014/main" id="{EB55F301-D925-E395-1B60-8D9D4BB3C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5866" name="Rectangle 26">
            <a:extLst>
              <a:ext uri="{FF2B5EF4-FFF2-40B4-BE49-F238E27FC236}">
                <a16:creationId xmlns:a16="http://schemas.microsoft.com/office/drawing/2014/main" id="{63210D73-DB43-7319-7FDB-D7732FEAF20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05925" y="4973638"/>
            <a:ext cx="50482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5867" name="Rectangle 27">
            <a:extLst>
              <a:ext uri="{FF2B5EF4-FFF2-40B4-BE49-F238E27FC236}">
                <a16:creationId xmlns:a16="http://schemas.microsoft.com/office/drawing/2014/main" id="{FF34FF0B-18F2-66B4-06DC-E30FE0F7B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71868" name="Freeform 28">
            <a:extLst>
              <a:ext uri="{FF2B5EF4-FFF2-40B4-BE49-F238E27FC236}">
                <a16:creationId xmlns:a16="http://schemas.microsoft.com/office/drawing/2014/main" id="{3351ABD3-8FBD-8E20-0CDC-7D71827D2DA5}"/>
              </a:ext>
            </a:extLst>
          </p:cNvPr>
          <p:cNvSpPr>
            <a:spLocks/>
          </p:cNvSpPr>
          <p:nvPr/>
        </p:nvSpPr>
        <p:spPr bwMode="auto">
          <a:xfrm>
            <a:off x="1152525" y="5043488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69" name="Freeform 29">
            <a:extLst>
              <a:ext uri="{FF2B5EF4-FFF2-40B4-BE49-F238E27FC236}">
                <a16:creationId xmlns:a16="http://schemas.microsoft.com/office/drawing/2014/main" id="{92FCD345-B04E-1750-E92A-E148AFB3CF68}"/>
              </a:ext>
            </a:extLst>
          </p:cNvPr>
          <p:cNvSpPr>
            <a:spLocks/>
          </p:cNvSpPr>
          <p:nvPr/>
        </p:nvSpPr>
        <p:spPr bwMode="auto">
          <a:xfrm rot="5400000">
            <a:off x="1943894" y="5691981"/>
            <a:ext cx="649288" cy="73025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70" name="Freeform 30">
            <a:extLst>
              <a:ext uri="{FF2B5EF4-FFF2-40B4-BE49-F238E27FC236}">
                <a16:creationId xmlns:a16="http://schemas.microsoft.com/office/drawing/2014/main" id="{FBF03AEC-FE62-B2EC-DE58-B0EFC9FD3E9C}"/>
              </a:ext>
            </a:extLst>
          </p:cNvPr>
          <p:cNvSpPr>
            <a:spLocks/>
          </p:cNvSpPr>
          <p:nvPr/>
        </p:nvSpPr>
        <p:spPr bwMode="auto">
          <a:xfrm>
            <a:off x="2592388" y="583565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71" name="Freeform 31">
            <a:extLst>
              <a:ext uri="{FF2B5EF4-FFF2-40B4-BE49-F238E27FC236}">
                <a16:creationId xmlns:a16="http://schemas.microsoft.com/office/drawing/2014/main" id="{7097B0BB-99B0-27AC-91C6-98EEEC6A889E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72" name="Text Box 32">
            <a:extLst>
              <a:ext uri="{FF2B5EF4-FFF2-40B4-BE49-F238E27FC236}">
                <a16:creationId xmlns:a16="http://schemas.microsoft.com/office/drawing/2014/main" id="{9DBD6821-64C6-D602-6EA6-7D6DE28D3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6875463"/>
            <a:ext cx="931863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 writes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in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571873" name="Text Box 33">
            <a:extLst>
              <a:ext uri="{FF2B5EF4-FFF2-40B4-BE49-F238E27FC236}">
                <a16:creationId xmlns:a16="http://schemas.microsoft.com/office/drawing/2014/main" id="{93E95A43-8B7D-8A39-FA7D-EBDC6FA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3" y="6843713"/>
            <a:ext cx="889000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 call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sends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1 copy</a:t>
            </a:r>
          </a:p>
        </p:txBody>
      </p:sp>
      <p:sp>
        <p:nvSpPr>
          <p:cNvPr id="1571874" name="Text Box 34">
            <a:extLst>
              <a:ext uri="{FF2B5EF4-FFF2-40B4-BE49-F238E27FC236}">
                <a16:creationId xmlns:a16="http://schemas.microsoft.com/office/drawing/2014/main" id="{DF5B37B3-E860-3202-2E1E-D16E7F969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6843713"/>
            <a:ext cx="788988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transfer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5875" name="Rectangle 35">
            <a:extLst>
              <a:ext uri="{FF2B5EF4-FFF2-40B4-BE49-F238E27FC236}">
                <a16:creationId xmlns:a16="http://schemas.microsoft.com/office/drawing/2014/main" id="{6B734C6F-7AF6-74C7-E8D0-3E68E08C0F8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5876" name="Rectangle 36">
            <a:extLst>
              <a:ext uri="{FF2B5EF4-FFF2-40B4-BE49-F238E27FC236}">
                <a16:creationId xmlns:a16="http://schemas.microsoft.com/office/drawing/2014/main" id="{7189490C-6F66-1B9C-B0FC-BE1D37DDF9F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58225" y="4756150"/>
            <a:ext cx="382588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71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71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7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1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1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7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1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1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7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1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1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7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1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1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1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1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7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1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1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7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1872" grpId="0" animBg="1"/>
      <p:bldP spid="1571873" grpId="0" animBg="1"/>
      <p:bldP spid="15718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C5068B4A-FDC5-FDDF-9DF2-6EFBDB1F77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D10C6240-2EB1-03FE-A7E6-89F8288646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514350" indent="-5143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marL="855663" lvl="1" indent="-4381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Typical steps followed by the </a:t>
            </a:r>
            <a:r>
              <a:rPr lang="en-GB" altLang="nb-NO" i="1">
                <a:solidFill>
                  <a:schemeClr val="accent2"/>
                </a:solidFill>
              </a:rPr>
              <a:t>receiver</a:t>
            </a:r>
            <a:r>
              <a:rPr lang="en-GB" altLang="nb-NO" i="1"/>
              <a:t>: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NI allocates received packets into its memory or OS memory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Checksum is computed and compared for each packet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If checksum matches, NI sends back an ACK packet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Once all packets are correctly received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The message is reassembled and copied to user's address space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The corresponding application is signalled (via polling or interrupt)</a:t>
            </a:r>
          </a:p>
        </p:txBody>
      </p:sp>
      <p:sp>
        <p:nvSpPr>
          <p:cNvPr id="37891" name="Plassholder for dato 3">
            <a:extLst>
              <a:ext uri="{FF2B5EF4-FFF2-40B4-BE49-F238E27FC236}">
                <a16:creationId xmlns:a16="http://schemas.microsoft.com/office/drawing/2014/main" id="{1D0F8A42-A6E7-898F-F907-4D839A6E3A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AA68052-3DFF-144B-AA20-25408BBC69B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F5710B24-5CA5-BF0E-46C7-1BCF163F8DA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536700" y="4756150"/>
            <a:ext cx="382588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C0EED134-18EE-9C72-2A9E-3E26D12ACF6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5CAD5FBA-5F26-E3DD-F389-C47386F0C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299BB456-A697-A208-BD93-DF68979F6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C610E440-EAE1-3CBA-5EC4-AC3FA9D3B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C9585E72-F5DF-499B-9AFF-8E089A3C5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7898" name="Rectangle 10">
            <a:extLst>
              <a:ext uri="{FF2B5EF4-FFF2-40B4-BE49-F238E27FC236}">
                <a16:creationId xmlns:a16="http://schemas.microsoft.com/office/drawing/2014/main" id="{2DB4E091-34D7-3444-EC40-F75872E3B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899" name="Rectangle 11">
            <a:extLst>
              <a:ext uri="{FF2B5EF4-FFF2-40B4-BE49-F238E27FC236}">
                <a16:creationId xmlns:a16="http://schemas.microsoft.com/office/drawing/2014/main" id="{5691FD4A-B927-8FED-28D6-3299CABEB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900" name="Rectangle 12">
            <a:extLst>
              <a:ext uri="{FF2B5EF4-FFF2-40B4-BE49-F238E27FC236}">
                <a16:creationId xmlns:a16="http://schemas.microsoft.com/office/drawing/2014/main" id="{31C4CA04-4D7E-205F-A032-56062ADCA25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2163" y="4973638"/>
            <a:ext cx="50482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7901" name="Rectangle 13">
            <a:extLst>
              <a:ext uri="{FF2B5EF4-FFF2-40B4-BE49-F238E27FC236}">
                <a16:creationId xmlns:a16="http://schemas.microsoft.com/office/drawing/2014/main" id="{1B2EC66C-4B79-BCF5-4C70-D63B32A26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02" name="Text Box 14">
            <a:extLst>
              <a:ext uri="{FF2B5EF4-FFF2-40B4-BE49-F238E27FC236}">
                <a16:creationId xmlns:a16="http://schemas.microsoft.com/office/drawing/2014/main" id="{001E7B8E-38F0-F44E-1C65-DED0824C7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7903" name="Rectangle 15">
            <a:extLst>
              <a:ext uri="{FF2B5EF4-FFF2-40B4-BE49-F238E27FC236}">
                <a16:creationId xmlns:a16="http://schemas.microsoft.com/office/drawing/2014/main" id="{10E5A085-B82A-EDB9-E51F-7A85387AE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7904" name="Cloud">
            <a:extLst>
              <a:ext uri="{FF2B5EF4-FFF2-40B4-BE49-F238E27FC236}">
                <a16:creationId xmlns:a16="http://schemas.microsoft.com/office/drawing/2014/main" id="{CD363EF9-38CA-C341-C08E-8743D38D06E4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600200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37905" name="Rectangle 17">
            <a:extLst>
              <a:ext uri="{FF2B5EF4-FFF2-40B4-BE49-F238E27FC236}">
                <a16:creationId xmlns:a16="http://schemas.microsoft.com/office/drawing/2014/main" id="{D95A3FD8-D243-A48B-F7DA-13CB55662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06" name="Text Box 18">
            <a:extLst>
              <a:ext uri="{FF2B5EF4-FFF2-40B4-BE49-F238E27FC236}">
                <a16:creationId xmlns:a16="http://schemas.microsoft.com/office/drawing/2014/main" id="{EA3CDBFD-AC21-5542-3138-21C599C94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7907" name="Rectangle 19">
            <a:extLst>
              <a:ext uri="{FF2B5EF4-FFF2-40B4-BE49-F238E27FC236}">
                <a16:creationId xmlns:a16="http://schemas.microsoft.com/office/drawing/2014/main" id="{081C0C68-0BF0-FC87-B1CA-35892CB14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7908" name="Rectangle 20">
            <a:extLst>
              <a:ext uri="{FF2B5EF4-FFF2-40B4-BE49-F238E27FC236}">
                <a16:creationId xmlns:a16="http://schemas.microsoft.com/office/drawing/2014/main" id="{957F795B-6CEE-6C0D-D017-FDD08A9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09" name="Text Box 21">
            <a:extLst>
              <a:ext uri="{FF2B5EF4-FFF2-40B4-BE49-F238E27FC236}">
                <a16:creationId xmlns:a16="http://schemas.microsoft.com/office/drawing/2014/main" id="{68C81406-3969-898D-E754-216D61978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7910" name="Rectangle 22">
            <a:extLst>
              <a:ext uri="{FF2B5EF4-FFF2-40B4-BE49-F238E27FC236}">
                <a16:creationId xmlns:a16="http://schemas.microsoft.com/office/drawing/2014/main" id="{8EDAAA6E-7505-E5BF-882B-A0BF610E9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911" name="Rectangle 23">
            <a:extLst>
              <a:ext uri="{FF2B5EF4-FFF2-40B4-BE49-F238E27FC236}">
                <a16:creationId xmlns:a16="http://schemas.microsoft.com/office/drawing/2014/main" id="{C12D4879-20DD-2310-53B3-2E0C9430D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912" name="Rectangle 24">
            <a:extLst>
              <a:ext uri="{FF2B5EF4-FFF2-40B4-BE49-F238E27FC236}">
                <a16:creationId xmlns:a16="http://schemas.microsoft.com/office/drawing/2014/main" id="{DB60C50B-792D-A503-DECE-89A5E83A4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13" name="Text Box 25">
            <a:extLst>
              <a:ext uri="{FF2B5EF4-FFF2-40B4-BE49-F238E27FC236}">
                <a16:creationId xmlns:a16="http://schemas.microsoft.com/office/drawing/2014/main" id="{9E497957-C811-0033-998C-CD77621D6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7914" name="Rectangle 26">
            <a:extLst>
              <a:ext uri="{FF2B5EF4-FFF2-40B4-BE49-F238E27FC236}">
                <a16:creationId xmlns:a16="http://schemas.microsoft.com/office/drawing/2014/main" id="{5694BC70-BF16-ACAE-8C7E-BF21D440254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05925" y="4973638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7915" name="Rectangle 27">
            <a:extLst>
              <a:ext uri="{FF2B5EF4-FFF2-40B4-BE49-F238E27FC236}">
                <a16:creationId xmlns:a16="http://schemas.microsoft.com/office/drawing/2014/main" id="{E7B8D931-3BBA-8242-3665-1455FA9F0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73916" name="Freeform 28">
            <a:extLst>
              <a:ext uri="{FF2B5EF4-FFF2-40B4-BE49-F238E27FC236}">
                <a16:creationId xmlns:a16="http://schemas.microsoft.com/office/drawing/2014/main" id="{7D303A21-89ED-6FAD-2F63-D50106040B64}"/>
              </a:ext>
            </a:extLst>
          </p:cNvPr>
          <p:cNvSpPr>
            <a:spLocks/>
          </p:cNvSpPr>
          <p:nvPr/>
        </p:nvSpPr>
        <p:spPr bwMode="auto">
          <a:xfrm>
            <a:off x="8353425" y="5043488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17" name="Freeform 29">
            <a:extLst>
              <a:ext uri="{FF2B5EF4-FFF2-40B4-BE49-F238E27FC236}">
                <a16:creationId xmlns:a16="http://schemas.microsoft.com/office/drawing/2014/main" id="{659B4129-0A1E-953C-850F-625CCD2F5F7C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7957344" y="5691981"/>
            <a:ext cx="649288" cy="73025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18" name="Freeform 30">
            <a:extLst>
              <a:ext uri="{FF2B5EF4-FFF2-40B4-BE49-F238E27FC236}">
                <a16:creationId xmlns:a16="http://schemas.microsoft.com/office/drawing/2014/main" id="{1CE434CF-66EB-77EC-E523-B73B21F4BB8B}"/>
              </a:ext>
            </a:extLst>
          </p:cNvPr>
          <p:cNvSpPr>
            <a:spLocks/>
          </p:cNvSpPr>
          <p:nvPr/>
        </p:nvSpPr>
        <p:spPr bwMode="auto">
          <a:xfrm>
            <a:off x="5688013" y="54356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19" name="Freeform 31">
            <a:extLst>
              <a:ext uri="{FF2B5EF4-FFF2-40B4-BE49-F238E27FC236}">
                <a16:creationId xmlns:a16="http://schemas.microsoft.com/office/drawing/2014/main" id="{804B0ABC-7BB2-29AF-FA21-D09E5B1E9AAB}"/>
              </a:ext>
            </a:extLst>
          </p:cNvPr>
          <p:cNvSpPr>
            <a:spLocks/>
          </p:cNvSpPr>
          <p:nvPr/>
        </p:nvSpPr>
        <p:spPr bwMode="auto">
          <a:xfrm>
            <a:off x="6840538" y="594042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20" name="Text Box 32">
            <a:extLst>
              <a:ext uri="{FF2B5EF4-FFF2-40B4-BE49-F238E27FC236}">
                <a16:creationId xmlns:a16="http://schemas.microsoft.com/office/drawing/2014/main" id="{C21566FA-EB95-581A-1FED-7A8BDA7CC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3950" y="6875463"/>
            <a:ext cx="541338" cy="3968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ready</a:t>
            </a:r>
          </a:p>
        </p:txBody>
      </p:sp>
      <p:sp>
        <p:nvSpPr>
          <p:cNvPr id="1573921" name="Text Box 33">
            <a:extLst>
              <a:ext uri="{FF2B5EF4-FFF2-40B4-BE49-F238E27FC236}">
                <a16:creationId xmlns:a16="http://schemas.microsoft.com/office/drawing/2014/main" id="{C5B6AEBD-2C63-1575-267F-D5C64FECA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25" y="6843713"/>
            <a:ext cx="752475" cy="3968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interrupt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2 copy</a:t>
            </a:r>
          </a:p>
        </p:txBody>
      </p:sp>
      <p:sp>
        <p:nvSpPr>
          <p:cNvPr id="1573922" name="Text Box 34">
            <a:extLst>
              <a:ext uri="{FF2B5EF4-FFF2-40B4-BE49-F238E27FC236}">
                <a16:creationId xmlns:a16="http://schemas.microsoft.com/office/drawing/2014/main" id="{EFC66A2B-06E2-AF17-3855-764E69E70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763" y="6843713"/>
            <a:ext cx="788987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7923" name="Rectangle 35">
            <a:extLst>
              <a:ext uri="{FF2B5EF4-FFF2-40B4-BE49-F238E27FC236}">
                <a16:creationId xmlns:a16="http://schemas.microsoft.com/office/drawing/2014/main" id="{CF0E0C39-FC2B-3DA4-3DB3-7C0DBD16E82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7924" name="Rectangle 36">
            <a:extLst>
              <a:ext uri="{FF2B5EF4-FFF2-40B4-BE49-F238E27FC236}">
                <a16:creationId xmlns:a16="http://schemas.microsoft.com/office/drawing/2014/main" id="{42315948-253D-754D-FA68-86C7EDF6275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582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7925" name="Freeform 37">
            <a:extLst>
              <a:ext uri="{FF2B5EF4-FFF2-40B4-BE49-F238E27FC236}">
                <a16:creationId xmlns:a16="http://schemas.microsoft.com/office/drawing/2014/main" id="{1B35C0D5-18B2-D076-CD59-A1B6CC43164A}"/>
              </a:ext>
            </a:extLst>
          </p:cNvPr>
          <p:cNvSpPr>
            <a:spLocks/>
          </p:cNvSpPr>
          <p:nvPr/>
        </p:nvSpPr>
        <p:spPr bwMode="auto">
          <a:xfrm>
            <a:off x="1152525" y="5043488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7926" name="Freeform 38">
            <a:extLst>
              <a:ext uri="{FF2B5EF4-FFF2-40B4-BE49-F238E27FC236}">
                <a16:creationId xmlns:a16="http://schemas.microsoft.com/office/drawing/2014/main" id="{0C4B680D-C3D8-B247-84E6-B33B9781F5FD}"/>
              </a:ext>
            </a:extLst>
          </p:cNvPr>
          <p:cNvSpPr>
            <a:spLocks/>
          </p:cNvSpPr>
          <p:nvPr/>
        </p:nvSpPr>
        <p:spPr bwMode="auto">
          <a:xfrm rot="5400000">
            <a:off x="1943894" y="5691981"/>
            <a:ext cx="649288" cy="73025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7927" name="Freeform 39">
            <a:extLst>
              <a:ext uri="{FF2B5EF4-FFF2-40B4-BE49-F238E27FC236}">
                <a16:creationId xmlns:a16="http://schemas.microsoft.com/office/drawing/2014/main" id="{D0D60339-2131-51E9-7966-22AA5A6FBAF0}"/>
              </a:ext>
            </a:extLst>
          </p:cNvPr>
          <p:cNvSpPr>
            <a:spLocks/>
          </p:cNvSpPr>
          <p:nvPr/>
        </p:nvSpPr>
        <p:spPr bwMode="auto">
          <a:xfrm>
            <a:off x="2592388" y="583565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7928" name="Freeform 40">
            <a:extLst>
              <a:ext uri="{FF2B5EF4-FFF2-40B4-BE49-F238E27FC236}">
                <a16:creationId xmlns:a16="http://schemas.microsoft.com/office/drawing/2014/main" id="{F106FBA9-5FB2-4F7C-9D06-2BC33D8D8970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3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3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3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73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7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3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3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7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3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73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3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73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7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3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73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7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3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73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7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3920" grpId="0" animBg="1"/>
      <p:bldP spid="1573921" grpId="0" animBg="1"/>
      <p:bldP spid="15739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858B8D61-22BD-977F-CEEC-3410CD3FF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50D98E51-05BB-30CC-C3D9-1F32E394D7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OS-bypassing (</a:t>
            </a:r>
            <a:r>
              <a:rPr lang="en-GB" altLang="nb-NO" i="1">
                <a:solidFill>
                  <a:schemeClr val="accent2"/>
                </a:solidFill>
              </a:rPr>
              <a:t>zero-copy</a:t>
            </a:r>
            <a:r>
              <a:rPr lang="en-GB" altLang="nb-NO"/>
              <a:t> or user-level protocols)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Direct allocation for DMA transfer to/from memory/NI buffers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Application directly reads/writes from/to these locations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Memory-to-memory copies are avoided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Protection is guaranteed by OS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/>
          </a:p>
        </p:txBody>
      </p:sp>
      <p:sp>
        <p:nvSpPr>
          <p:cNvPr id="39939" name="Plassholder for dato 3">
            <a:extLst>
              <a:ext uri="{FF2B5EF4-FFF2-40B4-BE49-F238E27FC236}">
                <a16:creationId xmlns:a16="http://schemas.microsoft.com/office/drawing/2014/main" id="{C7C1D544-45F1-6B33-D987-A935AF31894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1E3B065-0FF0-194F-AF69-EBE53F7EACD2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4628D853-20DD-C811-836E-215BFF44558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536700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9E2BFF03-3A54-0255-15E7-3C2BEEFFDF1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6559C381-3C84-F20A-ABFD-B54DDBF42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017A7DD3-76E4-CD6C-62A6-2A2C66CCF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37369518-3D33-4C91-DC29-5908DD620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45" name="Text Box 9">
            <a:extLst>
              <a:ext uri="{FF2B5EF4-FFF2-40B4-BE49-F238E27FC236}">
                <a16:creationId xmlns:a16="http://schemas.microsoft.com/office/drawing/2014/main" id="{C06BC556-7E94-E6EF-F323-E003473EA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9946" name="Rectangle 10">
            <a:extLst>
              <a:ext uri="{FF2B5EF4-FFF2-40B4-BE49-F238E27FC236}">
                <a16:creationId xmlns:a16="http://schemas.microsoft.com/office/drawing/2014/main" id="{A351AB61-4EBF-7D59-F440-90BD2BAAB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9947" name="Rectangle 11">
            <a:extLst>
              <a:ext uri="{FF2B5EF4-FFF2-40B4-BE49-F238E27FC236}">
                <a16:creationId xmlns:a16="http://schemas.microsoft.com/office/drawing/2014/main" id="{31D0771C-6128-D79B-8545-79CCBBB2B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9948" name="Rectangle 12">
            <a:extLst>
              <a:ext uri="{FF2B5EF4-FFF2-40B4-BE49-F238E27FC236}">
                <a16:creationId xmlns:a16="http://schemas.microsoft.com/office/drawing/2014/main" id="{713997EC-3365-A0D5-8F17-FD944A4C52A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2163" y="5118100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9949" name="Rectangle 13">
            <a:extLst>
              <a:ext uri="{FF2B5EF4-FFF2-40B4-BE49-F238E27FC236}">
                <a16:creationId xmlns:a16="http://schemas.microsoft.com/office/drawing/2014/main" id="{0A73173B-2B86-8DE5-183A-567D4B84C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50" name="Text Box 14">
            <a:extLst>
              <a:ext uri="{FF2B5EF4-FFF2-40B4-BE49-F238E27FC236}">
                <a16:creationId xmlns:a16="http://schemas.microsoft.com/office/drawing/2014/main" id="{3AE76F58-FC39-268D-CDF9-8A0136673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9951" name="Rectangle 15">
            <a:extLst>
              <a:ext uri="{FF2B5EF4-FFF2-40B4-BE49-F238E27FC236}">
                <a16:creationId xmlns:a16="http://schemas.microsoft.com/office/drawing/2014/main" id="{92C5232D-F4A5-6259-3A1B-E41B82C00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9952" name="Cloud">
            <a:extLst>
              <a:ext uri="{FF2B5EF4-FFF2-40B4-BE49-F238E27FC236}">
                <a16:creationId xmlns:a16="http://schemas.microsoft.com/office/drawing/2014/main" id="{8320E271-C590-2ADE-F947-B68CE641BDFC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595438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39953" name="Rectangle 17">
            <a:extLst>
              <a:ext uri="{FF2B5EF4-FFF2-40B4-BE49-F238E27FC236}">
                <a16:creationId xmlns:a16="http://schemas.microsoft.com/office/drawing/2014/main" id="{475C06B9-1A8E-ED4B-2446-BC8360EA6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54" name="Text Box 18">
            <a:extLst>
              <a:ext uri="{FF2B5EF4-FFF2-40B4-BE49-F238E27FC236}">
                <a16:creationId xmlns:a16="http://schemas.microsoft.com/office/drawing/2014/main" id="{32A58791-A3F3-9A61-FCA7-BAD14B3B1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9955" name="Rectangle 19">
            <a:extLst>
              <a:ext uri="{FF2B5EF4-FFF2-40B4-BE49-F238E27FC236}">
                <a16:creationId xmlns:a16="http://schemas.microsoft.com/office/drawing/2014/main" id="{F0ED6CC4-E85D-0FFE-A83C-C5A954003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9956" name="Rectangle 20">
            <a:extLst>
              <a:ext uri="{FF2B5EF4-FFF2-40B4-BE49-F238E27FC236}">
                <a16:creationId xmlns:a16="http://schemas.microsoft.com/office/drawing/2014/main" id="{0D93ED3A-BEEE-D783-144E-958B19352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57" name="Text Box 21">
            <a:extLst>
              <a:ext uri="{FF2B5EF4-FFF2-40B4-BE49-F238E27FC236}">
                <a16:creationId xmlns:a16="http://schemas.microsoft.com/office/drawing/2014/main" id="{6AC67D7A-619E-6117-CC7F-B84EE0E66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9958" name="Rectangle 22">
            <a:extLst>
              <a:ext uri="{FF2B5EF4-FFF2-40B4-BE49-F238E27FC236}">
                <a16:creationId xmlns:a16="http://schemas.microsoft.com/office/drawing/2014/main" id="{05227701-BAA8-6702-AA23-7BEABA4BA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9959" name="Rectangle 23">
            <a:extLst>
              <a:ext uri="{FF2B5EF4-FFF2-40B4-BE49-F238E27FC236}">
                <a16:creationId xmlns:a16="http://schemas.microsoft.com/office/drawing/2014/main" id="{ECAAF868-AF6A-8280-4796-35A4FE735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60" name="Text Box 24">
            <a:extLst>
              <a:ext uri="{FF2B5EF4-FFF2-40B4-BE49-F238E27FC236}">
                <a16:creationId xmlns:a16="http://schemas.microsoft.com/office/drawing/2014/main" id="{ABAD807F-0C95-60E6-67F6-B6A92C13E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9961" name="Rectangle 25">
            <a:extLst>
              <a:ext uri="{FF2B5EF4-FFF2-40B4-BE49-F238E27FC236}">
                <a16:creationId xmlns:a16="http://schemas.microsoft.com/office/drawing/2014/main" id="{5F8D7DB8-A9E5-6296-B96E-188CE947687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05925" y="5148263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9962" name="Rectangle 26">
            <a:extLst>
              <a:ext uri="{FF2B5EF4-FFF2-40B4-BE49-F238E27FC236}">
                <a16:creationId xmlns:a16="http://schemas.microsoft.com/office/drawing/2014/main" id="{02340548-9FDC-0339-47A0-43365C3AC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75963" name="Freeform 27">
            <a:extLst>
              <a:ext uri="{FF2B5EF4-FFF2-40B4-BE49-F238E27FC236}">
                <a16:creationId xmlns:a16="http://schemas.microsoft.com/office/drawing/2014/main" id="{7D460277-047F-4AD9-78E6-AF3E2143D7F1}"/>
              </a:ext>
            </a:extLst>
          </p:cNvPr>
          <p:cNvSpPr>
            <a:spLocks/>
          </p:cNvSpPr>
          <p:nvPr/>
        </p:nvSpPr>
        <p:spPr bwMode="auto">
          <a:xfrm>
            <a:off x="8353425" y="50038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64" name="Freeform 28">
            <a:extLst>
              <a:ext uri="{FF2B5EF4-FFF2-40B4-BE49-F238E27FC236}">
                <a16:creationId xmlns:a16="http://schemas.microsoft.com/office/drawing/2014/main" id="{79137FBC-4C13-4E78-F2FA-B333A6762397}"/>
              </a:ext>
            </a:extLst>
          </p:cNvPr>
          <p:cNvSpPr>
            <a:spLocks/>
          </p:cNvSpPr>
          <p:nvPr/>
        </p:nvSpPr>
        <p:spPr bwMode="auto">
          <a:xfrm>
            <a:off x="5688013" y="54356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65" name="Freeform 29">
            <a:extLst>
              <a:ext uri="{FF2B5EF4-FFF2-40B4-BE49-F238E27FC236}">
                <a16:creationId xmlns:a16="http://schemas.microsoft.com/office/drawing/2014/main" id="{B91D4EAC-D8F5-D522-2E82-5ECEF4DE2CDB}"/>
              </a:ext>
            </a:extLst>
          </p:cNvPr>
          <p:cNvSpPr>
            <a:spLocks/>
          </p:cNvSpPr>
          <p:nvPr/>
        </p:nvSpPr>
        <p:spPr bwMode="auto">
          <a:xfrm>
            <a:off x="6840538" y="5148263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66" name="Text Box 30">
            <a:extLst>
              <a:ext uri="{FF2B5EF4-FFF2-40B4-BE49-F238E27FC236}">
                <a16:creationId xmlns:a16="http://schemas.microsoft.com/office/drawing/2014/main" id="{D00B0D88-A5E7-1E35-BFC1-5CA7D5EEF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4225" y="6843713"/>
            <a:ext cx="862013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interrupt: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ready</a:t>
            </a:r>
          </a:p>
          <a:p>
            <a:pPr algn="ctr" defTabSz="914400">
              <a:spcBef>
                <a:spcPct val="0"/>
              </a:spcBef>
            </a:pPr>
            <a:endParaRPr lang="es-ES" altLang="nb-NO" sz="1000" b="1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75967" name="Text Box 31">
            <a:extLst>
              <a:ext uri="{FF2B5EF4-FFF2-40B4-BE49-F238E27FC236}">
                <a16:creationId xmlns:a16="http://schemas.microsoft.com/office/drawing/2014/main" id="{F7F0FF7B-71D1-500C-9D64-E7B0F95BD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2238" y="6843713"/>
            <a:ext cx="808037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peception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9968" name="Rectangle 32">
            <a:extLst>
              <a:ext uri="{FF2B5EF4-FFF2-40B4-BE49-F238E27FC236}">
                <a16:creationId xmlns:a16="http://schemas.microsoft.com/office/drawing/2014/main" id="{AEEFF0A9-AC43-1F4C-C0FD-B2B7BD24618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9969" name="Rectangle 33">
            <a:extLst>
              <a:ext uri="{FF2B5EF4-FFF2-40B4-BE49-F238E27FC236}">
                <a16:creationId xmlns:a16="http://schemas.microsoft.com/office/drawing/2014/main" id="{24ABDAD3-FF46-0259-47CE-69CD5C1B3A8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582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1575970" name="Freeform 34">
            <a:extLst>
              <a:ext uri="{FF2B5EF4-FFF2-40B4-BE49-F238E27FC236}">
                <a16:creationId xmlns:a16="http://schemas.microsoft.com/office/drawing/2014/main" id="{33989970-1F88-2DDB-309C-C726997FAB82}"/>
              </a:ext>
            </a:extLst>
          </p:cNvPr>
          <p:cNvSpPr>
            <a:spLocks/>
          </p:cNvSpPr>
          <p:nvPr/>
        </p:nvSpPr>
        <p:spPr bwMode="auto">
          <a:xfrm>
            <a:off x="1295400" y="4932363"/>
            <a:ext cx="1079500" cy="17621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71" name="Freeform 35">
            <a:extLst>
              <a:ext uri="{FF2B5EF4-FFF2-40B4-BE49-F238E27FC236}">
                <a16:creationId xmlns:a16="http://schemas.microsoft.com/office/drawing/2014/main" id="{DD94C486-E2B4-1C13-9F75-63F8662C92CE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72" name="Freeform 36">
            <a:extLst>
              <a:ext uri="{FF2B5EF4-FFF2-40B4-BE49-F238E27FC236}">
                <a16:creationId xmlns:a16="http://schemas.microsoft.com/office/drawing/2014/main" id="{8EA2FC47-A308-08E0-017A-FCAAB3E6B764}"/>
              </a:ext>
            </a:extLst>
          </p:cNvPr>
          <p:cNvSpPr>
            <a:spLocks/>
          </p:cNvSpPr>
          <p:nvPr/>
        </p:nvSpPr>
        <p:spPr bwMode="auto">
          <a:xfrm>
            <a:off x="2663825" y="5148263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73" name="Text Box 37">
            <a:extLst>
              <a:ext uri="{FF2B5EF4-FFF2-40B4-BE49-F238E27FC236}">
                <a16:creationId xmlns:a16="http://schemas.microsoft.com/office/drawing/2014/main" id="{5FEA4B02-C6E0-EF9D-93C0-E8ABD0B94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6843713"/>
            <a:ext cx="1258888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 copies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into pinned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 space</a:t>
            </a:r>
          </a:p>
        </p:txBody>
      </p:sp>
      <p:sp>
        <p:nvSpPr>
          <p:cNvPr id="1575974" name="Text Box 38">
            <a:extLst>
              <a:ext uri="{FF2B5EF4-FFF2-40B4-BE49-F238E27FC236}">
                <a16:creationId xmlns:a16="http://schemas.microsoft.com/office/drawing/2014/main" id="{BD827FCC-311C-43DB-D102-4AD72576D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5" y="6843713"/>
            <a:ext cx="1314450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 call send.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9975" name="Rectangle 39">
            <a:extLst>
              <a:ext uri="{FF2B5EF4-FFF2-40B4-BE49-F238E27FC236}">
                <a16:creationId xmlns:a16="http://schemas.microsoft.com/office/drawing/2014/main" id="{343D5AD8-71D4-9B81-84B5-00461652D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5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5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75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75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7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75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5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7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5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5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75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5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5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5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5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7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5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5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7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46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75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75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7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75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75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7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58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75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75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75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5966" grpId="0" animBg="1"/>
      <p:bldP spid="1575967" grpId="0" animBg="1"/>
      <p:bldP spid="1575973" grpId="0" animBg="1"/>
      <p:bldP spid="15759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12B8049C-928B-EB60-E0C1-B26341C78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1986" name="Rectangle 3">
            <a:extLst>
              <a:ext uri="{FF2B5EF4-FFF2-40B4-BE49-F238E27FC236}">
                <a16:creationId xmlns:a16="http://schemas.microsoft.com/office/drawing/2014/main" id="{3E28FECD-C4E5-038A-1032-8B7D64A967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OS-bypassing (zero-copy or user-level protocols)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Direct allocation for DMA transfer to/from memory/NI buffers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Application directly reads/writes from/to these locations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Memory-to-memory copies are avoided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Protection is guaranteed by OS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Is it possible to take out register to memory/buffer copy as well?</a:t>
            </a:r>
          </a:p>
        </p:txBody>
      </p:sp>
      <p:sp>
        <p:nvSpPr>
          <p:cNvPr id="41987" name="Plassholder for dato 3">
            <a:extLst>
              <a:ext uri="{FF2B5EF4-FFF2-40B4-BE49-F238E27FC236}">
                <a16:creationId xmlns:a16="http://schemas.microsoft.com/office/drawing/2014/main" id="{D8429060-6AE8-7614-8BF4-3D9A7B2086B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7AFF358-DA19-4D43-9B52-EA515AB6E090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577988" name="Group 4">
            <a:extLst>
              <a:ext uri="{FF2B5EF4-FFF2-40B4-BE49-F238E27FC236}">
                <a16:creationId xmlns:a16="http://schemas.microsoft.com/office/drawing/2014/main" id="{A36DEAA5-6337-2F51-0897-22F76ABBA186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4487863"/>
            <a:ext cx="1343025" cy="2212975"/>
            <a:chOff x="363" y="2827"/>
            <a:chExt cx="846" cy="1394"/>
          </a:xfrm>
        </p:grpSpPr>
        <p:sp>
          <p:nvSpPr>
            <p:cNvPr id="42012" name="Rectangle 5">
              <a:extLst>
                <a:ext uri="{FF2B5EF4-FFF2-40B4-BE49-F238E27FC236}">
                  <a16:creationId xmlns:a16="http://schemas.microsoft.com/office/drawing/2014/main" id="{78A53654-ED06-AB62-EDC4-F282B000A91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68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  <p:sp>
          <p:nvSpPr>
            <p:cNvPr id="42013" name="Rectangle 6">
              <a:extLst>
                <a:ext uri="{FF2B5EF4-FFF2-40B4-BE49-F238E27FC236}">
                  <a16:creationId xmlns:a16="http://schemas.microsoft.com/office/drawing/2014/main" id="{BF0472B2-B6DE-6030-E7F8-939B1A43D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2014" name="Text Box 7">
              <a:extLst>
                <a:ext uri="{FF2B5EF4-FFF2-40B4-BE49-F238E27FC236}">
                  <a16:creationId xmlns:a16="http://schemas.microsoft.com/office/drawing/2014/main" id="{21408D89-D623-E866-5E5D-BD4659603D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2015" name="Rectangle 8">
              <a:extLst>
                <a:ext uri="{FF2B5EF4-FFF2-40B4-BE49-F238E27FC236}">
                  <a16:creationId xmlns:a16="http://schemas.microsoft.com/office/drawing/2014/main" id="{9AE09A8C-64DB-6406-0654-B717242BF3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99" y="3224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</p:grpSp>
      <p:sp>
        <p:nvSpPr>
          <p:cNvPr id="41989" name="Rectangle 9">
            <a:extLst>
              <a:ext uri="{FF2B5EF4-FFF2-40B4-BE49-F238E27FC236}">
                <a16:creationId xmlns:a16="http://schemas.microsoft.com/office/drawing/2014/main" id="{67B3ACCE-AF13-BD78-27FF-6AAD9297F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1990" name="Text Box 10">
            <a:extLst>
              <a:ext uri="{FF2B5EF4-FFF2-40B4-BE49-F238E27FC236}">
                <a16:creationId xmlns:a16="http://schemas.microsoft.com/office/drawing/2014/main" id="{523FD22A-7D83-A9F0-65A3-DB73EBAB8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1991" name="Rectangle 11">
            <a:extLst>
              <a:ext uri="{FF2B5EF4-FFF2-40B4-BE49-F238E27FC236}">
                <a16:creationId xmlns:a16="http://schemas.microsoft.com/office/drawing/2014/main" id="{045DF041-D4F7-EF18-188E-9065DBD7C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1992" name="Cloud">
            <a:extLst>
              <a:ext uri="{FF2B5EF4-FFF2-40B4-BE49-F238E27FC236}">
                <a16:creationId xmlns:a16="http://schemas.microsoft.com/office/drawing/2014/main" id="{C5D0DE9B-54EB-E0FD-468D-769213CEC34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619250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41993" name="Rectangle 13">
            <a:extLst>
              <a:ext uri="{FF2B5EF4-FFF2-40B4-BE49-F238E27FC236}">
                <a16:creationId xmlns:a16="http://schemas.microsoft.com/office/drawing/2014/main" id="{35953CAB-DCFC-5470-E286-F126284A3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1994" name="Text Box 14">
            <a:extLst>
              <a:ext uri="{FF2B5EF4-FFF2-40B4-BE49-F238E27FC236}">
                <a16:creationId xmlns:a16="http://schemas.microsoft.com/office/drawing/2014/main" id="{D5C19546-B80B-C599-FAEF-A823EF230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1995" name="Rectangle 15">
            <a:extLst>
              <a:ext uri="{FF2B5EF4-FFF2-40B4-BE49-F238E27FC236}">
                <a16:creationId xmlns:a16="http://schemas.microsoft.com/office/drawing/2014/main" id="{E6D047B4-77C2-5BAA-36D5-FE8A1DA60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1996" name="Rectangle 16">
            <a:extLst>
              <a:ext uri="{FF2B5EF4-FFF2-40B4-BE49-F238E27FC236}">
                <a16:creationId xmlns:a16="http://schemas.microsoft.com/office/drawing/2014/main" id="{B56F477F-1698-7A0D-65E5-DEE8CEEDD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grpSp>
        <p:nvGrpSpPr>
          <p:cNvPr id="1578001" name="Group 17">
            <a:extLst>
              <a:ext uri="{FF2B5EF4-FFF2-40B4-BE49-F238E27FC236}">
                <a16:creationId xmlns:a16="http://schemas.microsoft.com/office/drawing/2014/main" id="{F2CC2F35-413B-21CD-A0AD-194F55B33E86}"/>
              </a:ext>
            </a:extLst>
          </p:cNvPr>
          <p:cNvGrpSpPr>
            <a:grpSpLocks/>
          </p:cNvGrpSpPr>
          <p:nvPr/>
        </p:nvGrpSpPr>
        <p:grpSpPr bwMode="auto">
          <a:xfrm>
            <a:off x="8658225" y="4487863"/>
            <a:ext cx="1392238" cy="2212975"/>
            <a:chOff x="5454" y="2827"/>
            <a:chExt cx="877" cy="1394"/>
          </a:xfrm>
        </p:grpSpPr>
        <p:sp>
          <p:nvSpPr>
            <p:cNvPr id="42008" name="Rectangle 18">
              <a:extLst>
                <a:ext uri="{FF2B5EF4-FFF2-40B4-BE49-F238E27FC236}">
                  <a16:creationId xmlns:a16="http://schemas.microsoft.com/office/drawing/2014/main" id="{156B8C39-0133-D35B-BAA3-C7EDB2519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2009" name="Text Box 19">
              <a:extLst>
                <a:ext uri="{FF2B5EF4-FFF2-40B4-BE49-F238E27FC236}">
                  <a16:creationId xmlns:a16="http://schemas.microsoft.com/office/drawing/2014/main" id="{D7459B1E-86A0-7442-B90C-D35D7BE9F7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9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>
                      <a:alpha val="14902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2010" name="Rectangle 20">
              <a:extLst>
                <a:ext uri="{FF2B5EF4-FFF2-40B4-BE49-F238E27FC236}">
                  <a16:creationId xmlns:a16="http://schemas.microsoft.com/office/drawing/2014/main" id="{1F023127-3E9A-26D7-98A0-507F64CD5B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862" y="3243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  <p:sp>
          <p:nvSpPr>
            <p:cNvPr id="42011" name="Rectangle 21">
              <a:extLst>
                <a:ext uri="{FF2B5EF4-FFF2-40B4-BE49-F238E27FC236}">
                  <a16:creationId xmlns:a16="http://schemas.microsoft.com/office/drawing/2014/main" id="{CC57171D-7BB3-062E-7874-34BF4F4C224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454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</p:grpSp>
      <p:sp>
        <p:nvSpPr>
          <p:cNvPr id="1578006" name="Rectangle 22">
            <a:extLst>
              <a:ext uri="{FF2B5EF4-FFF2-40B4-BE49-F238E27FC236}">
                <a16:creationId xmlns:a16="http://schemas.microsoft.com/office/drawing/2014/main" id="{698DDDCA-3441-2671-5E6C-66BF08946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578007" name="Text Box 23">
            <a:extLst>
              <a:ext uri="{FF2B5EF4-FFF2-40B4-BE49-F238E27FC236}">
                <a16:creationId xmlns:a16="http://schemas.microsoft.com/office/drawing/2014/main" id="{8CC2A51F-BBA4-5F39-55E5-5C03681B6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578008" name="Rectangle 24">
            <a:extLst>
              <a:ext uri="{FF2B5EF4-FFF2-40B4-BE49-F238E27FC236}">
                <a16:creationId xmlns:a16="http://schemas.microsoft.com/office/drawing/2014/main" id="{2F3DE76E-7ECF-F07E-E6A0-ACEB3EEB1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1578009" name="Rectangle 25">
            <a:extLst>
              <a:ext uri="{FF2B5EF4-FFF2-40B4-BE49-F238E27FC236}">
                <a16:creationId xmlns:a16="http://schemas.microsoft.com/office/drawing/2014/main" id="{C9F91C26-B639-0B5D-3792-26FC6FFAD7A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1578010" name="Rectangle 26">
            <a:extLst>
              <a:ext uri="{FF2B5EF4-FFF2-40B4-BE49-F238E27FC236}">
                <a16:creationId xmlns:a16="http://schemas.microsoft.com/office/drawing/2014/main" id="{28441BBB-0F1C-605B-446B-431A7B246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1578011" name="Rectangle 27">
            <a:extLst>
              <a:ext uri="{FF2B5EF4-FFF2-40B4-BE49-F238E27FC236}">
                <a16:creationId xmlns:a16="http://schemas.microsoft.com/office/drawing/2014/main" id="{F447712E-A396-7A41-BAB8-220576A0E85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1578012" name="Rectangle 28">
            <a:extLst>
              <a:ext uri="{FF2B5EF4-FFF2-40B4-BE49-F238E27FC236}">
                <a16:creationId xmlns:a16="http://schemas.microsoft.com/office/drawing/2014/main" id="{37478B37-05E2-2531-65A5-FE75F394A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578013" name="Text Box 29">
            <a:extLst>
              <a:ext uri="{FF2B5EF4-FFF2-40B4-BE49-F238E27FC236}">
                <a16:creationId xmlns:a16="http://schemas.microsoft.com/office/drawing/2014/main" id="{A9BCBB43-618F-433C-E0B9-8616DD289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578014" name="Rectangle 30">
            <a:extLst>
              <a:ext uri="{FF2B5EF4-FFF2-40B4-BE49-F238E27FC236}">
                <a16:creationId xmlns:a16="http://schemas.microsoft.com/office/drawing/2014/main" id="{3E6FF311-4CE6-3C16-6441-856790F39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1578015" name="Rectangle 31">
            <a:extLst>
              <a:ext uri="{FF2B5EF4-FFF2-40B4-BE49-F238E27FC236}">
                <a16:creationId xmlns:a16="http://schemas.microsoft.com/office/drawing/2014/main" id="{0D9215BB-7EA4-3922-1E6A-150919C1A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78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78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780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578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578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780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578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578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780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578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578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78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578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578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780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578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578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5780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578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578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5780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78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578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5780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578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578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5780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578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578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5780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0" presetID="63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63 0.00021 L 0.13494 0.00021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577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4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7177E-6 0.00105 L -0.14108 -0.0008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578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54" y="-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8007" grpId="0"/>
      <p:bldP spid="1578008" grpId="0" animBg="1"/>
      <p:bldP spid="1578009" grpId="0" animBg="1"/>
      <p:bldP spid="1578010" grpId="0" animBg="1"/>
      <p:bldP spid="1578011" grpId="0" animBg="1"/>
      <p:bldP spid="1578013" grpId="0"/>
      <p:bldP spid="1578014" grpId="0" animBg="1"/>
      <p:bldP spid="15780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D139E063-1E4D-E471-FFB4-36230FC78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5FE31760-6F06-4F71-2570-1B8395B4FC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OS-bypassing (zero-copy or user-level protocols)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Direct allocation of system or network interface memory/buffers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Application directly reads/writes from/to these locations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Memory-to-memory copies are avoided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Protection is guaranteed by OS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Is it possible to take out register to memory/buffer copy as well?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NI buffer is associated with (or replaced by) register mapping</a:t>
            </a:r>
          </a:p>
        </p:txBody>
      </p:sp>
      <p:sp>
        <p:nvSpPr>
          <p:cNvPr id="44035" name="Plassholder for dato 3">
            <a:extLst>
              <a:ext uri="{FF2B5EF4-FFF2-40B4-BE49-F238E27FC236}">
                <a16:creationId xmlns:a16="http://schemas.microsoft.com/office/drawing/2014/main" id="{786C25E9-09C9-8166-D701-D2B3269066F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D66BD4B-5F63-234A-8249-A638F1D1C53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44036" name="Group 4">
            <a:extLst>
              <a:ext uri="{FF2B5EF4-FFF2-40B4-BE49-F238E27FC236}">
                <a16:creationId xmlns:a16="http://schemas.microsoft.com/office/drawing/2014/main" id="{B528F6E1-9B3A-17E3-0541-B9889096C877}"/>
              </a:ext>
            </a:extLst>
          </p:cNvPr>
          <p:cNvGrpSpPr>
            <a:grpSpLocks/>
          </p:cNvGrpSpPr>
          <p:nvPr/>
        </p:nvGrpSpPr>
        <p:grpSpPr bwMode="auto">
          <a:xfrm>
            <a:off x="1927225" y="4487863"/>
            <a:ext cx="1343025" cy="2212975"/>
            <a:chOff x="363" y="2827"/>
            <a:chExt cx="846" cy="1394"/>
          </a:xfrm>
        </p:grpSpPr>
        <p:sp>
          <p:nvSpPr>
            <p:cNvPr id="44057" name="Rectangle 5">
              <a:extLst>
                <a:ext uri="{FF2B5EF4-FFF2-40B4-BE49-F238E27FC236}">
                  <a16:creationId xmlns:a16="http://schemas.microsoft.com/office/drawing/2014/main" id="{927632B8-A488-C589-00D8-DF8E361A512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68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  <p:sp>
          <p:nvSpPr>
            <p:cNvPr id="44058" name="Rectangle 6">
              <a:extLst>
                <a:ext uri="{FF2B5EF4-FFF2-40B4-BE49-F238E27FC236}">
                  <a16:creationId xmlns:a16="http://schemas.microsoft.com/office/drawing/2014/main" id="{F2A1B5A1-CCF2-147D-55D9-C692951FC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4059" name="Text Box 7">
              <a:extLst>
                <a:ext uri="{FF2B5EF4-FFF2-40B4-BE49-F238E27FC236}">
                  <a16:creationId xmlns:a16="http://schemas.microsoft.com/office/drawing/2014/main" id="{FDFB94D8-A437-5E65-7BB8-A2275D621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4060" name="Rectangle 8">
              <a:extLst>
                <a:ext uri="{FF2B5EF4-FFF2-40B4-BE49-F238E27FC236}">
                  <a16:creationId xmlns:a16="http://schemas.microsoft.com/office/drawing/2014/main" id="{71840361-EC0D-9DC3-EE04-05E9FAA5F5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99" y="3224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</p:grpSp>
      <p:sp>
        <p:nvSpPr>
          <p:cNvPr id="44037" name="Rectangle 9">
            <a:extLst>
              <a:ext uri="{FF2B5EF4-FFF2-40B4-BE49-F238E27FC236}">
                <a16:creationId xmlns:a16="http://schemas.microsoft.com/office/drawing/2014/main" id="{198E6C33-013D-8045-7B06-F51C9D649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4038" name="Text Box 10">
            <a:extLst>
              <a:ext uri="{FF2B5EF4-FFF2-40B4-BE49-F238E27FC236}">
                <a16:creationId xmlns:a16="http://schemas.microsoft.com/office/drawing/2014/main" id="{4E9E4C61-FBDE-7ECB-D684-58C987EB2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4039" name="Rectangle 11">
            <a:extLst>
              <a:ext uri="{FF2B5EF4-FFF2-40B4-BE49-F238E27FC236}">
                <a16:creationId xmlns:a16="http://schemas.microsoft.com/office/drawing/2014/main" id="{23468E8A-50F3-F87A-5371-195A70344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4040" name="Cloud">
            <a:extLst>
              <a:ext uri="{FF2B5EF4-FFF2-40B4-BE49-F238E27FC236}">
                <a16:creationId xmlns:a16="http://schemas.microsoft.com/office/drawing/2014/main" id="{59B61541-E5A2-AF46-BE0A-26F32B9B118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671638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44041" name="Rectangle 13">
            <a:extLst>
              <a:ext uri="{FF2B5EF4-FFF2-40B4-BE49-F238E27FC236}">
                <a16:creationId xmlns:a16="http://schemas.microsoft.com/office/drawing/2014/main" id="{5DD6D34C-7F20-EE0F-0DA0-441E42BE6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4042" name="Text Box 14">
            <a:extLst>
              <a:ext uri="{FF2B5EF4-FFF2-40B4-BE49-F238E27FC236}">
                <a16:creationId xmlns:a16="http://schemas.microsoft.com/office/drawing/2014/main" id="{FA4E500F-D91B-2491-6450-6598140D2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4043" name="Rectangle 15">
            <a:extLst>
              <a:ext uri="{FF2B5EF4-FFF2-40B4-BE49-F238E27FC236}">
                <a16:creationId xmlns:a16="http://schemas.microsoft.com/office/drawing/2014/main" id="{B3084B90-B920-FB08-D81C-685C24F74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4044" name="Rectangle 16">
            <a:extLst>
              <a:ext uri="{FF2B5EF4-FFF2-40B4-BE49-F238E27FC236}">
                <a16:creationId xmlns:a16="http://schemas.microsoft.com/office/drawing/2014/main" id="{9C40A5B9-B160-6065-2151-DA9D5BD8D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80049" name="Freeform 17">
            <a:extLst>
              <a:ext uri="{FF2B5EF4-FFF2-40B4-BE49-F238E27FC236}">
                <a16:creationId xmlns:a16="http://schemas.microsoft.com/office/drawing/2014/main" id="{2F48A8C0-80E2-438D-CE8A-EA4991ACB10D}"/>
              </a:ext>
            </a:extLst>
          </p:cNvPr>
          <p:cNvSpPr>
            <a:spLocks/>
          </p:cNvSpPr>
          <p:nvPr/>
        </p:nvSpPr>
        <p:spPr bwMode="auto">
          <a:xfrm>
            <a:off x="5688013" y="54356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44046" name="Group 18">
            <a:extLst>
              <a:ext uri="{FF2B5EF4-FFF2-40B4-BE49-F238E27FC236}">
                <a16:creationId xmlns:a16="http://schemas.microsoft.com/office/drawing/2014/main" id="{7BB8F1C2-0DCA-AF37-9EE9-1F796655CB43}"/>
              </a:ext>
            </a:extLst>
          </p:cNvPr>
          <p:cNvGrpSpPr>
            <a:grpSpLocks/>
          </p:cNvGrpSpPr>
          <p:nvPr/>
        </p:nvGrpSpPr>
        <p:grpSpPr bwMode="auto">
          <a:xfrm>
            <a:off x="7256463" y="4487863"/>
            <a:ext cx="1392237" cy="2212975"/>
            <a:chOff x="5454" y="2827"/>
            <a:chExt cx="877" cy="1394"/>
          </a:xfrm>
        </p:grpSpPr>
        <p:sp>
          <p:nvSpPr>
            <p:cNvPr id="44053" name="Rectangle 19">
              <a:extLst>
                <a:ext uri="{FF2B5EF4-FFF2-40B4-BE49-F238E27FC236}">
                  <a16:creationId xmlns:a16="http://schemas.microsoft.com/office/drawing/2014/main" id="{496A46D7-0034-002C-F4C3-3AF35D3F3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4054" name="Text Box 20">
              <a:extLst>
                <a:ext uri="{FF2B5EF4-FFF2-40B4-BE49-F238E27FC236}">
                  <a16:creationId xmlns:a16="http://schemas.microsoft.com/office/drawing/2014/main" id="{CFA7C301-2D61-EE90-58A5-3DF7F1ED1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9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>
                      <a:alpha val="14902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4055" name="Rectangle 21">
              <a:extLst>
                <a:ext uri="{FF2B5EF4-FFF2-40B4-BE49-F238E27FC236}">
                  <a16:creationId xmlns:a16="http://schemas.microsoft.com/office/drawing/2014/main" id="{3D4CCB4F-5DCD-E112-6EB8-C1F062999C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862" y="3243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  <p:sp>
          <p:nvSpPr>
            <p:cNvPr id="44056" name="Rectangle 22">
              <a:extLst>
                <a:ext uri="{FF2B5EF4-FFF2-40B4-BE49-F238E27FC236}">
                  <a16:creationId xmlns:a16="http://schemas.microsoft.com/office/drawing/2014/main" id="{AA27C9DD-6C57-DE66-6082-F7E5382D3CF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454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</p:grpSp>
      <p:sp>
        <p:nvSpPr>
          <p:cNvPr id="1580055" name="Freeform 23">
            <a:extLst>
              <a:ext uri="{FF2B5EF4-FFF2-40B4-BE49-F238E27FC236}">
                <a16:creationId xmlns:a16="http://schemas.microsoft.com/office/drawing/2014/main" id="{B8A7F23C-8E62-0EC4-9AF8-9525535A1AA9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56" name="Freeform 24">
            <a:extLst>
              <a:ext uri="{FF2B5EF4-FFF2-40B4-BE49-F238E27FC236}">
                <a16:creationId xmlns:a16="http://schemas.microsoft.com/office/drawing/2014/main" id="{2DDFE409-75ED-0D50-515E-6F72799F4E4D}"/>
              </a:ext>
            </a:extLst>
          </p:cNvPr>
          <p:cNvSpPr>
            <a:spLocks/>
          </p:cNvSpPr>
          <p:nvPr/>
        </p:nvSpPr>
        <p:spPr bwMode="auto">
          <a:xfrm>
            <a:off x="2592388" y="56515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57" name="Text Box 25">
            <a:extLst>
              <a:ext uri="{FF2B5EF4-FFF2-40B4-BE49-F238E27FC236}">
                <a16:creationId xmlns:a16="http://schemas.microsoft.com/office/drawing/2014/main" id="{DC213CE3-13F4-71E7-B728-57911FF9A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0088" y="6732588"/>
            <a:ext cx="4252912" cy="2444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  <p:sp>
        <p:nvSpPr>
          <p:cNvPr id="1580058" name="Freeform 26">
            <a:extLst>
              <a:ext uri="{FF2B5EF4-FFF2-40B4-BE49-F238E27FC236}">
                <a16:creationId xmlns:a16="http://schemas.microsoft.com/office/drawing/2014/main" id="{AD9AD18B-7810-79BE-D01F-A8123AEA9B41}"/>
              </a:ext>
            </a:extLst>
          </p:cNvPr>
          <p:cNvSpPr>
            <a:spLocks/>
          </p:cNvSpPr>
          <p:nvPr/>
        </p:nvSpPr>
        <p:spPr bwMode="auto">
          <a:xfrm flipV="1">
            <a:off x="6840538" y="5940425"/>
            <a:ext cx="1152525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59" name="Freeform 27">
            <a:extLst>
              <a:ext uri="{FF2B5EF4-FFF2-40B4-BE49-F238E27FC236}">
                <a16:creationId xmlns:a16="http://schemas.microsoft.com/office/drawing/2014/main" id="{56025508-2211-3DEF-0765-B0AE64099EE0}"/>
              </a:ext>
            </a:extLst>
          </p:cNvPr>
          <p:cNvSpPr>
            <a:spLocks/>
          </p:cNvSpPr>
          <p:nvPr/>
        </p:nvSpPr>
        <p:spPr bwMode="auto">
          <a:xfrm>
            <a:off x="2592388" y="5003800"/>
            <a:ext cx="2232025" cy="431800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60" name="Freeform 28">
            <a:extLst>
              <a:ext uri="{FF2B5EF4-FFF2-40B4-BE49-F238E27FC236}">
                <a16:creationId xmlns:a16="http://schemas.microsoft.com/office/drawing/2014/main" id="{CD552364-D248-53C9-4311-9325ACBA7D24}"/>
              </a:ext>
            </a:extLst>
          </p:cNvPr>
          <p:cNvSpPr>
            <a:spLocks/>
          </p:cNvSpPr>
          <p:nvPr/>
        </p:nvSpPr>
        <p:spPr bwMode="auto">
          <a:xfrm>
            <a:off x="5688013" y="4932363"/>
            <a:ext cx="2305050" cy="431800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8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8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80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8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8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58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58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005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>
            <a:extLst>
              <a:ext uri="{FF2B5EF4-FFF2-40B4-BE49-F238E27FC236}">
                <a16:creationId xmlns:a16="http://schemas.microsoft.com/office/drawing/2014/main" id="{301801C5-8CF4-65FC-A3CD-6E3BFF2B2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22BB3C64-D589-402B-1A1B-EEFB6ED239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60928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Reliable delivery</a:t>
            </a:r>
            <a:r>
              <a:rPr lang="en-GB" altLang="nb-NO" i="1" dirty="0"/>
              <a:t> </a:t>
            </a:r>
            <a:r>
              <a:rPr lang="en-GB" altLang="nb-NO" dirty="0"/>
              <a:t>of packets:</a:t>
            </a:r>
            <a:r>
              <a:rPr lang="en-GB" altLang="nb-NO" i="1" dirty="0"/>
              <a:t> </a:t>
            </a:r>
            <a:r>
              <a:rPr lang="en-GB" altLang="nb-NO" i="1" dirty="0">
                <a:solidFill>
                  <a:schemeClr val="accent2"/>
                </a:solidFill>
              </a:rPr>
              <a:t>lossy</a:t>
            </a:r>
            <a:r>
              <a:rPr lang="en-GB" altLang="nb-NO" dirty="0"/>
              <a:t> versus </a:t>
            </a:r>
            <a:r>
              <a:rPr lang="en-GB" altLang="nb-NO" i="1" dirty="0">
                <a:solidFill>
                  <a:schemeClr val="accent2"/>
                </a:solidFill>
              </a:rPr>
              <a:t>lossless</a:t>
            </a:r>
            <a:r>
              <a:rPr lang="en-GB" altLang="nb-NO" dirty="0"/>
              <a:t>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Must prevent the sender from sending packets at a faster rate than can be received and processed by the receiver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>
                <a:solidFill>
                  <a:schemeClr val="accent2"/>
                </a:solidFill>
              </a:rPr>
              <a:t>Lossy networks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Packets are dropped (discarded) at receiver when buffers fill up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Sender is notified to retransmit packets (via time-out or NACK)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>
                <a:solidFill>
                  <a:schemeClr val="accent2"/>
                </a:solidFill>
              </a:rPr>
              <a:t>Lossless networks </a:t>
            </a:r>
            <a:r>
              <a:rPr lang="en-GB" altLang="nb-NO" dirty="0"/>
              <a:t>(flow controlled)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Before buffers fill up, sender is notified to stop packet injection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 err="1">
                <a:solidFill>
                  <a:schemeClr val="accent2"/>
                </a:solidFill>
              </a:rPr>
              <a:t>Xon</a:t>
            </a:r>
            <a:r>
              <a:rPr lang="en-GB" altLang="nb-NO" i="1" dirty="0">
                <a:solidFill>
                  <a:schemeClr val="accent2"/>
                </a:solidFill>
              </a:rPr>
              <a:t>/</a:t>
            </a:r>
            <a:r>
              <a:rPr lang="en-GB" altLang="nb-NO" i="1" dirty="0" err="1">
                <a:solidFill>
                  <a:schemeClr val="accent2"/>
                </a:solidFill>
              </a:rPr>
              <a:t>Xoff</a:t>
            </a:r>
            <a:r>
              <a:rPr lang="en-GB" altLang="nb-NO" dirty="0"/>
              <a:t> (Stop &amp; Go) flow control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Credit-based</a:t>
            </a:r>
            <a:r>
              <a:rPr lang="en-GB" altLang="nb-NO" dirty="0"/>
              <a:t> flow control (token or batched modes)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Implications of network type (lossless vs. lossy)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Constrains the solutions for packet routing, congestion, &amp; deadlock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Affects network performance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The network domain dictates which is one used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OCN, SAN: typically lossless; LAN, WAN: typically lossy</a:t>
            </a:r>
          </a:p>
        </p:txBody>
      </p:sp>
      <p:sp>
        <p:nvSpPr>
          <p:cNvPr id="46083" name="Plassholder for dato 3">
            <a:extLst>
              <a:ext uri="{FF2B5EF4-FFF2-40B4-BE49-F238E27FC236}">
                <a16:creationId xmlns:a16="http://schemas.microsoft.com/office/drawing/2014/main" id="{E36926AD-AD18-5B06-CDB6-584DFA8EF38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7597CAF-84C6-B14F-BD1A-EC5A4D1D788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tel 1">
            <a:extLst>
              <a:ext uri="{FF2B5EF4-FFF2-40B4-BE49-F238E27FC236}">
                <a16:creationId xmlns:a16="http://schemas.microsoft.com/office/drawing/2014/main" id="{6AB24855-42B5-2954-7BD3-E5811C112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n-US" altLang="nb-NO"/>
              <a:t>  Interconnecting two devices</a:t>
            </a:r>
          </a:p>
        </p:txBody>
      </p:sp>
      <p:pic>
        <p:nvPicPr>
          <p:cNvPr id="48130" name="Plassholder for innhold 5">
            <a:extLst>
              <a:ext uri="{FF2B5EF4-FFF2-40B4-BE49-F238E27FC236}">
                <a16:creationId xmlns:a16="http://schemas.microsoft.com/office/drawing/2014/main" id="{9E60CC7E-5D0B-8D50-5C33-98ECF825D4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800" y="1214438"/>
            <a:ext cx="9075738" cy="5661025"/>
          </a:xfrm>
        </p:spPr>
      </p:pic>
      <p:sp>
        <p:nvSpPr>
          <p:cNvPr id="48131" name="Plassholder for dato 3">
            <a:extLst>
              <a:ext uri="{FF2B5EF4-FFF2-40B4-BE49-F238E27FC236}">
                <a16:creationId xmlns:a16="http://schemas.microsoft.com/office/drawing/2014/main" id="{8394EDBC-5D7F-4B2E-4060-B499E155BE4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95C6087-FA97-0143-814A-F7020F26A06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5">
            <a:extLst>
              <a:ext uri="{FF2B5EF4-FFF2-40B4-BE49-F238E27FC236}">
                <a16:creationId xmlns:a16="http://schemas.microsoft.com/office/drawing/2014/main" id="{532E6910-4D99-908A-6504-9EDBF64CC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9154" name="Rectangle 16">
            <a:extLst>
              <a:ext uri="{FF2B5EF4-FFF2-40B4-BE49-F238E27FC236}">
                <a16:creationId xmlns:a16="http://schemas.microsoft.com/office/drawing/2014/main" id="{03A7943D-1140-9AF7-8C9F-39DCDA6C34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Xon/Xoff flow control</a:t>
            </a:r>
          </a:p>
        </p:txBody>
      </p:sp>
      <p:sp>
        <p:nvSpPr>
          <p:cNvPr id="49155" name="Plassholder for dato 3">
            <a:extLst>
              <a:ext uri="{FF2B5EF4-FFF2-40B4-BE49-F238E27FC236}">
                <a16:creationId xmlns:a16="http://schemas.microsoft.com/office/drawing/2014/main" id="{CAFDD090-D52C-8CBC-087A-2AB87BFD7D5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3B3925A-9113-E047-97F2-D5EBE8D4979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D773731D-DEB6-3ABA-FDE9-A1C980AF3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57" name="Rectangle 3">
            <a:extLst>
              <a:ext uri="{FF2B5EF4-FFF2-40B4-BE49-F238E27FC236}">
                <a16:creationId xmlns:a16="http://schemas.microsoft.com/office/drawing/2014/main" id="{9085174A-591A-1965-64AF-A011A04BF0E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81359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58" name="Rectangle 4">
            <a:extLst>
              <a:ext uri="{FF2B5EF4-FFF2-40B4-BE49-F238E27FC236}">
                <a16:creationId xmlns:a16="http://schemas.microsoft.com/office/drawing/2014/main" id="{5D3F0BEE-A296-935D-3C46-84D1A62EBE2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80645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59" name="Rectangle 5">
            <a:extLst>
              <a:ext uri="{FF2B5EF4-FFF2-40B4-BE49-F238E27FC236}">
                <a16:creationId xmlns:a16="http://schemas.microsoft.com/office/drawing/2014/main" id="{E36D78C1-7894-B7AA-47AD-DA6953AF450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9914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0" name="Rectangle 6">
            <a:extLst>
              <a:ext uri="{FF2B5EF4-FFF2-40B4-BE49-F238E27FC236}">
                <a16:creationId xmlns:a16="http://schemas.microsoft.com/office/drawing/2014/main" id="{0DBF85DC-5DA6-1F55-5ED6-08317F72165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9200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1" name="Rectangle 7">
            <a:extLst>
              <a:ext uri="{FF2B5EF4-FFF2-40B4-BE49-F238E27FC236}">
                <a16:creationId xmlns:a16="http://schemas.microsoft.com/office/drawing/2014/main" id="{07E858A5-7157-2C37-05D9-2FF43A29049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8470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2" name="Rectangle 8">
            <a:extLst>
              <a:ext uri="{FF2B5EF4-FFF2-40B4-BE49-F238E27FC236}">
                <a16:creationId xmlns:a16="http://schemas.microsoft.com/office/drawing/2014/main" id="{9427F38A-439E-57C9-5A68-029E88A599D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3" name="Rectangle 9">
            <a:extLst>
              <a:ext uri="{FF2B5EF4-FFF2-40B4-BE49-F238E27FC236}">
                <a16:creationId xmlns:a16="http://schemas.microsoft.com/office/drawing/2014/main" id="{26286FBD-6C66-030D-B492-372EBA48483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025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4" name="Rectangle 10">
            <a:extLst>
              <a:ext uri="{FF2B5EF4-FFF2-40B4-BE49-F238E27FC236}">
                <a16:creationId xmlns:a16="http://schemas.microsoft.com/office/drawing/2014/main" id="{8597A4A5-1E5C-1308-ECB2-43813E778C9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5" name="Rectangle 11">
            <a:extLst>
              <a:ext uri="{FF2B5EF4-FFF2-40B4-BE49-F238E27FC236}">
                <a16:creationId xmlns:a16="http://schemas.microsoft.com/office/drawing/2014/main" id="{DE2F9DE8-7E30-642C-EFE5-07CC09B27F1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6" name="Rectangle 12">
            <a:extLst>
              <a:ext uri="{FF2B5EF4-FFF2-40B4-BE49-F238E27FC236}">
                <a16:creationId xmlns:a16="http://schemas.microsoft.com/office/drawing/2014/main" id="{6CDF18E0-1106-374C-9389-0D22EA86AD9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882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7" name="Rectangle 13">
            <a:extLst>
              <a:ext uri="{FF2B5EF4-FFF2-40B4-BE49-F238E27FC236}">
                <a16:creationId xmlns:a16="http://schemas.microsoft.com/office/drawing/2014/main" id="{E0F90D60-2CCA-F2CC-BAED-4AD04045E63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8" name="Rectangle 14">
            <a:extLst>
              <a:ext uri="{FF2B5EF4-FFF2-40B4-BE49-F238E27FC236}">
                <a16:creationId xmlns:a16="http://schemas.microsoft.com/office/drawing/2014/main" id="{0C83B727-5D79-B9FD-C629-78552610784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37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9" name="Rectangle 17">
            <a:extLst>
              <a:ext uri="{FF2B5EF4-FFF2-40B4-BE49-F238E27FC236}">
                <a16:creationId xmlns:a16="http://schemas.microsoft.com/office/drawing/2014/main" id="{535EFFD0-692E-80EA-53E3-0E242D950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70" name="Rectangle 18">
            <a:extLst>
              <a:ext uri="{FF2B5EF4-FFF2-40B4-BE49-F238E27FC236}">
                <a16:creationId xmlns:a16="http://schemas.microsoft.com/office/drawing/2014/main" id="{98BFDEB2-1A35-128E-B55C-E73C5738E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2700338"/>
            <a:ext cx="865187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71" name="Text Box 19">
            <a:extLst>
              <a:ext uri="{FF2B5EF4-FFF2-40B4-BE49-F238E27FC236}">
                <a16:creationId xmlns:a16="http://schemas.microsoft.com/office/drawing/2014/main" id="{7B7D41E8-6B52-5EBE-1C7B-7EFA48605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49172" name="Text Box 20">
            <a:extLst>
              <a:ext uri="{FF2B5EF4-FFF2-40B4-BE49-F238E27FC236}">
                <a16:creationId xmlns:a16="http://schemas.microsoft.com/office/drawing/2014/main" id="{7787DC4E-40A9-2362-082E-42B367EF8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49173" name="AutoShape 21">
            <a:extLst>
              <a:ext uri="{FF2B5EF4-FFF2-40B4-BE49-F238E27FC236}">
                <a16:creationId xmlns:a16="http://schemas.microsoft.com/office/drawing/2014/main" id="{FB6073F0-ADE4-D8E1-D35C-541987FDD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8448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49174" name="Text Box 22">
            <a:extLst>
              <a:ext uri="{FF2B5EF4-FFF2-40B4-BE49-F238E27FC236}">
                <a16:creationId xmlns:a16="http://schemas.microsoft.com/office/drawing/2014/main" id="{79EFD694-38C8-8A56-F4BB-C1D635B15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771775"/>
            <a:ext cx="51593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Xon</a:t>
            </a:r>
          </a:p>
        </p:txBody>
      </p:sp>
      <p:sp>
        <p:nvSpPr>
          <p:cNvPr id="49175" name="AutoShape 23">
            <a:extLst>
              <a:ext uri="{FF2B5EF4-FFF2-40B4-BE49-F238E27FC236}">
                <a16:creationId xmlns:a16="http://schemas.microsoft.com/office/drawing/2014/main" id="{8D8946C8-D73E-B7A9-F68B-31F2DA57A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30607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49176" name="Text Box 24">
            <a:extLst>
              <a:ext uri="{FF2B5EF4-FFF2-40B4-BE49-F238E27FC236}">
                <a16:creationId xmlns:a16="http://schemas.microsoft.com/office/drawing/2014/main" id="{58D6C478-B902-7E1D-5575-BA0FB5658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987675"/>
            <a:ext cx="5254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Xoff</a:t>
            </a:r>
          </a:p>
        </p:txBody>
      </p:sp>
      <p:grpSp>
        <p:nvGrpSpPr>
          <p:cNvPr id="1605657" name="Group 25">
            <a:extLst>
              <a:ext uri="{FF2B5EF4-FFF2-40B4-BE49-F238E27FC236}">
                <a16:creationId xmlns:a16="http://schemas.microsoft.com/office/drawing/2014/main" id="{23E3B0AF-3306-2AE9-1539-1C723B22839D}"/>
              </a:ext>
            </a:extLst>
          </p:cNvPr>
          <p:cNvGrpSpPr>
            <a:grpSpLocks/>
          </p:cNvGrpSpPr>
          <p:nvPr/>
        </p:nvGrpSpPr>
        <p:grpSpPr bwMode="auto">
          <a:xfrm>
            <a:off x="4103688" y="2987675"/>
            <a:ext cx="1943100" cy="719138"/>
            <a:chOff x="771" y="3969"/>
            <a:chExt cx="1224" cy="453"/>
          </a:xfrm>
        </p:grpSpPr>
        <p:sp>
          <p:nvSpPr>
            <p:cNvPr id="49226" name="AutoShape 26">
              <a:extLst>
                <a:ext uri="{FF2B5EF4-FFF2-40B4-BE49-F238E27FC236}">
                  <a16:creationId xmlns:a16="http://schemas.microsoft.com/office/drawing/2014/main" id="{951FB17E-9CA0-5C71-E0AA-34D3B3999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969"/>
              <a:ext cx="1224" cy="453"/>
            </a:xfrm>
            <a:prstGeom prst="roundRect">
              <a:avLst>
                <a:gd name="adj" fmla="val 218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9973" tIns="44986" rIns="89973" bIns="44986" anchor="ctr" anchorCtr="1"/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400" b="1">
                  <a:solidFill>
                    <a:srgbClr val="000000"/>
                  </a:solidFill>
                </a:rPr>
                <a:t>a packet is injected if control bit is in Xon</a:t>
              </a:r>
            </a:p>
          </p:txBody>
        </p:sp>
        <p:sp>
          <p:nvSpPr>
            <p:cNvPr id="49227" name="AutoShape 27">
              <a:extLst>
                <a:ext uri="{FF2B5EF4-FFF2-40B4-BE49-F238E27FC236}">
                  <a16:creationId xmlns:a16="http://schemas.microsoft.com/office/drawing/2014/main" id="{4C857000-5CCF-AED5-6779-8F8FDAAF9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" y="4198"/>
              <a:ext cx="114" cy="114"/>
            </a:xfrm>
            <a:prstGeom prst="roundRect">
              <a:avLst>
                <a:gd name="adj" fmla="val 875"/>
              </a:avLst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 altLang="nb-NO"/>
            </a:p>
          </p:txBody>
        </p:sp>
      </p:grpSp>
      <p:sp>
        <p:nvSpPr>
          <p:cNvPr id="49178" name="Line 28">
            <a:extLst>
              <a:ext uri="{FF2B5EF4-FFF2-40B4-BE49-F238E27FC236}">
                <a16:creationId xmlns:a16="http://schemas.microsoft.com/office/drawing/2014/main" id="{DAC58708-7E21-890A-17D5-94117DA4C8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3480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79" name="AutoShape 29">
            <a:extLst>
              <a:ext uri="{FF2B5EF4-FFF2-40B4-BE49-F238E27FC236}">
                <a16:creationId xmlns:a16="http://schemas.microsoft.com/office/drawing/2014/main" id="{77ECB9C9-10CE-CF21-8F44-7266972C4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49180" name="Text Box 30">
            <a:extLst>
              <a:ext uri="{FF2B5EF4-FFF2-40B4-BE49-F238E27FC236}">
                <a16:creationId xmlns:a16="http://schemas.microsoft.com/office/drawing/2014/main" id="{C2FD43E3-9BF1-540E-6033-C13813B1C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3621088"/>
            <a:ext cx="823912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Control bit</a:t>
            </a:r>
          </a:p>
        </p:txBody>
      </p:sp>
      <p:sp>
        <p:nvSpPr>
          <p:cNvPr id="49181" name="Rectangle 31">
            <a:extLst>
              <a:ext uri="{FF2B5EF4-FFF2-40B4-BE49-F238E27FC236}">
                <a16:creationId xmlns:a16="http://schemas.microsoft.com/office/drawing/2014/main" id="{78087F09-FF34-B958-213A-75876107463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2" name="Rectangle 32">
            <a:extLst>
              <a:ext uri="{FF2B5EF4-FFF2-40B4-BE49-F238E27FC236}">
                <a16:creationId xmlns:a16="http://schemas.microsoft.com/office/drawing/2014/main" id="{B7EB77D3-F289-A26B-5631-1E1049348C9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3" name="Rectangle 33">
            <a:extLst>
              <a:ext uri="{FF2B5EF4-FFF2-40B4-BE49-F238E27FC236}">
                <a16:creationId xmlns:a16="http://schemas.microsoft.com/office/drawing/2014/main" id="{CA17737B-7449-579B-7381-834494DAA3D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4" name="Rectangle 34">
            <a:extLst>
              <a:ext uri="{FF2B5EF4-FFF2-40B4-BE49-F238E27FC236}">
                <a16:creationId xmlns:a16="http://schemas.microsoft.com/office/drawing/2014/main" id="{ED4D90CC-0DC3-8283-5C31-3E44F0FBE48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5" name="Rectangle 35">
            <a:extLst>
              <a:ext uri="{FF2B5EF4-FFF2-40B4-BE49-F238E27FC236}">
                <a16:creationId xmlns:a16="http://schemas.microsoft.com/office/drawing/2014/main" id="{36D7EC29-0FAD-0BEC-963A-58E9B6E1721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6" name="Rectangle 36">
            <a:extLst>
              <a:ext uri="{FF2B5EF4-FFF2-40B4-BE49-F238E27FC236}">
                <a16:creationId xmlns:a16="http://schemas.microsoft.com/office/drawing/2014/main" id="{7BDB0CE0-B0CB-7F19-B434-B6633AB07BA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7" name="Rectangle 37">
            <a:extLst>
              <a:ext uri="{FF2B5EF4-FFF2-40B4-BE49-F238E27FC236}">
                <a16:creationId xmlns:a16="http://schemas.microsoft.com/office/drawing/2014/main" id="{42018BB4-8158-E914-C1BE-DAB5BBE5F49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8" name="Rectangle 38">
            <a:extLst>
              <a:ext uri="{FF2B5EF4-FFF2-40B4-BE49-F238E27FC236}">
                <a16:creationId xmlns:a16="http://schemas.microsoft.com/office/drawing/2014/main" id="{0E957C3F-181B-0D18-66FA-795CEFC59E4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1590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9" name="Rectangle 39">
            <a:extLst>
              <a:ext uri="{FF2B5EF4-FFF2-40B4-BE49-F238E27FC236}">
                <a16:creationId xmlns:a16="http://schemas.microsoft.com/office/drawing/2014/main" id="{0670C0CB-BADE-305D-BCA7-DF2E3A7F31E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0" name="Rectangle 40">
            <a:extLst>
              <a:ext uri="{FF2B5EF4-FFF2-40B4-BE49-F238E27FC236}">
                <a16:creationId xmlns:a16="http://schemas.microsoft.com/office/drawing/2014/main" id="{8D7267F6-AD8A-B074-EB2E-BF9D6C0B6A7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1" name="Rectangle 41">
            <a:extLst>
              <a:ext uri="{FF2B5EF4-FFF2-40B4-BE49-F238E27FC236}">
                <a16:creationId xmlns:a16="http://schemas.microsoft.com/office/drawing/2014/main" id="{A950F853-88B6-8988-81C6-2A1D65A37A2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2" name="Rectangle 42">
            <a:extLst>
              <a:ext uri="{FF2B5EF4-FFF2-40B4-BE49-F238E27FC236}">
                <a16:creationId xmlns:a16="http://schemas.microsoft.com/office/drawing/2014/main" id="{2C2674AA-AA9F-330D-2CEB-BA879789EEE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3" name="Text Box 44">
            <a:extLst>
              <a:ext uri="{FF2B5EF4-FFF2-40B4-BE49-F238E27FC236}">
                <a16:creationId xmlns:a16="http://schemas.microsoft.com/office/drawing/2014/main" id="{F6BED207-17D6-65D3-906D-EDC0FAABF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213" y="4452938"/>
            <a:ext cx="4270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Xon</a:t>
            </a:r>
          </a:p>
        </p:txBody>
      </p:sp>
      <p:sp>
        <p:nvSpPr>
          <p:cNvPr id="49194" name="Line 45">
            <a:extLst>
              <a:ext uri="{FF2B5EF4-FFF2-40B4-BE49-F238E27FC236}">
                <a16:creationId xmlns:a16="http://schemas.microsoft.com/office/drawing/2014/main" id="{D2D33640-EFAD-3761-D135-4054BD45DC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8750" y="42846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95" name="Rectangle 47">
            <a:extLst>
              <a:ext uri="{FF2B5EF4-FFF2-40B4-BE49-F238E27FC236}">
                <a16:creationId xmlns:a16="http://schemas.microsoft.com/office/drawing/2014/main" id="{E54FFB7C-EE6A-C1B2-67D7-E3D43192993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6" name="Line 48">
            <a:extLst>
              <a:ext uri="{FF2B5EF4-FFF2-40B4-BE49-F238E27FC236}">
                <a16:creationId xmlns:a16="http://schemas.microsoft.com/office/drawing/2014/main" id="{CBBBA0A9-D06D-991A-142B-DC0F862B2F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97" name="Line 49">
            <a:extLst>
              <a:ext uri="{FF2B5EF4-FFF2-40B4-BE49-F238E27FC236}">
                <a16:creationId xmlns:a16="http://schemas.microsoft.com/office/drawing/2014/main" id="{057F9E17-7C5D-E14F-C2DA-1DF97EB443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98" name="Rectangle 50">
            <a:extLst>
              <a:ext uri="{FF2B5EF4-FFF2-40B4-BE49-F238E27FC236}">
                <a16:creationId xmlns:a16="http://schemas.microsoft.com/office/drawing/2014/main" id="{982ACEAB-5259-F243-48FD-12D1AB82FE1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9" name="Rectangle 51">
            <a:extLst>
              <a:ext uri="{FF2B5EF4-FFF2-40B4-BE49-F238E27FC236}">
                <a16:creationId xmlns:a16="http://schemas.microsoft.com/office/drawing/2014/main" id="{EA80BA74-9B98-6F57-EDA9-2271B6E6CC4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64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0" name="Rectangle 52">
            <a:extLst>
              <a:ext uri="{FF2B5EF4-FFF2-40B4-BE49-F238E27FC236}">
                <a16:creationId xmlns:a16="http://schemas.microsoft.com/office/drawing/2014/main" id="{6DCBAB81-B2D3-40A5-1369-8C05DA7AC04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1" name="Rectangle 53">
            <a:extLst>
              <a:ext uri="{FF2B5EF4-FFF2-40B4-BE49-F238E27FC236}">
                <a16:creationId xmlns:a16="http://schemas.microsoft.com/office/drawing/2014/main" id="{5DC516ED-AF54-2DDF-FEE6-6B18680DAD4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2320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2" name="Rectangle 54">
            <a:extLst>
              <a:ext uri="{FF2B5EF4-FFF2-40B4-BE49-F238E27FC236}">
                <a16:creationId xmlns:a16="http://schemas.microsoft.com/office/drawing/2014/main" id="{D2F150CD-1AB0-9754-4657-539A01E55E4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1605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3" name="Rectangle 55">
            <a:extLst>
              <a:ext uri="{FF2B5EF4-FFF2-40B4-BE49-F238E27FC236}">
                <a16:creationId xmlns:a16="http://schemas.microsoft.com/office/drawing/2014/main" id="{E08DDEED-20F7-9691-3739-ADB71A73D2C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875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4" name="Rectangle 56">
            <a:extLst>
              <a:ext uri="{FF2B5EF4-FFF2-40B4-BE49-F238E27FC236}">
                <a16:creationId xmlns:a16="http://schemas.microsoft.com/office/drawing/2014/main" id="{FBDF58E2-AA1E-602A-4EF6-DF1AEBA5AAE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161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5" name="Rectangle 57">
            <a:extLst>
              <a:ext uri="{FF2B5EF4-FFF2-40B4-BE49-F238E27FC236}">
                <a16:creationId xmlns:a16="http://schemas.microsoft.com/office/drawing/2014/main" id="{A84684A6-2F4D-3D8F-C03A-AA93356CD2D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9446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6" name="Rectangle 58">
            <a:extLst>
              <a:ext uri="{FF2B5EF4-FFF2-40B4-BE49-F238E27FC236}">
                <a16:creationId xmlns:a16="http://schemas.microsoft.com/office/drawing/2014/main" id="{CE4FF88A-2E0F-5B09-63CB-80E57D6C1CE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7" name="Rectangle 59">
            <a:extLst>
              <a:ext uri="{FF2B5EF4-FFF2-40B4-BE49-F238E27FC236}">
                <a16:creationId xmlns:a16="http://schemas.microsoft.com/office/drawing/2014/main" id="{C8429CE1-098E-4577-DC8A-4D895618179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6541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8" name="Rectangle 60">
            <a:extLst>
              <a:ext uri="{FF2B5EF4-FFF2-40B4-BE49-F238E27FC236}">
                <a16:creationId xmlns:a16="http://schemas.microsoft.com/office/drawing/2014/main" id="{A92D9169-DB30-4521-BBA4-27B304F97B0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7986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9" name="Rectangle 61">
            <a:extLst>
              <a:ext uri="{FF2B5EF4-FFF2-40B4-BE49-F238E27FC236}">
                <a16:creationId xmlns:a16="http://schemas.microsoft.com/office/drawing/2014/main" id="{88218C2E-8916-B8E4-3465-2CD71750A85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7272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0" name="Line 62">
            <a:extLst>
              <a:ext uri="{FF2B5EF4-FFF2-40B4-BE49-F238E27FC236}">
                <a16:creationId xmlns:a16="http://schemas.microsoft.com/office/drawing/2014/main" id="{0429FC90-8128-8AAE-6272-1BD2095FC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211" name="Line 63">
            <a:extLst>
              <a:ext uri="{FF2B5EF4-FFF2-40B4-BE49-F238E27FC236}">
                <a16:creationId xmlns:a16="http://schemas.microsoft.com/office/drawing/2014/main" id="{98FD3B48-97B6-FDBD-23E1-F6CE4A2358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2700" y="3851275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212" name="Text Box 64">
            <a:extLst>
              <a:ext uri="{FF2B5EF4-FFF2-40B4-BE49-F238E27FC236}">
                <a16:creationId xmlns:a16="http://schemas.microsoft.com/office/drawing/2014/main" id="{F300B97E-77C8-5EFE-9048-895C59A12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0763" y="3635375"/>
            <a:ext cx="44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Xoff</a:t>
            </a:r>
          </a:p>
        </p:txBody>
      </p:sp>
      <p:sp>
        <p:nvSpPr>
          <p:cNvPr id="49213" name="Rectangle 65">
            <a:extLst>
              <a:ext uri="{FF2B5EF4-FFF2-40B4-BE49-F238E27FC236}">
                <a16:creationId xmlns:a16="http://schemas.microsoft.com/office/drawing/2014/main" id="{078F29D0-0AEC-36C5-6B6A-4165FCC1B1A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23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4" name="Rectangle 66">
            <a:extLst>
              <a:ext uri="{FF2B5EF4-FFF2-40B4-BE49-F238E27FC236}">
                <a16:creationId xmlns:a16="http://schemas.microsoft.com/office/drawing/2014/main" id="{924EE0A5-854B-3E22-88FF-3CCBA75AE5F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00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5" name="Rectangle 67">
            <a:extLst>
              <a:ext uri="{FF2B5EF4-FFF2-40B4-BE49-F238E27FC236}">
                <a16:creationId xmlns:a16="http://schemas.microsoft.com/office/drawing/2014/main" id="{AE509A08-A727-3FC7-7A89-D67DA205C3A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9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6" name="Rectangle 68">
            <a:extLst>
              <a:ext uri="{FF2B5EF4-FFF2-40B4-BE49-F238E27FC236}">
                <a16:creationId xmlns:a16="http://schemas.microsoft.com/office/drawing/2014/main" id="{0DA38FD1-1D87-66DE-55D3-104A2A2D5FD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843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7" name="Rectangle 69">
            <a:extLst>
              <a:ext uri="{FF2B5EF4-FFF2-40B4-BE49-F238E27FC236}">
                <a16:creationId xmlns:a16="http://schemas.microsoft.com/office/drawing/2014/main" id="{DB44CDA8-803C-8C17-9C59-25B3226D860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113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8" name="Rectangle 70">
            <a:extLst>
              <a:ext uri="{FF2B5EF4-FFF2-40B4-BE49-F238E27FC236}">
                <a16:creationId xmlns:a16="http://schemas.microsoft.com/office/drawing/2014/main" id="{714F3EEA-ADF0-256D-835E-64BCB256F86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4398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9" name="Rectangle 71">
            <a:extLst>
              <a:ext uri="{FF2B5EF4-FFF2-40B4-BE49-F238E27FC236}">
                <a16:creationId xmlns:a16="http://schemas.microsoft.com/office/drawing/2014/main" id="{D1242193-9E6B-1860-3EC2-4720595E411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6557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0" name="Rectangle 72">
            <a:extLst>
              <a:ext uri="{FF2B5EF4-FFF2-40B4-BE49-F238E27FC236}">
                <a16:creationId xmlns:a16="http://schemas.microsoft.com/office/drawing/2014/main" id="{4F3758F4-64E2-926C-7DEE-2D4842C2D55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843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1" name="Rectangle 73">
            <a:extLst>
              <a:ext uri="{FF2B5EF4-FFF2-40B4-BE49-F238E27FC236}">
                <a16:creationId xmlns:a16="http://schemas.microsoft.com/office/drawing/2014/main" id="{A4A8DC14-B4C0-1CCE-1A2D-7353897F306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113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2" name="Rectangle 74">
            <a:extLst>
              <a:ext uri="{FF2B5EF4-FFF2-40B4-BE49-F238E27FC236}">
                <a16:creationId xmlns:a16="http://schemas.microsoft.com/office/drawing/2014/main" id="{F6C3717F-3B26-FA8F-D75B-6A02D445AC9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4398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3" name="Text Box 75">
            <a:extLst>
              <a:ext uri="{FF2B5EF4-FFF2-40B4-BE49-F238E27FC236}">
                <a16:creationId xmlns:a16="http://schemas.microsoft.com/office/drawing/2014/main" id="{5B1B673A-9012-EB76-D46F-03FE8AAF5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  <p:sp>
        <p:nvSpPr>
          <p:cNvPr id="1605675" name="Rectangle 43">
            <a:extLst>
              <a:ext uri="{FF2B5EF4-FFF2-40B4-BE49-F238E27FC236}">
                <a16:creationId xmlns:a16="http://schemas.microsoft.com/office/drawing/2014/main" id="{3FE51B80-E0DE-B0D6-3E26-EA867EFFB3D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5678" name="Rectangle 46">
            <a:extLst>
              <a:ext uri="{FF2B5EF4-FFF2-40B4-BE49-F238E27FC236}">
                <a16:creationId xmlns:a16="http://schemas.microsoft.com/office/drawing/2014/main" id="{8F4BB575-DE9F-A9CE-7255-95100DCB4B1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5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5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1" dur="5000" fill="hold"/>
                                        <p:tgtEl>
                                          <p:spTgt spid="16056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3" dur="5000" fill="hold"/>
                                        <p:tgtEl>
                                          <p:spTgt spid="16056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5">
            <a:extLst>
              <a:ext uri="{FF2B5EF4-FFF2-40B4-BE49-F238E27FC236}">
                <a16:creationId xmlns:a16="http://schemas.microsoft.com/office/drawing/2014/main" id="{BC1EE50D-B8C4-B283-703D-476341B9F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1202" name="Rectangle 16">
            <a:extLst>
              <a:ext uri="{FF2B5EF4-FFF2-40B4-BE49-F238E27FC236}">
                <a16:creationId xmlns:a16="http://schemas.microsoft.com/office/drawing/2014/main" id="{C7D733B4-C7C6-7C53-93D0-D8936C275B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Xon/Xoff flow control</a:t>
            </a:r>
          </a:p>
        </p:txBody>
      </p:sp>
      <p:sp>
        <p:nvSpPr>
          <p:cNvPr id="51203" name="Plassholder for dato 3">
            <a:extLst>
              <a:ext uri="{FF2B5EF4-FFF2-40B4-BE49-F238E27FC236}">
                <a16:creationId xmlns:a16="http://schemas.microsoft.com/office/drawing/2014/main" id="{3A88C5F2-44F6-25E5-8CAD-A785B6FB69A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7F7BB85-097C-834F-B108-E698D5B6241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A38E39CC-4DCC-090D-80E8-E945AF883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4C8CE30D-7441-1767-3236-427B9FE9B1F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6" name="Rectangle 4">
            <a:extLst>
              <a:ext uri="{FF2B5EF4-FFF2-40B4-BE49-F238E27FC236}">
                <a16:creationId xmlns:a16="http://schemas.microsoft.com/office/drawing/2014/main" id="{4B74A547-84FB-EECB-75C5-DD5F4F26A45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45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7" name="Rectangle 5">
            <a:extLst>
              <a:ext uri="{FF2B5EF4-FFF2-40B4-BE49-F238E27FC236}">
                <a16:creationId xmlns:a16="http://schemas.microsoft.com/office/drawing/2014/main" id="{EB7B674B-8F4E-C805-B4C0-31C791B64BC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914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8" name="Rectangle 6">
            <a:extLst>
              <a:ext uri="{FF2B5EF4-FFF2-40B4-BE49-F238E27FC236}">
                <a16:creationId xmlns:a16="http://schemas.microsoft.com/office/drawing/2014/main" id="{C2CB15AD-CBA8-4319-49F5-065CA35BCA9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200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9" name="Rectangle 7">
            <a:extLst>
              <a:ext uri="{FF2B5EF4-FFF2-40B4-BE49-F238E27FC236}">
                <a16:creationId xmlns:a16="http://schemas.microsoft.com/office/drawing/2014/main" id="{72D45580-83E7-A1F4-B759-2761A1B656B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8470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0" name="Rectangle 8">
            <a:extLst>
              <a:ext uri="{FF2B5EF4-FFF2-40B4-BE49-F238E27FC236}">
                <a16:creationId xmlns:a16="http://schemas.microsoft.com/office/drawing/2014/main" id="{A027DD98-7BD0-C58D-11AE-711A6F9BF1A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1" name="Rectangle 9">
            <a:extLst>
              <a:ext uri="{FF2B5EF4-FFF2-40B4-BE49-F238E27FC236}">
                <a16:creationId xmlns:a16="http://schemas.microsoft.com/office/drawing/2014/main" id="{ED86270C-B2DF-92FC-DBE2-2CA21D90D6A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025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2" name="Rectangle 10">
            <a:extLst>
              <a:ext uri="{FF2B5EF4-FFF2-40B4-BE49-F238E27FC236}">
                <a16:creationId xmlns:a16="http://schemas.microsoft.com/office/drawing/2014/main" id="{6391A69C-7774-F5CB-D02E-A7ACE31B18C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3" name="Rectangle 11">
            <a:extLst>
              <a:ext uri="{FF2B5EF4-FFF2-40B4-BE49-F238E27FC236}">
                <a16:creationId xmlns:a16="http://schemas.microsoft.com/office/drawing/2014/main" id="{EA51F3E3-64C9-0B55-494B-64C9AB0D6A7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4" name="Rectangle 12">
            <a:extLst>
              <a:ext uri="{FF2B5EF4-FFF2-40B4-BE49-F238E27FC236}">
                <a16:creationId xmlns:a16="http://schemas.microsoft.com/office/drawing/2014/main" id="{BF088465-857C-0ED0-4F9F-B2C614ED0EA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882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5" name="Rectangle 13">
            <a:extLst>
              <a:ext uri="{FF2B5EF4-FFF2-40B4-BE49-F238E27FC236}">
                <a16:creationId xmlns:a16="http://schemas.microsoft.com/office/drawing/2014/main" id="{A1A2682F-2CBD-49F0-5CC7-8C0404C24C9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6" name="Rectangle 14">
            <a:extLst>
              <a:ext uri="{FF2B5EF4-FFF2-40B4-BE49-F238E27FC236}">
                <a16:creationId xmlns:a16="http://schemas.microsoft.com/office/drawing/2014/main" id="{3C09020E-F439-5829-6BED-07C3AFDF339F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37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7" name="Rectangle 17">
            <a:extLst>
              <a:ext uri="{FF2B5EF4-FFF2-40B4-BE49-F238E27FC236}">
                <a16:creationId xmlns:a16="http://schemas.microsoft.com/office/drawing/2014/main" id="{77D23290-856D-5C16-3D49-316202942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8" name="Rectangle 18">
            <a:extLst>
              <a:ext uri="{FF2B5EF4-FFF2-40B4-BE49-F238E27FC236}">
                <a16:creationId xmlns:a16="http://schemas.microsoft.com/office/drawing/2014/main" id="{D28E1BC2-DCBE-A55F-70D4-1DF41FE89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2700338"/>
            <a:ext cx="865187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9" name="Text Box 19">
            <a:extLst>
              <a:ext uri="{FF2B5EF4-FFF2-40B4-BE49-F238E27FC236}">
                <a16:creationId xmlns:a16="http://schemas.microsoft.com/office/drawing/2014/main" id="{E1C12583-202D-B51F-70BA-B42C947D4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1220" name="Text Box 20">
            <a:extLst>
              <a:ext uri="{FF2B5EF4-FFF2-40B4-BE49-F238E27FC236}">
                <a16:creationId xmlns:a16="http://schemas.microsoft.com/office/drawing/2014/main" id="{DE21CE75-F1D4-4BB1-92AA-12312A24C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1221" name="AutoShape 21">
            <a:extLst>
              <a:ext uri="{FF2B5EF4-FFF2-40B4-BE49-F238E27FC236}">
                <a16:creationId xmlns:a16="http://schemas.microsoft.com/office/drawing/2014/main" id="{461ECA04-D24F-3841-7DF1-81C1D7368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8448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1222" name="Text Box 22">
            <a:extLst>
              <a:ext uri="{FF2B5EF4-FFF2-40B4-BE49-F238E27FC236}">
                <a16:creationId xmlns:a16="http://schemas.microsoft.com/office/drawing/2014/main" id="{DB58C6C7-D811-0136-0EE3-25DA9651B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771775"/>
            <a:ext cx="51593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Xon</a:t>
            </a:r>
          </a:p>
        </p:txBody>
      </p:sp>
      <p:sp>
        <p:nvSpPr>
          <p:cNvPr id="51223" name="AutoShape 23">
            <a:extLst>
              <a:ext uri="{FF2B5EF4-FFF2-40B4-BE49-F238E27FC236}">
                <a16:creationId xmlns:a16="http://schemas.microsoft.com/office/drawing/2014/main" id="{6685D57F-BE54-4457-6A24-D14B9C289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30607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1224" name="Text Box 24">
            <a:extLst>
              <a:ext uri="{FF2B5EF4-FFF2-40B4-BE49-F238E27FC236}">
                <a16:creationId xmlns:a16="http://schemas.microsoft.com/office/drawing/2014/main" id="{9C94C085-5A4E-672B-E469-7678309BF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987675"/>
            <a:ext cx="5254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Xoff</a:t>
            </a:r>
          </a:p>
        </p:txBody>
      </p:sp>
      <p:sp>
        <p:nvSpPr>
          <p:cNvPr id="1607705" name="AutoShape 25">
            <a:extLst>
              <a:ext uri="{FF2B5EF4-FFF2-40B4-BE49-F238E27FC236}">
                <a16:creationId xmlns:a16="http://schemas.microsoft.com/office/drawing/2014/main" id="{63931FF3-1C02-B46D-B625-8E5D98E31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2484438"/>
            <a:ext cx="1943100" cy="719137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When Xoff threshold is reached, an </a:t>
            </a:r>
            <a:r>
              <a:rPr lang="en-GB" altLang="nb-NO" sz="1400" b="1">
                <a:solidFill>
                  <a:srgbClr val="FF0000"/>
                </a:solidFill>
              </a:rPr>
              <a:t>Xoff</a:t>
            </a:r>
            <a:r>
              <a:rPr lang="en-GB" altLang="nb-NO" sz="1400" b="1">
                <a:solidFill>
                  <a:srgbClr val="000000"/>
                </a:solidFill>
              </a:rPr>
              <a:t> notification is sent</a:t>
            </a:r>
          </a:p>
        </p:txBody>
      </p:sp>
      <p:sp>
        <p:nvSpPr>
          <p:cNvPr id="51226" name="Line 26">
            <a:extLst>
              <a:ext uri="{FF2B5EF4-FFF2-40B4-BE49-F238E27FC236}">
                <a16:creationId xmlns:a16="http://schemas.microsoft.com/office/drawing/2014/main" id="{EFA6FA5D-FC86-2FF9-C1C3-C5BE31E8D2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3480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27" name="AutoShape 27">
            <a:extLst>
              <a:ext uri="{FF2B5EF4-FFF2-40B4-BE49-F238E27FC236}">
                <a16:creationId xmlns:a16="http://schemas.microsoft.com/office/drawing/2014/main" id="{651CA3D2-F284-713F-38BE-CE7E65064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1228" name="Text Box 28">
            <a:extLst>
              <a:ext uri="{FF2B5EF4-FFF2-40B4-BE49-F238E27FC236}">
                <a16:creationId xmlns:a16="http://schemas.microsoft.com/office/drawing/2014/main" id="{4356DDA7-2AD8-90D0-8CCD-646B3AD35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3621088"/>
            <a:ext cx="823912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Control bit</a:t>
            </a:r>
          </a:p>
        </p:txBody>
      </p:sp>
      <p:sp>
        <p:nvSpPr>
          <p:cNvPr id="51229" name="Rectangle 29">
            <a:extLst>
              <a:ext uri="{FF2B5EF4-FFF2-40B4-BE49-F238E27FC236}">
                <a16:creationId xmlns:a16="http://schemas.microsoft.com/office/drawing/2014/main" id="{83E90646-1A2A-3AD5-4C86-1FD2E7C3132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0" name="Rectangle 30">
            <a:extLst>
              <a:ext uri="{FF2B5EF4-FFF2-40B4-BE49-F238E27FC236}">
                <a16:creationId xmlns:a16="http://schemas.microsoft.com/office/drawing/2014/main" id="{53D45DB8-AF6A-7884-B0AE-481DAEEFA0A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1" name="Rectangle 31">
            <a:extLst>
              <a:ext uri="{FF2B5EF4-FFF2-40B4-BE49-F238E27FC236}">
                <a16:creationId xmlns:a16="http://schemas.microsoft.com/office/drawing/2014/main" id="{A844BF0F-13B1-457B-C090-3181BB8CF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2" name="Rectangle 32">
            <a:extLst>
              <a:ext uri="{FF2B5EF4-FFF2-40B4-BE49-F238E27FC236}">
                <a16:creationId xmlns:a16="http://schemas.microsoft.com/office/drawing/2014/main" id="{0442605B-9F13-A761-FDDD-FB9BAA07D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3" name="Rectangle 33">
            <a:extLst>
              <a:ext uri="{FF2B5EF4-FFF2-40B4-BE49-F238E27FC236}">
                <a16:creationId xmlns:a16="http://schemas.microsoft.com/office/drawing/2014/main" id="{4E7498D9-DC13-7344-A320-903833937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4" name="Rectangle 34">
            <a:extLst>
              <a:ext uri="{FF2B5EF4-FFF2-40B4-BE49-F238E27FC236}">
                <a16:creationId xmlns:a16="http://schemas.microsoft.com/office/drawing/2014/main" id="{9F42AF72-661B-775B-389A-6924156C2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5" name="Rectangle 35">
            <a:extLst>
              <a:ext uri="{FF2B5EF4-FFF2-40B4-BE49-F238E27FC236}">
                <a16:creationId xmlns:a16="http://schemas.microsoft.com/office/drawing/2014/main" id="{7AB7EDF8-211F-A552-708A-BFF7EFC41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6" name="Rectangle 36">
            <a:extLst>
              <a:ext uri="{FF2B5EF4-FFF2-40B4-BE49-F238E27FC236}">
                <a16:creationId xmlns:a16="http://schemas.microsoft.com/office/drawing/2014/main" id="{4F99F2D7-3252-A303-033F-505C405F6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7" name="Rectangle 37">
            <a:extLst>
              <a:ext uri="{FF2B5EF4-FFF2-40B4-BE49-F238E27FC236}">
                <a16:creationId xmlns:a16="http://schemas.microsoft.com/office/drawing/2014/main" id="{C873E140-0A84-5F32-3664-23762C920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8" name="Rectangle 38">
            <a:extLst>
              <a:ext uri="{FF2B5EF4-FFF2-40B4-BE49-F238E27FC236}">
                <a16:creationId xmlns:a16="http://schemas.microsoft.com/office/drawing/2014/main" id="{51928235-414B-2BDB-FB00-BDA954067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9" name="Rectangle 39">
            <a:extLst>
              <a:ext uri="{FF2B5EF4-FFF2-40B4-BE49-F238E27FC236}">
                <a16:creationId xmlns:a16="http://schemas.microsoft.com/office/drawing/2014/main" id="{3C0EE26B-59D0-B704-E18D-76CF730C0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0" name="Rectangle 40">
            <a:extLst>
              <a:ext uri="{FF2B5EF4-FFF2-40B4-BE49-F238E27FC236}">
                <a16:creationId xmlns:a16="http://schemas.microsoft.com/office/drawing/2014/main" id="{2B468BDF-8C41-EF53-4306-5E0049E28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1" name="Rectangle 41">
            <a:extLst>
              <a:ext uri="{FF2B5EF4-FFF2-40B4-BE49-F238E27FC236}">
                <a16:creationId xmlns:a16="http://schemas.microsoft.com/office/drawing/2014/main" id="{203FCE1A-0EF1-0ABA-6FA2-9DAEEB169EB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2" name="Line 42">
            <a:extLst>
              <a:ext uri="{FF2B5EF4-FFF2-40B4-BE49-F238E27FC236}">
                <a16:creationId xmlns:a16="http://schemas.microsoft.com/office/drawing/2014/main" id="{02B80C19-6564-A70C-98D1-900D54CE588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61263" y="3851275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43" name="Text Box 43">
            <a:extLst>
              <a:ext uri="{FF2B5EF4-FFF2-40B4-BE49-F238E27FC236}">
                <a16:creationId xmlns:a16="http://schemas.microsoft.com/office/drawing/2014/main" id="{8591807D-13EC-0BA2-8561-CD080CBD0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363" y="3635375"/>
            <a:ext cx="44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Xoff</a:t>
            </a:r>
          </a:p>
        </p:txBody>
      </p:sp>
      <p:sp>
        <p:nvSpPr>
          <p:cNvPr id="51244" name="Text Box 44">
            <a:extLst>
              <a:ext uri="{FF2B5EF4-FFF2-40B4-BE49-F238E27FC236}">
                <a16:creationId xmlns:a16="http://schemas.microsoft.com/office/drawing/2014/main" id="{6F3012F4-8CF7-35AA-C287-071DD09A0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213" y="4452938"/>
            <a:ext cx="4270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Xon</a:t>
            </a:r>
          </a:p>
        </p:txBody>
      </p:sp>
      <p:sp>
        <p:nvSpPr>
          <p:cNvPr id="51245" name="Line 45">
            <a:extLst>
              <a:ext uri="{FF2B5EF4-FFF2-40B4-BE49-F238E27FC236}">
                <a16:creationId xmlns:a16="http://schemas.microsoft.com/office/drawing/2014/main" id="{0B24A540-C809-B388-5AAF-E8FE1DD897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8750" y="42846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46" name="Rectangle 46">
            <a:extLst>
              <a:ext uri="{FF2B5EF4-FFF2-40B4-BE49-F238E27FC236}">
                <a16:creationId xmlns:a16="http://schemas.microsoft.com/office/drawing/2014/main" id="{838EDABE-84CC-14D3-1224-15C45C74A77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45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29" name="AutoShape 49">
            <a:extLst>
              <a:ext uri="{FF2B5EF4-FFF2-40B4-BE49-F238E27FC236}">
                <a16:creationId xmlns:a16="http://schemas.microsoft.com/office/drawing/2014/main" id="{31326D71-96DB-3AAB-BA37-DE8875B27F62}"/>
              </a:ext>
            </a:extLst>
          </p:cNvPr>
          <p:cNvSpPr>
            <a:spLocks noChangeArrowheads="1"/>
          </p:cNvSpPr>
          <p:nvPr/>
        </p:nvSpPr>
        <p:spPr bwMode="hidden">
          <a:xfrm rot="-5400000">
            <a:off x="7848601" y="3563937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0" name="Rectangle 50">
            <a:extLst>
              <a:ext uri="{FF2B5EF4-FFF2-40B4-BE49-F238E27FC236}">
                <a16:creationId xmlns:a16="http://schemas.microsoft.com/office/drawing/2014/main" id="{4DAD123A-9127-B26D-D12C-B94EE6D4146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0296525" y="5724525"/>
            <a:ext cx="73025" cy="217488"/>
          </a:xfrm>
          <a:prstGeom prst="rect">
            <a:avLst/>
          </a:prstGeom>
          <a:solidFill>
            <a:srgbClr val="FF000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9" name="Line 51">
            <a:extLst>
              <a:ext uri="{FF2B5EF4-FFF2-40B4-BE49-F238E27FC236}">
                <a16:creationId xmlns:a16="http://schemas.microsoft.com/office/drawing/2014/main" id="{B3755C5E-97BD-D993-69D2-5F2B410B15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50" name="Line 52">
            <a:extLst>
              <a:ext uri="{FF2B5EF4-FFF2-40B4-BE49-F238E27FC236}">
                <a16:creationId xmlns:a16="http://schemas.microsoft.com/office/drawing/2014/main" id="{11FC7288-6034-BBCE-D22C-EF69E278FC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607733" name="AutoShape 53">
            <a:extLst>
              <a:ext uri="{FF2B5EF4-FFF2-40B4-BE49-F238E27FC236}">
                <a16:creationId xmlns:a16="http://schemas.microsoft.com/office/drawing/2014/main" id="{55A50C44-42B6-F582-F92F-F028069A1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607734" name="AutoShape 54">
            <a:extLst>
              <a:ext uri="{FF2B5EF4-FFF2-40B4-BE49-F238E27FC236}">
                <a16:creationId xmlns:a16="http://schemas.microsoft.com/office/drawing/2014/main" id="{22488B1A-5F23-9FC3-0E0C-E5230900960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952751" y="3563937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5" name="AutoShape 55">
            <a:extLst>
              <a:ext uri="{FF2B5EF4-FFF2-40B4-BE49-F238E27FC236}">
                <a16:creationId xmlns:a16="http://schemas.microsoft.com/office/drawing/2014/main" id="{DA057B44-C9B7-E67B-6A9D-2B2EDE504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388" y="2555875"/>
            <a:ext cx="1943100" cy="7191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When in </a:t>
            </a:r>
            <a:r>
              <a:rPr lang="en-GB" altLang="nb-NO" sz="1400" b="1">
                <a:solidFill>
                  <a:srgbClr val="FF0000"/>
                </a:solidFill>
              </a:rPr>
              <a:t>Xoff</a:t>
            </a:r>
            <a:r>
              <a:rPr lang="en-GB" altLang="nb-NO" sz="1400" b="1">
                <a:solidFill>
                  <a:srgbClr val="000000"/>
                </a:solidFill>
              </a:rPr>
              <a:t>,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sender cannot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inject packets</a:t>
            </a:r>
          </a:p>
        </p:txBody>
      </p:sp>
      <p:sp>
        <p:nvSpPr>
          <p:cNvPr id="51254" name="Rectangle 63">
            <a:extLst>
              <a:ext uri="{FF2B5EF4-FFF2-40B4-BE49-F238E27FC236}">
                <a16:creationId xmlns:a16="http://schemas.microsoft.com/office/drawing/2014/main" id="{791CD6FE-8D97-7B12-B26A-0CACFFE36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5" name="Rectangle 64">
            <a:extLst>
              <a:ext uri="{FF2B5EF4-FFF2-40B4-BE49-F238E27FC236}">
                <a16:creationId xmlns:a16="http://schemas.microsoft.com/office/drawing/2014/main" id="{F4CF5DE4-EA54-6138-9158-5FA156485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6" name="Rectangle 65">
            <a:extLst>
              <a:ext uri="{FF2B5EF4-FFF2-40B4-BE49-F238E27FC236}">
                <a16:creationId xmlns:a16="http://schemas.microsoft.com/office/drawing/2014/main" id="{40BBB883-382E-C2A1-695F-6116CC1B7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7" name="Rectangle 66">
            <a:extLst>
              <a:ext uri="{FF2B5EF4-FFF2-40B4-BE49-F238E27FC236}">
                <a16:creationId xmlns:a16="http://schemas.microsoft.com/office/drawing/2014/main" id="{4097BCB3-D722-E816-CFC5-9399F01A645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23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8" name="Rectangle 67">
            <a:extLst>
              <a:ext uri="{FF2B5EF4-FFF2-40B4-BE49-F238E27FC236}">
                <a16:creationId xmlns:a16="http://schemas.microsoft.com/office/drawing/2014/main" id="{48C38960-C812-86F5-4F8C-0F9EBAF64E1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00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9" name="Rectangle 68">
            <a:extLst>
              <a:ext uri="{FF2B5EF4-FFF2-40B4-BE49-F238E27FC236}">
                <a16:creationId xmlns:a16="http://schemas.microsoft.com/office/drawing/2014/main" id="{0D2A7443-E7FD-4EDA-5EED-C5E4A79B9DE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9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50" name="AutoShape 70">
            <a:extLst>
              <a:ext uri="{FF2B5EF4-FFF2-40B4-BE49-F238E27FC236}">
                <a16:creationId xmlns:a16="http://schemas.microsoft.com/office/drawing/2014/main" id="{ECCE6406-CF0A-F8A5-BDEB-CF1C4838D03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655763" y="4356100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1" name="Line 71">
            <a:extLst>
              <a:ext uri="{FF2B5EF4-FFF2-40B4-BE49-F238E27FC236}">
                <a16:creationId xmlns:a16="http://schemas.microsoft.com/office/drawing/2014/main" id="{EDFB6948-7807-A444-B3AF-528A14E93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607752" name="Group 72">
            <a:extLst>
              <a:ext uri="{FF2B5EF4-FFF2-40B4-BE49-F238E27FC236}">
                <a16:creationId xmlns:a16="http://schemas.microsoft.com/office/drawing/2014/main" id="{37B5043B-4633-8D4B-F736-88158CAA8D70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1283" name="Text Box 73">
              <a:extLst>
                <a:ext uri="{FF2B5EF4-FFF2-40B4-BE49-F238E27FC236}">
                  <a16:creationId xmlns:a16="http://schemas.microsoft.com/office/drawing/2014/main" id="{AC98C56F-A080-90EC-04C9-22988CF3E6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1284" name="Rectangle 74">
              <a:extLst>
                <a:ext uri="{FF2B5EF4-FFF2-40B4-BE49-F238E27FC236}">
                  <a16:creationId xmlns:a16="http://schemas.microsoft.com/office/drawing/2014/main" id="{84F44C5F-CB84-DE46-FBE7-05962A72C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1285" name="Line 75">
              <a:extLst>
                <a:ext uri="{FF2B5EF4-FFF2-40B4-BE49-F238E27FC236}">
                  <a16:creationId xmlns:a16="http://schemas.microsoft.com/office/drawing/2014/main" id="{DBF1EB1C-B310-3CCA-9441-1091C0D0A2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51263" name="Rectangle 76">
            <a:extLst>
              <a:ext uri="{FF2B5EF4-FFF2-40B4-BE49-F238E27FC236}">
                <a16:creationId xmlns:a16="http://schemas.microsoft.com/office/drawing/2014/main" id="{34E0AE1C-230D-F818-2E6C-E55FA2213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4" name="Rectangle 77">
            <a:extLst>
              <a:ext uri="{FF2B5EF4-FFF2-40B4-BE49-F238E27FC236}">
                <a16:creationId xmlns:a16="http://schemas.microsoft.com/office/drawing/2014/main" id="{F242B513-A13E-80CC-5D87-D2B117B3A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5" name="Rectangle 78">
            <a:extLst>
              <a:ext uri="{FF2B5EF4-FFF2-40B4-BE49-F238E27FC236}">
                <a16:creationId xmlns:a16="http://schemas.microsoft.com/office/drawing/2014/main" id="{22381958-5707-9A8E-CB3A-51145C5FC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6" name="Rectangle 79">
            <a:extLst>
              <a:ext uri="{FF2B5EF4-FFF2-40B4-BE49-F238E27FC236}">
                <a16:creationId xmlns:a16="http://schemas.microsoft.com/office/drawing/2014/main" id="{F43CD241-CCC7-EDF2-9E33-BA7EA551B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7" name="Rectangle 80">
            <a:extLst>
              <a:ext uri="{FF2B5EF4-FFF2-40B4-BE49-F238E27FC236}">
                <a16:creationId xmlns:a16="http://schemas.microsoft.com/office/drawing/2014/main" id="{439AA551-382A-ACE2-1BEB-B42CF7047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8" name="Rectangle 81">
            <a:extLst>
              <a:ext uri="{FF2B5EF4-FFF2-40B4-BE49-F238E27FC236}">
                <a16:creationId xmlns:a16="http://schemas.microsoft.com/office/drawing/2014/main" id="{A57BFD08-470F-CF27-0F94-F1300C222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63" name="Rectangle 83">
            <a:extLst>
              <a:ext uri="{FF2B5EF4-FFF2-40B4-BE49-F238E27FC236}">
                <a16:creationId xmlns:a16="http://schemas.microsoft.com/office/drawing/2014/main" id="{3C1FB5F2-FAC3-C322-F991-75F782C1E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64" name="Rectangle 84">
            <a:extLst>
              <a:ext uri="{FF2B5EF4-FFF2-40B4-BE49-F238E27FC236}">
                <a16:creationId xmlns:a16="http://schemas.microsoft.com/office/drawing/2014/main" id="{96A26921-F58E-4422-B652-E54CAF34E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71" name="Text Box 85">
            <a:extLst>
              <a:ext uri="{FF2B5EF4-FFF2-40B4-BE49-F238E27FC236}">
                <a16:creationId xmlns:a16="http://schemas.microsoft.com/office/drawing/2014/main" id="{D175F553-8C50-72F5-7FDC-394FB8044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  <p:sp>
        <p:nvSpPr>
          <p:cNvPr id="1607727" name="Rectangle 47">
            <a:extLst>
              <a:ext uri="{FF2B5EF4-FFF2-40B4-BE49-F238E27FC236}">
                <a16:creationId xmlns:a16="http://schemas.microsoft.com/office/drawing/2014/main" id="{7AE3F632-2870-993E-F23B-ED543DC80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28" name="Rectangle 48">
            <a:extLst>
              <a:ext uri="{FF2B5EF4-FFF2-40B4-BE49-F238E27FC236}">
                <a16:creationId xmlns:a16="http://schemas.microsoft.com/office/drawing/2014/main" id="{01DD3490-7B5F-C57A-15CC-B76DAAE5A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6" name="Rectangle 56">
            <a:extLst>
              <a:ext uri="{FF2B5EF4-FFF2-40B4-BE49-F238E27FC236}">
                <a16:creationId xmlns:a16="http://schemas.microsoft.com/office/drawing/2014/main" id="{FE0021BE-D02C-A875-6ACB-413936BA6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8" name="Rectangle 58">
            <a:extLst>
              <a:ext uri="{FF2B5EF4-FFF2-40B4-BE49-F238E27FC236}">
                <a16:creationId xmlns:a16="http://schemas.microsoft.com/office/drawing/2014/main" id="{14FED4DD-911D-2BE9-CFDC-30A26E557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9" name="Rectangle 59">
            <a:extLst>
              <a:ext uri="{FF2B5EF4-FFF2-40B4-BE49-F238E27FC236}">
                <a16:creationId xmlns:a16="http://schemas.microsoft.com/office/drawing/2014/main" id="{10E6D921-8DF9-EAC2-2825-12E7245C3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0" name="Rectangle 60">
            <a:extLst>
              <a:ext uri="{FF2B5EF4-FFF2-40B4-BE49-F238E27FC236}">
                <a16:creationId xmlns:a16="http://schemas.microsoft.com/office/drawing/2014/main" id="{2C5DD772-5898-CF48-D588-1401C57BC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1" name="Rectangle 61">
            <a:extLst>
              <a:ext uri="{FF2B5EF4-FFF2-40B4-BE49-F238E27FC236}">
                <a16:creationId xmlns:a16="http://schemas.microsoft.com/office/drawing/2014/main" id="{9E7A2776-AE04-477C-CC41-5B3B94241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45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2" name="Rectangle 62">
            <a:extLst>
              <a:ext uri="{FF2B5EF4-FFF2-40B4-BE49-F238E27FC236}">
                <a16:creationId xmlns:a16="http://schemas.microsoft.com/office/drawing/2014/main" id="{EB89F90C-E587-36DC-0A81-003AB4F68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9" name="Rectangle 69">
            <a:extLst>
              <a:ext uri="{FF2B5EF4-FFF2-40B4-BE49-F238E27FC236}">
                <a16:creationId xmlns:a16="http://schemas.microsoft.com/office/drawing/2014/main" id="{88B3E8B1-6F4B-6C63-A265-40F65E5EC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62" name="Rectangle 82">
            <a:extLst>
              <a:ext uri="{FF2B5EF4-FFF2-40B4-BE49-F238E27FC236}">
                <a16:creationId xmlns:a16="http://schemas.microsoft.com/office/drawing/2014/main" id="{EA7576F0-C60C-B68B-1363-FBD8AF634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7" name="Rectangle 57">
            <a:extLst>
              <a:ext uri="{FF2B5EF4-FFF2-40B4-BE49-F238E27FC236}">
                <a16:creationId xmlns:a16="http://schemas.microsoft.com/office/drawing/2014/main" id="{066424E6-5883-8FF9-E1A0-18E5CC688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7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7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07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07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6" dur="5000" fill="hold"/>
                                        <p:tgtEl>
                                          <p:spTgt spid="1607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8" dur="5000" fill="hold"/>
                                        <p:tgtEl>
                                          <p:spTgt spid="1607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0" dur="5000" fill="hold"/>
                                        <p:tgtEl>
                                          <p:spTgt spid="16077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2" dur="5000" fill="hold"/>
                                        <p:tgtEl>
                                          <p:spTgt spid="1607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4" dur="5000" fill="hold"/>
                                        <p:tgtEl>
                                          <p:spTgt spid="16077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6" dur="5000" fill="hold"/>
                                        <p:tgtEl>
                                          <p:spTgt spid="1607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8" dur="5000" fill="hold"/>
                                        <p:tgtEl>
                                          <p:spTgt spid="1607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0" dur="5000" fill="hold"/>
                                        <p:tgtEl>
                                          <p:spTgt spid="16077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2" dur="5000" fill="hold"/>
                                        <p:tgtEl>
                                          <p:spTgt spid="16077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4" dur="5000" fill="hold"/>
                                        <p:tgtEl>
                                          <p:spTgt spid="1607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6" dur="5000" fill="hold"/>
                                        <p:tgtEl>
                                          <p:spTgt spid="16077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8" dur="5000" fill="hold"/>
                                        <p:tgtEl>
                                          <p:spTgt spid="16077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40" dur="5000" fill="hold"/>
                                        <p:tgtEl>
                                          <p:spTgt spid="1607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3" dur="500"/>
                                        <p:tgtEl>
                                          <p:spTgt spid="1607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28208 -0.0416 L -0.77743 -0.04286 " pathEditMode="relative" rAng="0" ptsTypes="AA">
                                      <p:cBhvr>
                                        <p:cTn id="45" dur="5500" fill="hold"/>
                                        <p:tgtEl>
                                          <p:spTgt spid="16077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76" y="-6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07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07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160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07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07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160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5" grpId="0" animBg="1"/>
      <p:bldP spid="16077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5">
            <a:extLst>
              <a:ext uri="{FF2B5EF4-FFF2-40B4-BE49-F238E27FC236}">
                <a16:creationId xmlns:a16="http://schemas.microsoft.com/office/drawing/2014/main" id="{E9BCCEF0-3F3D-2B59-23B1-F8B27ABA68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3250" name="Rectangle 16">
            <a:extLst>
              <a:ext uri="{FF2B5EF4-FFF2-40B4-BE49-F238E27FC236}">
                <a16:creationId xmlns:a16="http://schemas.microsoft.com/office/drawing/2014/main" id="{F11C8706-8C86-AF59-F004-0EF3712F6F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Xon/Xoff flow control</a:t>
            </a:r>
          </a:p>
        </p:txBody>
      </p:sp>
      <p:sp>
        <p:nvSpPr>
          <p:cNvPr id="53251" name="Plassholder for dato 3">
            <a:extLst>
              <a:ext uri="{FF2B5EF4-FFF2-40B4-BE49-F238E27FC236}">
                <a16:creationId xmlns:a16="http://schemas.microsoft.com/office/drawing/2014/main" id="{40A17426-9E61-67C3-09CF-E89B2844D8C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B56E32B-37AE-6F41-A98D-4411A226E09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A6466D05-1BF4-EABF-246F-E0084D9A2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8D1300DE-0490-0183-5517-DE7E94AA382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4" name="Rectangle 4">
            <a:extLst>
              <a:ext uri="{FF2B5EF4-FFF2-40B4-BE49-F238E27FC236}">
                <a16:creationId xmlns:a16="http://schemas.microsoft.com/office/drawing/2014/main" id="{3B64A566-C95B-8D16-7D91-9B0837BDF1B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45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5" name="Rectangle 5">
            <a:extLst>
              <a:ext uri="{FF2B5EF4-FFF2-40B4-BE49-F238E27FC236}">
                <a16:creationId xmlns:a16="http://schemas.microsoft.com/office/drawing/2014/main" id="{9AC907F7-5D87-AB02-2B49-6F16AE6C27F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914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6" name="Rectangle 6">
            <a:extLst>
              <a:ext uri="{FF2B5EF4-FFF2-40B4-BE49-F238E27FC236}">
                <a16:creationId xmlns:a16="http://schemas.microsoft.com/office/drawing/2014/main" id="{D7DBDADC-12D6-D245-7FFF-2B5CF683B0B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200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7" name="Rectangle 7">
            <a:extLst>
              <a:ext uri="{FF2B5EF4-FFF2-40B4-BE49-F238E27FC236}">
                <a16:creationId xmlns:a16="http://schemas.microsoft.com/office/drawing/2014/main" id="{194CEA19-2661-6155-A7D2-5E6A4357EFA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8470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8" name="Rectangle 8">
            <a:extLst>
              <a:ext uri="{FF2B5EF4-FFF2-40B4-BE49-F238E27FC236}">
                <a16:creationId xmlns:a16="http://schemas.microsoft.com/office/drawing/2014/main" id="{ED5B798B-7E95-E521-5641-C60A0BE12EB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9" name="Rectangle 9">
            <a:extLst>
              <a:ext uri="{FF2B5EF4-FFF2-40B4-BE49-F238E27FC236}">
                <a16:creationId xmlns:a16="http://schemas.microsoft.com/office/drawing/2014/main" id="{3220313E-9AEC-86E4-08F2-56B1A4696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25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0" name="Rectangle 10">
            <a:extLst>
              <a:ext uri="{FF2B5EF4-FFF2-40B4-BE49-F238E27FC236}">
                <a16:creationId xmlns:a16="http://schemas.microsoft.com/office/drawing/2014/main" id="{98880C99-D1B7-CFDD-295D-177863586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1" name="Rectangle 11">
            <a:extLst>
              <a:ext uri="{FF2B5EF4-FFF2-40B4-BE49-F238E27FC236}">
                <a16:creationId xmlns:a16="http://schemas.microsoft.com/office/drawing/2014/main" id="{79592EA9-89F0-1709-065A-7F983BF75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2" name="Rectangle 12">
            <a:extLst>
              <a:ext uri="{FF2B5EF4-FFF2-40B4-BE49-F238E27FC236}">
                <a16:creationId xmlns:a16="http://schemas.microsoft.com/office/drawing/2014/main" id="{F957BEAB-C3DD-4D1E-56D8-2D1357375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3" name="Rectangle 13">
            <a:extLst>
              <a:ext uri="{FF2B5EF4-FFF2-40B4-BE49-F238E27FC236}">
                <a16:creationId xmlns:a16="http://schemas.microsoft.com/office/drawing/2014/main" id="{4A455F7F-464C-ECE8-7FB6-C7E9CE959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4" name="Rectangle 14">
            <a:extLst>
              <a:ext uri="{FF2B5EF4-FFF2-40B4-BE49-F238E27FC236}">
                <a16:creationId xmlns:a16="http://schemas.microsoft.com/office/drawing/2014/main" id="{5D5CC8F5-EF90-98C1-AD93-8439F5B48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5" name="Rectangle 17">
            <a:extLst>
              <a:ext uri="{FF2B5EF4-FFF2-40B4-BE49-F238E27FC236}">
                <a16:creationId xmlns:a16="http://schemas.microsoft.com/office/drawing/2014/main" id="{E356A7C3-1BFC-0ABB-E211-FB9D0E047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6" name="Rectangle 18">
            <a:extLst>
              <a:ext uri="{FF2B5EF4-FFF2-40B4-BE49-F238E27FC236}">
                <a16:creationId xmlns:a16="http://schemas.microsoft.com/office/drawing/2014/main" id="{40991381-1947-65B4-7684-8D19C76E8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2700338"/>
            <a:ext cx="865187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7" name="Text Box 19">
            <a:extLst>
              <a:ext uri="{FF2B5EF4-FFF2-40B4-BE49-F238E27FC236}">
                <a16:creationId xmlns:a16="http://schemas.microsoft.com/office/drawing/2014/main" id="{B98D5004-97C3-27CB-C238-956909825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3268" name="Text Box 20">
            <a:extLst>
              <a:ext uri="{FF2B5EF4-FFF2-40B4-BE49-F238E27FC236}">
                <a16:creationId xmlns:a16="http://schemas.microsoft.com/office/drawing/2014/main" id="{021D99D7-735C-CC0E-0C3A-E89BC07D3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3269" name="AutoShape 21">
            <a:extLst>
              <a:ext uri="{FF2B5EF4-FFF2-40B4-BE49-F238E27FC236}">
                <a16:creationId xmlns:a16="http://schemas.microsoft.com/office/drawing/2014/main" id="{1712BF11-1921-77DC-AAC1-FC8BE33E2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8448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3270" name="Text Box 22">
            <a:extLst>
              <a:ext uri="{FF2B5EF4-FFF2-40B4-BE49-F238E27FC236}">
                <a16:creationId xmlns:a16="http://schemas.microsoft.com/office/drawing/2014/main" id="{3218C325-D552-174F-1648-BA4DFC79C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771775"/>
            <a:ext cx="51593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Xon</a:t>
            </a:r>
          </a:p>
        </p:txBody>
      </p:sp>
      <p:sp>
        <p:nvSpPr>
          <p:cNvPr id="53271" name="AutoShape 23">
            <a:extLst>
              <a:ext uri="{FF2B5EF4-FFF2-40B4-BE49-F238E27FC236}">
                <a16:creationId xmlns:a16="http://schemas.microsoft.com/office/drawing/2014/main" id="{4E84DCE0-ACA4-88E8-F7BA-656ACFFFF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30607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3272" name="Text Box 24">
            <a:extLst>
              <a:ext uri="{FF2B5EF4-FFF2-40B4-BE49-F238E27FC236}">
                <a16:creationId xmlns:a16="http://schemas.microsoft.com/office/drawing/2014/main" id="{02BBBA23-ABCC-86E6-362B-2B4684895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987675"/>
            <a:ext cx="5254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Xoff</a:t>
            </a:r>
          </a:p>
        </p:txBody>
      </p:sp>
      <p:sp>
        <p:nvSpPr>
          <p:cNvPr id="1609753" name="AutoShape 25">
            <a:extLst>
              <a:ext uri="{FF2B5EF4-FFF2-40B4-BE49-F238E27FC236}">
                <a16:creationId xmlns:a16="http://schemas.microsoft.com/office/drawing/2014/main" id="{3C39ADD4-1041-65AC-ACC5-D7EE84ECC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2484438"/>
            <a:ext cx="1943100" cy="719137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When Xon threshold is reached, an </a:t>
            </a:r>
            <a:r>
              <a:rPr lang="en-GB" altLang="nb-NO" sz="1400" b="1">
                <a:solidFill>
                  <a:srgbClr val="66FF33"/>
                </a:solidFill>
              </a:rPr>
              <a:t>Xon</a:t>
            </a:r>
            <a:r>
              <a:rPr lang="en-GB" altLang="nb-NO" sz="1400" b="1">
                <a:solidFill>
                  <a:srgbClr val="000000"/>
                </a:solidFill>
              </a:rPr>
              <a:t> notification is sent</a:t>
            </a:r>
          </a:p>
        </p:txBody>
      </p:sp>
      <p:sp>
        <p:nvSpPr>
          <p:cNvPr id="53274" name="Line 26">
            <a:extLst>
              <a:ext uri="{FF2B5EF4-FFF2-40B4-BE49-F238E27FC236}">
                <a16:creationId xmlns:a16="http://schemas.microsoft.com/office/drawing/2014/main" id="{63AB1DC5-9E1B-1B24-0EAF-C7A59BB60C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3480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275" name="AutoShape 27">
            <a:extLst>
              <a:ext uri="{FF2B5EF4-FFF2-40B4-BE49-F238E27FC236}">
                <a16:creationId xmlns:a16="http://schemas.microsoft.com/office/drawing/2014/main" id="{CE995752-C95C-6FFD-1A01-4935C5896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3276" name="Text Box 28">
            <a:extLst>
              <a:ext uri="{FF2B5EF4-FFF2-40B4-BE49-F238E27FC236}">
                <a16:creationId xmlns:a16="http://schemas.microsoft.com/office/drawing/2014/main" id="{4551EC0C-D359-B2E3-B355-F02387061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3621088"/>
            <a:ext cx="823912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Control bit</a:t>
            </a:r>
          </a:p>
        </p:txBody>
      </p:sp>
      <p:sp>
        <p:nvSpPr>
          <p:cNvPr id="53277" name="Rectangle 29">
            <a:extLst>
              <a:ext uri="{FF2B5EF4-FFF2-40B4-BE49-F238E27FC236}">
                <a16:creationId xmlns:a16="http://schemas.microsoft.com/office/drawing/2014/main" id="{D0E99326-4EB8-6636-09C7-3F29F1FD2CF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78" name="Rectangle 30">
            <a:extLst>
              <a:ext uri="{FF2B5EF4-FFF2-40B4-BE49-F238E27FC236}">
                <a16:creationId xmlns:a16="http://schemas.microsoft.com/office/drawing/2014/main" id="{C2028088-0968-94A3-372A-516D5360150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79" name="Rectangle 31">
            <a:extLst>
              <a:ext uri="{FF2B5EF4-FFF2-40B4-BE49-F238E27FC236}">
                <a16:creationId xmlns:a16="http://schemas.microsoft.com/office/drawing/2014/main" id="{D4DE8419-DFD2-ABC5-E9A4-D02EDF77B77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0" name="Rectangle 32">
            <a:extLst>
              <a:ext uri="{FF2B5EF4-FFF2-40B4-BE49-F238E27FC236}">
                <a16:creationId xmlns:a16="http://schemas.microsoft.com/office/drawing/2014/main" id="{6D0392C5-9A77-1E96-B3EB-EDAD5CFC96B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1" name="Rectangle 33">
            <a:extLst>
              <a:ext uri="{FF2B5EF4-FFF2-40B4-BE49-F238E27FC236}">
                <a16:creationId xmlns:a16="http://schemas.microsoft.com/office/drawing/2014/main" id="{41B30DB5-06BB-B0AB-327F-B3BEA3138CF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2" name="Rectangle 34">
            <a:extLst>
              <a:ext uri="{FF2B5EF4-FFF2-40B4-BE49-F238E27FC236}">
                <a16:creationId xmlns:a16="http://schemas.microsoft.com/office/drawing/2014/main" id="{F317B248-1F31-FE39-B19C-908B899FB0A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3" name="Rectangle 35">
            <a:extLst>
              <a:ext uri="{FF2B5EF4-FFF2-40B4-BE49-F238E27FC236}">
                <a16:creationId xmlns:a16="http://schemas.microsoft.com/office/drawing/2014/main" id="{63265A0E-6D4C-C4F6-BE0F-E2D78E83107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4" name="Rectangle 36">
            <a:extLst>
              <a:ext uri="{FF2B5EF4-FFF2-40B4-BE49-F238E27FC236}">
                <a16:creationId xmlns:a16="http://schemas.microsoft.com/office/drawing/2014/main" id="{E9628651-4291-040A-9C4A-FA7231259EB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1590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5" name="Rectangle 37">
            <a:extLst>
              <a:ext uri="{FF2B5EF4-FFF2-40B4-BE49-F238E27FC236}">
                <a16:creationId xmlns:a16="http://schemas.microsoft.com/office/drawing/2014/main" id="{3BD90BF7-0FE1-F022-8F01-B780EDC987A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6" name="Rectangle 38">
            <a:extLst>
              <a:ext uri="{FF2B5EF4-FFF2-40B4-BE49-F238E27FC236}">
                <a16:creationId xmlns:a16="http://schemas.microsoft.com/office/drawing/2014/main" id="{289ED684-A9A1-1395-DDA7-3D077111A86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7" name="Rectangle 39">
            <a:extLst>
              <a:ext uri="{FF2B5EF4-FFF2-40B4-BE49-F238E27FC236}">
                <a16:creationId xmlns:a16="http://schemas.microsoft.com/office/drawing/2014/main" id="{34E78987-C6EF-EFE2-9A42-26EBAE49435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8" name="Rectangle 40">
            <a:extLst>
              <a:ext uri="{FF2B5EF4-FFF2-40B4-BE49-F238E27FC236}">
                <a16:creationId xmlns:a16="http://schemas.microsoft.com/office/drawing/2014/main" id="{5A611341-A880-4B2A-709D-68A1ED39158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9" name="Text Box 41">
            <a:extLst>
              <a:ext uri="{FF2B5EF4-FFF2-40B4-BE49-F238E27FC236}">
                <a16:creationId xmlns:a16="http://schemas.microsoft.com/office/drawing/2014/main" id="{1F1B1EC9-88D4-2E46-CF80-7FF6459FB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100" y="4452938"/>
            <a:ext cx="4270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Xon</a:t>
            </a:r>
          </a:p>
        </p:txBody>
      </p:sp>
      <p:sp>
        <p:nvSpPr>
          <p:cNvPr id="53290" name="Line 42">
            <a:extLst>
              <a:ext uri="{FF2B5EF4-FFF2-40B4-BE49-F238E27FC236}">
                <a16:creationId xmlns:a16="http://schemas.microsoft.com/office/drawing/2014/main" id="{696C3718-067B-BE46-C61B-39B3CC1550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67638" y="42846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609771" name="AutoShape 43">
            <a:extLst>
              <a:ext uri="{FF2B5EF4-FFF2-40B4-BE49-F238E27FC236}">
                <a16:creationId xmlns:a16="http://schemas.microsoft.com/office/drawing/2014/main" id="{24FEA9C1-7F90-D693-D1F7-D6698500D82C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7734300" y="4716463"/>
            <a:ext cx="360363" cy="360362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2" name="Line 44">
            <a:extLst>
              <a:ext uri="{FF2B5EF4-FFF2-40B4-BE49-F238E27FC236}">
                <a16:creationId xmlns:a16="http://schemas.microsoft.com/office/drawing/2014/main" id="{1369ED73-D56A-D03A-09FE-1B181C741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293" name="Line 45">
            <a:extLst>
              <a:ext uri="{FF2B5EF4-FFF2-40B4-BE49-F238E27FC236}">
                <a16:creationId xmlns:a16="http://schemas.microsoft.com/office/drawing/2014/main" id="{33E8F2C8-196A-6E93-6456-5A8997FF96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294" name="AutoShape 46">
            <a:extLst>
              <a:ext uri="{FF2B5EF4-FFF2-40B4-BE49-F238E27FC236}">
                <a16:creationId xmlns:a16="http://schemas.microsoft.com/office/drawing/2014/main" id="{685E9411-4169-D3B6-5AC3-E63956505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609775" name="AutoShape 47">
            <a:extLst>
              <a:ext uri="{FF2B5EF4-FFF2-40B4-BE49-F238E27FC236}">
                <a16:creationId xmlns:a16="http://schemas.microsoft.com/office/drawing/2014/main" id="{52899BEB-DC40-8825-1FCC-BAE9804C79C4}"/>
              </a:ext>
            </a:extLst>
          </p:cNvPr>
          <p:cNvSpPr>
            <a:spLocks noChangeArrowheads="1"/>
          </p:cNvSpPr>
          <p:nvPr/>
        </p:nvSpPr>
        <p:spPr bwMode="hidden">
          <a:xfrm rot="-5400000">
            <a:off x="2952751" y="3563937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6" name="Rectangle 48">
            <a:extLst>
              <a:ext uri="{FF2B5EF4-FFF2-40B4-BE49-F238E27FC236}">
                <a16:creationId xmlns:a16="http://schemas.microsoft.com/office/drawing/2014/main" id="{8557460B-F4CD-FCD8-F59B-ACA3A36B0E4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7" name="Rectangle 49">
            <a:extLst>
              <a:ext uri="{FF2B5EF4-FFF2-40B4-BE49-F238E27FC236}">
                <a16:creationId xmlns:a16="http://schemas.microsoft.com/office/drawing/2014/main" id="{5F8C09C5-F2F2-A5D8-2328-71002C06EC2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8" name="Rectangle 50">
            <a:extLst>
              <a:ext uri="{FF2B5EF4-FFF2-40B4-BE49-F238E27FC236}">
                <a16:creationId xmlns:a16="http://schemas.microsoft.com/office/drawing/2014/main" id="{DE1B854D-1EC8-646C-521A-4C2FC05CE76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6557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9" name="Rectangle 51">
            <a:extLst>
              <a:ext uri="{FF2B5EF4-FFF2-40B4-BE49-F238E27FC236}">
                <a16:creationId xmlns:a16="http://schemas.microsoft.com/office/drawing/2014/main" id="{858932D4-0518-7350-0D20-A85E9F243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0" name="Rectangle 52">
            <a:extLst>
              <a:ext uri="{FF2B5EF4-FFF2-40B4-BE49-F238E27FC236}">
                <a16:creationId xmlns:a16="http://schemas.microsoft.com/office/drawing/2014/main" id="{AEC77B34-5AD7-A10F-070D-E60EEA334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1" name="Rectangle 53">
            <a:extLst>
              <a:ext uri="{FF2B5EF4-FFF2-40B4-BE49-F238E27FC236}">
                <a16:creationId xmlns:a16="http://schemas.microsoft.com/office/drawing/2014/main" id="{2AE51A02-CA00-2DB7-EE30-3C0B86495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9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2" name="Line 54">
            <a:extLst>
              <a:ext uri="{FF2B5EF4-FFF2-40B4-BE49-F238E27FC236}">
                <a16:creationId xmlns:a16="http://schemas.microsoft.com/office/drawing/2014/main" id="{DA19DA99-F80D-18B4-BB35-D96A6EBD6ACC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303" name="Line 55">
            <a:extLst>
              <a:ext uri="{FF2B5EF4-FFF2-40B4-BE49-F238E27FC236}">
                <a16:creationId xmlns:a16="http://schemas.microsoft.com/office/drawing/2014/main" id="{353E1AEB-BF43-F0D9-727A-6B9631DB4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3325" y="3851275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304" name="Text Box 56">
            <a:extLst>
              <a:ext uri="{FF2B5EF4-FFF2-40B4-BE49-F238E27FC236}">
                <a16:creationId xmlns:a16="http://schemas.microsoft.com/office/drawing/2014/main" id="{B104E315-A102-7B2F-0A98-C584D8434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1388" y="3635375"/>
            <a:ext cx="44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Xoff</a:t>
            </a:r>
          </a:p>
        </p:txBody>
      </p:sp>
      <p:sp>
        <p:nvSpPr>
          <p:cNvPr id="1609785" name="Rectangle 57">
            <a:extLst>
              <a:ext uri="{FF2B5EF4-FFF2-40B4-BE49-F238E27FC236}">
                <a16:creationId xmlns:a16="http://schemas.microsoft.com/office/drawing/2014/main" id="{D36344B9-AB3D-99DA-D586-B3DED66E6390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0296525" y="6084888"/>
            <a:ext cx="73025" cy="217487"/>
          </a:xfrm>
          <a:prstGeom prst="rect">
            <a:avLst/>
          </a:prstGeom>
          <a:solidFill>
            <a:srgbClr val="00FF0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86" name="AutoShape 58">
            <a:extLst>
              <a:ext uri="{FF2B5EF4-FFF2-40B4-BE49-F238E27FC236}">
                <a16:creationId xmlns:a16="http://schemas.microsoft.com/office/drawing/2014/main" id="{4C1DE7E7-8759-5BDB-DFC6-9D4FA1B19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63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grpSp>
        <p:nvGrpSpPr>
          <p:cNvPr id="1609787" name="Group 59">
            <a:extLst>
              <a:ext uri="{FF2B5EF4-FFF2-40B4-BE49-F238E27FC236}">
                <a16:creationId xmlns:a16="http://schemas.microsoft.com/office/drawing/2014/main" id="{3F537251-780D-9E5B-F02E-0BD17863AC38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3330" name="Text Box 60">
              <a:extLst>
                <a:ext uri="{FF2B5EF4-FFF2-40B4-BE49-F238E27FC236}">
                  <a16:creationId xmlns:a16="http://schemas.microsoft.com/office/drawing/2014/main" id="{FEA008CC-0579-93BD-9D5D-400B38090DD0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3331" name="Rectangle 61">
              <a:extLst>
                <a:ext uri="{FF2B5EF4-FFF2-40B4-BE49-F238E27FC236}">
                  <a16:creationId xmlns:a16="http://schemas.microsoft.com/office/drawing/2014/main" id="{6B7EEC0E-FEFB-3ACC-C9E3-305F18F0D0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3332" name="Line 62">
              <a:extLst>
                <a:ext uri="{FF2B5EF4-FFF2-40B4-BE49-F238E27FC236}">
                  <a16:creationId xmlns:a16="http://schemas.microsoft.com/office/drawing/2014/main" id="{3848047F-D66D-611F-576A-E2BA6B374EA4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53308" name="Rectangle 63">
            <a:extLst>
              <a:ext uri="{FF2B5EF4-FFF2-40B4-BE49-F238E27FC236}">
                <a16:creationId xmlns:a16="http://schemas.microsoft.com/office/drawing/2014/main" id="{5497C2BF-91FA-0060-815B-C9CDFF6A4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9" name="Rectangle 64">
            <a:extLst>
              <a:ext uri="{FF2B5EF4-FFF2-40B4-BE49-F238E27FC236}">
                <a16:creationId xmlns:a16="http://schemas.microsoft.com/office/drawing/2014/main" id="{54007B27-AAB6-7F57-DCDF-E252714AB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10" name="Rectangle 65">
            <a:extLst>
              <a:ext uri="{FF2B5EF4-FFF2-40B4-BE49-F238E27FC236}">
                <a16:creationId xmlns:a16="http://schemas.microsoft.com/office/drawing/2014/main" id="{591F43CE-B3EA-9FB8-8182-F708B2C5E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4" name="Rectangle 66">
            <a:extLst>
              <a:ext uri="{FF2B5EF4-FFF2-40B4-BE49-F238E27FC236}">
                <a16:creationId xmlns:a16="http://schemas.microsoft.com/office/drawing/2014/main" id="{A9F7AEA6-E5B2-82C3-3682-EF7E90462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8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5" name="Rectangle 67">
            <a:extLst>
              <a:ext uri="{FF2B5EF4-FFF2-40B4-BE49-F238E27FC236}">
                <a16:creationId xmlns:a16="http://schemas.microsoft.com/office/drawing/2014/main" id="{DE2CC077-1143-C892-14AF-A0A1894B6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3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6" name="Rectangle 68">
            <a:extLst>
              <a:ext uri="{FF2B5EF4-FFF2-40B4-BE49-F238E27FC236}">
                <a16:creationId xmlns:a16="http://schemas.microsoft.com/office/drawing/2014/main" id="{7F331A71-4053-094F-1F0B-2079F28D3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7" name="Rectangle 69">
            <a:extLst>
              <a:ext uri="{FF2B5EF4-FFF2-40B4-BE49-F238E27FC236}">
                <a16:creationId xmlns:a16="http://schemas.microsoft.com/office/drawing/2014/main" id="{CDFC56E1-09BF-0FB8-B751-F2C15835F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8" name="Rectangle 70">
            <a:extLst>
              <a:ext uri="{FF2B5EF4-FFF2-40B4-BE49-F238E27FC236}">
                <a16:creationId xmlns:a16="http://schemas.microsoft.com/office/drawing/2014/main" id="{4AB46D4A-757D-9A6D-654D-104B5AC88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9" name="Rectangle 71">
            <a:extLst>
              <a:ext uri="{FF2B5EF4-FFF2-40B4-BE49-F238E27FC236}">
                <a16:creationId xmlns:a16="http://schemas.microsoft.com/office/drawing/2014/main" id="{29DF6085-CF84-8F0C-8FD9-74EFEA86C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0" name="Rectangle 72">
            <a:extLst>
              <a:ext uri="{FF2B5EF4-FFF2-40B4-BE49-F238E27FC236}">
                <a16:creationId xmlns:a16="http://schemas.microsoft.com/office/drawing/2014/main" id="{01610853-7D4F-2DDC-4D7F-07C184F8C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1" name="Rectangle 73">
            <a:extLst>
              <a:ext uri="{FF2B5EF4-FFF2-40B4-BE49-F238E27FC236}">
                <a16:creationId xmlns:a16="http://schemas.microsoft.com/office/drawing/2014/main" id="{A8D41AAB-A2DC-805D-5114-CBDABAE03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7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2" name="Rectangle 74">
            <a:extLst>
              <a:ext uri="{FF2B5EF4-FFF2-40B4-BE49-F238E27FC236}">
                <a16:creationId xmlns:a16="http://schemas.microsoft.com/office/drawing/2014/main" id="{5210DC18-78D6-BBAC-54E6-630EF1BCF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41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3" name="Rectangle 75">
            <a:extLst>
              <a:ext uri="{FF2B5EF4-FFF2-40B4-BE49-F238E27FC236}">
                <a16:creationId xmlns:a16="http://schemas.microsoft.com/office/drawing/2014/main" id="{45495BDF-28BA-AE96-BF1D-CEE0ED67757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4" name="Rectangle 76">
            <a:extLst>
              <a:ext uri="{FF2B5EF4-FFF2-40B4-BE49-F238E27FC236}">
                <a16:creationId xmlns:a16="http://schemas.microsoft.com/office/drawing/2014/main" id="{65DE15EC-03A7-0FEA-0811-83655FF77F7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8470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5" name="Rectangle 77">
            <a:extLst>
              <a:ext uri="{FF2B5EF4-FFF2-40B4-BE49-F238E27FC236}">
                <a16:creationId xmlns:a16="http://schemas.microsoft.com/office/drawing/2014/main" id="{E6E24002-C2FD-3C74-671C-26DCBF9CAAC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200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6" name="Rectangle 78">
            <a:extLst>
              <a:ext uri="{FF2B5EF4-FFF2-40B4-BE49-F238E27FC236}">
                <a16:creationId xmlns:a16="http://schemas.microsoft.com/office/drawing/2014/main" id="{B9F14A51-B695-F837-9D2E-22C6997FB72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914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7" name="Rectangle 79">
            <a:extLst>
              <a:ext uri="{FF2B5EF4-FFF2-40B4-BE49-F238E27FC236}">
                <a16:creationId xmlns:a16="http://schemas.microsoft.com/office/drawing/2014/main" id="{19EA1F51-0C5F-2D46-8815-AE75602E974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29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8" name="Rectangle 80">
            <a:extLst>
              <a:ext uri="{FF2B5EF4-FFF2-40B4-BE49-F238E27FC236}">
                <a16:creationId xmlns:a16="http://schemas.microsoft.com/office/drawing/2014/main" id="{B3F1FE22-02BD-D975-5BBF-2061D0FFDE23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9" name="Rectangle 81">
            <a:extLst>
              <a:ext uri="{FF2B5EF4-FFF2-40B4-BE49-F238E27FC236}">
                <a16:creationId xmlns:a16="http://schemas.microsoft.com/office/drawing/2014/main" id="{C9C6B062-4F5F-F9E0-3DCE-73895312B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10" name="Rectangle 82">
            <a:extLst>
              <a:ext uri="{FF2B5EF4-FFF2-40B4-BE49-F238E27FC236}">
                <a16:creationId xmlns:a16="http://schemas.microsoft.com/office/drawing/2014/main" id="{B88B762E-3BF4-7523-EF18-25D2939A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11" name="Rectangle 83">
            <a:extLst>
              <a:ext uri="{FF2B5EF4-FFF2-40B4-BE49-F238E27FC236}">
                <a16:creationId xmlns:a16="http://schemas.microsoft.com/office/drawing/2014/main" id="{2072ABCF-DC87-DC52-E2FB-225854FEA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29" name="Text Box 84">
            <a:extLst>
              <a:ext uri="{FF2B5EF4-FFF2-40B4-BE49-F238E27FC236}">
                <a16:creationId xmlns:a16="http://schemas.microsoft.com/office/drawing/2014/main" id="{20392983-7301-2168-3B57-BFD17B2AC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1609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1609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1609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0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09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09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1609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 0.00021 L 0.30347 -0.00168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16097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1609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1609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5" dur="5000" fill="hold"/>
                                        <p:tgtEl>
                                          <p:spTgt spid="1609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00111 0.00021 L 0.30348 -0.00168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16097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16098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16098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3" dur="5000" fill="hold"/>
                                        <p:tgtEl>
                                          <p:spTgt spid="16098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0.00111 0.00021 L 0.30348 -0.00168 " pathEditMode="relative" rAng="0" ptsTypes="AA">
                                      <p:cBhvr>
                                        <p:cTn id="35" dur="5000" fill="hold"/>
                                        <p:tgtEl>
                                          <p:spTgt spid="1609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7" dur="5000" fill="hold"/>
                                        <p:tgtEl>
                                          <p:spTgt spid="1609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16098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16098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Motion origin="layout" path="M 0.0011 0.00021 L 0.30347 -0.00168 " pathEditMode="relative" rAng="0" ptsTypes="AA">
                                      <p:cBhvr>
                                        <p:cTn id="43" dur="5000" fill="hold"/>
                                        <p:tgtEl>
                                          <p:spTgt spid="16098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Motion origin="layout" path="M 0.0011 0.00021 L 0.30347 -0.00168 " pathEditMode="relative" rAng="0" ptsTypes="AA">
                                      <p:cBhvr>
                                        <p:cTn id="45" dur="5000" fill="hold"/>
                                        <p:tgtEl>
                                          <p:spTgt spid="16098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609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0.28717 -0.08927 L -0.78245 -0.09053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1609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64" y="-6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09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09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09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09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0" presetClass="path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4.14265E-6 4.76371E-6 L 0.90269 -0.0061 " pathEditMode="relative" rAng="0" ptsTypes="AA">
                                      <p:cBhvr>
                                        <p:cTn id="60" dur="8400" fill="hold"/>
                                        <p:tgtEl>
                                          <p:spTgt spid="16098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27" y="-31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Motion origin="layout" path="M -2.90348E-6 4.76371E-6 L 0.92427 -0.0061 " pathEditMode="relative" rAng="0" ptsTypes="AA">
                                      <p:cBhvr>
                                        <p:cTn id="62" dur="8500" fill="hold"/>
                                        <p:tgtEl>
                                          <p:spTgt spid="16098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3" y="-31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Motion origin="layout" path="M -2.90348E-6 4.76371E-6 L 0.92427 -0.0061 " pathEditMode="relative" rAng="0" ptsTypes="AA">
                                      <p:cBhvr>
                                        <p:cTn id="64" dur="8500" fill="hold"/>
                                        <p:tgtEl>
                                          <p:spTgt spid="16098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3" y="-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97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CB36531B-3B97-5E25-C2AD-822BED9A6F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0B457455-B512-65FC-588F-1D6CEC7E57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Credit-based flow control</a:t>
            </a:r>
          </a:p>
        </p:txBody>
      </p:sp>
      <p:sp>
        <p:nvSpPr>
          <p:cNvPr id="55299" name="Plassholder for dato 3">
            <a:extLst>
              <a:ext uri="{FF2B5EF4-FFF2-40B4-BE49-F238E27FC236}">
                <a16:creationId xmlns:a16="http://schemas.microsoft.com/office/drawing/2014/main" id="{6DEC94C2-54FD-4189-BCB8-9FE516F5C28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25757AC-09BD-EB40-BC1A-AF9F42E2897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59B7317D-C442-599A-C938-A590BE9C1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1" name="Rectangle 5">
            <a:extLst>
              <a:ext uri="{FF2B5EF4-FFF2-40B4-BE49-F238E27FC236}">
                <a16:creationId xmlns:a16="http://schemas.microsoft.com/office/drawing/2014/main" id="{93BB763A-23A1-E331-BB2E-A591DA1097A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2" name="Rectangle 6">
            <a:extLst>
              <a:ext uri="{FF2B5EF4-FFF2-40B4-BE49-F238E27FC236}">
                <a16:creationId xmlns:a16="http://schemas.microsoft.com/office/drawing/2014/main" id="{D3F28113-E9EE-A16F-A36F-08B034CAB19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041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3" name="Rectangle 7">
            <a:extLst>
              <a:ext uri="{FF2B5EF4-FFF2-40B4-BE49-F238E27FC236}">
                <a16:creationId xmlns:a16="http://schemas.microsoft.com/office/drawing/2014/main" id="{1C6F4D41-0934-53D8-74FA-3A8FADD08BE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4" name="Rectangle 8">
            <a:extLst>
              <a:ext uri="{FF2B5EF4-FFF2-40B4-BE49-F238E27FC236}">
                <a16:creationId xmlns:a16="http://schemas.microsoft.com/office/drawing/2014/main" id="{DEAD1665-C971-A105-0EC3-6A1C32A0C33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5" name="Rectangle 9">
            <a:extLst>
              <a:ext uri="{FF2B5EF4-FFF2-40B4-BE49-F238E27FC236}">
                <a16:creationId xmlns:a16="http://schemas.microsoft.com/office/drawing/2014/main" id="{14CC05D0-06D2-505A-8688-6450726F0F4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866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id="{5DA14980-9494-88BD-E6D0-607773B7094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7" name="Rectangle 11">
            <a:extLst>
              <a:ext uri="{FF2B5EF4-FFF2-40B4-BE49-F238E27FC236}">
                <a16:creationId xmlns:a16="http://schemas.microsoft.com/office/drawing/2014/main" id="{CE55FC4F-7A8D-1348-EDB7-F4AC659C980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21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8" name="Rectangle 12">
            <a:extLst>
              <a:ext uri="{FF2B5EF4-FFF2-40B4-BE49-F238E27FC236}">
                <a16:creationId xmlns:a16="http://schemas.microsoft.com/office/drawing/2014/main" id="{0A969931-C02C-85AC-EC94-0A93478E863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07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9" name="Rectangle 13">
            <a:extLst>
              <a:ext uri="{FF2B5EF4-FFF2-40B4-BE49-F238E27FC236}">
                <a16:creationId xmlns:a16="http://schemas.microsoft.com/office/drawing/2014/main" id="{6224FE9E-B78D-A6F1-84C9-FC1ADCD10A3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993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0" name="Rectangle 14">
            <a:extLst>
              <a:ext uri="{FF2B5EF4-FFF2-40B4-BE49-F238E27FC236}">
                <a16:creationId xmlns:a16="http://schemas.microsoft.com/office/drawing/2014/main" id="{96A75EF9-B7B7-1EB3-E072-C490F155D35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78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1" name="Rectangle 15">
            <a:extLst>
              <a:ext uri="{FF2B5EF4-FFF2-40B4-BE49-F238E27FC236}">
                <a16:creationId xmlns:a16="http://schemas.microsoft.com/office/drawing/2014/main" id="{9AD2174A-E483-5D40-FB05-415BB1B85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2" name="Text Box 16">
            <a:extLst>
              <a:ext uri="{FF2B5EF4-FFF2-40B4-BE49-F238E27FC236}">
                <a16:creationId xmlns:a16="http://schemas.microsoft.com/office/drawing/2014/main" id="{2292DB03-7E2A-B666-AD73-5FFB205E5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5313" name="Text Box 17">
            <a:extLst>
              <a:ext uri="{FF2B5EF4-FFF2-40B4-BE49-F238E27FC236}">
                <a16:creationId xmlns:a16="http://schemas.microsoft.com/office/drawing/2014/main" id="{81364846-BD7E-E015-983B-F32A22D4D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5314" name="AutoShape 18">
            <a:extLst>
              <a:ext uri="{FF2B5EF4-FFF2-40B4-BE49-F238E27FC236}">
                <a16:creationId xmlns:a16="http://schemas.microsoft.com/office/drawing/2014/main" id="{5FF32319-3D1B-CB1B-6C04-12895A99F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2195513"/>
            <a:ext cx="1943100" cy="863600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Sender sends packets whenever credit counter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 is not zero</a:t>
            </a:r>
          </a:p>
        </p:txBody>
      </p:sp>
      <p:sp>
        <p:nvSpPr>
          <p:cNvPr id="1611795" name="AutoShape 19">
            <a:extLst>
              <a:ext uri="{FF2B5EF4-FFF2-40B4-BE49-F238E27FC236}">
                <a16:creationId xmlns:a16="http://schemas.microsoft.com/office/drawing/2014/main" id="{F85CBE94-7756-3BAA-D627-10CAF7BA2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55316" name="Text Box 20">
            <a:extLst>
              <a:ext uri="{FF2B5EF4-FFF2-40B4-BE49-F238E27FC236}">
                <a16:creationId xmlns:a16="http://schemas.microsoft.com/office/drawing/2014/main" id="{40CC9AE1-D621-85C3-3FE5-4F0B2648D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3635375"/>
            <a:ext cx="104775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Credit counter</a:t>
            </a:r>
          </a:p>
        </p:txBody>
      </p:sp>
      <p:sp>
        <p:nvSpPr>
          <p:cNvPr id="55317" name="Rectangle 21">
            <a:extLst>
              <a:ext uri="{FF2B5EF4-FFF2-40B4-BE49-F238E27FC236}">
                <a16:creationId xmlns:a16="http://schemas.microsoft.com/office/drawing/2014/main" id="{FA34DDF9-FE56-E653-39D5-A5BD603115E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8" name="Rectangle 22">
            <a:extLst>
              <a:ext uri="{FF2B5EF4-FFF2-40B4-BE49-F238E27FC236}">
                <a16:creationId xmlns:a16="http://schemas.microsoft.com/office/drawing/2014/main" id="{090A40FD-5688-C151-0034-91A2DBF3F72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9" name="Rectangle 23">
            <a:extLst>
              <a:ext uri="{FF2B5EF4-FFF2-40B4-BE49-F238E27FC236}">
                <a16:creationId xmlns:a16="http://schemas.microsoft.com/office/drawing/2014/main" id="{6F70F599-19F6-06BC-A09F-D37A6172259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0" name="Rectangle 24">
            <a:extLst>
              <a:ext uri="{FF2B5EF4-FFF2-40B4-BE49-F238E27FC236}">
                <a16:creationId xmlns:a16="http://schemas.microsoft.com/office/drawing/2014/main" id="{689F10D3-02AB-EC02-2B7C-7D0DA292240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1" name="Rectangle 25">
            <a:extLst>
              <a:ext uri="{FF2B5EF4-FFF2-40B4-BE49-F238E27FC236}">
                <a16:creationId xmlns:a16="http://schemas.microsoft.com/office/drawing/2014/main" id="{B2B23637-8E73-B710-D21D-2CB06A8F5A6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2" name="Rectangle 26">
            <a:extLst>
              <a:ext uri="{FF2B5EF4-FFF2-40B4-BE49-F238E27FC236}">
                <a16:creationId xmlns:a16="http://schemas.microsoft.com/office/drawing/2014/main" id="{ED4F0D5C-61DB-2672-3C0B-FB5353518B7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3" name="Rectangle 27">
            <a:extLst>
              <a:ext uri="{FF2B5EF4-FFF2-40B4-BE49-F238E27FC236}">
                <a16:creationId xmlns:a16="http://schemas.microsoft.com/office/drawing/2014/main" id="{C4AA4F75-1056-C403-9754-820A6B286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4" name="Rectangle 28">
            <a:extLst>
              <a:ext uri="{FF2B5EF4-FFF2-40B4-BE49-F238E27FC236}">
                <a16:creationId xmlns:a16="http://schemas.microsoft.com/office/drawing/2014/main" id="{D7F4BCCD-C98D-3C34-0DF5-53C88374D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5" name="Rectangle 29">
            <a:extLst>
              <a:ext uri="{FF2B5EF4-FFF2-40B4-BE49-F238E27FC236}">
                <a16:creationId xmlns:a16="http://schemas.microsoft.com/office/drawing/2014/main" id="{D445E31E-366B-B909-A260-46C49B90F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6" name="Rectangle 30">
            <a:extLst>
              <a:ext uri="{FF2B5EF4-FFF2-40B4-BE49-F238E27FC236}">
                <a16:creationId xmlns:a16="http://schemas.microsoft.com/office/drawing/2014/main" id="{686F3201-49F0-F57E-6552-65A4A751B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7" name="Rectangle 31">
            <a:extLst>
              <a:ext uri="{FF2B5EF4-FFF2-40B4-BE49-F238E27FC236}">
                <a16:creationId xmlns:a16="http://schemas.microsoft.com/office/drawing/2014/main" id="{7C31D9B3-5383-49EC-06C6-EBBFB787F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08" name="Rectangle 32">
            <a:extLst>
              <a:ext uri="{FF2B5EF4-FFF2-40B4-BE49-F238E27FC236}">
                <a16:creationId xmlns:a16="http://schemas.microsoft.com/office/drawing/2014/main" id="{C4D4C1CA-97B0-AFED-ACE6-187DE30AF59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9" name="Line 33">
            <a:extLst>
              <a:ext uri="{FF2B5EF4-FFF2-40B4-BE49-F238E27FC236}">
                <a16:creationId xmlns:a16="http://schemas.microsoft.com/office/drawing/2014/main" id="{21E56B53-409B-AB7A-A395-3ABBF0DB9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5330" name="Line 34">
            <a:extLst>
              <a:ext uri="{FF2B5EF4-FFF2-40B4-BE49-F238E27FC236}">
                <a16:creationId xmlns:a16="http://schemas.microsoft.com/office/drawing/2014/main" id="{FEA7E656-AF95-6638-6BC8-BDA16324C0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5331" name="Rectangle 35">
            <a:extLst>
              <a:ext uri="{FF2B5EF4-FFF2-40B4-BE49-F238E27FC236}">
                <a16:creationId xmlns:a16="http://schemas.microsoft.com/office/drawing/2014/main" id="{EB30A47C-A732-A5AF-76B4-A40A97B5B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32" name="Line 36">
            <a:extLst>
              <a:ext uri="{FF2B5EF4-FFF2-40B4-BE49-F238E27FC236}">
                <a16:creationId xmlns:a16="http://schemas.microsoft.com/office/drawing/2014/main" id="{30EE8A73-C41B-70FF-AAE4-F21D13A8F8BA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5333" name="Rectangle 37">
            <a:extLst>
              <a:ext uri="{FF2B5EF4-FFF2-40B4-BE49-F238E27FC236}">
                <a16:creationId xmlns:a16="http://schemas.microsoft.com/office/drawing/2014/main" id="{B61D71F0-C8FE-E8DD-2A00-21B241B1053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34" name="Rectangle 38">
            <a:extLst>
              <a:ext uri="{FF2B5EF4-FFF2-40B4-BE49-F238E27FC236}">
                <a16:creationId xmlns:a16="http://schemas.microsoft.com/office/drawing/2014/main" id="{FA99D9A1-A06E-3460-4D76-BAFEF5D1E2C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6541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35" name="Rectangle 39">
            <a:extLst>
              <a:ext uri="{FF2B5EF4-FFF2-40B4-BE49-F238E27FC236}">
                <a16:creationId xmlns:a16="http://schemas.microsoft.com/office/drawing/2014/main" id="{CD068552-7370-A3C1-8CB5-C8DA01189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16" name="AutoShape 40">
            <a:extLst>
              <a:ext uri="{FF2B5EF4-FFF2-40B4-BE49-F238E27FC236}">
                <a16:creationId xmlns:a16="http://schemas.microsoft.com/office/drawing/2014/main" id="{FDC24F4F-A4F4-1466-06F4-3027DEBD6EE0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611817" name="AutoShape 41">
            <a:extLst>
              <a:ext uri="{FF2B5EF4-FFF2-40B4-BE49-F238E27FC236}">
                <a16:creationId xmlns:a16="http://schemas.microsoft.com/office/drawing/2014/main" id="{7136C468-22B4-8C0C-6C04-BA6D5BFDDF1E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611818" name="AutoShape 42">
            <a:extLst>
              <a:ext uri="{FF2B5EF4-FFF2-40B4-BE49-F238E27FC236}">
                <a16:creationId xmlns:a16="http://schemas.microsoft.com/office/drawing/2014/main" id="{42CABB24-289A-4823-7711-13D61DBEC7EA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611819" name="AutoShape 43">
            <a:extLst>
              <a:ext uri="{FF2B5EF4-FFF2-40B4-BE49-F238E27FC236}">
                <a16:creationId xmlns:a16="http://schemas.microsoft.com/office/drawing/2014/main" id="{931D50CF-A781-A66B-851E-256DB96917B8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611820" name="AutoShape 44">
            <a:extLst>
              <a:ext uri="{FF2B5EF4-FFF2-40B4-BE49-F238E27FC236}">
                <a16:creationId xmlns:a16="http://schemas.microsoft.com/office/drawing/2014/main" id="{C2F22F05-F83C-0FFD-EB97-AF4628957061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611821" name="AutoShape 45">
            <a:extLst>
              <a:ext uri="{FF2B5EF4-FFF2-40B4-BE49-F238E27FC236}">
                <a16:creationId xmlns:a16="http://schemas.microsoft.com/office/drawing/2014/main" id="{1635ED54-5F85-8768-5304-91A45FDE3A6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611822" name="AutoShape 46">
            <a:extLst>
              <a:ext uri="{FF2B5EF4-FFF2-40B4-BE49-F238E27FC236}">
                <a16:creationId xmlns:a16="http://schemas.microsoft.com/office/drawing/2014/main" id="{6F5060EB-7207-212E-F175-3F6351542A4D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611823" name="AutoShape 47">
            <a:extLst>
              <a:ext uri="{FF2B5EF4-FFF2-40B4-BE49-F238E27FC236}">
                <a16:creationId xmlns:a16="http://schemas.microsoft.com/office/drawing/2014/main" id="{E5853CA2-81D5-0B50-590F-F6F9FB07CAE4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11824" name="AutoShape 48">
            <a:extLst>
              <a:ext uri="{FF2B5EF4-FFF2-40B4-BE49-F238E27FC236}">
                <a16:creationId xmlns:a16="http://schemas.microsoft.com/office/drawing/2014/main" id="{A8F0F3C5-78EC-AB5C-4106-9E74E0B8C5F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11825" name="AutoShape 49">
            <a:extLst>
              <a:ext uri="{FF2B5EF4-FFF2-40B4-BE49-F238E27FC236}">
                <a16:creationId xmlns:a16="http://schemas.microsoft.com/office/drawing/2014/main" id="{E14F3BD2-356D-1200-ED54-238954FAACF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55346" name="Rectangle 50">
            <a:extLst>
              <a:ext uri="{FF2B5EF4-FFF2-40B4-BE49-F238E27FC236}">
                <a16:creationId xmlns:a16="http://schemas.microsoft.com/office/drawing/2014/main" id="{8961534A-07FC-036F-48B4-9B690E708F1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47" name="Rectangle 51">
            <a:extLst>
              <a:ext uri="{FF2B5EF4-FFF2-40B4-BE49-F238E27FC236}">
                <a16:creationId xmlns:a16="http://schemas.microsoft.com/office/drawing/2014/main" id="{06741671-9867-A2D6-EFD0-C1A8C67FC09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9431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48" name="Rectangle 52">
            <a:extLst>
              <a:ext uri="{FF2B5EF4-FFF2-40B4-BE49-F238E27FC236}">
                <a16:creationId xmlns:a16="http://schemas.microsoft.com/office/drawing/2014/main" id="{1E497B18-B6E5-5B0C-DB13-4872A3F2721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002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29" name="Rectangle 53">
            <a:extLst>
              <a:ext uri="{FF2B5EF4-FFF2-40B4-BE49-F238E27FC236}">
                <a16:creationId xmlns:a16="http://schemas.microsoft.com/office/drawing/2014/main" id="{7A7950E8-073E-2516-B354-073504BDAA8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08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0" name="Rectangle 54">
            <a:extLst>
              <a:ext uri="{FF2B5EF4-FFF2-40B4-BE49-F238E27FC236}">
                <a16:creationId xmlns:a16="http://schemas.microsoft.com/office/drawing/2014/main" id="{9113FE60-5341-879F-91E8-65A144F6B5B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1" name="Rectangle 55">
            <a:extLst>
              <a:ext uri="{FF2B5EF4-FFF2-40B4-BE49-F238E27FC236}">
                <a16:creationId xmlns:a16="http://schemas.microsoft.com/office/drawing/2014/main" id="{69415011-A4ED-6BB8-E651-2F335949CF8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2" name="Rectangle 56">
            <a:extLst>
              <a:ext uri="{FF2B5EF4-FFF2-40B4-BE49-F238E27FC236}">
                <a16:creationId xmlns:a16="http://schemas.microsoft.com/office/drawing/2014/main" id="{C9782C1E-9C94-2512-4FFB-D60E485B835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64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3" name="Rectangle 57">
            <a:extLst>
              <a:ext uri="{FF2B5EF4-FFF2-40B4-BE49-F238E27FC236}">
                <a16:creationId xmlns:a16="http://schemas.microsoft.com/office/drawing/2014/main" id="{5214BD82-DCF2-67D0-62CD-51B09CAB324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4" name="Rectangle 58">
            <a:extLst>
              <a:ext uri="{FF2B5EF4-FFF2-40B4-BE49-F238E27FC236}">
                <a16:creationId xmlns:a16="http://schemas.microsoft.com/office/drawing/2014/main" id="{D0F513E6-3BEB-4B5A-B16A-3F91F317567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2304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5" name="Rectangle 59">
            <a:extLst>
              <a:ext uri="{FF2B5EF4-FFF2-40B4-BE49-F238E27FC236}">
                <a16:creationId xmlns:a16="http://schemas.microsoft.com/office/drawing/2014/main" id="{22F75CB1-CB32-A64F-181A-5871D94A3F2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1605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6" name="Rectangle 60">
            <a:extLst>
              <a:ext uri="{FF2B5EF4-FFF2-40B4-BE49-F238E27FC236}">
                <a16:creationId xmlns:a16="http://schemas.microsoft.com/office/drawing/2014/main" id="{38D3070F-A601-D8DA-49C5-55E302A2E98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875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7" name="Rectangle 61">
            <a:extLst>
              <a:ext uri="{FF2B5EF4-FFF2-40B4-BE49-F238E27FC236}">
                <a16:creationId xmlns:a16="http://schemas.microsoft.com/office/drawing/2014/main" id="{DBC20E15-BFC7-7092-3BD3-05657D30A5B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161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grpSp>
        <p:nvGrpSpPr>
          <p:cNvPr id="1611838" name="Group 62">
            <a:extLst>
              <a:ext uri="{FF2B5EF4-FFF2-40B4-BE49-F238E27FC236}">
                <a16:creationId xmlns:a16="http://schemas.microsoft.com/office/drawing/2014/main" id="{DF629E0E-7447-C5EC-0FE5-927C0AD6D4B5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5360" name="Text Box 63">
              <a:extLst>
                <a:ext uri="{FF2B5EF4-FFF2-40B4-BE49-F238E27FC236}">
                  <a16:creationId xmlns:a16="http://schemas.microsoft.com/office/drawing/2014/main" id="{802F7F06-2730-786B-16CB-907A85C48940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5361" name="Rectangle 64">
              <a:extLst>
                <a:ext uri="{FF2B5EF4-FFF2-40B4-BE49-F238E27FC236}">
                  <a16:creationId xmlns:a16="http://schemas.microsoft.com/office/drawing/2014/main" id="{4CC42E57-84DF-2035-A757-184323F542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5362" name="Line 65">
              <a:extLst>
                <a:ext uri="{FF2B5EF4-FFF2-40B4-BE49-F238E27FC236}">
                  <a16:creationId xmlns:a16="http://schemas.microsoft.com/office/drawing/2014/main" id="{AD8FDBD6-76C9-D794-9BB6-BA404E4D4D74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55359" name="Text Box 66">
            <a:extLst>
              <a:ext uri="{FF2B5EF4-FFF2-40B4-BE49-F238E27FC236}">
                <a16:creationId xmlns:a16="http://schemas.microsoft.com/office/drawing/2014/main" id="{27375DF0-B736-F8D9-E03C-70D32B793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1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11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11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14" dur="5000" fill="hold"/>
                                        <p:tgtEl>
                                          <p:spTgt spid="16118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1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1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0" dur="5000" fill="hold"/>
                                        <p:tgtEl>
                                          <p:spTgt spid="16118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11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11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6" dur="5000" fill="hold"/>
                                        <p:tgtEl>
                                          <p:spTgt spid="16118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11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11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32" dur="5000" fill="hold"/>
                                        <p:tgtEl>
                                          <p:spTgt spid="16118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11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11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38" dur="5000" fill="hold"/>
                                        <p:tgtEl>
                                          <p:spTgt spid="16118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11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11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0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44" dur="5000" fill="hold"/>
                                        <p:tgtEl>
                                          <p:spTgt spid="1611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11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11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50" dur="5000" fill="hold"/>
                                        <p:tgtEl>
                                          <p:spTgt spid="161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1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1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56" dur="5000" fill="hold"/>
                                        <p:tgtEl>
                                          <p:spTgt spid="16118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11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11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0" presetClass="pat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62" dur="5000" fill="hold"/>
                                        <p:tgtEl>
                                          <p:spTgt spid="16118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1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1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0" presetClass="path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68" dur="5000" fill="hold"/>
                                        <p:tgtEl>
                                          <p:spTgt spid="16118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11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11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1795" grpId="0" animBg="1"/>
      <p:bldP spid="1611816" grpId="0" animBg="1"/>
      <p:bldP spid="1611817" grpId="0" animBg="1"/>
      <p:bldP spid="1611818" grpId="0" animBg="1"/>
      <p:bldP spid="1611819" grpId="0" animBg="1"/>
      <p:bldP spid="1611820" grpId="0" animBg="1"/>
      <p:bldP spid="1611821" grpId="0" animBg="1"/>
      <p:bldP spid="1611822" grpId="0" animBg="1"/>
      <p:bldP spid="1611823" grpId="0" animBg="1"/>
      <p:bldP spid="1611824" grpId="0" animBg="1"/>
      <p:bldP spid="16118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6C875F37-E0E0-A8AF-88F4-6B2F1697F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A840AE7A-474E-84C5-8957-D5188BA9C2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Credit-based flow control</a:t>
            </a:r>
          </a:p>
        </p:txBody>
      </p:sp>
      <p:sp>
        <p:nvSpPr>
          <p:cNvPr id="57347" name="Plassholder for dato 3">
            <a:extLst>
              <a:ext uri="{FF2B5EF4-FFF2-40B4-BE49-F238E27FC236}">
                <a16:creationId xmlns:a16="http://schemas.microsoft.com/office/drawing/2014/main" id="{E94E379E-50E8-D687-0437-5128C09E7C3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C1C8F4CC-3995-9545-87EB-C87C5CC7D91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BAB1FB96-3044-82B2-FA47-F699A0E74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05750734-4444-A0CB-61B5-EDB1FD1BCFD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0" name="Rectangle 6">
            <a:extLst>
              <a:ext uri="{FF2B5EF4-FFF2-40B4-BE49-F238E27FC236}">
                <a16:creationId xmlns:a16="http://schemas.microsoft.com/office/drawing/2014/main" id="{4D7434EF-B5C8-877E-C445-0415EA75CD1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041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1" name="Rectangle 7">
            <a:extLst>
              <a:ext uri="{FF2B5EF4-FFF2-40B4-BE49-F238E27FC236}">
                <a16:creationId xmlns:a16="http://schemas.microsoft.com/office/drawing/2014/main" id="{4469805C-65F8-E965-C851-F2549A1B88C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2" name="Rectangle 8">
            <a:extLst>
              <a:ext uri="{FF2B5EF4-FFF2-40B4-BE49-F238E27FC236}">
                <a16:creationId xmlns:a16="http://schemas.microsoft.com/office/drawing/2014/main" id="{86B4CC4C-4BF6-D1B9-D35A-181B94D54E0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3" name="Rectangle 9">
            <a:extLst>
              <a:ext uri="{FF2B5EF4-FFF2-40B4-BE49-F238E27FC236}">
                <a16:creationId xmlns:a16="http://schemas.microsoft.com/office/drawing/2014/main" id="{69EB9BD3-2B2B-5377-9E69-F29CDD28626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4866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4" name="Rectangle 10">
            <a:extLst>
              <a:ext uri="{FF2B5EF4-FFF2-40B4-BE49-F238E27FC236}">
                <a16:creationId xmlns:a16="http://schemas.microsoft.com/office/drawing/2014/main" id="{1CE361C0-51EE-7CFF-A56A-215CEBFF9EE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5" name="Rectangle 11">
            <a:extLst>
              <a:ext uri="{FF2B5EF4-FFF2-40B4-BE49-F238E27FC236}">
                <a16:creationId xmlns:a16="http://schemas.microsoft.com/office/drawing/2014/main" id="{B5B3D59E-994D-64A8-0A05-9558AE7A677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3421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6" name="Rectangle 12">
            <a:extLst>
              <a:ext uri="{FF2B5EF4-FFF2-40B4-BE49-F238E27FC236}">
                <a16:creationId xmlns:a16="http://schemas.microsoft.com/office/drawing/2014/main" id="{C9D79C7D-A46D-9921-3DF8-D2745595A2A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2707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7" name="Rectangle 13">
            <a:extLst>
              <a:ext uri="{FF2B5EF4-FFF2-40B4-BE49-F238E27FC236}">
                <a16:creationId xmlns:a16="http://schemas.microsoft.com/office/drawing/2014/main" id="{FCCF4C62-2E2A-A30E-F85F-7A47D70BB90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1993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8" name="Rectangle 14">
            <a:extLst>
              <a:ext uri="{FF2B5EF4-FFF2-40B4-BE49-F238E27FC236}">
                <a16:creationId xmlns:a16="http://schemas.microsoft.com/office/drawing/2014/main" id="{D6934DA3-5CBA-21FC-6CA0-2A41B39EA16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1278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9" name="Rectangle 15">
            <a:extLst>
              <a:ext uri="{FF2B5EF4-FFF2-40B4-BE49-F238E27FC236}">
                <a16:creationId xmlns:a16="http://schemas.microsoft.com/office/drawing/2014/main" id="{9A5B01F2-0E21-6550-5938-FC78D12F8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0" name="Text Box 16">
            <a:extLst>
              <a:ext uri="{FF2B5EF4-FFF2-40B4-BE49-F238E27FC236}">
                <a16:creationId xmlns:a16="http://schemas.microsoft.com/office/drawing/2014/main" id="{8E9E4D42-DC78-11B7-7CCC-300D9936E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7361" name="Text Box 17">
            <a:extLst>
              <a:ext uri="{FF2B5EF4-FFF2-40B4-BE49-F238E27FC236}">
                <a16:creationId xmlns:a16="http://schemas.microsoft.com/office/drawing/2014/main" id="{EFA7F07E-23D5-4DB1-2087-45B293B76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7362" name="AutoShape 18">
            <a:extLst>
              <a:ext uri="{FF2B5EF4-FFF2-40B4-BE49-F238E27FC236}">
                <a16:creationId xmlns:a16="http://schemas.microsoft.com/office/drawing/2014/main" id="{5942231C-6C27-C417-A936-E584B98ED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57363" name="Text Box 19">
            <a:extLst>
              <a:ext uri="{FF2B5EF4-FFF2-40B4-BE49-F238E27FC236}">
                <a16:creationId xmlns:a16="http://schemas.microsoft.com/office/drawing/2014/main" id="{DD7689DC-EA1E-A673-C639-2A4B40C0E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3635375"/>
            <a:ext cx="104775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Credit counter</a:t>
            </a:r>
          </a:p>
        </p:txBody>
      </p:sp>
      <p:sp>
        <p:nvSpPr>
          <p:cNvPr id="57364" name="Rectangle 20">
            <a:extLst>
              <a:ext uri="{FF2B5EF4-FFF2-40B4-BE49-F238E27FC236}">
                <a16:creationId xmlns:a16="http://schemas.microsoft.com/office/drawing/2014/main" id="{A7B03A00-5CF1-D62A-4A96-ED704ED40BD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5" name="Rectangle 21">
            <a:extLst>
              <a:ext uri="{FF2B5EF4-FFF2-40B4-BE49-F238E27FC236}">
                <a16:creationId xmlns:a16="http://schemas.microsoft.com/office/drawing/2014/main" id="{8EAF6258-CA9B-8FF2-FF7F-F0FB2C56FD1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6" name="Rectangle 22">
            <a:extLst>
              <a:ext uri="{FF2B5EF4-FFF2-40B4-BE49-F238E27FC236}">
                <a16:creationId xmlns:a16="http://schemas.microsoft.com/office/drawing/2014/main" id="{D5F3D08F-A4AD-79B5-9578-148278E63C9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7" name="Rectangle 23">
            <a:extLst>
              <a:ext uri="{FF2B5EF4-FFF2-40B4-BE49-F238E27FC236}">
                <a16:creationId xmlns:a16="http://schemas.microsoft.com/office/drawing/2014/main" id="{6F48A533-F750-090E-540D-1DB84A9ECDE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8" name="Rectangle 24">
            <a:extLst>
              <a:ext uri="{FF2B5EF4-FFF2-40B4-BE49-F238E27FC236}">
                <a16:creationId xmlns:a16="http://schemas.microsoft.com/office/drawing/2014/main" id="{32C0E786-3D1F-CBCA-D43D-83DA42D3199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9" name="Rectangle 25">
            <a:extLst>
              <a:ext uri="{FF2B5EF4-FFF2-40B4-BE49-F238E27FC236}">
                <a16:creationId xmlns:a16="http://schemas.microsoft.com/office/drawing/2014/main" id="{54D07DD1-2030-FA67-7662-316B1AC6EB4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0" name="Rectangle 26">
            <a:extLst>
              <a:ext uri="{FF2B5EF4-FFF2-40B4-BE49-F238E27FC236}">
                <a16:creationId xmlns:a16="http://schemas.microsoft.com/office/drawing/2014/main" id="{9C5EC69C-79E5-EBF0-9004-4651E4B5CA0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1" name="Rectangle 27">
            <a:extLst>
              <a:ext uri="{FF2B5EF4-FFF2-40B4-BE49-F238E27FC236}">
                <a16:creationId xmlns:a16="http://schemas.microsoft.com/office/drawing/2014/main" id="{5C382C33-7082-AA09-9490-845FBF25A42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2" name="Rectangle 28">
            <a:extLst>
              <a:ext uri="{FF2B5EF4-FFF2-40B4-BE49-F238E27FC236}">
                <a16:creationId xmlns:a16="http://schemas.microsoft.com/office/drawing/2014/main" id="{BCD2A784-8534-AB5B-E427-242E9E035CC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3" name="Rectangle 29">
            <a:extLst>
              <a:ext uri="{FF2B5EF4-FFF2-40B4-BE49-F238E27FC236}">
                <a16:creationId xmlns:a16="http://schemas.microsoft.com/office/drawing/2014/main" id="{12324387-1369-8B98-B6FF-E152420FE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4" name="Rectangle 30">
            <a:extLst>
              <a:ext uri="{FF2B5EF4-FFF2-40B4-BE49-F238E27FC236}">
                <a16:creationId xmlns:a16="http://schemas.microsoft.com/office/drawing/2014/main" id="{4CE1B743-4A3E-27DC-1655-8E77C3128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5" name="Rectangle 31">
            <a:extLst>
              <a:ext uri="{FF2B5EF4-FFF2-40B4-BE49-F238E27FC236}">
                <a16:creationId xmlns:a16="http://schemas.microsoft.com/office/drawing/2014/main" id="{0330EF7F-EF44-86C8-97B3-1B17E97D285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6" name="Line 32">
            <a:extLst>
              <a:ext uri="{FF2B5EF4-FFF2-40B4-BE49-F238E27FC236}">
                <a16:creationId xmlns:a16="http://schemas.microsoft.com/office/drawing/2014/main" id="{C05F4456-3850-F212-5EAB-F444F5F85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7377" name="Line 33">
            <a:extLst>
              <a:ext uri="{FF2B5EF4-FFF2-40B4-BE49-F238E27FC236}">
                <a16:creationId xmlns:a16="http://schemas.microsoft.com/office/drawing/2014/main" id="{B2036AEC-0AF6-6C04-709B-047F9CF5EF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7378" name="Rectangle 34">
            <a:extLst>
              <a:ext uri="{FF2B5EF4-FFF2-40B4-BE49-F238E27FC236}">
                <a16:creationId xmlns:a16="http://schemas.microsoft.com/office/drawing/2014/main" id="{5CBF992C-BF46-876F-0A2B-F3102DE57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9" name="Line 35">
            <a:extLst>
              <a:ext uri="{FF2B5EF4-FFF2-40B4-BE49-F238E27FC236}">
                <a16:creationId xmlns:a16="http://schemas.microsoft.com/office/drawing/2014/main" id="{C3A237D6-2B9E-9829-A7AF-5AA38DD67BBB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7380" name="Rectangle 36">
            <a:extLst>
              <a:ext uri="{FF2B5EF4-FFF2-40B4-BE49-F238E27FC236}">
                <a16:creationId xmlns:a16="http://schemas.microsoft.com/office/drawing/2014/main" id="{1C68EE23-C496-92B2-7DC9-4DFA4058182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81" name="Rectangle 37">
            <a:extLst>
              <a:ext uri="{FF2B5EF4-FFF2-40B4-BE49-F238E27FC236}">
                <a16:creationId xmlns:a16="http://schemas.microsoft.com/office/drawing/2014/main" id="{C594EF14-242F-481A-3571-4AA3ECEC92E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6541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82" name="Rectangle 38">
            <a:extLst>
              <a:ext uri="{FF2B5EF4-FFF2-40B4-BE49-F238E27FC236}">
                <a16:creationId xmlns:a16="http://schemas.microsoft.com/office/drawing/2014/main" id="{FF1FCB4D-953A-8F04-5921-B8E08BC45B6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1605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83" name="AutoShape 39">
            <a:extLst>
              <a:ext uri="{FF2B5EF4-FFF2-40B4-BE49-F238E27FC236}">
                <a16:creationId xmlns:a16="http://schemas.microsoft.com/office/drawing/2014/main" id="{4DEE152C-68B9-BAF5-4576-A075F58BA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57384" name="AutoShape 40">
            <a:extLst>
              <a:ext uri="{FF2B5EF4-FFF2-40B4-BE49-F238E27FC236}">
                <a16:creationId xmlns:a16="http://schemas.microsoft.com/office/drawing/2014/main" id="{E0BAB21F-5232-ABF9-D53F-BE69A593D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57385" name="AutoShape 41">
            <a:extLst>
              <a:ext uri="{FF2B5EF4-FFF2-40B4-BE49-F238E27FC236}">
                <a16:creationId xmlns:a16="http://schemas.microsoft.com/office/drawing/2014/main" id="{69E646B1-7A13-CB62-43CA-4121D9C8E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57386" name="AutoShape 42">
            <a:extLst>
              <a:ext uri="{FF2B5EF4-FFF2-40B4-BE49-F238E27FC236}">
                <a16:creationId xmlns:a16="http://schemas.microsoft.com/office/drawing/2014/main" id="{BCAAA020-204F-79CE-C7F3-BC4FD242D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57387" name="AutoShape 43">
            <a:extLst>
              <a:ext uri="{FF2B5EF4-FFF2-40B4-BE49-F238E27FC236}">
                <a16:creationId xmlns:a16="http://schemas.microsoft.com/office/drawing/2014/main" id="{4BDA42EC-0FDA-FCC2-8226-BF00C2555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57388" name="AutoShape 44">
            <a:extLst>
              <a:ext uri="{FF2B5EF4-FFF2-40B4-BE49-F238E27FC236}">
                <a16:creationId xmlns:a16="http://schemas.microsoft.com/office/drawing/2014/main" id="{CAE40C34-A857-1F11-7BC1-D122C6523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57389" name="AutoShape 45">
            <a:extLst>
              <a:ext uri="{FF2B5EF4-FFF2-40B4-BE49-F238E27FC236}">
                <a16:creationId xmlns:a16="http://schemas.microsoft.com/office/drawing/2014/main" id="{64C8768D-DD28-2905-F8CF-23CD8AFD0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57390" name="AutoShape 46">
            <a:extLst>
              <a:ext uri="{FF2B5EF4-FFF2-40B4-BE49-F238E27FC236}">
                <a16:creationId xmlns:a16="http://schemas.microsoft.com/office/drawing/2014/main" id="{6CA30812-3642-879E-F1B2-EEC960D9D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57391" name="AutoShape 47">
            <a:extLst>
              <a:ext uri="{FF2B5EF4-FFF2-40B4-BE49-F238E27FC236}">
                <a16:creationId xmlns:a16="http://schemas.microsoft.com/office/drawing/2014/main" id="{7B824382-FA6C-D842-AF09-F184903BA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100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57392" name="AutoShape 48">
            <a:extLst>
              <a:ext uri="{FF2B5EF4-FFF2-40B4-BE49-F238E27FC236}">
                <a16:creationId xmlns:a16="http://schemas.microsoft.com/office/drawing/2014/main" id="{7FAE5838-C853-81A1-C87F-0319819FF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100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613873" name="Rectangle 49">
            <a:extLst>
              <a:ext uri="{FF2B5EF4-FFF2-40B4-BE49-F238E27FC236}">
                <a16:creationId xmlns:a16="http://schemas.microsoft.com/office/drawing/2014/main" id="{EFED0827-4767-397D-567F-6E520E760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4" name="Rectangle 50">
            <a:extLst>
              <a:ext uri="{FF2B5EF4-FFF2-40B4-BE49-F238E27FC236}">
                <a16:creationId xmlns:a16="http://schemas.microsoft.com/office/drawing/2014/main" id="{FD739301-EE61-CED4-D4E5-1656FBB642A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78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5" name="Rectangle 51">
            <a:extLst>
              <a:ext uri="{FF2B5EF4-FFF2-40B4-BE49-F238E27FC236}">
                <a16:creationId xmlns:a16="http://schemas.microsoft.com/office/drawing/2014/main" id="{894F5733-BB11-888C-D866-3400754EEEA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009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6" name="Rectangle 52">
            <a:extLst>
              <a:ext uri="{FF2B5EF4-FFF2-40B4-BE49-F238E27FC236}">
                <a16:creationId xmlns:a16="http://schemas.microsoft.com/office/drawing/2014/main" id="{5D72EFFF-5A6B-F445-1BAD-4A970B605AA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23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7" name="Rectangle 53">
            <a:extLst>
              <a:ext uri="{FF2B5EF4-FFF2-40B4-BE49-F238E27FC236}">
                <a16:creationId xmlns:a16="http://schemas.microsoft.com/office/drawing/2014/main" id="{30AC4564-1D85-528E-EBAF-BE66131B04D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37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8" name="Rectangle 54">
            <a:extLst>
              <a:ext uri="{FF2B5EF4-FFF2-40B4-BE49-F238E27FC236}">
                <a16:creationId xmlns:a16="http://schemas.microsoft.com/office/drawing/2014/main" id="{2EECE665-8E25-8DDA-FCE9-157D0CD5386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99" name="Rectangle 55">
            <a:extLst>
              <a:ext uri="{FF2B5EF4-FFF2-40B4-BE49-F238E27FC236}">
                <a16:creationId xmlns:a16="http://schemas.microsoft.com/office/drawing/2014/main" id="{909BC1E1-EAD9-4806-A79C-581989DD544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041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400" name="Rectangle 56">
            <a:extLst>
              <a:ext uri="{FF2B5EF4-FFF2-40B4-BE49-F238E27FC236}">
                <a16:creationId xmlns:a16="http://schemas.microsoft.com/office/drawing/2014/main" id="{C2BBD895-72EE-7F60-D87C-6A08CDFA680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6327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401" name="Rectangle 57">
            <a:extLst>
              <a:ext uri="{FF2B5EF4-FFF2-40B4-BE49-F238E27FC236}">
                <a16:creationId xmlns:a16="http://schemas.microsoft.com/office/drawing/2014/main" id="{A2C74445-EFE4-7217-208C-00ED2C87F8E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5612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402" name="Rectangle 58">
            <a:extLst>
              <a:ext uri="{FF2B5EF4-FFF2-40B4-BE49-F238E27FC236}">
                <a16:creationId xmlns:a16="http://schemas.microsoft.com/office/drawing/2014/main" id="{01E8BE0A-81A4-F438-5A87-882758E7335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4882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83" name="AutoShape 59">
            <a:extLst>
              <a:ext uri="{FF2B5EF4-FFF2-40B4-BE49-F238E27FC236}">
                <a16:creationId xmlns:a16="http://schemas.microsoft.com/office/drawing/2014/main" id="{A1B4EE22-3569-42D4-83CB-6A133058E162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7345363" y="4427538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+5</a:t>
            </a:r>
          </a:p>
        </p:txBody>
      </p:sp>
      <p:sp>
        <p:nvSpPr>
          <p:cNvPr id="1613884" name="AutoShape 60">
            <a:extLst>
              <a:ext uri="{FF2B5EF4-FFF2-40B4-BE49-F238E27FC236}">
                <a16:creationId xmlns:a16="http://schemas.microsoft.com/office/drawing/2014/main" id="{ADB40C20-F4FC-77B0-BCD9-114BC15B4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613885" name="Rectangle 61">
            <a:extLst>
              <a:ext uri="{FF2B5EF4-FFF2-40B4-BE49-F238E27FC236}">
                <a16:creationId xmlns:a16="http://schemas.microsoft.com/office/drawing/2014/main" id="{A87373F3-7BAA-4D28-0744-6F9BC9089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86" name="Rectangle 62">
            <a:extLst>
              <a:ext uri="{FF2B5EF4-FFF2-40B4-BE49-F238E27FC236}">
                <a16:creationId xmlns:a16="http://schemas.microsoft.com/office/drawing/2014/main" id="{05EC766C-E08C-E227-3A6E-0FEDF31C5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87" name="AutoShape 63">
            <a:extLst>
              <a:ext uri="{FF2B5EF4-FFF2-40B4-BE49-F238E27FC236}">
                <a16:creationId xmlns:a16="http://schemas.microsoft.com/office/drawing/2014/main" id="{58B50C20-D06C-B4DF-1EDB-7F59BCA35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613888" name="AutoShape 64">
            <a:extLst>
              <a:ext uri="{FF2B5EF4-FFF2-40B4-BE49-F238E27FC236}">
                <a16:creationId xmlns:a16="http://schemas.microsoft.com/office/drawing/2014/main" id="{2AA5382F-013B-9609-787B-730CBD9E0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613889" name="AutoShape 65">
            <a:extLst>
              <a:ext uri="{FF2B5EF4-FFF2-40B4-BE49-F238E27FC236}">
                <a16:creationId xmlns:a16="http://schemas.microsoft.com/office/drawing/2014/main" id="{6E67B93B-9059-83D8-8296-E4425785D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grpSp>
        <p:nvGrpSpPr>
          <p:cNvPr id="1613890" name="Group 66">
            <a:extLst>
              <a:ext uri="{FF2B5EF4-FFF2-40B4-BE49-F238E27FC236}">
                <a16:creationId xmlns:a16="http://schemas.microsoft.com/office/drawing/2014/main" id="{87093010-806D-CAD1-7C56-F77050421839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7414" name="Text Box 67">
              <a:extLst>
                <a:ext uri="{FF2B5EF4-FFF2-40B4-BE49-F238E27FC236}">
                  <a16:creationId xmlns:a16="http://schemas.microsoft.com/office/drawing/2014/main" id="{41EC5387-17CA-FDF1-A046-2492A2FC1ACC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7415" name="Rectangle 68">
              <a:extLst>
                <a:ext uri="{FF2B5EF4-FFF2-40B4-BE49-F238E27FC236}">
                  <a16:creationId xmlns:a16="http://schemas.microsoft.com/office/drawing/2014/main" id="{8BAF641C-7FF9-6520-B139-CCD297925C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7416" name="Line 69">
              <a:extLst>
                <a:ext uri="{FF2B5EF4-FFF2-40B4-BE49-F238E27FC236}">
                  <a16:creationId xmlns:a16="http://schemas.microsoft.com/office/drawing/2014/main" id="{6A2C2317-795B-B7A5-98F8-7EC2322FE45F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613894" name="AutoShape 70">
            <a:extLst>
              <a:ext uri="{FF2B5EF4-FFF2-40B4-BE49-F238E27FC236}">
                <a16:creationId xmlns:a16="http://schemas.microsoft.com/office/drawing/2014/main" id="{999EBBBA-84BF-97FF-8507-A4F0A4AAC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175" y="2266950"/>
            <a:ext cx="1943100" cy="7191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Receiver sends credits after they become available</a:t>
            </a:r>
          </a:p>
        </p:txBody>
      </p:sp>
      <p:sp>
        <p:nvSpPr>
          <p:cNvPr id="1613895" name="AutoShape 71">
            <a:extLst>
              <a:ext uri="{FF2B5EF4-FFF2-40B4-BE49-F238E27FC236}">
                <a16:creationId xmlns:a16="http://schemas.microsoft.com/office/drawing/2014/main" id="{B3CF07B9-13F8-4097-4516-1E547BA82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2266950"/>
            <a:ext cx="1943100" cy="7191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Sender resumes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injection</a:t>
            </a:r>
          </a:p>
        </p:txBody>
      </p:sp>
      <p:sp>
        <p:nvSpPr>
          <p:cNvPr id="57413" name="Text Box 72">
            <a:extLst>
              <a:ext uri="{FF2B5EF4-FFF2-40B4-BE49-F238E27FC236}">
                <a16:creationId xmlns:a16="http://schemas.microsoft.com/office/drawing/2014/main" id="{64F47E83-3669-F6D6-03C7-864505470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3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3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500"/>
                                        <p:tgtEl>
                                          <p:spTgt spid="1613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1613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500"/>
                                        <p:tgtEl>
                                          <p:spTgt spid="1613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1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18" dur="5000" fill="hold"/>
                                        <p:tgtEl>
                                          <p:spTgt spid="1613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0" dur="5000" fill="hold"/>
                                        <p:tgtEl>
                                          <p:spTgt spid="1613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2" dur="5000" fill="hold"/>
                                        <p:tgtEl>
                                          <p:spTgt spid="16138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4" dur="5000" fill="hold"/>
                                        <p:tgtEl>
                                          <p:spTgt spid="1613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6" dur="5000" fill="hold"/>
                                        <p:tgtEl>
                                          <p:spTgt spid="16138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6 -0.0809 L -0.61417 -0.08069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16138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24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13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13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0.00095 -3.00021E-6 L 0.54355 0.00021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16138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7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0.00094 -3.00021E-6 L 0.54355 0.00021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613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7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00063 2.90512E-6 L 0.54376 0.00021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16138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2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13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13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13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13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13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13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3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3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3883" grpId="0" animBg="1"/>
      <p:bldP spid="1613884" grpId="0" animBg="1"/>
      <p:bldP spid="1613887" grpId="0" animBg="1"/>
      <p:bldP spid="1613888" grpId="0" animBg="1"/>
      <p:bldP spid="1613889" grpId="0" animBg="1"/>
      <p:bldP spid="1613894" grpId="0" animBg="1"/>
      <p:bldP spid="161389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94732819-0C9F-14C2-3ED3-4815D6B334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s-ES" altLang="nb-NO"/>
              <a:t>  Interconnecting Two Devices</a:t>
            </a:r>
          </a:p>
        </p:txBody>
      </p:sp>
      <p:sp>
        <p:nvSpPr>
          <p:cNvPr id="59394" name="Rectangle 9">
            <a:extLst>
              <a:ext uri="{FF2B5EF4-FFF2-40B4-BE49-F238E27FC236}">
                <a16:creationId xmlns:a16="http://schemas.microsoft.com/office/drawing/2014/main" id="{ED1CFB37-BEBB-7E5F-7BD6-2962502490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Comparison of Xon/Xoff vs credit-based flow control</a:t>
            </a:r>
          </a:p>
        </p:txBody>
      </p:sp>
      <p:sp>
        <p:nvSpPr>
          <p:cNvPr id="59395" name="Plassholder for dato 3">
            <a:extLst>
              <a:ext uri="{FF2B5EF4-FFF2-40B4-BE49-F238E27FC236}">
                <a16:creationId xmlns:a16="http://schemas.microsoft.com/office/drawing/2014/main" id="{B27801AA-4A91-716A-67AE-1C0FC2E763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5FF08F9-E397-344B-AF9B-7E5CA6C7347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794810" name="Group 186">
            <a:extLst>
              <a:ext uri="{FF2B5EF4-FFF2-40B4-BE49-F238E27FC236}">
                <a16:creationId xmlns:a16="http://schemas.microsoft.com/office/drawing/2014/main" id="{8BBA1162-5723-845E-488A-1C808DE41036}"/>
              </a:ext>
            </a:extLst>
          </p:cNvPr>
          <p:cNvGrpSpPr>
            <a:grpSpLocks/>
          </p:cNvGrpSpPr>
          <p:nvPr/>
        </p:nvGrpSpPr>
        <p:grpSpPr bwMode="auto">
          <a:xfrm>
            <a:off x="647700" y="4356100"/>
            <a:ext cx="9361488" cy="1490663"/>
            <a:chOff x="408" y="2744"/>
            <a:chExt cx="5897" cy="939"/>
          </a:xfrm>
        </p:grpSpPr>
        <p:grpSp>
          <p:nvGrpSpPr>
            <p:cNvPr id="59515" name="Group 184">
              <a:extLst>
                <a:ext uri="{FF2B5EF4-FFF2-40B4-BE49-F238E27FC236}">
                  <a16:creationId xmlns:a16="http://schemas.microsoft.com/office/drawing/2014/main" id="{3399D315-6CF8-0793-FAE5-67C137685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" y="2744"/>
              <a:ext cx="5806" cy="758"/>
              <a:chOff x="408" y="2744"/>
              <a:chExt cx="5806" cy="758"/>
            </a:xfrm>
          </p:grpSpPr>
          <p:sp>
            <p:nvSpPr>
              <p:cNvPr id="59517" name="Text Box 32">
                <a:extLst>
                  <a:ext uri="{FF2B5EF4-FFF2-40B4-BE49-F238E27FC236}">
                    <a16:creationId xmlns:a16="http://schemas.microsoft.com/office/drawing/2014/main" id="{F2308364-AAC8-49A0-BE16-5F260535A7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135" y="3017"/>
                <a:ext cx="75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Stop &amp; Go</a:t>
                </a:r>
              </a:p>
            </p:txBody>
          </p:sp>
          <p:sp>
            <p:nvSpPr>
              <p:cNvPr id="59518" name="Line 34">
                <a:extLst>
                  <a:ext uri="{FF2B5EF4-FFF2-40B4-BE49-F238E27FC236}">
                    <a16:creationId xmlns:a16="http://schemas.microsoft.com/office/drawing/2014/main" id="{A7E3E9C4-DD09-5634-7BEE-A80BE4F247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0" y="3470"/>
                <a:ext cx="56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9516" name="Text Box 35">
              <a:extLst>
                <a:ext uri="{FF2B5EF4-FFF2-40B4-BE49-F238E27FC236}">
                  <a16:creationId xmlns:a16="http://schemas.microsoft.com/office/drawing/2014/main" id="{400357B8-5F7A-CD00-77D6-1CD55FDEF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6" y="3471"/>
              <a:ext cx="4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Time</a:t>
              </a:r>
            </a:p>
          </p:txBody>
        </p:sp>
      </p:grpSp>
      <p:grpSp>
        <p:nvGrpSpPr>
          <p:cNvPr id="794811" name="Group 187">
            <a:extLst>
              <a:ext uri="{FF2B5EF4-FFF2-40B4-BE49-F238E27FC236}">
                <a16:creationId xmlns:a16="http://schemas.microsoft.com/office/drawing/2014/main" id="{3653F739-CE36-ABCB-5F14-84C25DEE8DFD}"/>
              </a:ext>
            </a:extLst>
          </p:cNvPr>
          <p:cNvGrpSpPr>
            <a:grpSpLocks/>
          </p:cNvGrpSpPr>
          <p:nvPr/>
        </p:nvGrpSpPr>
        <p:grpSpPr bwMode="auto">
          <a:xfrm>
            <a:off x="431800" y="6219825"/>
            <a:ext cx="9610725" cy="800100"/>
            <a:chOff x="272" y="3918"/>
            <a:chExt cx="6054" cy="504"/>
          </a:xfrm>
        </p:grpSpPr>
        <p:grpSp>
          <p:nvGrpSpPr>
            <p:cNvPr id="59511" name="Group 185">
              <a:extLst>
                <a:ext uri="{FF2B5EF4-FFF2-40B4-BE49-F238E27FC236}">
                  <a16:creationId xmlns:a16="http://schemas.microsoft.com/office/drawing/2014/main" id="{F9A1076E-BC68-6015-8727-5374C2A8D3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" y="3918"/>
              <a:ext cx="5942" cy="504"/>
              <a:chOff x="272" y="3918"/>
              <a:chExt cx="5942" cy="504"/>
            </a:xfrm>
          </p:grpSpPr>
          <p:sp>
            <p:nvSpPr>
              <p:cNvPr id="59513" name="Text Box 33">
                <a:extLst>
                  <a:ext uri="{FF2B5EF4-FFF2-40B4-BE49-F238E27FC236}">
                    <a16:creationId xmlns:a16="http://schemas.microsoft.com/office/drawing/2014/main" id="{9BB44FFD-6503-4D64-511A-FBFCC7422C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203" y="3987"/>
                <a:ext cx="504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Credit</a:t>
                </a:r>
              </a:p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based</a:t>
                </a:r>
              </a:p>
            </p:txBody>
          </p:sp>
          <p:sp>
            <p:nvSpPr>
              <p:cNvPr id="59514" name="Line 36">
                <a:extLst>
                  <a:ext uri="{FF2B5EF4-FFF2-40B4-BE49-F238E27FC236}">
                    <a16:creationId xmlns:a16="http://schemas.microsoft.com/office/drawing/2014/main" id="{91460433-24A4-A1FE-18AF-4BEA037630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0" y="4377"/>
                <a:ext cx="56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9512" name="Text Box 37">
              <a:extLst>
                <a:ext uri="{FF2B5EF4-FFF2-40B4-BE49-F238E27FC236}">
                  <a16:creationId xmlns:a16="http://schemas.microsoft.com/office/drawing/2014/main" id="{FAD15DF9-480A-CAC6-97B3-9475A8A9AF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7" y="4150"/>
              <a:ext cx="4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Time</a:t>
              </a:r>
            </a:p>
          </p:txBody>
        </p:sp>
      </p:grpSp>
      <p:grpSp>
        <p:nvGrpSpPr>
          <p:cNvPr id="794788" name="Group 164">
            <a:extLst>
              <a:ext uri="{FF2B5EF4-FFF2-40B4-BE49-F238E27FC236}">
                <a16:creationId xmlns:a16="http://schemas.microsoft.com/office/drawing/2014/main" id="{A0EF5964-3CE8-D34B-7ED5-48A5F81E5B28}"/>
              </a:ext>
            </a:extLst>
          </p:cNvPr>
          <p:cNvGrpSpPr>
            <a:grpSpLocks/>
          </p:cNvGrpSpPr>
          <p:nvPr/>
        </p:nvGrpSpPr>
        <p:grpSpPr bwMode="auto">
          <a:xfrm>
            <a:off x="1152525" y="2181225"/>
            <a:ext cx="1728788" cy="1746250"/>
            <a:chOff x="726" y="1374"/>
            <a:chExt cx="1089" cy="1100"/>
          </a:xfrm>
        </p:grpSpPr>
        <p:sp>
          <p:nvSpPr>
            <p:cNvPr id="59495" name="Rectangle 10">
              <a:extLst>
                <a:ext uri="{FF2B5EF4-FFF2-40B4-BE49-F238E27FC236}">
                  <a16:creationId xmlns:a16="http://schemas.microsoft.com/office/drawing/2014/main" id="{F218451D-9CB0-27C6-56F2-262C9764E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19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6" name="Rectangle 11">
              <a:extLst>
                <a:ext uri="{FF2B5EF4-FFF2-40B4-BE49-F238E27FC236}">
                  <a16:creationId xmlns:a16="http://schemas.microsoft.com/office/drawing/2014/main" id="{FE4292D6-96AA-EA7C-2F0D-4C8E1DF84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10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7" name="Rectangle 12">
              <a:extLst>
                <a:ext uri="{FF2B5EF4-FFF2-40B4-BE49-F238E27FC236}">
                  <a16:creationId xmlns:a16="http://schemas.microsoft.com/office/drawing/2014/main" id="{D3D6163E-F1A2-C2D0-0676-1765D209D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01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8" name="Rectangle 13">
              <a:extLst>
                <a:ext uri="{FF2B5EF4-FFF2-40B4-BE49-F238E27FC236}">
                  <a16:creationId xmlns:a16="http://schemas.microsoft.com/office/drawing/2014/main" id="{CB6A0E54-9343-78F4-77A4-8F287222F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92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9" name="Rectangle 14">
              <a:extLst>
                <a:ext uri="{FF2B5EF4-FFF2-40B4-BE49-F238E27FC236}">
                  <a16:creationId xmlns:a16="http://schemas.microsoft.com/office/drawing/2014/main" id="{7BBD92E0-FCAF-5F44-84C3-EAB1867C9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837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0" name="Rectangle 16">
              <a:extLst>
                <a:ext uri="{FF2B5EF4-FFF2-40B4-BE49-F238E27FC236}">
                  <a16:creationId xmlns:a16="http://schemas.microsoft.com/office/drawing/2014/main" id="{A23C2E75-F0EA-37FE-4C94-72BEAB407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74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1" name="Rectangle 17">
              <a:extLst>
                <a:ext uri="{FF2B5EF4-FFF2-40B4-BE49-F238E27FC236}">
                  <a16:creationId xmlns:a16="http://schemas.microsoft.com/office/drawing/2014/main" id="{6E07CB4B-9B7C-C55D-AF4F-258ACE51F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64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2" name="Rectangle 18">
              <a:extLst>
                <a:ext uri="{FF2B5EF4-FFF2-40B4-BE49-F238E27FC236}">
                  <a16:creationId xmlns:a16="http://schemas.microsoft.com/office/drawing/2014/main" id="{6EBBFB60-3E0E-7FF9-9393-CF540BD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55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3" name="Rectangle 19">
              <a:extLst>
                <a:ext uri="{FF2B5EF4-FFF2-40B4-BE49-F238E27FC236}">
                  <a16:creationId xmlns:a16="http://schemas.microsoft.com/office/drawing/2014/main" id="{694AE70D-E4E6-0C7F-EF12-7257B70F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46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4" name="Rectangle 26">
              <a:extLst>
                <a:ext uri="{FF2B5EF4-FFF2-40B4-BE49-F238E27FC236}">
                  <a16:creationId xmlns:a16="http://schemas.microsoft.com/office/drawing/2014/main" id="{15E67D77-F6F6-3B36-487D-81014F8A0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382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5" name="Rectangle 27">
              <a:extLst>
                <a:ext uri="{FF2B5EF4-FFF2-40B4-BE49-F238E27FC236}">
                  <a16:creationId xmlns:a16="http://schemas.microsoft.com/office/drawing/2014/main" id="{62CFF324-59A5-9979-64A0-DF45967BF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291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6" name="Line 28">
              <a:extLst>
                <a:ext uri="{FF2B5EF4-FFF2-40B4-BE49-F238E27FC236}">
                  <a16:creationId xmlns:a16="http://schemas.microsoft.com/office/drawing/2014/main" id="{9F5CF183-9E39-9157-FDFB-35757F9D2D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0" y="2109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507" name="Text Box 29">
              <a:extLst>
                <a:ext uri="{FF2B5EF4-FFF2-40B4-BE49-F238E27FC236}">
                  <a16:creationId xmlns:a16="http://schemas.microsoft.com/office/drawing/2014/main" id="{BAC48BD8-18F5-25C2-73D6-44BD478A7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" y="198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Go</a:t>
              </a:r>
            </a:p>
          </p:txBody>
        </p:sp>
        <p:sp>
          <p:nvSpPr>
            <p:cNvPr id="59508" name="Line 30">
              <a:extLst>
                <a:ext uri="{FF2B5EF4-FFF2-40B4-BE49-F238E27FC236}">
                  <a16:creationId xmlns:a16="http://schemas.microsoft.com/office/drawing/2014/main" id="{0A5974EC-0E4F-CF9C-FCFE-C8452A6EB2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0" y="1820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509" name="Text Box 31">
              <a:extLst>
                <a:ext uri="{FF2B5EF4-FFF2-40B4-BE49-F238E27FC236}">
                  <a16:creationId xmlns:a16="http://schemas.microsoft.com/office/drawing/2014/main" id="{D5DB3AB7-AD62-EEEE-8F3A-D1E8EC663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sp>
          <p:nvSpPr>
            <p:cNvPr id="59510" name="Rectangle 86">
              <a:extLst>
                <a:ext uri="{FF2B5EF4-FFF2-40B4-BE49-F238E27FC236}">
                  <a16:creationId xmlns:a16="http://schemas.microsoft.com/office/drawing/2014/main" id="{4480B989-B205-954E-2968-24734FD9E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374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794789" name="Group 165">
            <a:extLst>
              <a:ext uri="{FF2B5EF4-FFF2-40B4-BE49-F238E27FC236}">
                <a16:creationId xmlns:a16="http://schemas.microsoft.com/office/drawing/2014/main" id="{DFEB6425-FB64-0C74-0E93-D39E55269A06}"/>
              </a:ext>
            </a:extLst>
          </p:cNvPr>
          <p:cNvGrpSpPr>
            <a:grpSpLocks/>
          </p:cNvGrpSpPr>
          <p:nvPr/>
        </p:nvGrpSpPr>
        <p:grpSpPr bwMode="auto">
          <a:xfrm>
            <a:off x="3095625" y="2181225"/>
            <a:ext cx="1728788" cy="1746250"/>
            <a:chOff x="1950" y="1374"/>
            <a:chExt cx="1089" cy="1100"/>
          </a:xfrm>
        </p:grpSpPr>
        <p:sp>
          <p:nvSpPr>
            <p:cNvPr id="59479" name="Rectangle 87">
              <a:extLst>
                <a:ext uri="{FF2B5EF4-FFF2-40B4-BE49-F238E27FC236}">
                  <a16:creationId xmlns:a16="http://schemas.microsoft.com/office/drawing/2014/main" id="{5A75DCE3-E3BF-11CE-2609-9FFC1F955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19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0" name="Rectangle 88">
              <a:extLst>
                <a:ext uri="{FF2B5EF4-FFF2-40B4-BE49-F238E27FC236}">
                  <a16:creationId xmlns:a16="http://schemas.microsoft.com/office/drawing/2014/main" id="{0D0EFB99-4E93-4043-CBEC-7C66DEE01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10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1" name="Rectangle 89">
              <a:extLst>
                <a:ext uri="{FF2B5EF4-FFF2-40B4-BE49-F238E27FC236}">
                  <a16:creationId xmlns:a16="http://schemas.microsoft.com/office/drawing/2014/main" id="{C9D55CC6-C7F0-7CE7-D05B-260F2FE1B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01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2" name="Rectangle 90">
              <a:extLst>
                <a:ext uri="{FF2B5EF4-FFF2-40B4-BE49-F238E27FC236}">
                  <a16:creationId xmlns:a16="http://schemas.microsoft.com/office/drawing/2014/main" id="{73F99D33-BBB9-7460-3A2B-1400DBA24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92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3" name="Rectangle 91">
              <a:extLst>
                <a:ext uri="{FF2B5EF4-FFF2-40B4-BE49-F238E27FC236}">
                  <a16:creationId xmlns:a16="http://schemas.microsoft.com/office/drawing/2014/main" id="{063A6DC2-F9B3-1C3C-3B3D-5D7C81A84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37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4" name="Rectangle 92">
              <a:extLst>
                <a:ext uri="{FF2B5EF4-FFF2-40B4-BE49-F238E27FC236}">
                  <a16:creationId xmlns:a16="http://schemas.microsoft.com/office/drawing/2014/main" id="{ECE0B055-B52C-462E-5FED-13524C289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45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5" name="Rectangle 93">
              <a:extLst>
                <a:ext uri="{FF2B5EF4-FFF2-40B4-BE49-F238E27FC236}">
                  <a16:creationId xmlns:a16="http://schemas.microsoft.com/office/drawing/2014/main" id="{68FA1090-F12D-6AA0-9341-7B154D90C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646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6" name="Rectangle 94">
              <a:extLst>
                <a:ext uri="{FF2B5EF4-FFF2-40B4-BE49-F238E27FC236}">
                  <a16:creationId xmlns:a16="http://schemas.microsoft.com/office/drawing/2014/main" id="{70D8A362-F66B-C48A-9B1C-BD5A2FFF7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555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7" name="Rectangle 95">
              <a:extLst>
                <a:ext uri="{FF2B5EF4-FFF2-40B4-BE49-F238E27FC236}">
                  <a16:creationId xmlns:a16="http://schemas.microsoft.com/office/drawing/2014/main" id="{CC6429BD-DB28-63A7-761A-0FA556C6C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465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8" name="Rectangle 96">
              <a:extLst>
                <a:ext uri="{FF2B5EF4-FFF2-40B4-BE49-F238E27FC236}">
                  <a16:creationId xmlns:a16="http://schemas.microsoft.com/office/drawing/2014/main" id="{55AE9A70-ACEC-68D9-0BBF-B3F24E190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382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9" name="Rectangle 97">
              <a:extLst>
                <a:ext uri="{FF2B5EF4-FFF2-40B4-BE49-F238E27FC236}">
                  <a16:creationId xmlns:a16="http://schemas.microsoft.com/office/drawing/2014/main" id="{7FBC76BB-56B9-D9F8-9F85-38DE292A3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291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0" name="Line 98">
              <a:extLst>
                <a:ext uri="{FF2B5EF4-FFF2-40B4-BE49-F238E27FC236}">
                  <a16:creationId xmlns:a16="http://schemas.microsoft.com/office/drawing/2014/main" id="{24770FBE-0CA0-4571-A2D0-8F16E0487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4" y="2109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91" name="Text Box 99">
              <a:extLst>
                <a:ext uri="{FF2B5EF4-FFF2-40B4-BE49-F238E27FC236}">
                  <a16:creationId xmlns:a16="http://schemas.microsoft.com/office/drawing/2014/main" id="{881A4C8D-E20B-2535-F0D7-BE9510746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198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Go</a:t>
              </a:r>
            </a:p>
          </p:txBody>
        </p:sp>
        <p:sp>
          <p:nvSpPr>
            <p:cNvPr id="59492" name="Line 100">
              <a:extLst>
                <a:ext uri="{FF2B5EF4-FFF2-40B4-BE49-F238E27FC236}">
                  <a16:creationId xmlns:a16="http://schemas.microsoft.com/office/drawing/2014/main" id="{8C17E2D7-2ED8-BBDB-B105-1A32CFE932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4" y="1820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93" name="Text Box 101">
              <a:extLst>
                <a:ext uri="{FF2B5EF4-FFF2-40B4-BE49-F238E27FC236}">
                  <a16:creationId xmlns:a16="http://schemas.microsoft.com/office/drawing/2014/main" id="{AF4A40C6-9A62-ABEE-A759-794DA3EBD3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sp>
          <p:nvSpPr>
            <p:cNvPr id="59494" name="Rectangle 102">
              <a:extLst>
                <a:ext uri="{FF2B5EF4-FFF2-40B4-BE49-F238E27FC236}">
                  <a16:creationId xmlns:a16="http://schemas.microsoft.com/office/drawing/2014/main" id="{37DB452A-42EF-9A2C-6082-C320C8985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374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794791" name="Group 167">
            <a:extLst>
              <a:ext uri="{FF2B5EF4-FFF2-40B4-BE49-F238E27FC236}">
                <a16:creationId xmlns:a16="http://schemas.microsoft.com/office/drawing/2014/main" id="{1BC2DB31-BB77-EE7F-E803-95BDE9CD2181}"/>
              </a:ext>
            </a:extLst>
          </p:cNvPr>
          <p:cNvGrpSpPr>
            <a:grpSpLocks/>
          </p:cNvGrpSpPr>
          <p:nvPr/>
        </p:nvGrpSpPr>
        <p:grpSpPr bwMode="auto">
          <a:xfrm>
            <a:off x="6840538" y="2166938"/>
            <a:ext cx="1728787" cy="1760537"/>
            <a:chOff x="4309" y="1365"/>
            <a:chExt cx="1089" cy="1109"/>
          </a:xfrm>
        </p:grpSpPr>
        <p:sp>
          <p:nvSpPr>
            <p:cNvPr id="59463" name="Rectangle 119">
              <a:extLst>
                <a:ext uri="{FF2B5EF4-FFF2-40B4-BE49-F238E27FC236}">
                  <a16:creationId xmlns:a16="http://schemas.microsoft.com/office/drawing/2014/main" id="{5F49A475-750D-71DC-507B-4A923D343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19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4" name="Rectangle 120">
              <a:extLst>
                <a:ext uri="{FF2B5EF4-FFF2-40B4-BE49-F238E27FC236}">
                  <a16:creationId xmlns:a16="http://schemas.microsoft.com/office/drawing/2014/main" id="{1CD2C187-0B37-FF39-FECB-82500BB61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10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5" name="Rectangle 121">
              <a:extLst>
                <a:ext uri="{FF2B5EF4-FFF2-40B4-BE49-F238E27FC236}">
                  <a16:creationId xmlns:a16="http://schemas.microsoft.com/office/drawing/2014/main" id="{9F98B2A1-839B-C406-B3D1-1BD8DF312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009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6" name="Rectangle 122">
              <a:extLst>
                <a:ext uri="{FF2B5EF4-FFF2-40B4-BE49-F238E27FC236}">
                  <a16:creationId xmlns:a16="http://schemas.microsoft.com/office/drawing/2014/main" id="{682CDC36-C84D-BA3F-A24A-6EAFF2249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919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7" name="Rectangle 123">
              <a:extLst>
                <a:ext uri="{FF2B5EF4-FFF2-40B4-BE49-F238E27FC236}">
                  <a16:creationId xmlns:a16="http://schemas.microsoft.com/office/drawing/2014/main" id="{4A58FA96-F8F8-77F5-0835-5BA0FD2411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828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8" name="Rectangle 124">
              <a:extLst>
                <a:ext uri="{FF2B5EF4-FFF2-40B4-BE49-F238E27FC236}">
                  <a16:creationId xmlns:a16="http://schemas.microsoft.com/office/drawing/2014/main" id="{311C585D-90ED-7739-9303-A15DFD171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73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9" name="Rectangle 125">
              <a:extLst>
                <a:ext uri="{FF2B5EF4-FFF2-40B4-BE49-F238E27FC236}">
                  <a16:creationId xmlns:a16="http://schemas.microsoft.com/office/drawing/2014/main" id="{7B26F2CB-550F-6777-8C1A-74AAA4CC3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637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0" name="Rectangle 126">
              <a:extLst>
                <a:ext uri="{FF2B5EF4-FFF2-40B4-BE49-F238E27FC236}">
                  <a16:creationId xmlns:a16="http://schemas.microsoft.com/office/drawing/2014/main" id="{D13A0393-A136-8748-5340-AFFADAA74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54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1" name="Rectangle 127">
              <a:extLst>
                <a:ext uri="{FF2B5EF4-FFF2-40B4-BE49-F238E27FC236}">
                  <a16:creationId xmlns:a16="http://schemas.microsoft.com/office/drawing/2014/main" id="{3A00BABD-CA9C-848F-5237-A96B5649D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45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2" name="Rectangle 128">
              <a:extLst>
                <a:ext uri="{FF2B5EF4-FFF2-40B4-BE49-F238E27FC236}">
                  <a16:creationId xmlns:a16="http://schemas.microsoft.com/office/drawing/2014/main" id="{CBEC8C0B-BF42-9366-4826-034BE7596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382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3" name="Rectangle 129">
              <a:extLst>
                <a:ext uri="{FF2B5EF4-FFF2-40B4-BE49-F238E27FC236}">
                  <a16:creationId xmlns:a16="http://schemas.microsoft.com/office/drawing/2014/main" id="{64FE350B-A42C-E4A1-8FF9-8D2688F69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291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4" name="Line 130">
              <a:extLst>
                <a:ext uri="{FF2B5EF4-FFF2-40B4-BE49-F238E27FC236}">
                  <a16:creationId xmlns:a16="http://schemas.microsoft.com/office/drawing/2014/main" id="{F2AF0AD1-C6A9-AB35-23CB-1564DD5CC6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63" y="2109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75" name="Text Box 131">
              <a:extLst>
                <a:ext uri="{FF2B5EF4-FFF2-40B4-BE49-F238E27FC236}">
                  <a16:creationId xmlns:a16="http://schemas.microsoft.com/office/drawing/2014/main" id="{470928F7-BB68-DC71-922D-F413DB84B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0" y="198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Go</a:t>
              </a:r>
            </a:p>
          </p:txBody>
        </p:sp>
        <p:sp>
          <p:nvSpPr>
            <p:cNvPr id="59476" name="Line 132">
              <a:extLst>
                <a:ext uri="{FF2B5EF4-FFF2-40B4-BE49-F238E27FC236}">
                  <a16:creationId xmlns:a16="http://schemas.microsoft.com/office/drawing/2014/main" id="{0F65194F-DA6B-1DFB-8544-C92A83E3F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63" y="1820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77" name="Text Box 133">
              <a:extLst>
                <a:ext uri="{FF2B5EF4-FFF2-40B4-BE49-F238E27FC236}">
                  <a16:creationId xmlns:a16="http://schemas.microsoft.com/office/drawing/2014/main" id="{C07B8125-02DB-DF63-66B3-AC8EBDF92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0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sp>
          <p:nvSpPr>
            <p:cNvPr id="59478" name="Rectangle 134">
              <a:extLst>
                <a:ext uri="{FF2B5EF4-FFF2-40B4-BE49-F238E27FC236}">
                  <a16:creationId xmlns:a16="http://schemas.microsoft.com/office/drawing/2014/main" id="{B6DE3F43-1E35-5961-4EEE-93AF40F9B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36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794793" name="Group 169">
            <a:extLst>
              <a:ext uri="{FF2B5EF4-FFF2-40B4-BE49-F238E27FC236}">
                <a16:creationId xmlns:a16="http://schemas.microsoft.com/office/drawing/2014/main" id="{C3E5F526-6DB6-0785-F819-DF3E71A61196}"/>
              </a:ext>
            </a:extLst>
          </p:cNvPr>
          <p:cNvGrpSpPr>
            <a:grpSpLocks/>
          </p:cNvGrpSpPr>
          <p:nvPr/>
        </p:nvGrpSpPr>
        <p:grpSpPr bwMode="auto">
          <a:xfrm>
            <a:off x="1925638" y="4067175"/>
            <a:ext cx="1160462" cy="1303338"/>
            <a:chOff x="1213" y="2562"/>
            <a:chExt cx="731" cy="821"/>
          </a:xfrm>
        </p:grpSpPr>
        <p:sp>
          <p:nvSpPr>
            <p:cNvPr id="59461" name="Line 137">
              <a:extLst>
                <a:ext uri="{FF2B5EF4-FFF2-40B4-BE49-F238E27FC236}">
                  <a16:creationId xmlns:a16="http://schemas.microsoft.com/office/drawing/2014/main" id="{75AFD456-FF2A-54D7-4D98-C89EDC939C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62" name="Text Box 138">
              <a:extLst>
                <a:ext uri="{FF2B5EF4-FFF2-40B4-BE49-F238E27FC236}">
                  <a16:creationId xmlns:a16="http://schemas.microsoft.com/office/drawing/2014/main" id="{F883889E-50AF-4A1F-60CF-2CCCDE792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3" y="2562"/>
              <a:ext cx="73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stops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transmission</a:t>
              </a:r>
            </a:p>
          </p:txBody>
        </p:sp>
      </p:grpSp>
      <p:grpSp>
        <p:nvGrpSpPr>
          <p:cNvPr id="794794" name="Group 170">
            <a:extLst>
              <a:ext uri="{FF2B5EF4-FFF2-40B4-BE49-F238E27FC236}">
                <a16:creationId xmlns:a16="http://schemas.microsoft.com/office/drawing/2014/main" id="{32271C90-A498-9606-5360-89FE97D2AD2D}"/>
              </a:ext>
            </a:extLst>
          </p:cNvPr>
          <p:cNvGrpSpPr>
            <a:grpSpLocks/>
          </p:cNvGrpSpPr>
          <p:nvPr/>
        </p:nvGrpSpPr>
        <p:grpSpPr bwMode="auto">
          <a:xfrm>
            <a:off x="2811463" y="4067175"/>
            <a:ext cx="1462087" cy="1303338"/>
            <a:chOff x="1771" y="2562"/>
            <a:chExt cx="921" cy="821"/>
          </a:xfrm>
        </p:grpSpPr>
        <p:sp>
          <p:nvSpPr>
            <p:cNvPr id="59459" name="Line 139">
              <a:extLst>
                <a:ext uri="{FF2B5EF4-FFF2-40B4-BE49-F238E27FC236}">
                  <a16:creationId xmlns:a16="http://schemas.microsoft.com/office/drawing/2014/main" id="{867F0044-C0C1-81CF-6BA6-5FF44FF7FD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8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60" name="Text Box 140">
              <a:extLst>
                <a:ext uri="{FF2B5EF4-FFF2-40B4-BE49-F238E27FC236}">
                  <a16:creationId xmlns:a16="http://schemas.microsoft.com/office/drawing/2014/main" id="{9EC561CE-1927-0339-0783-2DEB490D2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1" y="2562"/>
              <a:ext cx="92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Last packet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 receiver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7" name="Group 183">
            <a:extLst>
              <a:ext uri="{FF2B5EF4-FFF2-40B4-BE49-F238E27FC236}">
                <a16:creationId xmlns:a16="http://schemas.microsoft.com/office/drawing/2014/main" id="{FF3F841E-AF05-CCFF-7163-085A98DAAE98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2181225"/>
            <a:ext cx="1728788" cy="1746250"/>
            <a:chOff x="3084" y="1374"/>
            <a:chExt cx="1089" cy="1100"/>
          </a:xfrm>
        </p:grpSpPr>
        <p:sp>
          <p:nvSpPr>
            <p:cNvPr id="59442" name="Text Box 117">
              <a:extLst>
                <a:ext uri="{FF2B5EF4-FFF2-40B4-BE49-F238E27FC236}">
                  <a16:creationId xmlns:a16="http://schemas.microsoft.com/office/drawing/2014/main" id="{D5650BDC-6E85-308A-AF0E-C621F163D6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5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grpSp>
          <p:nvGrpSpPr>
            <p:cNvPr id="59443" name="Group 171">
              <a:extLst>
                <a:ext uri="{FF2B5EF4-FFF2-40B4-BE49-F238E27FC236}">
                  <a16:creationId xmlns:a16="http://schemas.microsoft.com/office/drawing/2014/main" id="{37E51FEC-143D-F1A5-8855-B0A132958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4" y="1374"/>
              <a:ext cx="969" cy="1100"/>
              <a:chOff x="3084" y="1374"/>
              <a:chExt cx="969" cy="1100"/>
            </a:xfrm>
          </p:grpSpPr>
          <p:sp>
            <p:nvSpPr>
              <p:cNvPr id="59444" name="Rectangle 103">
                <a:extLst>
                  <a:ext uri="{FF2B5EF4-FFF2-40B4-BE49-F238E27FC236}">
                    <a16:creationId xmlns:a16="http://schemas.microsoft.com/office/drawing/2014/main" id="{3F5B229D-D48D-0FC6-4A58-99E231B721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199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5" name="Rectangle 104">
                <a:extLst>
                  <a:ext uri="{FF2B5EF4-FFF2-40B4-BE49-F238E27FC236}">
                    <a16:creationId xmlns:a16="http://schemas.microsoft.com/office/drawing/2014/main" id="{F31BC72B-CE8D-FB29-ED38-AB75A6C9C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109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6" name="Rectangle 105">
                <a:extLst>
                  <a:ext uri="{FF2B5EF4-FFF2-40B4-BE49-F238E27FC236}">
                    <a16:creationId xmlns:a16="http://schemas.microsoft.com/office/drawing/2014/main" id="{3829FDA4-B3FD-EBF3-01A0-8B73BBA7B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018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7" name="Rectangle 106">
                <a:extLst>
                  <a:ext uri="{FF2B5EF4-FFF2-40B4-BE49-F238E27FC236}">
                    <a16:creationId xmlns:a16="http://schemas.microsoft.com/office/drawing/2014/main" id="{29B9B64E-D7B3-D35E-ED3A-3631657C71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928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8" name="Rectangle 107">
                <a:extLst>
                  <a:ext uri="{FF2B5EF4-FFF2-40B4-BE49-F238E27FC236}">
                    <a16:creationId xmlns:a16="http://schemas.microsoft.com/office/drawing/2014/main" id="{9D3481AA-BF2E-F83A-1AAB-61EE742B6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837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9" name="Rectangle 108">
                <a:extLst>
                  <a:ext uri="{FF2B5EF4-FFF2-40B4-BE49-F238E27FC236}">
                    <a16:creationId xmlns:a16="http://schemas.microsoft.com/office/drawing/2014/main" id="{57E7E788-4206-CB89-2C0C-B975B27F5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745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0" name="Rectangle 109">
                <a:extLst>
                  <a:ext uri="{FF2B5EF4-FFF2-40B4-BE49-F238E27FC236}">
                    <a16:creationId xmlns:a16="http://schemas.microsoft.com/office/drawing/2014/main" id="{73DF6E4D-4380-87DB-1379-035AD572E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646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1" name="Rectangle 110">
                <a:extLst>
                  <a:ext uri="{FF2B5EF4-FFF2-40B4-BE49-F238E27FC236}">
                    <a16:creationId xmlns:a16="http://schemas.microsoft.com/office/drawing/2014/main" id="{F3556C69-5DD1-8B5A-B40B-947128B31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555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2" name="Rectangle 111">
                <a:extLst>
                  <a:ext uri="{FF2B5EF4-FFF2-40B4-BE49-F238E27FC236}">
                    <a16:creationId xmlns:a16="http://schemas.microsoft.com/office/drawing/2014/main" id="{BC26C620-53A2-F99D-66DB-33AEC848D1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465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3" name="Rectangle 112">
                <a:extLst>
                  <a:ext uri="{FF2B5EF4-FFF2-40B4-BE49-F238E27FC236}">
                    <a16:creationId xmlns:a16="http://schemas.microsoft.com/office/drawing/2014/main" id="{46A4F186-9694-1C7D-B23E-10C76495A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382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4" name="Rectangle 113">
                <a:extLst>
                  <a:ext uri="{FF2B5EF4-FFF2-40B4-BE49-F238E27FC236}">
                    <a16:creationId xmlns:a16="http://schemas.microsoft.com/office/drawing/2014/main" id="{31C9BFB0-A9CF-A613-A48C-61FB76046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291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5" name="Line 114">
                <a:extLst>
                  <a:ext uri="{FF2B5EF4-FFF2-40B4-BE49-F238E27FC236}">
                    <a16:creationId xmlns:a16="http://schemas.microsoft.com/office/drawing/2014/main" id="{695810A0-39BB-02F0-8FEA-ACF1C21304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38" y="2109"/>
                <a:ext cx="22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56" name="Text Box 115">
                <a:extLst>
                  <a:ext uri="{FF2B5EF4-FFF2-40B4-BE49-F238E27FC236}">
                    <a16:creationId xmlns:a16="http://schemas.microsoft.com/office/drawing/2014/main" id="{F41719BC-FE0E-394A-14D5-CFF52F6C5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5" y="1989"/>
                <a:ext cx="28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Go</a:t>
                </a:r>
              </a:p>
            </p:txBody>
          </p:sp>
          <p:sp>
            <p:nvSpPr>
              <p:cNvPr id="59457" name="Line 116">
                <a:extLst>
                  <a:ext uri="{FF2B5EF4-FFF2-40B4-BE49-F238E27FC236}">
                    <a16:creationId xmlns:a16="http://schemas.microsoft.com/office/drawing/2014/main" id="{D2E8886A-67C1-3256-B804-1045F1F1CF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38" y="1820"/>
                <a:ext cx="22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58" name="Rectangle 118">
                <a:extLst>
                  <a:ext uri="{FF2B5EF4-FFF2-40B4-BE49-F238E27FC236}">
                    <a16:creationId xmlns:a16="http://schemas.microsoft.com/office/drawing/2014/main" id="{167FF4D3-9CE7-E2A5-E614-7A1D92006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374"/>
                <a:ext cx="454" cy="9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794796" name="Group 172">
            <a:extLst>
              <a:ext uri="{FF2B5EF4-FFF2-40B4-BE49-F238E27FC236}">
                <a16:creationId xmlns:a16="http://schemas.microsoft.com/office/drawing/2014/main" id="{F4879FFD-29CC-D073-8BEA-2A39F67B3B62}"/>
              </a:ext>
            </a:extLst>
          </p:cNvPr>
          <p:cNvGrpSpPr>
            <a:grpSpLocks/>
          </p:cNvGrpSpPr>
          <p:nvPr/>
        </p:nvGrpSpPr>
        <p:grpSpPr bwMode="auto">
          <a:xfrm>
            <a:off x="4786313" y="4067175"/>
            <a:ext cx="971550" cy="1303338"/>
            <a:chOff x="3015" y="2562"/>
            <a:chExt cx="612" cy="821"/>
          </a:xfrm>
        </p:grpSpPr>
        <p:sp>
          <p:nvSpPr>
            <p:cNvPr id="59440" name="Line 141">
              <a:extLst>
                <a:ext uri="{FF2B5EF4-FFF2-40B4-BE49-F238E27FC236}">
                  <a16:creationId xmlns:a16="http://schemas.microsoft.com/office/drawing/2014/main" id="{8EB6FE96-1149-D130-94A3-3EE3C12F91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41" name="Text Box 142">
              <a:extLst>
                <a:ext uri="{FF2B5EF4-FFF2-40B4-BE49-F238E27FC236}">
                  <a16:creationId xmlns:a16="http://schemas.microsoft.com/office/drawing/2014/main" id="{8C0CE7E5-69BE-F9CC-6D9E-16BFB386C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5" y="2562"/>
              <a:ext cx="612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Packets in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 get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processed</a:t>
              </a:r>
            </a:p>
          </p:txBody>
        </p:sp>
      </p:grpSp>
      <p:grpSp>
        <p:nvGrpSpPr>
          <p:cNvPr id="794797" name="Group 173">
            <a:extLst>
              <a:ext uri="{FF2B5EF4-FFF2-40B4-BE49-F238E27FC236}">
                <a16:creationId xmlns:a16="http://schemas.microsoft.com/office/drawing/2014/main" id="{30CB1EBE-6869-2135-89E1-0C025E0894F8}"/>
              </a:ext>
            </a:extLst>
          </p:cNvPr>
          <p:cNvGrpSpPr>
            <a:grpSpLocks/>
          </p:cNvGrpSpPr>
          <p:nvPr/>
        </p:nvGrpSpPr>
        <p:grpSpPr bwMode="auto">
          <a:xfrm>
            <a:off x="6662738" y="4067175"/>
            <a:ext cx="1060450" cy="1303338"/>
            <a:chOff x="4197" y="2562"/>
            <a:chExt cx="668" cy="821"/>
          </a:xfrm>
        </p:grpSpPr>
        <p:sp>
          <p:nvSpPr>
            <p:cNvPr id="59438" name="Line 143">
              <a:extLst>
                <a:ext uri="{FF2B5EF4-FFF2-40B4-BE49-F238E27FC236}">
                  <a16:creationId xmlns:a16="http://schemas.microsoft.com/office/drawing/2014/main" id="{F12D8250-9BB6-C865-47A7-30A02C43F1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6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9" name="Text Box 144">
              <a:extLst>
                <a:ext uri="{FF2B5EF4-FFF2-40B4-BE49-F238E27FC236}">
                  <a16:creationId xmlns:a16="http://schemas.microsoft.com/office/drawing/2014/main" id="{AE52E2B4-828E-C523-F483-9150C72F9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7" y="2562"/>
              <a:ext cx="66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Go signal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returned to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</a:t>
              </a:r>
            </a:p>
          </p:txBody>
        </p:sp>
      </p:grpSp>
      <p:grpSp>
        <p:nvGrpSpPr>
          <p:cNvPr id="794798" name="Group 174">
            <a:extLst>
              <a:ext uri="{FF2B5EF4-FFF2-40B4-BE49-F238E27FC236}">
                <a16:creationId xmlns:a16="http://schemas.microsoft.com/office/drawing/2014/main" id="{F3FB5D0D-8390-BD95-88F8-F48DC4B1FF1E}"/>
              </a:ext>
            </a:extLst>
          </p:cNvPr>
          <p:cNvGrpSpPr>
            <a:grpSpLocks/>
          </p:cNvGrpSpPr>
          <p:nvPr/>
        </p:nvGrpSpPr>
        <p:grpSpPr bwMode="auto">
          <a:xfrm>
            <a:off x="7761288" y="4067175"/>
            <a:ext cx="1160462" cy="1303338"/>
            <a:chOff x="4889" y="2562"/>
            <a:chExt cx="731" cy="821"/>
          </a:xfrm>
        </p:grpSpPr>
        <p:sp>
          <p:nvSpPr>
            <p:cNvPr id="59436" name="Line 145">
              <a:extLst>
                <a:ext uri="{FF2B5EF4-FFF2-40B4-BE49-F238E27FC236}">
                  <a16:creationId xmlns:a16="http://schemas.microsoft.com/office/drawing/2014/main" id="{7E80F8FC-D325-2140-EF1E-4A52318CB2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02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7" name="Text Box 146">
              <a:extLst>
                <a:ext uri="{FF2B5EF4-FFF2-40B4-BE49-F238E27FC236}">
                  <a16:creationId xmlns:a16="http://schemas.microsoft.com/office/drawing/2014/main" id="{B4986BBD-BDBE-4363-BA46-788410B78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9" y="2562"/>
              <a:ext cx="73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resumes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transmission</a:t>
              </a:r>
            </a:p>
          </p:txBody>
        </p:sp>
      </p:grpSp>
      <p:grpSp>
        <p:nvGrpSpPr>
          <p:cNvPr id="794799" name="Group 175">
            <a:extLst>
              <a:ext uri="{FF2B5EF4-FFF2-40B4-BE49-F238E27FC236}">
                <a16:creationId xmlns:a16="http://schemas.microsoft.com/office/drawing/2014/main" id="{72D44921-D15A-26E1-2CF5-BAD318E62E40}"/>
              </a:ext>
            </a:extLst>
          </p:cNvPr>
          <p:cNvGrpSpPr>
            <a:grpSpLocks/>
          </p:cNvGrpSpPr>
          <p:nvPr/>
        </p:nvGrpSpPr>
        <p:grpSpPr bwMode="auto">
          <a:xfrm>
            <a:off x="8977313" y="4067175"/>
            <a:ext cx="1087437" cy="1303338"/>
            <a:chOff x="5655" y="2562"/>
            <a:chExt cx="685" cy="821"/>
          </a:xfrm>
        </p:grpSpPr>
        <p:sp>
          <p:nvSpPr>
            <p:cNvPr id="59434" name="Line 147">
              <a:extLst>
                <a:ext uri="{FF2B5EF4-FFF2-40B4-BE49-F238E27FC236}">
                  <a16:creationId xmlns:a16="http://schemas.microsoft.com/office/drawing/2014/main" id="{BEF90F34-3BFE-EB70-DF16-15289BB6BF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43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5" name="Text Box 148">
              <a:extLst>
                <a:ext uri="{FF2B5EF4-FFF2-40B4-BE49-F238E27FC236}">
                  <a16:creationId xmlns:a16="http://schemas.microsoft.com/office/drawing/2014/main" id="{EC4108B1-95CE-C70D-F782-29DD9093F8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5" y="2562"/>
              <a:ext cx="685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First packet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0" name="Group 176">
            <a:extLst>
              <a:ext uri="{FF2B5EF4-FFF2-40B4-BE49-F238E27FC236}">
                <a16:creationId xmlns:a16="http://schemas.microsoft.com/office/drawing/2014/main" id="{D582F8D1-A89D-9761-CC47-C26FF4E2EDC8}"/>
              </a:ext>
            </a:extLst>
          </p:cNvPr>
          <p:cNvGrpSpPr>
            <a:grpSpLocks/>
          </p:cNvGrpSpPr>
          <p:nvPr/>
        </p:nvGrpSpPr>
        <p:grpSpPr bwMode="auto">
          <a:xfrm>
            <a:off x="1000125" y="5651500"/>
            <a:ext cx="919163" cy="1231900"/>
            <a:chOff x="630" y="3560"/>
            <a:chExt cx="579" cy="776"/>
          </a:xfrm>
        </p:grpSpPr>
        <p:sp>
          <p:nvSpPr>
            <p:cNvPr id="59432" name="Line 149">
              <a:extLst>
                <a:ext uri="{FF2B5EF4-FFF2-40B4-BE49-F238E27FC236}">
                  <a16:creationId xmlns:a16="http://schemas.microsoft.com/office/drawing/2014/main" id="{6B184658-E7BA-A51D-D4F9-DDA445AFE3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8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3" name="Text Box 150">
              <a:extLst>
                <a:ext uri="{FF2B5EF4-FFF2-40B4-BE49-F238E27FC236}">
                  <a16:creationId xmlns:a16="http://schemas.microsoft.com/office/drawing/2014/main" id="{7816DAD1-030D-1AF9-1801-9BC43DE89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" y="3560"/>
              <a:ext cx="579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# credits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returned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to sender</a:t>
              </a:r>
            </a:p>
          </p:txBody>
        </p:sp>
      </p:grpSp>
      <p:grpSp>
        <p:nvGrpSpPr>
          <p:cNvPr id="794801" name="Group 177">
            <a:extLst>
              <a:ext uri="{FF2B5EF4-FFF2-40B4-BE49-F238E27FC236}">
                <a16:creationId xmlns:a16="http://schemas.microsoft.com/office/drawing/2014/main" id="{02084079-70EB-2215-D24A-2145E2660B79}"/>
              </a:ext>
            </a:extLst>
          </p:cNvPr>
          <p:cNvGrpSpPr>
            <a:grpSpLocks/>
          </p:cNvGrpSpPr>
          <p:nvPr/>
        </p:nvGrpSpPr>
        <p:grpSpPr bwMode="auto">
          <a:xfrm>
            <a:off x="2033588" y="5580063"/>
            <a:ext cx="947737" cy="1303337"/>
            <a:chOff x="1281" y="3515"/>
            <a:chExt cx="597" cy="821"/>
          </a:xfrm>
        </p:grpSpPr>
        <p:sp>
          <p:nvSpPr>
            <p:cNvPr id="59430" name="Line 151">
              <a:extLst>
                <a:ext uri="{FF2B5EF4-FFF2-40B4-BE49-F238E27FC236}">
                  <a16:creationId xmlns:a16="http://schemas.microsoft.com/office/drawing/2014/main" id="{1856B66D-24B8-149A-A8A8-35173F7696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1" name="Text Box 152">
              <a:extLst>
                <a:ext uri="{FF2B5EF4-FFF2-40B4-BE49-F238E27FC236}">
                  <a16:creationId xmlns:a16="http://schemas.microsoft.com/office/drawing/2014/main" id="{733D6623-E45D-1064-8DC7-86FF989FC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1" y="3515"/>
              <a:ext cx="597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uses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last credit</a:t>
              </a:r>
            </a:p>
          </p:txBody>
        </p:sp>
      </p:grpSp>
      <p:grpSp>
        <p:nvGrpSpPr>
          <p:cNvPr id="794802" name="Group 178">
            <a:extLst>
              <a:ext uri="{FF2B5EF4-FFF2-40B4-BE49-F238E27FC236}">
                <a16:creationId xmlns:a16="http://schemas.microsoft.com/office/drawing/2014/main" id="{A26D97F0-69DF-8F2D-9CB1-648C9C433ECF}"/>
              </a:ext>
            </a:extLst>
          </p:cNvPr>
          <p:cNvGrpSpPr>
            <a:grpSpLocks/>
          </p:cNvGrpSpPr>
          <p:nvPr/>
        </p:nvGrpSpPr>
        <p:grpSpPr bwMode="auto">
          <a:xfrm>
            <a:off x="2811463" y="5580063"/>
            <a:ext cx="1462087" cy="1303337"/>
            <a:chOff x="1771" y="3515"/>
            <a:chExt cx="921" cy="821"/>
          </a:xfrm>
        </p:grpSpPr>
        <p:sp>
          <p:nvSpPr>
            <p:cNvPr id="59428" name="Line 153">
              <a:extLst>
                <a:ext uri="{FF2B5EF4-FFF2-40B4-BE49-F238E27FC236}">
                  <a16:creationId xmlns:a16="http://schemas.microsoft.com/office/drawing/2014/main" id="{915889FF-D055-0F33-35AF-21649D6D71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8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9" name="Text Box 154">
              <a:extLst>
                <a:ext uri="{FF2B5EF4-FFF2-40B4-BE49-F238E27FC236}">
                  <a16:creationId xmlns:a16="http://schemas.microsoft.com/office/drawing/2014/main" id="{25C32A5F-3D22-F831-8C86-1B5B7C4CC8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1" y="3515"/>
              <a:ext cx="92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Last packet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 receiver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3" name="Group 179">
            <a:extLst>
              <a:ext uri="{FF2B5EF4-FFF2-40B4-BE49-F238E27FC236}">
                <a16:creationId xmlns:a16="http://schemas.microsoft.com/office/drawing/2014/main" id="{1330617C-CA98-C994-AE49-E4D27D76184B}"/>
              </a:ext>
            </a:extLst>
          </p:cNvPr>
          <p:cNvGrpSpPr>
            <a:grpSpLocks/>
          </p:cNvGrpSpPr>
          <p:nvPr/>
        </p:nvGrpSpPr>
        <p:grpSpPr bwMode="auto">
          <a:xfrm>
            <a:off x="4551363" y="5580063"/>
            <a:ext cx="1433512" cy="1303337"/>
            <a:chOff x="2867" y="3515"/>
            <a:chExt cx="903" cy="821"/>
          </a:xfrm>
        </p:grpSpPr>
        <p:sp>
          <p:nvSpPr>
            <p:cNvPr id="59426" name="Line 155">
              <a:extLst>
                <a:ext uri="{FF2B5EF4-FFF2-40B4-BE49-F238E27FC236}">
                  <a16:creationId xmlns:a16="http://schemas.microsoft.com/office/drawing/2014/main" id="{CB437442-E6EF-B9AD-5AB4-901FF8D56C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1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7" name="Text Box 156">
              <a:extLst>
                <a:ext uri="{FF2B5EF4-FFF2-40B4-BE49-F238E27FC236}">
                  <a16:creationId xmlns:a16="http://schemas.microsoft.com/office/drawing/2014/main" id="{55503E98-7958-A356-BE43-8AE72C435A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7" y="3515"/>
              <a:ext cx="903" cy="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Packets get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processed and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credits returned</a:t>
              </a:r>
            </a:p>
          </p:txBody>
        </p:sp>
      </p:grpSp>
      <p:grpSp>
        <p:nvGrpSpPr>
          <p:cNvPr id="794804" name="Group 180">
            <a:extLst>
              <a:ext uri="{FF2B5EF4-FFF2-40B4-BE49-F238E27FC236}">
                <a16:creationId xmlns:a16="http://schemas.microsoft.com/office/drawing/2014/main" id="{F2BA555C-328A-5FB3-55DB-9F9894D9858F}"/>
              </a:ext>
            </a:extLst>
          </p:cNvPr>
          <p:cNvGrpSpPr>
            <a:grpSpLocks/>
          </p:cNvGrpSpPr>
          <p:nvPr/>
        </p:nvGrpSpPr>
        <p:grpSpPr bwMode="auto">
          <a:xfrm>
            <a:off x="5961063" y="5580063"/>
            <a:ext cx="903287" cy="1303337"/>
            <a:chOff x="3755" y="3515"/>
            <a:chExt cx="569" cy="821"/>
          </a:xfrm>
        </p:grpSpPr>
        <p:sp>
          <p:nvSpPr>
            <p:cNvPr id="59424" name="Line 157">
              <a:extLst>
                <a:ext uri="{FF2B5EF4-FFF2-40B4-BE49-F238E27FC236}">
                  <a16:creationId xmlns:a16="http://schemas.microsoft.com/office/drawing/2014/main" id="{F8B85401-85AB-A205-C2B6-05001C42F9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7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5" name="Text Box 158">
              <a:extLst>
                <a:ext uri="{FF2B5EF4-FFF2-40B4-BE49-F238E27FC236}">
                  <a16:creationId xmlns:a16="http://schemas.microsoft.com/office/drawing/2014/main" id="{FBA1C436-DD55-6ACE-55D6-EBC3A47CD4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5" y="3515"/>
              <a:ext cx="569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transmits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packets</a:t>
              </a:r>
            </a:p>
          </p:txBody>
        </p:sp>
      </p:grpSp>
      <p:grpSp>
        <p:nvGrpSpPr>
          <p:cNvPr id="794805" name="Group 181">
            <a:extLst>
              <a:ext uri="{FF2B5EF4-FFF2-40B4-BE49-F238E27FC236}">
                <a16:creationId xmlns:a16="http://schemas.microsoft.com/office/drawing/2014/main" id="{4185C113-B452-2236-6743-51628AEFB3E8}"/>
              </a:ext>
            </a:extLst>
          </p:cNvPr>
          <p:cNvGrpSpPr>
            <a:grpSpLocks/>
          </p:cNvGrpSpPr>
          <p:nvPr/>
        </p:nvGrpSpPr>
        <p:grpSpPr bwMode="auto">
          <a:xfrm>
            <a:off x="7048500" y="5580063"/>
            <a:ext cx="1087438" cy="1303337"/>
            <a:chOff x="4440" y="3515"/>
            <a:chExt cx="685" cy="821"/>
          </a:xfrm>
        </p:grpSpPr>
        <p:sp>
          <p:nvSpPr>
            <p:cNvPr id="59422" name="Line 159">
              <a:extLst>
                <a:ext uri="{FF2B5EF4-FFF2-40B4-BE49-F238E27FC236}">
                  <a16:creationId xmlns:a16="http://schemas.microsoft.com/office/drawing/2014/main" id="{E2707BFD-EC6B-28C8-DEED-22C15AE8F7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8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3" name="Text Box 160">
              <a:extLst>
                <a:ext uri="{FF2B5EF4-FFF2-40B4-BE49-F238E27FC236}">
                  <a16:creationId xmlns:a16="http://schemas.microsoft.com/office/drawing/2014/main" id="{0F8763E8-1705-A369-BB8F-50306F60C8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0" y="3515"/>
              <a:ext cx="685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First packet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6" name="Group 182">
            <a:extLst>
              <a:ext uri="{FF2B5EF4-FFF2-40B4-BE49-F238E27FC236}">
                <a16:creationId xmlns:a16="http://schemas.microsoft.com/office/drawing/2014/main" id="{B47FF234-2623-5666-6FEB-8E72D6B0257A}"/>
              </a:ext>
            </a:extLst>
          </p:cNvPr>
          <p:cNvGrpSpPr>
            <a:grpSpLocks/>
          </p:cNvGrpSpPr>
          <p:nvPr/>
        </p:nvGrpSpPr>
        <p:grpSpPr bwMode="auto">
          <a:xfrm>
            <a:off x="5184775" y="5219700"/>
            <a:ext cx="4851400" cy="1439863"/>
            <a:chOff x="3266" y="3288"/>
            <a:chExt cx="3056" cy="907"/>
          </a:xfrm>
        </p:grpSpPr>
        <p:sp>
          <p:nvSpPr>
            <p:cNvPr id="59419" name="Line 161">
              <a:extLst>
                <a:ext uri="{FF2B5EF4-FFF2-40B4-BE49-F238E27FC236}">
                  <a16:creationId xmlns:a16="http://schemas.microsoft.com/office/drawing/2014/main" id="{1BE71BB5-CC08-FE0C-CA4D-04B7F8BE7216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3266" y="3288"/>
              <a:ext cx="2676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0" name="Line 162">
              <a:extLst>
                <a:ext uri="{FF2B5EF4-FFF2-40B4-BE49-F238E27FC236}">
                  <a16:creationId xmlns:a16="http://schemas.microsoft.com/office/drawing/2014/main" id="{24A30B69-7A7C-5C7F-16EE-868BA4382AC5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3266" y="4195"/>
              <a:ext cx="1451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1" name="Text Box 163">
              <a:extLst>
                <a:ext uri="{FF2B5EF4-FFF2-40B4-BE49-F238E27FC236}">
                  <a16:creationId xmlns:a16="http://schemas.microsoft.com/office/drawing/2014/main" id="{BDFD2255-5951-91E9-ACC2-547143E78204}"/>
                </a:ext>
              </a:extLst>
            </p:cNvPr>
            <p:cNvSpPr txBox="1">
              <a:spLocks noChangeArrowheads="1"/>
            </p:cNvSpPr>
            <p:nvPr/>
          </p:nvSpPr>
          <p:spPr bwMode="ltGray">
            <a:xfrm>
              <a:off x="5065" y="3696"/>
              <a:ext cx="1257" cy="4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 b="1">
                  <a:solidFill>
                    <a:schemeClr val="bg1"/>
                  </a:solidFill>
                  <a:latin typeface="Tahoma" panose="020B0604030504040204" pitchFamily="34" charset="0"/>
                </a:rPr>
                <a:t>Flow control latency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 b="1">
                  <a:solidFill>
                    <a:schemeClr val="bg1"/>
                  </a:solidFill>
                  <a:latin typeface="Tahoma" panose="020B0604030504040204" pitchFamily="34" charset="0"/>
                </a:rPr>
                <a:t>observed by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 b="1">
                  <a:solidFill>
                    <a:schemeClr val="bg1"/>
                  </a:solidFill>
                  <a:latin typeface="Tahoma" panose="020B0604030504040204" pitchFamily="34" charset="0"/>
                </a:rPr>
                <a:t>receiver buffer</a:t>
              </a:r>
            </a:p>
          </p:txBody>
        </p:sp>
      </p:grpSp>
      <p:grpSp>
        <p:nvGrpSpPr>
          <p:cNvPr id="794812" name="Group 188">
            <a:extLst>
              <a:ext uri="{FF2B5EF4-FFF2-40B4-BE49-F238E27FC236}">
                <a16:creationId xmlns:a16="http://schemas.microsoft.com/office/drawing/2014/main" id="{F2BEE8EB-EC79-23AA-102B-8A1B15882DC9}"/>
              </a:ext>
            </a:extLst>
          </p:cNvPr>
          <p:cNvGrpSpPr>
            <a:grpSpLocks/>
          </p:cNvGrpSpPr>
          <p:nvPr/>
        </p:nvGrpSpPr>
        <p:grpSpPr bwMode="auto">
          <a:xfrm>
            <a:off x="969963" y="4067175"/>
            <a:ext cx="1092200" cy="1303338"/>
            <a:chOff x="1234" y="2562"/>
            <a:chExt cx="688" cy="821"/>
          </a:xfrm>
        </p:grpSpPr>
        <p:sp>
          <p:nvSpPr>
            <p:cNvPr id="59417" name="Line 189">
              <a:extLst>
                <a:ext uri="{FF2B5EF4-FFF2-40B4-BE49-F238E27FC236}">
                  <a16:creationId xmlns:a16="http://schemas.microsoft.com/office/drawing/2014/main" id="{65534ABD-18C2-F5D5-DC93-485B7627EF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18" name="Text Box 190">
              <a:extLst>
                <a:ext uri="{FF2B5EF4-FFF2-40B4-BE49-F238E27FC236}">
                  <a16:creationId xmlns:a16="http://schemas.microsoft.com/office/drawing/2014/main" id="{B809F821-7FAC-1C2C-4712-4FA2E8CF70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4" y="2562"/>
              <a:ext cx="68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Stop signal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returned by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receiver</a:t>
              </a:r>
            </a:p>
          </p:txBody>
        </p:sp>
      </p:grpSp>
      <p:sp>
        <p:nvSpPr>
          <p:cNvPr id="59416" name="Rectangle 191">
            <a:extLst>
              <a:ext uri="{FF2B5EF4-FFF2-40B4-BE49-F238E27FC236}">
                <a16:creationId xmlns:a16="http://schemas.microsoft.com/office/drawing/2014/main" id="{F2A7C186-F193-1F41-10C8-CF456745E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7092950"/>
            <a:ext cx="61642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200" b="1" i="1">
                <a:solidFill>
                  <a:schemeClr val="tx1"/>
                </a:solidFill>
                <a:sym typeface="Wingdings" pitchFamily="2" charset="2"/>
              </a:rPr>
              <a:t> </a:t>
            </a:r>
            <a:r>
              <a:rPr lang="en-US" altLang="nb-NO" sz="2200" b="1" i="1">
                <a:solidFill>
                  <a:schemeClr val="tx1"/>
                </a:solidFill>
              </a:rPr>
              <a:t>Poor flow control can reduce</a:t>
            </a:r>
            <a:r>
              <a:rPr lang="en-US" altLang="nb-NO" sz="2200" b="1" i="1">
                <a:solidFill>
                  <a:schemeClr val="accent2"/>
                </a:solidFill>
              </a:rPr>
              <a:t> </a:t>
            </a:r>
            <a:r>
              <a:rPr lang="en-US" altLang="nb-NO" sz="2200" b="1" i="1" u="sng">
                <a:solidFill>
                  <a:schemeClr val="accent2"/>
                </a:solidFill>
              </a:rPr>
              <a:t>link efficiency</a:t>
            </a:r>
            <a:endParaRPr lang="en-US" altLang="nb-NO" sz="2200" i="1" u="sng">
              <a:solidFill>
                <a:schemeClr val="tx1"/>
              </a:solidFill>
              <a:latin typeface="Symbol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4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4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9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94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4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94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4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9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4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4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9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94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94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9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94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94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9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94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94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9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94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94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9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94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94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9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4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94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94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94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94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9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94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94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9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94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94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94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94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94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9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94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94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9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94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94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9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94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94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9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94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94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79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94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94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79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94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94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9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>
            <a:extLst>
              <a:ext uri="{FF2B5EF4-FFF2-40B4-BE49-F238E27FC236}">
                <a16:creationId xmlns:a16="http://schemas.microsoft.com/office/drawing/2014/main" id="{A5C5E64C-06F7-6661-3544-2F2A9184A9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27C72148-B12A-9310-BC6D-66F1DEF959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6263" y="1112838"/>
            <a:ext cx="9217025" cy="4168834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Example: impact of different link lengths for credit-based flow control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Calculate the minimum amount of credits and buffer space for interconnect distances of </a:t>
            </a:r>
            <a:r>
              <a:rPr lang="en-GB" altLang="nb-NO" i="1" dirty="0"/>
              <a:t>1 cm</a:t>
            </a:r>
            <a:r>
              <a:rPr lang="en-GB" altLang="nb-NO" dirty="0"/>
              <a:t>, </a:t>
            </a:r>
            <a:r>
              <a:rPr lang="en-GB" altLang="nb-NO" i="1" dirty="0"/>
              <a:t>1 m</a:t>
            </a:r>
            <a:r>
              <a:rPr lang="en-GB" altLang="nb-NO" dirty="0"/>
              <a:t>, </a:t>
            </a:r>
            <a:r>
              <a:rPr lang="en-GB" altLang="nb-NO" i="1" dirty="0"/>
              <a:t>100 m</a:t>
            </a:r>
            <a:r>
              <a:rPr lang="en-GB" altLang="nb-NO" dirty="0"/>
              <a:t>, and </a:t>
            </a:r>
            <a:r>
              <a:rPr lang="en-GB" altLang="nb-NO" i="1" dirty="0"/>
              <a:t>10 km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Assume a dedicated-link network with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8 Gbps (raw) data bandwidth per link (each direction)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Device A continuously sends 100-byte packets (header included)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Consider only the link propagation delay (no other delays or overheads), and </a:t>
            </a:r>
            <a:r>
              <a:rPr lang="en-NO" dirty="0"/>
              <a:t>that the speed of the medium is 2/3 x 300 000 km/sec </a:t>
            </a:r>
            <a:endParaRPr lang="en-GB" altLang="nb-NO" dirty="0"/>
          </a:p>
        </p:txBody>
      </p:sp>
      <p:sp>
        <p:nvSpPr>
          <p:cNvPr id="60419" name="Plassholder for dato 3">
            <a:extLst>
              <a:ext uri="{FF2B5EF4-FFF2-40B4-BE49-F238E27FC236}">
                <a16:creationId xmlns:a16="http://schemas.microsoft.com/office/drawing/2014/main" id="{A580B57B-076F-BE15-DDCD-025086FDE21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95F5874-472E-5544-9E18-4FE9A7CA686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60420" name="Text Box 5">
            <a:extLst>
              <a:ext uri="{FF2B5EF4-FFF2-40B4-BE49-F238E27FC236}">
                <a16:creationId xmlns:a16="http://schemas.microsoft.com/office/drawing/2014/main" id="{FA113ECE-75B6-5C11-1F03-82E3F5A87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6805613"/>
            <a:ext cx="248285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8 Gbps raw data bandwidth</a:t>
            </a:r>
          </a:p>
        </p:txBody>
      </p:sp>
      <p:sp>
        <p:nvSpPr>
          <p:cNvPr id="60421" name="Cloud">
            <a:extLst>
              <a:ext uri="{FF2B5EF4-FFF2-40B4-BE49-F238E27FC236}">
                <a16:creationId xmlns:a16="http://schemas.microsoft.com/office/drawing/2014/main" id="{C5846A0A-21AC-BCA7-839B-D2B05839FF1B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6240463" y="5578475"/>
            <a:ext cx="1704975" cy="12287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1000" b="1">
                <a:solidFill>
                  <a:schemeClr val="tx1"/>
                </a:solidFill>
              </a:rPr>
              <a:t>int. network</a:t>
            </a:r>
          </a:p>
        </p:txBody>
      </p:sp>
      <p:sp>
        <p:nvSpPr>
          <p:cNvPr id="60422" name="AutoShape 17">
            <a:extLst>
              <a:ext uri="{FF2B5EF4-FFF2-40B4-BE49-F238E27FC236}">
                <a16:creationId xmlns:a16="http://schemas.microsoft.com/office/drawing/2014/main" id="{4558D017-511C-4160-7902-51261E680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A</a:t>
            </a:r>
          </a:p>
        </p:txBody>
      </p:sp>
      <p:sp>
        <p:nvSpPr>
          <p:cNvPr id="60423" name="AutoShape 18">
            <a:extLst>
              <a:ext uri="{FF2B5EF4-FFF2-40B4-BE49-F238E27FC236}">
                <a16:creationId xmlns:a16="http://schemas.microsoft.com/office/drawing/2014/main" id="{5C5FA75D-3D9B-FDEB-4601-065AA49A2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938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B</a:t>
            </a:r>
          </a:p>
        </p:txBody>
      </p:sp>
      <p:grpSp>
        <p:nvGrpSpPr>
          <p:cNvPr id="60424" name="Group 19">
            <a:extLst>
              <a:ext uri="{FF2B5EF4-FFF2-40B4-BE49-F238E27FC236}">
                <a16:creationId xmlns:a16="http://schemas.microsoft.com/office/drawing/2014/main" id="{3015B9B6-0CC6-5CDB-8D43-68CD9F9CC832}"/>
              </a:ext>
            </a:extLst>
          </p:cNvPr>
          <p:cNvGrpSpPr>
            <a:grpSpLocks/>
          </p:cNvGrpSpPr>
          <p:nvPr/>
        </p:nvGrpSpPr>
        <p:grpSpPr bwMode="auto">
          <a:xfrm>
            <a:off x="6045200" y="5867400"/>
            <a:ext cx="2786063" cy="287338"/>
            <a:chOff x="2508" y="2971"/>
            <a:chExt cx="1755" cy="181"/>
          </a:xfrm>
        </p:grpSpPr>
        <p:grpSp>
          <p:nvGrpSpPr>
            <p:cNvPr id="60426" name="Group 20">
              <a:extLst>
                <a:ext uri="{FF2B5EF4-FFF2-40B4-BE49-F238E27FC236}">
                  <a16:creationId xmlns:a16="http://schemas.microsoft.com/office/drawing/2014/main" id="{00F64ADD-5B68-F3E9-E4D1-50FE56F4D2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2971"/>
              <a:ext cx="1755" cy="181"/>
              <a:chOff x="3945" y="1156"/>
              <a:chExt cx="1755" cy="181"/>
            </a:xfrm>
          </p:grpSpPr>
          <p:sp>
            <p:nvSpPr>
              <p:cNvPr id="60428" name="Rectangle 21">
                <a:extLst>
                  <a:ext uri="{FF2B5EF4-FFF2-40B4-BE49-F238E27FC236}">
                    <a16:creationId xmlns:a16="http://schemas.microsoft.com/office/drawing/2014/main" id="{40253FEB-88A1-8E33-CED0-AA1F329859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0429" name="Rectangle 22">
                <a:extLst>
                  <a:ext uri="{FF2B5EF4-FFF2-40B4-BE49-F238E27FC236}">
                    <a16:creationId xmlns:a16="http://schemas.microsoft.com/office/drawing/2014/main" id="{48D8C3CA-193F-2FDD-3418-1C8B74CC6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0430" name="Rectangle 23">
                <a:extLst>
                  <a:ext uri="{FF2B5EF4-FFF2-40B4-BE49-F238E27FC236}">
                    <a16:creationId xmlns:a16="http://schemas.microsoft.com/office/drawing/2014/main" id="{245C6D02-8025-7FA0-BA91-247834B6BB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0431" name="Line 24">
                <a:extLst>
                  <a:ext uri="{FF2B5EF4-FFF2-40B4-BE49-F238E27FC236}">
                    <a16:creationId xmlns:a16="http://schemas.microsoft.com/office/drawing/2014/main" id="{3BA38F79-5A60-ABA9-ACCB-8AFCFD6381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15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0432" name="Line 25">
                <a:extLst>
                  <a:ext uri="{FF2B5EF4-FFF2-40B4-BE49-F238E27FC236}">
                    <a16:creationId xmlns:a16="http://schemas.microsoft.com/office/drawing/2014/main" id="{9397B7E0-73F7-EE92-1C6B-46EA67B13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0433" name="Line 26">
                <a:extLst>
                  <a:ext uri="{FF2B5EF4-FFF2-40B4-BE49-F238E27FC236}">
                    <a16:creationId xmlns:a16="http://schemas.microsoft.com/office/drawing/2014/main" id="{4D227916-7350-2486-E72D-906A726F50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247"/>
                <a:ext cx="14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0427" name="Rectangle 27">
              <a:extLst>
                <a:ext uri="{FF2B5EF4-FFF2-40B4-BE49-F238E27FC236}">
                  <a16:creationId xmlns:a16="http://schemas.microsoft.com/office/drawing/2014/main" id="{43B57269-741D-1AAE-54B4-5BE053EF0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16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sp>
        <p:nvSpPr>
          <p:cNvPr id="60425" name="AutoShape 13">
            <a:extLst>
              <a:ext uri="{FF2B5EF4-FFF2-40B4-BE49-F238E27FC236}">
                <a16:creationId xmlns:a16="http://schemas.microsoft.com/office/drawing/2014/main" id="{55159F5C-34CC-E4E8-494D-23DF0A5B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5722938"/>
            <a:ext cx="455612" cy="360362"/>
          </a:xfrm>
          <a:prstGeom prst="roundRect">
            <a:avLst>
              <a:gd name="adj" fmla="val 44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Cr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>
            <a:extLst>
              <a:ext uri="{FF2B5EF4-FFF2-40B4-BE49-F238E27FC236}">
                <a16:creationId xmlns:a16="http://schemas.microsoft.com/office/drawing/2014/main" id="{42231C5D-6342-D19A-8DFD-B606DE84A1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62466" name="Rectangle 59">
            <a:extLst>
              <a:ext uri="{FF2B5EF4-FFF2-40B4-BE49-F238E27FC236}">
                <a16:creationId xmlns:a16="http://schemas.microsoft.com/office/drawing/2014/main" id="{41310B71-52BE-D909-02C0-3E43F365D3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Example: comparison of flow control techniques</a:t>
            </a:r>
          </a:p>
        </p:txBody>
      </p:sp>
      <p:sp>
        <p:nvSpPr>
          <p:cNvPr id="62467" name="Plassholder for dato 3">
            <a:extLst>
              <a:ext uri="{FF2B5EF4-FFF2-40B4-BE49-F238E27FC236}">
                <a16:creationId xmlns:a16="http://schemas.microsoft.com/office/drawing/2014/main" id="{E2E2BD6C-E39E-EF8B-F151-B0324D5E28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F57A647-B52D-0645-801E-48D3F368040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30773" name="Group 53">
            <a:extLst>
              <a:ext uri="{FF2B5EF4-FFF2-40B4-BE49-F238E27FC236}">
                <a16:creationId xmlns:a16="http://schemas.microsoft.com/office/drawing/2014/main" id="{BC36CE55-3F77-46AD-49B2-DE356FE6F1D5}"/>
              </a:ext>
            </a:extLst>
          </p:cNvPr>
          <p:cNvGrpSpPr>
            <a:grpSpLocks/>
          </p:cNvGrpSpPr>
          <p:nvPr/>
        </p:nvGrpSpPr>
        <p:grpSpPr bwMode="auto">
          <a:xfrm>
            <a:off x="792163" y="1979613"/>
            <a:ext cx="9001125" cy="1800225"/>
            <a:chOff x="499" y="1156"/>
            <a:chExt cx="5670" cy="1134"/>
          </a:xfrm>
        </p:grpSpPr>
        <p:sp>
          <p:nvSpPr>
            <p:cNvPr id="62490" name="Rectangle 52">
              <a:extLst>
                <a:ext uri="{FF2B5EF4-FFF2-40B4-BE49-F238E27FC236}">
                  <a16:creationId xmlns:a16="http://schemas.microsoft.com/office/drawing/2014/main" id="{131325D7-2786-B9D8-432C-A95FC2DAE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" y="1156"/>
              <a:ext cx="5670" cy="1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grpSp>
          <p:nvGrpSpPr>
            <p:cNvPr id="62491" name="Group 14">
              <a:extLst>
                <a:ext uri="{FF2B5EF4-FFF2-40B4-BE49-F238E27FC236}">
                  <a16:creationId xmlns:a16="http://schemas.microsoft.com/office/drawing/2014/main" id="{C45347AB-C66E-1339-CF86-7ED00607C9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2" y="1293"/>
              <a:ext cx="5503" cy="421"/>
              <a:chOff x="602" y="1293"/>
              <a:chExt cx="5503" cy="421"/>
            </a:xfrm>
          </p:grpSpPr>
          <p:sp>
            <p:nvSpPr>
              <p:cNvPr id="62503" name="Text Box 15">
                <a:extLst>
                  <a:ext uri="{FF2B5EF4-FFF2-40B4-BE49-F238E27FC236}">
                    <a16:creationId xmlns:a16="http://schemas.microsoft.com/office/drawing/2014/main" id="{10001B4F-5B60-F1D3-10E8-DBFE4AA45A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2" y="1383"/>
                <a:ext cx="3589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Packet propagation delay + Credit propagation delay</a:t>
                </a:r>
                <a:r>
                  <a:rPr lang="en-GB" altLang="nb-NO" sz="1800">
                    <a:solidFill>
                      <a:schemeClr val="tx1"/>
                    </a:solidFill>
                  </a:rPr>
                  <a:t> ≤</a:t>
                </a:r>
              </a:p>
            </p:txBody>
          </p:sp>
          <p:sp>
            <p:nvSpPr>
              <p:cNvPr id="62504" name="Text Box 16">
                <a:extLst>
                  <a:ext uri="{FF2B5EF4-FFF2-40B4-BE49-F238E27FC236}">
                    <a16:creationId xmlns:a16="http://schemas.microsoft.com/office/drawing/2014/main" id="{EE9AF30E-BE16-A809-C02E-BCB27E72B6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1293"/>
                <a:ext cx="850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Packet size</a:t>
                </a:r>
              </a:p>
            </p:txBody>
          </p:sp>
          <p:sp>
            <p:nvSpPr>
              <p:cNvPr id="62505" name="Text Box 17">
                <a:extLst>
                  <a:ext uri="{FF2B5EF4-FFF2-40B4-BE49-F238E27FC236}">
                    <a16:creationId xmlns:a16="http://schemas.microsoft.com/office/drawing/2014/main" id="{7F938EA9-2B1E-F6C4-68B7-38A1CFE986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6" y="1497"/>
                <a:ext cx="786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Bandwidth</a:t>
                </a:r>
              </a:p>
            </p:txBody>
          </p:sp>
          <p:sp>
            <p:nvSpPr>
              <p:cNvPr id="62506" name="Text Box 18">
                <a:extLst>
                  <a:ext uri="{FF2B5EF4-FFF2-40B4-BE49-F238E27FC236}">
                    <a16:creationId xmlns:a16="http://schemas.microsoft.com/office/drawing/2014/main" id="{CAAF8D07-55B0-F41F-3277-A1CA8DF460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3" y="1383"/>
                <a:ext cx="100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>
                    <a:solidFill>
                      <a:schemeClr val="tx1"/>
                    </a:solidFill>
                  </a:rPr>
                  <a:t>х </a:t>
                </a:r>
                <a:r>
                  <a:rPr lang="en-GB" altLang="nb-NO" sz="1800" i="1">
                    <a:solidFill>
                      <a:schemeClr val="tx1"/>
                    </a:solidFill>
                  </a:rPr>
                  <a:t>Credit count</a:t>
                </a:r>
              </a:p>
            </p:txBody>
          </p:sp>
          <p:sp>
            <p:nvSpPr>
              <p:cNvPr id="62507" name="Line 19">
                <a:extLst>
                  <a:ext uri="{FF2B5EF4-FFF2-40B4-BE49-F238E27FC236}">
                    <a16:creationId xmlns:a16="http://schemas.microsoft.com/office/drawing/2014/main" id="{2A356D95-1178-452A-6346-0275D70AB5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5" y="1497"/>
                <a:ext cx="907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492" name="Group 20">
              <a:extLst>
                <a:ext uri="{FF2B5EF4-FFF2-40B4-BE49-F238E27FC236}">
                  <a16:creationId xmlns:a16="http://schemas.microsoft.com/office/drawing/2014/main" id="{BDCF561F-E340-0835-1BAC-4659D8962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0" y="1784"/>
              <a:ext cx="4065" cy="429"/>
              <a:chOff x="1110" y="1784"/>
              <a:chExt cx="4065" cy="429"/>
            </a:xfrm>
          </p:grpSpPr>
          <p:sp>
            <p:nvSpPr>
              <p:cNvPr id="62493" name="Text Box 21">
                <a:extLst>
                  <a:ext uri="{FF2B5EF4-FFF2-40B4-BE49-F238E27FC236}">
                    <a16:creationId xmlns:a16="http://schemas.microsoft.com/office/drawing/2014/main" id="{8668E8FC-9A31-78E6-997F-0193255226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33" y="1791"/>
                <a:ext cx="650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distance</a:t>
                </a:r>
              </a:p>
            </p:txBody>
          </p:sp>
          <p:sp>
            <p:nvSpPr>
              <p:cNvPr id="62494" name="Line 22">
                <a:extLst>
                  <a:ext uri="{FF2B5EF4-FFF2-40B4-BE49-F238E27FC236}">
                    <a16:creationId xmlns:a16="http://schemas.microsoft.com/office/drawing/2014/main" id="{5352581E-500B-3BD5-EFBD-913AA85971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5" y="1996"/>
                <a:ext cx="1361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5" name="Text Box 23">
                <a:extLst>
                  <a:ext uri="{FF2B5EF4-FFF2-40B4-BE49-F238E27FC236}">
                    <a16:creationId xmlns:a16="http://schemas.microsoft.com/office/drawing/2014/main" id="{84D79C65-E318-2D0A-4B69-66233E62DB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5" y="1996"/>
                <a:ext cx="148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2/3 x 300,000 km/sec</a:t>
                </a:r>
              </a:p>
            </p:txBody>
          </p:sp>
          <p:sp>
            <p:nvSpPr>
              <p:cNvPr id="62496" name="Text Box 24">
                <a:extLst>
                  <a:ext uri="{FF2B5EF4-FFF2-40B4-BE49-F238E27FC236}">
                    <a16:creationId xmlns:a16="http://schemas.microsoft.com/office/drawing/2014/main" id="{947C5B16-4493-8F1F-02BC-6D325F71B5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0" y="1784"/>
                <a:ext cx="221" cy="4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4000">
                    <a:solidFill>
                      <a:schemeClr val="tx1"/>
                    </a:solidFill>
                  </a:rPr>
                  <a:t>(</a:t>
                </a:r>
              </a:p>
            </p:txBody>
          </p:sp>
          <p:sp>
            <p:nvSpPr>
              <p:cNvPr id="62497" name="Text Box 25">
                <a:extLst>
                  <a:ext uri="{FF2B5EF4-FFF2-40B4-BE49-F238E27FC236}">
                    <a16:creationId xmlns:a16="http://schemas.microsoft.com/office/drawing/2014/main" id="{B1489F77-7A56-10F4-24E3-D9861A35B5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2" y="1784"/>
                <a:ext cx="221" cy="4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4000">
                    <a:solidFill>
                      <a:schemeClr val="tx1"/>
                    </a:solidFill>
                  </a:rPr>
                  <a:t>)</a:t>
                </a:r>
              </a:p>
            </p:txBody>
          </p:sp>
          <p:sp>
            <p:nvSpPr>
              <p:cNvPr id="62498" name="Text Box 26">
                <a:extLst>
                  <a:ext uri="{FF2B5EF4-FFF2-40B4-BE49-F238E27FC236}">
                    <a16:creationId xmlns:a16="http://schemas.microsoft.com/office/drawing/2014/main" id="{686FD958-C2DA-A8E6-345E-D9530612B5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5" y="1882"/>
                <a:ext cx="425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х 2 ≤</a:t>
                </a:r>
              </a:p>
            </p:txBody>
          </p:sp>
          <p:sp>
            <p:nvSpPr>
              <p:cNvPr id="62499" name="Text Box 27">
                <a:extLst>
                  <a:ext uri="{FF2B5EF4-FFF2-40B4-BE49-F238E27FC236}">
                    <a16:creationId xmlns:a16="http://schemas.microsoft.com/office/drawing/2014/main" id="{F8053C7F-3F98-DEBA-45DD-293549F0B4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8" y="1791"/>
                <a:ext cx="738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100 bytes</a:t>
                </a:r>
              </a:p>
            </p:txBody>
          </p:sp>
          <p:sp>
            <p:nvSpPr>
              <p:cNvPr id="62500" name="Text Box 28">
                <a:extLst>
                  <a:ext uri="{FF2B5EF4-FFF2-40B4-BE49-F238E27FC236}">
                    <a16:creationId xmlns:a16="http://schemas.microsoft.com/office/drawing/2014/main" id="{537C0F0D-0C4D-AB08-824C-E6330CE552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33" y="1973"/>
                <a:ext cx="834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8 Gbits/sec</a:t>
                </a:r>
              </a:p>
            </p:txBody>
          </p:sp>
          <p:sp>
            <p:nvSpPr>
              <p:cNvPr id="62501" name="Line 29">
                <a:extLst>
                  <a:ext uri="{FF2B5EF4-FFF2-40B4-BE49-F238E27FC236}">
                    <a16:creationId xmlns:a16="http://schemas.microsoft.com/office/drawing/2014/main" id="{094958BE-EE8A-7374-820D-FDAEF9E621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87" y="1996"/>
                <a:ext cx="909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02" name="Text Box 30">
                <a:extLst>
                  <a:ext uri="{FF2B5EF4-FFF2-40B4-BE49-F238E27FC236}">
                    <a16:creationId xmlns:a16="http://schemas.microsoft.com/office/drawing/2014/main" id="{EC725F40-6FE6-311E-6B29-5077FD8035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3" y="1882"/>
                <a:ext cx="100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>
                    <a:solidFill>
                      <a:schemeClr val="tx1"/>
                    </a:solidFill>
                  </a:rPr>
                  <a:t>х </a:t>
                </a:r>
                <a:r>
                  <a:rPr lang="en-GB" altLang="nb-NO" sz="1800" i="1">
                    <a:solidFill>
                      <a:schemeClr val="tx1"/>
                    </a:solidFill>
                  </a:rPr>
                  <a:t>Credit count</a:t>
                </a:r>
              </a:p>
            </p:txBody>
          </p:sp>
        </p:grpSp>
      </p:grpSp>
      <p:grpSp>
        <p:nvGrpSpPr>
          <p:cNvPr id="30775" name="Group 55">
            <a:extLst>
              <a:ext uri="{FF2B5EF4-FFF2-40B4-BE49-F238E27FC236}">
                <a16:creationId xmlns:a16="http://schemas.microsoft.com/office/drawing/2014/main" id="{37A2F097-05F7-F041-84A4-F2A1E1822AA6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3924300"/>
            <a:ext cx="3240087" cy="1584325"/>
            <a:chOff x="2177" y="2381"/>
            <a:chExt cx="2041" cy="998"/>
          </a:xfrm>
        </p:grpSpPr>
        <p:sp>
          <p:nvSpPr>
            <p:cNvPr id="62484" name="Rectangle 54">
              <a:extLst>
                <a:ext uri="{FF2B5EF4-FFF2-40B4-BE49-F238E27FC236}">
                  <a16:creationId xmlns:a16="http://schemas.microsoft.com/office/drawing/2014/main" id="{A0C3EBC2-AABD-0F4A-56E8-372D83976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7" y="2381"/>
              <a:ext cx="2041" cy="99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grpSp>
          <p:nvGrpSpPr>
            <p:cNvPr id="62485" name="Group 31">
              <a:extLst>
                <a:ext uri="{FF2B5EF4-FFF2-40B4-BE49-F238E27FC236}">
                  <a16:creationId xmlns:a16="http://schemas.microsoft.com/office/drawing/2014/main" id="{19814092-7646-60FA-6348-325D91F98A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9" y="2458"/>
              <a:ext cx="1554" cy="829"/>
              <a:chOff x="2409" y="2458"/>
              <a:chExt cx="1554" cy="829"/>
            </a:xfrm>
          </p:grpSpPr>
          <p:sp>
            <p:nvSpPr>
              <p:cNvPr id="62486" name="Text Box 32">
                <a:extLst>
                  <a:ext uri="{FF2B5EF4-FFF2-40B4-BE49-F238E27FC236}">
                    <a16:creationId xmlns:a16="http://schemas.microsoft.com/office/drawing/2014/main" id="{46B2A9BF-813B-C261-9065-23112FDDD1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458"/>
                <a:ext cx="120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  1 cm → 1 credit</a:t>
                </a:r>
              </a:p>
            </p:txBody>
          </p:sp>
          <p:sp>
            <p:nvSpPr>
              <p:cNvPr id="62487" name="Text Box 33">
                <a:extLst>
                  <a:ext uri="{FF2B5EF4-FFF2-40B4-BE49-F238E27FC236}">
                    <a16:creationId xmlns:a16="http://schemas.microsoft.com/office/drawing/2014/main" id="{69F078E9-96AD-86D8-2866-38BB9A5429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685"/>
                <a:ext cx="1210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    1 m → 1 credit</a:t>
                </a:r>
              </a:p>
            </p:txBody>
          </p:sp>
          <p:sp>
            <p:nvSpPr>
              <p:cNvPr id="62488" name="Text Box 34">
                <a:extLst>
                  <a:ext uri="{FF2B5EF4-FFF2-40B4-BE49-F238E27FC236}">
                    <a16:creationId xmlns:a16="http://schemas.microsoft.com/office/drawing/2014/main" id="{EF3745F1-A3B8-AE00-23D7-B26E5522B3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889"/>
                <a:ext cx="136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100 m → 10 credits</a:t>
                </a:r>
              </a:p>
            </p:txBody>
          </p:sp>
          <p:sp>
            <p:nvSpPr>
              <p:cNvPr id="62489" name="Text Box 35">
                <a:extLst>
                  <a:ext uri="{FF2B5EF4-FFF2-40B4-BE49-F238E27FC236}">
                    <a16:creationId xmlns:a16="http://schemas.microsoft.com/office/drawing/2014/main" id="{B0E2032B-AC80-6E99-0956-6A9A973B9A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3070"/>
                <a:ext cx="1554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10 km → 1,000 credits</a:t>
                </a:r>
              </a:p>
            </p:txBody>
          </p:sp>
        </p:grpSp>
      </p:grpSp>
      <p:sp>
        <p:nvSpPr>
          <p:cNvPr id="62470" name="Text Box 38">
            <a:extLst>
              <a:ext uri="{FF2B5EF4-FFF2-40B4-BE49-F238E27FC236}">
                <a16:creationId xmlns:a16="http://schemas.microsoft.com/office/drawing/2014/main" id="{6C040E59-2C99-CA67-15CC-08309189D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6805613"/>
            <a:ext cx="248285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8 Gbps raw data bandwidth</a:t>
            </a:r>
          </a:p>
        </p:txBody>
      </p:sp>
      <p:sp>
        <p:nvSpPr>
          <p:cNvPr id="62471" name="Cloud">
            <a:extLst>
              <a:ext uri="{FF2B5EF4-FFF2-40B4-BE49-F238E27FC236}">
                <a16:creationId xmlns:a16="http://schemas.microsoft.com/office/drawing/2014/main" id="{FB471780-D605-1634-FED6-63126AA829BF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6240463" y="5578475"/>
            <a:ext cx="1704975" cy="12287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1000" b="1">
                <a:solidFill>
                  <a:schemeClr val="tx1"/>
                </a:solidFill>
              </a:rPr>
              <a:t>int. network</a:t>
            </a:r>
          </a:p>
        </p:txBody>
      </p:sp>
      <p:sp>
        <p:nvSpPr>
          <p:cNvPr id="62472" name="AutoShape 40">
            <a:extLst>
              <a:ext uri="{FF2B5EF4-FFF2-40B4-BE49-F238E27FC236}">
                <a16:creationId xmlns:a16="http://schemas.microsoft.com/office/drawing/2014/main" id="{7D8B0D07-F130-9C38-5D8B-93DF18C1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A</a:t>
            </a:r>
          </a:p>
        </p:txBody>
      </p:sp>
      <p:sp>
        <p:nvSpPr>
          <p:cNvPr id="62473" name="AutoShape 41">
            <a:extLst>
              <a:ext uri="{FF2B5EF4-FFF2-40B4-BE49-F238E27FC236}">
                <a16:creationId xmlns:a16="http://schemas.microsoft.com/office/drawing/2014/main" id="{11C11E45-51A4-5490-2CE3-D00D8753E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938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B</a:t>
            </a:r>
          </a:p>
        </p:txBody>
      </p:sp>
      <p:grpSp>
        <p:nvGrpSpPr>
          <p:cNvPr id="62474" name="Group 42">
            <a:extLst>
              <a:ext uri="{FF2B5EF4-FFF2-40B4-BE49-F238E27FC236}">
                <a16:creationId xmlns:a16="http://schemas.microsoft.com/office/drawing/2014/main" id="{FD21F089-3EF8-216B-93FE-9690E25EB36A}"/>
              </a:ext>
            </a:extLst>
          </p:cNvPr>
          <p:cNvGrpSpPr>
            <a:grpSpLocks/>
          </p:cNvGrpSpPr>
          <p:nvPr/>
        </p:nvGrpSpPr>
        <p:grpSpPr bwMode="auto">
          <a:xfrm>
            <a:off x="6045200" y="5867400"/>
            <a:ext cx="2786063" cy="287338"/>
            <a:chOff x="2508" y="2971"/>
            <a:chExt cx="1755" cy="181"/>
          </a:xfrm>
        </p:grpSpPr>
        <p:grpSp>
          <p:nvGrpSpPr>
            <p:cNvPr id="62476" name="Group 43">
              <a:extLst>
                <a:ext uri="{FF2B5EF4-FFF2-40B4-BE49-F238E27FC236}">
                  <a16:creationId xmlns:a16="http://schemas.microsoft.com/office/drawing/2014/main" id="{BC8678D9-4F99-511C-6DB0-E00EBD67B2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2971"/>
              <a:ext cx="1755" cy="181"/>
              <a:chOff x="3945" y="1156"/>
              <a:chExt cx="1755" cy="181"/>
            </a:xfrm>
          </p:grpSpPr>
          <p:sp>
            <p:nvSpPr>
              <p:cNvPr id="62478" name="Rectangle 44">
                <a:extLst>
                  <a:ext uri="{FF2B5EF4-FFF2-40B4-BE49-F238E27FC236}">
                    <a16:creationId xmlns:a16="http://schemas.microsoft.com/office/drawing/2014/main" id="{8B7F6684-5671-12E5-A014-627FBFC59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2479" name="Rectangle 45">
                <a:extLst>
                  <a:ext uri="{FF2B5EF4-FFF2-40B4-BE49-F238E27FC236}">
                    <a16:creationId xmlns:a16="http://schemas.microsoft.com/office/drawing/2014/main" id="{9384B237-CAFD-1070-EC6A-2942DD3AB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2480" name="Rectangle 46">
                <a:extLst>
                  <a:ext uri="{FF2B5EF4-FFF2-40B4-BE49-F238E27FC236}">
                    <a16:creationId xmlns:a16="http://schemas.microsoft.com/office/drawing/2014/main" id="{116111CB-9624-46D9-5FAE-3844081876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2481" name="Line 47">
                <a:extLst>
                  <a:ext uri="{FF2B5EF4-FFF2-40B4-BE49-F238E27FC236}">
                    <a16:creationId xmlns:a16="http://schemas.microsoft.com/office/drawing/2014/main" id="{777F0E98-1BDE-5BC6-8629-4659C27541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15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482" name="Line 48">
                <a:extLst>
                  <a:ext uri="{FF2B5EF4-FFF2-40B4-BE49-F238E27FC236}">
                    <a16:creationId xmlns:a16="http://schemas.microsoft.com/office/drawing/2014/main" id="{4A9E1573-D883-2CAB-A19E-3D6DA97AAC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483" name="Line 49">
                <a:extLst>
                  <a:ext uri="{FF2B5EF4-FFF2-40B4-BE49-F238E27FC236}">
                    <a16:creationId xmlns:a16="http://schemas.microsoft.com/office/drawing/2014/main" id="{FB060E4C-C878-3DA3-7A4A-BF13EBF6B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247"/>
                <a:ext cx="14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2477" name="Rectangle 50">
              <a:extLst>
                <a:ext uri="{FF2B5EF4-FFF2-40B4-BE49-F238E27FC236}">
                  <a16:creationId xmlns:a16="http://schemas.microsoft.com/office/drawing/2014/main" id="{0473CC59-3187-B830-C934-0635AFCBE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16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sp>
        <p:nvSpPr>
          <p:cNvPr id="62475" name="AutoShape 51">
            <a:extLst>
              <a:ext uri="{FF2B5EF4-FFF2-40B4-BE49-F238E27FC236}">
                <a16:creationId xmlns:a16="http://schemas.microsoft.com/office/drawing/2014/main" id="{9F872CED-ADAE-B1D1-712D-5E847A877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5722938"/>
            <a:ext cx="455612" cy="360362"/>
          </a:xfrm>
          <a:prstGeom prst="roundRect">
            <a:avLst>
              <a:gd name="adj" fmla="val 44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Cr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3B23F650-FC38-9194-3B96-E92F061D4E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73340E69-D656-52BE-AD79-0D2433191B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87450"/>
            <a:ext cx="9251950" cy="54006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/>
              <a:t>Introduction</a:t>
            </a:r>
            <a:endParaRPr lang="en-GB" altLang="nb-NO" sz="2200" i="1"/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/>
              <a:t>Interconnecting Two Devices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 b="1">
                <a:solidFill>
                  <a:schemeClr val="accent2"/>
                </a:solidFill>
              </a:rPr>
              <a:t>Interconnecting Many Devices </a:t>
            </a:r>
            <a:r>
              <a:rPr lang="en-GB" altLang="nb-NO" sz="2200"/>
              <a:t>(Now)</a:t>
            </a:r>
            <a:endParaRPr lang="en-GB" altLang="nb-NO" sz="2200" b="1">
              <a:solidFill>
                <a:schemeClr val="accent2"/>
              </a:solidFill>
            </a:endParaRP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Additional Network Structure and Functions</a:t>
            </a: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Switched-based Networks</a:t>
            </a: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Comparison of Shared-media versus Switched-based Networks</a:t>
            </a: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Characterizing Performance: Latency &amp; Effective Bandwidth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>
                <a:solidFill>
                  <a:srgbClr val="897D86"/>
                </a:solidFill>
              </a:rPr>
              <a:t>Network Topology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>
                <a:solidFill>
                  <a:srgbClr val="897D86"/>
                </a:solidFill>
              </a:rPr>
              <a:t>Network Routing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>
                <a:solidFill>
                  <a:srgbClr val="897D86"/>
                </a:solidFill>
              </a:rPr>
              <a:t>Concluding Remarks and References</a:t>
            </a:r>
            <a:endParaRPr lang="en-GB" altLang="nb-NO" sz="2200" i="1"/>
          </a:p>
        </p:txBody>
      </p:sp>
      <p:sp>
        <p:nvSpPr>
          <p:cNvPr id="64515" name="Plassholder for dato 3">
            <a:extLst>
              <a:ext uri="{FF2B5EF4-FFF2-40B4-BE49-F238E27FC236}">
                <a16:creationId xmlns:a16="http://schemas.microsoft.com/office/drawing/2014/main" id="{6B6D79BC-072A-E637-2E2B-677746F043F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1F8EE54-84F2-214B-881C-89FA89D54C2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97E3178E-C6B2-E31F-B213-7E764DE3B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FEDED811-EBA3-5B30-1218-9F0BACC835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539750"/>
            <a:ext cx="9936163" cy="72548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Additional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Network topology – being a regular structure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What paths are possible for packets?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 Networks usually share paths among different pairs of devices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Routing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Which of the possible paths are allowable (valid) for packets?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Provides the set of operations needed to compute a valid path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A routing decision is taken at each intermediate node, but the routing tables is programmed by centralized controller, aka SDN (Software Defined Networking)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Arbitration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When are paths available for packets?</a:t>
            </a:r>
            <a:r>
              <a:rPr lang="en-GB" altLang="nb-NO" sz="1800" dirty="0"/>
              <a:t> (along with flow control)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Resolves packets requesting the same resources at the same time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For every arbitration, there is a winner and possibly many losers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Losers are buffered (lossless) or dropped on overflow (lossy)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Switching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How are paths allocated to packets?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winning packet (from arbitration) proceeds towards destination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Paths can be established one fragment at a time or in their entirety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Complexity and applied order depends on the category of the topology: </a:t>
            </a:r>
            <a:r>
              <a:rPr lang="en-GB" altLang="nb-NO" sz="1800" i="1" dirty="0">
                <a:solidFill>
                  <a:schemeClr val="accent2"/>
                </a:solidFill>
              </a:rPr>
              <a:t>shared-media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switched media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</p:txBody>
      </p:sp>
      <p:sp>
        <p:nvSpPr>
          <p:cNvPr id="66563" name="Plassholder for dato 3">
            <a:extLst>
              <a:ext uri="{FF2B5EF4-FFF2-40B4-BE49-F238E27FC236}">
                <a16:creationId xmlns:a16="http://schemas.microsoft.com/office/drawing/2014/main" id="{8CC0052D-74CA-7A52-D8A0-69983DAD58C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9C70A75-6A57-A54D-90E2-BEA2CEFFBF3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50AF2BE5-BEF6-BEF6-B937-4B58A54BB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68610" name="Rectangle 3">
            <a:extLst>
              <a:ext uri="{FF2B5EF4-FFF2-40B4-BE49-F238E27FC236}">
                <a16:creationId xmlns:a16="http://schemas.microsoft.com/office/drawing/2014/main" id="{D33F892C-05F4-B86D-823C-81001D2C0D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342741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Switched-based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Disjoint portions of the media are shared via switching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Switch fabric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Passive </a:t>
            </a:r>
            <a:r>
              <a:rPr lang="en-GB" altLang="nb-NO" i="1">
                <a:solidFill>
                  <a:schemeClr val="accent2"/>
                </a:solidFill>
              </a:rPr>
              <a:t>point-to-point links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Active </a:t>
            </a:r>
            <a:r>
              <a:rPr lang="en-GB" altLang="nb-NO" i="1">
                <a:solidFill>
                  <a:schemeClr val="accent2"/>
                </a:solidFill>
              </a:rPr>
              <a:t>switches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Dynamically establish communication between sets of source-destination pairs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Aggregate bandwidth can be many times higher than that of shared-media networks</a:t>
            </a:r>
          </a:p>
        </p:txBody>
      </p:sp>
      <p:sp>
        <p:nvSpPr>
          <p:cNvPr id="68611" name="Plassholder for dato 3">
            <a:extLst>
              <a:ext uri="{FF2B5EF4-FFF2-40B4-BE49-F238E27FC236}">
                <a16:creationId xmlns:a16="http://schemas.microsoft.com/office/drawing/2014/main" id="{204669B1-5F64-F6B4-D658-FE2B2884ADA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FB81334-4D22-C346-9552-6900B8C84CB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892964" name="Group 36">
            <a:extLst>
              <a:ext uri="{FF2B5EF4-FFF2-40B4-BE49-F238E27FC236}">
                <a16:creationId xmlns:a16="http://schemas.microsoft.com/office/drawing/2014/main" id="{1DF5A469-6051-A524-D147-2E75B7EAB5CE}"/>
              </a:ext>
            </a:extLst>
          </p:cNvPr>
          <p:cNvGrpSpPr>
            <a:grpSpLocks/>
          </p:cNvGrpSpPr>
          <p:nvPr/>
        </p:nvGrpSpPr>
        <p:grpSpPr bwMode="auto">
          <a:xfrm>
            <a:off x="4752975" y="5103813"/>
            <a:ext cx="2303463" cy="1555750"/>
            <a:chOff x="2994" y="3215"/>
            <a:chExt cx="1451" cy="980"/>
          </a:xfrm>
        </p:grpSpPr>
        <p:sp>
          <p:nvSpPr>
            <p:cNvPr id="68619" name="Line 22">
              <a:extLst>
                <a:ext uri="{FF2B5EF4-FFF2-40B4-BE49-F238E27FC236}">
                  <a16:creationId xmlns:a16="http://schemas.microsoft.com/office/drawing/2014/main" id="{7F1550AC-418C-7E96-1170-F45900EC1C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3243"/>
              <a:ext cx="187" cy="1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0" name="Line 23">
              <a:extLst>
                <a:ext uri="{FF2B5EF4-FFF2-40B4-BE49-F238E27FC236}">
                  <a16:creationId xmlns:a16="http://schemas.microsoft.com/office/drawing/2014/main" id="{3F512967-EB41-2D74-FA14-ABEF7C8E3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8" y="4059"/>
              <a:ext cx="182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1" name="Line 24">
              <a:extLst>
                <a:ext uri="{FF2B5EF4-FFF2-40B4-BE49-F238E27FC236}">
                  <a16:creationId xmlns:a16="http://schemas.microsoft.com/office/drawing/2014/main" id="{FB148622-9B69-8F0D-DE2E-BBABC1855F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2" y="3215"/>
              <a:ext cx="136" cy="1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2" name="Line 25">
              <a:extLst>
                <a:ext uri="{FF2B5EF4-FFF2-40B4-BE49-F238E27FC236}">
                  <a16:creationId xmlns:a16="http://schemas.microsoft.com/office/drawing/2014/main" id="{778D749C-2DE4-C04B-A46D-62D431CF39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39" y="4059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3" name="Freeform 29">
              <a:extLst>
                <a:ext uri="{FF2B5EF4-FFF2-40B4-BE49-F238E27FC236}">
                  <a16:creationId xmlns:a16="http://schemas.microsoft.com/office/drawing/2014/main" id="{C1E35D4C-F8CC-EF54-55D5-3828EE6A3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" y="3288"/>
              <a:ext cx="1451" cy="227"/>
            </a:xfrm>
            <a:custGeom>
              <a:avLst/>
              <a:gdLst>
                <a:gd name="T0" fmla="*/ 0 w 1451"/>
                <a:gd name="T1" fmla="*/ 0 h 227"/>
                <a:gd name="T2" fmla="*/ 317 w 1451"/>
                <a:gd name="T3" fmla="*/ 227 h 227"/>
                <a:gd name="T4" fmla="*/ 1179 w 1451"/>
                <a:gd name="T5" fmla="*/ 227 h 227"/>
                <a:gd name="T6" fmla="*/ 1451 w 1451"/>
                <a:gd name="T7" fmla="*/ 0 h 2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51" h="227">
                  <a:moveTo>
                    <a:pt x="0" y="0"/>
                  </a:moveTo>
                  <a:lnTo>
                    <a:pt x="317" y="227"/>
                  </a:lnTo>
                  <a:lnTo>
                    <a:pt x="1179" y="227"/>
                  </a:lnTo>
                  <a:lnTo>
                    <a:pt x="1451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4" name="Freeform 30">
              <a:extLst>
                <a:ext uri="{FF2B5EF4-FFF2-40B4-BE49-F238E27FC236}">
                  <a16:creationId xmlns:a16="http://schemas.microsoft.com/office/drawing/2014/main" id="{491EF532-331B-BE81-4A2E-9A1939E0C9E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994" y="3923"/>
              <a:ext cx="1451" cy="227"/>
            </a:xfrm>
            <a:custGeom>
              <a:avLst/>
              <a:gdLst>
                <a:gd name="T0" fmla="*/ 0 w 1451"/>
                <a:gd name="T1" fmla="*/ 0 h 227"/>
                <a:gd name="T2" fmla="*/ 317 w 1451"/>
                <a:gd name="T3" fmla="*/ 227 h 227"/>
                <a:gd name="T4" fmla="*/ 1179 w 1451"/>
                <a:gd name="T5" fmla="*/ 227 h 227"/>
                <a:gd name="T6" fmla="*/ 1451 w 1451"/>
                <a:gd name="T7" fmla="*/ 0 h 2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51" h="227">
                  <a:moveTo>
                    <a:pt x="0" y="0"/>
                  </a:moveTo>
                  <a:lnTo>
                    <a:pt x="317" y="227"/>
                  </a:lnTo>
                  <a:lnTo>
                    <a:pt x="1179" y="227"/>
                  </a:lnTo>
                  <a:lnTo>
                    <a:pt x="1451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5" name="Line 32">
              <a:extLst>
                <a:ext uri="{FF2B5EF4-FFF2-40B4-BE49-F238E27FC236}">
                  <a16:creationId xmlns:a16="http://schemas.microsoft.com/office/drawing/2014/main" id="{57CD66B8-2C85-5779-1FD1-1A7E184A2E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515"/>
              <a:ext cx="8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6" name="Line 33">
              <a:extLst>
                <a:ext uri="{FF2B5EF4-FFF2-40B4-BE49-F238E27FC236}">
                  <a16:creationId xmlns:a16="http://schemas.microsoft.com/office/drawing/2014/main" id="{3BBD294C-5CF3-EB94-F70D-9D0BE1E2E0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1" y="3515"/>
              <a:ext cx="8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7" name="Line 34">
              <a:extLst>
                <a:ext uri="{FF2B5EF4-FFF2-40B4-BE49-F238E27FC236}">
                  <a16:creationId xmlns:a16="http://schemas.microsoft.com/office/drawing/2014/main" id="{F94322EC-33B3-4C1C-6537-7986BAC5B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515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8" name="Line 35">
              <a:extLst>
                <a:ext uri="{FF2B5EF4-FFF2-40B4-BE49-F238E27FC236}">
                  <a16:creationId xmlns:a16="http://schemas.microsoft.com/office/drawing/2014/main" id="{05FEDFF6-1957-ACD0-8012-C01481D17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515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92959" name="Group 31">
            <a:extLst>
              <a:ext uri="{FF2B5EF4-FFF2-40B4-BE49-F238E27FC236}">
                <a16:creationId xmlns:a16="http://schemas.microsoft.com/office/drawing/2014/main" id="{2A697A39-6F78-7EA8-324E-A3F18343259C}"/>
              </a:ext>
            </a:extLst>
          </p:cNvPr>
          <p:cNvGrpSpPr>
            <a:grpSpLocks/>
          </p:cNvGrpSpPr>
          <p:nvPr/>
        </p:nvGrpSpPr>
        <p:grpSpPr bwMode="auto">
          <a:xfrm>
            <a:off x="3844925" y="4932363"/>
            <a:ext cx="4119563" cy="1943100"/>
            <a:chOff x="2422" y="3107"/>
            <a:chExt cx="2595" cy="1224"/>
          </a:xfrm>
        </p:grpSpPr>
        <p:sp>
          <p:nvSpPr>
            <p:cNvPr id="68614" name="Rectangle 6">
              <a:extLst>
                <a:ext uri="{FF2B5EF4-FFF2-40B4-BE49-F238E27FC236}">
                  <a16:creationId xmlns:a16="http://schemas.microsoft.com/office/drawing/2014/main" id="{F0F7FE89-7C99-CBC7-B149-752633CD2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" y="3107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5" name="Rectangle 7">
              <a:extLst>
                <a:ext uri="{FF2B5EF4-FFF2-40B4-BE49-F238E27FC236}">
                  <a16:creationId xmlns:a16="http://schemas.microsoft.com/office/drawing/2014/main" id="{794940EB-944A-BCF5-79C5-81CB2A6CF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" y="3968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6" name="Rectangle 8">
              <a:extLst>
                <a:ext uri="{FF2B5EF4-FFF2-40B4-BE49-F238E27FC236}">
                  <a16:creationId xmlns:a16="http://schemas.microsoft.com/office/drawing/2014/main" id="{34151974-7D4D-1780-3EC2-A5AAF9958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" y="3107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7" name="Rectangle 9">
              <a:extLst>
                <a:ext uri="{FF2B5EF4-FFF2-40B4-BE49-F238E27FC236}">
                  <a16:creationId xmlns:a16="http://schemas.microsoft.com/office/drawing/2014/main" id="{C8430FDA-2BDB-FD63-9F2E-C34A7E974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" y="3968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8" name="Cloud">
              <a:extLst>
                <a:ext uri="{FF2B5EF4-FFF2-40B4-BE49-F238E27FC236}">
                  <a16:creationId xmlns:a16="http://schemas.microsoft.com/office/drawing/2014/main" id="{889BF37D-3FFF-A35B-97E2-7B032297D85C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3057" y="3261"/>
              <a:ext cx="1345" cy="9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1 w 21600"/>
                <a:gd name="T13" fmla="*/ 3254 h 21600"/>
                <a:gd name="T14" fmla="*/ 17087 w 21600"/>
                <a:gd name="T15" fmla="*/ 1734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>
                <a:alpha val="7999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GB" altLang="nb-NO" sz="1400" b="1">
                  <a:solidFill>
                    <a:schemeClr val="tx1"/>
                  </a:solidFill>
                </a:rPr>
                <a:t>Switch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GB" altLang="nb-NO" sz="1400" b="1">
                  <a:solidFill>
                    <a:schemeClr val="tx1"/>
                  </a:solidFill>
                </a:rPr>
                <a:t>Fabric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2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2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9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2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2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92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6BF2FCAC-0609-2A73-9BC4-8F843DD84D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C5B2CE65-EB4A-8733-CDDA-988052C391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900" y="1112838"/>
            <a:ext cx="9720263" cy="59954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Comparison of Shared-media versus Switched-based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Shared-media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Low cost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Aggregate network bandwidth does not scale with #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Global arbitration scheme required (a possible bottleneck)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Time of flight increases with the number of end nodes</a:t>
            </a:r>
          </a:p>
          <a:p>
            <a:pPr marL="942975" lvl="2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Switched-based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Aggregate network bandwidth scales with number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Concurrent communication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Potentially much higher network effective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rgbClr val="FF0000"/>
                </a:solidFill>
              </a:rPr>
              <a:t>Beware:</a:t>
            </a:r>
            <a:r>
              <a:rPr lang="en-GB" altLang="nb-NO" dirty="0"/>
              <a:t> inefficient designs are possible</a:t>
            </a:r>
            <a:r>
              <a:rPr lang="en-GB" altLang="nb-NO" dirty="0">
                <a:solidFill>
                  <a:srgbClr val="FF0000"/>
                </a:solidFill>
              </a:rPr>
              <a:t>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 err="1"/>
              <a:t>Superlinear</a:t>
            </a:r>
            <a:r>
              <a:rPr lang="en-GB" altLang="nb-NO" dirty="0"/>
              <a:t> network cost but sublinear network effective bandwidth</a:t>
            </a:r>
          </a:p>
        </p:txBody>
      </p:sp>
      <p:sp>
        <p:nvSpPr>
          <p:cNvPr id="70659" name="Plassholder for dato 3">
            <a:extLst>
              <a:ext uri="{FF2B5EF4-FFF2-40B4-BE49-F238E27FC236}">
                <a16:creationId xmlns:a16="http://schemas.microsoft.com/office/drawing/2014/main" id="{FA80A62F-A20A-0A0A-DFE9-D06C5E71C26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BC53F8E-B11C-AB41-8C0E-F9A4AA9A5E6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3D9D2F-F647-144F-CAEF-B47614C34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610" y="2051645"/>
            <a:ext cx="1549400" cy="91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8BEB39-FA1B-C7E4-9BB9-FEAF58F1D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2360" y="1880195"/>
            <a:ext cx="1625600" cy="12573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0">
            <a:extLst>
              <a:ext uri="{FF2B5EF4-FFF2-40B4-BE49-F238E27FC236}">
                <a16:creationId xmlns:a16="http://schemas.microsoft.com/office/drawing/2014/main" id="{2EFA87CE-C866-F5FF-AF74-86C7953D98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2706" name="Rectangle 11">
            <a:extLst>
              <a:ext uri="{FF2B5EF4-FFF2-40B4-BE49-F238E27FC236}">
                <a16:creationId xmlns:a16="http://schemas.microsoft.com/office/drawing/2014/main" id="{D6C1ABC6-D2E6-9719-93C1-14DBB09225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</p:txBody>
      </p:sp>
      <p:sp>
        <p:nvSpPr>
          <p:cNvPr id="72707" name="Plassholder for dato 3">
            <a:extLst>
              <a:ext uri="{FF2B5EF4-FFF2-40B4-BE49-F238E27FC236}">
                <a16:creationId xmlns:a16="http://schemas.microsoft.com/office/drawing/2014/main" id="{67721673-4B55-9673-D176-F9E83B1EAD5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4086907-22E0-FA46-AC4B-2AD9CB14E565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833986" name="Group 2">
            <a:extLst>
              <a:ext uri="{FF2B5EF4-FFF2-40B4-BE49-F238E27FC236}">
                <a16:creationId xmlns:a16="http://schemas.microsoft.com/office/drawing/2014/main" id="{93B3C1A2-1C7C-6000-9393-E60440EC6D15}"/>
              </a:ext>
            </a:extLst>
          </p:cNvPr>
          <p:cNvGrpSpPr>
            <a:grpSpLocks/>
          </p:cNvGrpSpPr>
          <p:nvPr/>
        </p:nvGrpSpPr>
        <p:grpSpPr bwMode="auto">
          <a:xfrm>
            <a:off x="646113" y="2085975"/>
            <a:ext cx="8929687" cy="1300163"/>
            <a:chOff x="407" y="1041"/>
            <a:chExt cx="5625" cy="819"/>
          </a:xfrm>
        </p:grpSpPr>
        <p:sp>
          <p:nvSpPr>
            <p:cNvPr id="72717" name="Rectangle 3">
              <a:extLst>
                <a:ext uri="{FF2B5EF4-FFF2-40B4-BE49-F238E27FC236}">
                  <a16:creationId xmlns:a16="http://schemas.microsoft.com/office/drawing/2014/main" id="{FE310758-7E0E-93C7-0424-A15491CAB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" y="1041"/>
              <a:ext cx="5625" cy="45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2718" name="Text Box 4">
              <a:extLst>
                <a:ext uri="{FF2B5EF4-FFF2-40B4-BE49-F238E27FC236}">
                  <a16:creationId xmlns:a16="http://schemas.microsoft.com/office/drawing/2014/main" id="{B5103C58-7BAA-B71C-3E60-20935DA346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" y="1042"/>
              <a:ext cx="768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Packet size</a:t>
              </a:r>
            </a:p>
          </p:txBody>
        </p:sp>
        <p:sp>
          <p:nvSpPr>
            <p:cNvPr id="72719" name="Text Box 5">
              <a:extLst>
                <a:ext uri="{FF2B5EF4-FFF2-40B4-BE49-F238E27FC236}">
                  <a16:creationId xmlns:a16="http://schemas.microsoft.com/office/drawing/2014/main" id="{F26DB61C-BE01-87E1-C4FE-0F203DC80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6" y="1291"/>
              <a:ext cx="710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Bandwidth</a:t>
              </a:r>
            </a:p>
          </p:txBody>
        </p:sp>
        <p:sp>
          <p:nvSpPr>
            <p:cNvPr id="72720" name="Line 6">
              <a:extLst>
                <a:ext uri="{FF2B5EF4-FFF2-40B4-BE49-F238E27FC236}">
                  <a16:creationId xmlns:a16="http://schemas.microsoft.com/office/drawing/2014/main" id="{6E184D8A-1F6A-B721-ACC7-6C965ACD1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1" y="1268"/>
              <a:ext cx="68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1" name="Text Box 7">
              <a:extLst>
                <a:ext uri="{FF2B5EF4-FFF2-40B4-BE49-F238E27FC236}">
                  <a16:creationId xmlns:a16="http://schemas.microsoft.com/office/drawing/2014/main" id="{D90B6510-25A6-DAAD-3A08-5AE7A6A9F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" y="1166"/>
              <a:ext cx="5444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Latency = Sending overhead + (T</a:t>
              </a:r>
              <a:r>
                <a:rPr lang="en-GB" altLang="nb-NO" sz="1600" baseline="-33000">
                  <a:solidFill>
                    <a:schemeClr val="tx1"/>
                  </a:solidFill>
                </a:rPr>
                <a:t>TotalProp</a:t>
              </a:r>
              <a:r>
                <a:rPr lang="en-GB" altLang="nb-NO" sz="1600">
                  <a:solidFill>
                    <a:schemeClr val="tx1"/>
                  </a:solidFill>
                </a:rPr>
                <a:t> + </a:t>
              </a:r>
              <a:r>
                <a:rPr lang="en-GB" altLang="nb-NO" sz="1600" b="1" i="1">
                  <a:solidFill>
                    <a:srgbClr val="FF5050"/>
                  </a:solidFill>
                </a:rPr>
                <a:t>T</a:t>
              </a:r>
              <a:r>
                <a:rPr lang="en-GB" altLang="nb-NO" sz="1600" b="1" i="1" baseline="-33000">
                  <a:solidFill>
                    <a:srgbClr val="FF5050"/>
                  </a:solidFill>
                </a:rPr>
                <a:t>R</a:t>
              </a:r>
              <a:r>
                <a:rPr lang="en-GB" altLang="nb-NO" sz="1600" b="1" i="1">
                  <a:solidFill>
                    <a:srgbClr val="FF5050"/>
                  </a:solidFill>
                </a:rPr>
                <a:t> + T</a:t>
              </a:r>
              <a:r>
                <a:rPr lang="en-GB" altLang="nb-NO" sz="1600" b="1" i="1" baseline="-33000">
                  <a:solidFill>
                    <a:srgbClr val="FF5050"/>
                  </a:solidFill>
                </a:rPr>
                <a:t>A</a:t>
              </a:r>
              <a:r>
                <a:rPr lang="en-GB" altLang="nb-NO" sz="1600" b="1" i="1">
                  <a:solidFill>
                    <a:srgbClr val="FF5050"/>
                  </a:solidFill>
                </a:rPr>
                <a:t> + T</a:t>
              </a:r>
              <a:r>
                <a:rPr lang="en-GB" altLang="nb-NO" sz="1600" b="1" i="1" baseline="-33000">
                  <a:solidFill>
                    <a:srgbClr val="FF5050"/>
                  </a:solidFill>
                </a:rPr>
                <a:t>S</a:t>
              </a:r>
              <a:r>
                <a:rPr lang="en-GB" altLang="nb-NO" sz="1600">
                  <a:solidFill>
                    <a:schemeClr val="tx1"/>
                  </a:solidFill>
                </a:rPr>
                <a:t>) +                      + Receiving overhead</a:t>
              </a:r>
            </a:p>
          </p:txBody>
        </p:sp>
        <p:sp>
          <p:nvSpPr>
            <p:cNvPr id="72722" name="Text Box 8">
              <a:extLst>
                <a:ext uri="{FF2B5EF4-FFF2-40B4-BE49-F238E27FC236}">
                  <a16:creationId xmlns:a16="http://schemas.microsoft.com/office/drawing/2014/main" id="{36D5AEFD-68A1-7DAE-588D-EB47F94CD1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1655"/>
              <a:ext cx="2594" cy="205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lower bound (contention delay not included)</a:t>
              </a:r>
            </a:p>
          </p:txBody>
        </p:sp>
        <p:sp>
          <p:nvSpPr>
            <p:cNvPr id="72723" name="Line 9">
              <a:extLst>
                <a:ext uri="{FF2B5EF4-FFF2-40B4-BE49-F238E27FC236}">
                  <a16:creationId xmlns:a16="http://schemas.microsoft.com/office/drawing/2014/main" id="{F986B59A-4B13-415E-73E0-4E7EE8F514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9" y="1519"/>
              <a:ext cx="276" cy="2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33996" name="Text Box 12">
            <a:extLst>
              <a:ext uri="{FF2B5EF4-FFF2-40B4-BE49-F238E27FC236}">
                <a16:creationId xmlns:a16="http://schemas.microsoft.com/office/drawing/2014/main" id="{17E5F10C-6AC1-4E14-E559-B28FD611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8" y="2989263"/>
            <a:ext cx="2767012" cy="10064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T</a:t>
            </a:r>
            <a:r>
              <a:rPr lang="en-GB" altLang="nb-NO" sz="1600" b="1" i="1" baseline="-33000">
                <a:solidFill>
                  <a:srgbClr val="FF5050"/>
                </a:solidFill>
              </a:rPr>
              <a:t>R</a:t>
            </a:r>
            <a:r>
              <a:rPr lang="en-GB" altLang="nb-NO" sz="1600" b="1">
                <a:solidFill>
                  <a:srgbClr val="FF5050"/>
                </a:solidFill>
              </a:rPr>
              <a:t> = routing delay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T</a:t>
            </a:r>
            <a:r>
              <a:rPr lang="en-GB" altLang="nb-NO" sz="1600" b="1" i="1" baseline="-33000">
                <a:solidFill>
                  <a:srgbClr val="FF5050"/>
                </a:solidFill>
              </a:rPr>
              <a:t>A</a:t>
            </a:r>
            <a:r>
              <a:rPr lang="en-GB" altLang="nb-NO" sz="1600" b="1">
                <a:solidFill>
                  <a:srgbClr val="FF5050"/>
                </a:solidFill>
              </a:rPr>
              <a:t> = arbitration delay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T</a:t>
            </a:r>
            <a:r>
              <a:rPr lang="en-GB" altLang="nb-NO" sz="1600" b="1" i="1" baseline="-33000">
                <a:solidFill>
                  <a:srgbClr val="FF5050"/>
                </a:solidFill>
              </a:rPr>
              <a:t>S</a:t>
            </a:r>
            <a:r>
              <a:rPr lang="en-GB" altLang="nb-NO" sz="1600" b="1">
                <a:solidFill>
                  <a:srgbClr val="FF5050"/>
                </a:solidFill>
              </a:rPr>
              <a:t> = switching delay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>
                <a:solidFill>
                  <a:schemeClr val="tx1"/>
                </a:solidFill>
              </a:rPr>
              <a:t>T</a:t>
            </a:r>
            <a:r>
              <a:rPr lang="en-GB" altLang="nb-NO" sz="1600" baseline="-33000">
                <a:solidFill>
                  <a:schemeClr val="tx1"/>
                </a:solidFill>
              </a:rPr>
              <a:t>TotalProp</a:t>
            </a:r>
            <a:r>
              <a:rPr lang="en-GB" altLang="nb-NO" sz="1600">
                <a:solidFill>
                  <a:schemeClr val="tx1"/>
                </a:solidFill>
              </a:rPr>
              <a:t> = propagation delay</a:t>
            </a:r>
          </a:p>
        </p:txBody>
      </p:sp>
      <p:sp>
        <p:nvSpPr>
          <p:cNvPr id="1833997" name="Text Box 13">
            <a:extLst>
              <a:ext uri="{FF2B5EF4-FFF2-40B4-BE49-F238E27FC236}">
                <a16:creationId xmlns:a16="http://schemas.microsoft.com/office/drawing/2014/main" id="{8D636C3F-EA49-DD76-7176-C2B4B2922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6011863"/>
            <a:ext cx="8582025" cy="3254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σ</a:t>
            </a:r>
            <a:r>
              <a:rPr lang="en-GB" altLang="nb-NO" sz="1600">
                <a:solidFill>
                  <a:schemeClr val="tx1"/>
                </a:solidFill>
              </a:rPr>
              <a:t> </a:t>
            </a:r>
            <a:r>
              <a:rPr lang="en-GB" altLang="nb-NO" sz="1600" b="1">
                <a:solidFill>
                  <a:srgbClr val="FF5050"/>
                </a:solidFill>
              </a:rPr>
              <a:t>= average reception factor (contention at reception links due to application behavior)</a:t>
            </a:r>
          </a:p>
        </p:txBody>
      </p:sp>
      <p:grpSp>
        <p:nvGrpSpPr>
          <p:cNvPr id="1834004" name="Group 20">
            <a:extLst>
              <a:ext uri="{FF2B5EF4-FFF2-40B4-BE49-F238E27FC236}">
                <a16:creationId xmlns:a16="http://schemas.microsoft.com/office/drawing/2014/main" id="{BE151F30-4BD9-36EA-FE81-1407EC835F08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4211638"/>
            <a:ext cx="7943850" cy="1657350"/>
            <a:chOff x="726" y="2154"/>
            <a:chExt cx="5004" cy="1044"/>
          </a:xfrm>
        </p:grpSpPr>
        <p:grpSp>
          <p:nvGrpSpPr>
            <p:cNvPr id="72712" name="Group 21">
              <a:extLst>
                <a:ext uri="{FF2B5EF4-FFF2-40B4-BE49-F238E27FC236}">
                  <a16:creationId xmlns:a16="http://schemas.microsoft.com/office/drawing/2014/main" id="{F7C97F22-61AC-483C-A1DA-6D0D7B3DCB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6" y="2517"/>
              <a:ext cx="4899" cy="681"/>
              <a:chOff x="453" y="3061"/>
              <a:chExt cx="4899" cy="681"/>
            </a:xfrm>
          </p:grpSpPr>
          <p:sp>
            <p:nvSpPr>
              <p:cNvPr id="72715" name="Rectangle 22">
                <a:extLst>
                  <a:ext uri="{FF2B5EF4-FFF2-40B4-BE49-F238E27FC236}">
                    <a16:creationId xmlns:a16="http://schemas.microsoft.com/office/drawing/2014/main" id="{5A97312C-866A-36C2-F688-2EE575D043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" y="3061"/>
                <a:ext cx="4899" cy="681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72716" name="Text Box 23">
                <a:extLst>
                  <a:ext uri="{FF2B5EF4-FFF2-40B4-BE49-F238E27FC236}">
                    <a16:creationId xmlns:a16="http://schemas.microsoft.com/office/drawing/2014/main" id="{07AF5234-FBA2-B9EA-833A-75C902A259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2" y="3175"/>
                <a:ext cx="4549" cy="4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64" tIns="44982" rIns="89964" bIns="44982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700">
                    <a:solidFill>
                      <a:schemeClr val="tx1"/>
                    </a:solidFill>
                  </a:rPr>
                  <a:t>Effective bandwidth = min (BW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NetworkInjection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</a:t>
                </a:r>
                <a:r>
                  <a:rPr lang="en-GB" altLang="nb-NO" sz="1700" b="1" i="1">
                    <a:solidFill>
                      <a:srgbClr val="FF5050"/>
                    </a:solidFill>
                  </a:rPr>
                  <a:t>σ ×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NetworkReception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)</a:t>
                </a:r>
              </a:p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endParaRPr lang="en-GB" altLang="nb-NO" sz="1700">
                  <a:solidFill>
                    <a:schemeClr val="tx1"/>
                  </a:solidFill>
                </a:endParaRPr>
              </a:p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700">
                    <a:solidFill>
                      <a:schemeClr val="tx1"/>
                    </a:solidFill>
                  </a:rPr>
                  <a:t>                                = min (N ×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LinkInjection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</a:t>
                </a:r>
                <a:r>
                  <a:rPr lang="en-GB" altLang="nb-NO" sz="1700" b="1" i="1">
                    <a:solidFill>
                      <a:srgbClr val="FF5050"/>
                    </a:solidFill>
                  </a:rPr>
                  <a:t>σ ×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 N ×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LinkReception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)</a:t>
                </a:r>
              </a:p>
            </p:txBody>
          </p:sp>
        </p:grpSp>
        <p:sp>
          <p:nvSpPr>
            <p:cNvPr id="72713" name="Text Box 24">
              <a:extLst>
                <a:ext uri="{FF2B5EF4-FFF2-40B4-BE49-F238E27FC236}">
                  <a16:creationId xmlns:a16="http://schemas.microsoft.com/office/drawing/2014/main" id="{D597408F-8D8E-4FBB-D62C-620E995101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2154"/>
              <a:ext cx="3099" cy="21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64" tIns="44982" rIns="89964" bIns="44982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700">
                  <a:solidFill>
                    <a:schemeClr val="tx1"/>
                  </a:solidFill>
                </a:rPr>
                <a:t>upper bound (</a:t>
              </a:r>
              <a:r>
                <a:rPr lang="en-GB" altLang="nb-NO" sz="1600">
                  <a:solidFill>
                    <a:schemeClr val="tx1"/>
                  </a:solidFill>
                </a:rPr>
                <a:t>contention</a:t>
              </a:r>
              <a:r>
                <a:rPr lang="en-GB" altLang="nb-NO" sz="1700">
                  <a:solidFill>
                    <a:schemeClr val="tx1"/>
                  </a:solidFill>
                </a:rPr>
                <a:t> effects not </a:t>
              </a:r>
              <a:r>
                <a:rPr lang="en-GB" altLang="nb-NO" sz="1700" i="1" u="sng">
                  <a:solidFill>
                    <a:schemeClr val="tx1"/>
                  </a:solidFill>
                </a:rPr>
                <a:t>fully</a:t>
              </a:r>
              <a:r>
                <a:rPr lang="en-GB" altLang="nb-NO" sz="1700">
                  <a:solidFill>
                    <a:schemeClr val="tx1"/>
                  </a:solidFill>
                </a:rPr>
                <a:t> included)</a:t>
              </a:r>
            </a:p>
          </p:txBody>
        </p:sp>
        <p:sp>
          <p:nvSpPr>
            <p:cNvPr id="72714" name="Line 25">
              <a:extLst>
                <a:ext uri="{FF2B5EF4-FFF2-40B4-BE49-F238E27FC236}">
                  <a16:creationId xmlns:a16="http://schemas.microsoft.com/office/drawing/2014/main" id="{3A351003-A088-5192-4870-2C7887B6B7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13" y="2248"/>
              <a:ext cx="322" cy="2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3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3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3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3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33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33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34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34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34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33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33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33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996" grpId="0" animBg="1"/>
      <p:bldP spid="183399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3">
            <a:extLst>
              <a:ext uri="{FF2B5EF4-FFF2-40B4-BE49-F238E27FC236}">
                <a16:creationId xmlns:a16="http://schemas.microsoft.com/office/drawing/2014/main" id="{D2278E58-4DD0-C78D-964C-201F9455E1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4754" name="Rectangle 4">
            <a:extLst>
              <a:ext uri="{FF2B5EF4-FFF2-40B4-BE49-F238E27FC236}">
                <a16:creationId xmlns:a16="http://schemas.microsoft.com/office/drawing/2014/main" id="{554EA29A-9F7C-53F7-9252-8C2CE5E6A0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</a:t>
            </a:r>
            <a:r>
              <a:rPr lang="en-GB" altLang="nb-NO" u="sng"/>
              <a:t>Effective Bandwidth</a:t>
            </a:r>
          </a:p>
        </p:txBody>
      </p:sp>
      <p:sp>
        <p:nvSpPr>
          <p:cNvPr id="74755" name="Plassholder for dato 3">
            <a:extLst>
              <a:ext uri="{FF2B5EF4-FFF2-40B4-BE49-F238E27FC236}">
                <a16:creationId xmlns:a16="http://schemas.microsoft.com/office/drawing/2014/main" id="{088759F5-03ED-C2E6-9505-1FF01DCCBA3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0BA33D5-F2C4-7542-994F-31991878988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439746" name="Rectangle 2">
            <a:extLst>
              <a:ext uri="{FF2B5EF4-FFF2-40B4-BE49-F238E27FC236}">
                <a16:creationId xmlns:a16="http://schemas.microsoft.com/office/drawing/2014/main" id="{2BC3F636-BE9B-EA74-6443-A4E5EA737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2916238"/>
            <a:ext cx="6553200" cy="719137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39749" name="Line 5">
            <a:extLst>
              <a:ext uri="{FF2B5EF4-FFF2-40B4-BE49-F238E27FC236}">
                <a16:creationId xmlns:a16="http://schemas.microsoft.com/office/drawing/2014/main" id="{50D380CC-1954-9AD2-AFAF-3F295668249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439750" name="Group 6">
            <a:extLst>
              <a:ext uri="{FF2B5EF4-FFF2-40B4-BE49-F238E27FC236}">
                <a16:creationId xmlns:a16="http://schemas.microsoft.com/office/drawing/2014/main" id="{E378FA14-B378-D2B1-E620-D80A6044833D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6226175"/>
            <a:ext cx="2952750" cy="649288"/>
            <a:chOff x="1587" y="1020"/>
            <a:chExt cx="3160" cy="788"/>
          </a:xfrm>
        </p:grpSpPr>
        <p:sp>
          <p:nvSpPr>
            <p:cNvPr id="74782" name="Cloud">
              <a:extLst>
                <a:ext uri="{FF2B5EF4-FFF2-40B4-BE49-F238E27FC236}">
                  <a16:creationId xmlns:a16="http://schemas.microsoft.com/office/drawing/2014/main" id="{77A2F1A9-F6A1-0EBA-EA1A-D223309CE30E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2631" y="1020"/>
              <a:ext cx="1074" cy="7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5 h 21600"/>
                <a:gd name="T14" fmla="*/ 17095 w 21600"/>
                <a:gd name="T15" fmla="*/ 173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GB" altLang="nb-NO" sz="1000" b="1">
                  <a:solidFill>
                    <a:schemeClr val="tx1"/>
                  </a:solidFill>
                </a:rPr>
                <a:t>int. network</a:t>
              </a:r>
            </a:p>
          </p:txBody>
        </p:sp>
        <p:sp>
          <p:nvSpPr>
            <p:cNvPr id="74783" name="AutoShape 8">
              <a:extLst>
                <a:ext uri="{FF2B5EF4-FFF2-40B4-BE49-F238E27FC236}">
                  <a16:creationId xmlns:a16="http://schemas.microsoft.com/office/drawing/2014/main" id="{2EE4E608-62A4-E54D-554D-8CBC2BA08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A</a:t>
              </a:r>
            </a:p>
          </p:txBody>
        </p:sp>
        <p:sp>
          <p:nvSpPr>
            <p:cNvPr id="74784" name="AutoShape 9">
              <a:extLst>
                <a:ext uri="{FF2B5EF4-FFF2-40B4-BE49-F238E27FC236}">
                  <a16:creationId xmlns:a16="http://schemas.microsoft.com/office/drawing/2014/main" id="{546B3B42-2D44-E7FA-234E-E2FF3BE97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B</a:t>
              </a:r>
            </a:p>
          </p:txBody>
        </p:sp>
        <p:grpSp>
          <p:nvGrpSpPr>
            <p:cNvPr id="74785" name="Group 10">
              <a:extLst>
                <a:ext uri="{FF2B5EF4-FFF2-40B4-BE49-F238E27FC236}">
                  <a16:creationId xmlns:a16="http://schemas.microsoft.com/office/drawing/2014/main" id="{ADDF84F8-39DE-88D9-9EA2-1AF3DDC7F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1202"/>
              <a:ext cx="1755" cy="181"/>
              <a:chOff x="2508" y="2971"/>
              <a:chExt cx="1755" cy="181"/>
            </a:xfrm>
          </p:grpSpPr>
          <p:grpSp>
            <p:nvGrpSpPr>
              <p:cNvPr id="74795" name="Group 11">
                <a:extLst>
                  <a:ext uri="{FF2B5EF4-FFF2-40B4-BE49-F238E27FC236}">
                    <a16:creationId xmlns:a16="http://schemas.microsoft.com/office/drawing/2014/main" id="{9B7918E4-DF4D-CED0-7226-8FD8356896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08" y="2971"/>
                <a:ext cx="1755" cy="181"/>
                <a:chOff x="3945" y="1156"/>
                <a:chExt cx="1755" cy="181"/>
              </a:xfrm>
            </p:grpSpPr>
            <p:sp>
              <p:nvSpPr>
                <p:cNvPr id="74797" name="Rectangle 12">
                  <a:extLst>
                    <a:ext uri="{FF2B5EF4-FFF2-40B4-BE49-F238E27FC236}">
                      <a16:creationId xmlns:a16="http://schemas.microsoft.com/office/drawing/2014/main" id="{B7DC6579-BB98-D2B6-2178-F796A8EE97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7" y="1156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8" name="Rectangle 13">
                  <a:extLst>
                    <a:ext uri="{FF2B5EF4-FFF2-40B4-BE49-F238E27FC236}">
                      <a16:creationId xmlns:a16="http://schemas.microsoft.com/office/drawing/2014/main" id="{B708710C-C816-B642-2704-E91E7660BB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8" y="1156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9" name="Rectangle 14">
                  <a:extLst>
                    <a:ext uri="{FF2B5EF4-FFF2-40B4-BE49-F238E27FC236}">
                      <a16:creationId xmlns:a16="http://schemas.microsoft.com/office/drawing/2014/main" id="{F94C8031-1D13-8BB8-5CD1-EA1C24AB12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9" y="1156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800" name="Line 15">
                  <a:extLst>
                    <a:ext uri="{FF2B5EF4-FFF2-40B4-BE49-F238E27FC236}">
                      <a16:creationId xmlns:a16="http://schemas.microsoft.com/office/drawing/2014/main" id="{97FAEE39-F8DB-E2F4-6160-A34BD11C6D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37" y="1156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801" name="Line 16">
                  <a:extLst>
                    <a:ext uri="{FF2B5EF4-FFF2-40B4-BE49-F238E27FC236}">
                      <a16:creationId xmlns:a16="http://schemas.microsoft.com/office/drawing/2014/main" id="{1043E5DD-3E62-6BC8-206A-A4D59FF174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37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802" name="Line 17">
                  <a:extLst>
                    <a:ext uri="{FF2B5EF4-FFF2-40B4-BE49-F238E27FC236}">
                      <a16:creationId xmlns:a16="http://schemas.microsoft.com/office/drawing/2014/main" id="{9DB6F7F9-BACD-D97B-08E4-1D06DF7D4B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5" y="1247"/>
                  <a:ext cx="14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4796" name="Rectangle 18">
                <a:extLst>
                  <a:ext uri="{FF2B5EF4-FFF2-40B4-BE49-F238E27FC236}">
                    <a16:creationId xmlns:a16="http://schemas.microsoft.com/office/drawing/2014/main" id="{66E4BDE0-2FA1-91C7-D94E-2F9A6BFAD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1" y="3016"/>
                <a:ext cx="953" cy="9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74786" name="Group 19">
              <a:extLst>
                <a:ext uri="{FF2B5EF4-FFF2-40B4-BE49-F238E27FC236}">
                  <a16:creationId xmlns:a16="http://schemas.microsoft.com/office/drawing/2014/main" id="{522CAE41-7E97-DB7B-20E4-6CFA643332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1383"/>
              <a:ext cx="1784" cy="181"/>
              <a:chOff x="2041" y="3152"/>
              <a:chExt cx="1784" cy="181"/>
            </a:xfrm>
          </p:grpSpPr>
          <p:grpSp>
            <p:nvGrpSpPr>
              <p:cNvPr id="74787" name="Group 20">
                <a:extLst>
                  <a:ext uri="{FF2B5EF4-FFF2-40B4-BE49-F238E27FC236}">
                    <a16:creationId xmlns:a16="http://schemas.microsoft.com/office/drawing/2014/main" id="{9512BEFE-DD07-505F-4AE4-61A6CB130E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152"/>
                <a:ext cx="1784" cy="181"/>
                <a:chOff x="3478" y="1337"/>
                <a:chExt cx="1784" cy="181"/>
              </a:xfrm>
            </p:grpSpPr>
            <p:sp>
              <p:nvSpPr>
                <p:cNvPr id="74789" name="Rectangle 21">
                  <a:extLst>
                    <a:ext uri="{FF2B5EF4-FFF2-40B4-BE49-F238E27FC236}">
                      <a16:creationId xmlns:a16="http://schemas.microsoft.com/office/drawing/2014/main" id="{962257FD-F184-C56C-AC47-5C270BB56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8" y="1337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0" name="Rectangle 22">
                  <a:extLst>
                    <a:ext uri="{FF2B5EF4-FFF2-40B4-BE49-F238E27FC236}">
                      <a16:creationId xmlns:a16="http://schemas.microsoft.com/office/drawing/2014/main" id="{139AC7BB-A0E0-8E2E-8324-91768F0249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9" y="1337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1" name="Rectangle 23">
                  <a:extLst>
                    <a:ext uri="{FF2B5EF4-FFF2-40B4-BE49-F238E27FC236}">
                      <a16:creationId xmlns:a16="http://schemas.microsoft.com/office/drawing/2014/main" id="{97535E51-4488-3603-0048-23C5C84759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0" y="1337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2" name="Line 24">
                  <a:extLst>
                    <a:ext uri="{FF2B5EF4-FFF2-40B4-BE49-F238E27FC236}">
                      <a16:creationId xmlns:a16="http://schemas.microsoft.com/office/drawing/2014/main" id="{BEE36455-688B-D834-DA30-F92432882C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51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793" name="Line 25">
                  <a:extLst>
                    <a:ext uri="{FF2B5EF4-FFF2-40B4-BE49-F238E27FC236}">
                      <a16:creationId xmlns:a16="http://schemas.microsoft.com/office/drawing/2014/main" id="{C0A94E8B-4643-A900-CF9F-6F0CBD7B21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51" y="151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794" name="Line 26">
                  <a:extLst>
                    <a:ext uri="{FF2B5EF4-FFF2-40B4-BE49-F238E27FC236}">
                      <a16:creationId xmlns:a16="http://schemas.microsoft.com/office/drawing/2014/main" id="{885AA282-A587-794E-23CA-D5B661CA6B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4" y="1428"/>
                  <a:ext cx="149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4788" name="Rectangle 27">
                <a:extLst>
                  <a:ext uri="{FF2B5EF4-FFF2-40B4-BE49-F238E27FC236}">
                    <a16:creationId xmlns:a16="http://schemas.microsoft.com/office/drawing/2014/main" id="{D018B8CB-3BE1-A132-ACCA-4B3FA7E11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1" y="3197"/>
                <a:ext cx="953" cy="9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74759" name="Group 55">
            <a:extLst>
              <a:ext uri="{FF2B5EF4-FFF2-40B4-BE49-F238E27FC236}">
                <a16:creationId xmlns:a16="http://schemas.microsoft.com/office/drawing/2014/main" id="{52E4A132-6A95-2FCA-B3B1-AD1F19B78483}"/>
              </a:ext>
            </a:extLst>
          </p:cNvPr>
          <p:cNvGrpSpPr>
            <a:grpSpLocks/>
          </p:cNvGrpSpPr>
          <p:nvPr/>
        </p:nvGrpSpPr>
        <p:grpSpPr bwMode="auto">
          <a:xfrm>
            <a:off x="601663" y="1835150"/>
            <a:ext cx="9407525" cy="3097213"/>
            <a:chOff x="379" y="1156"/>
            <a:chExt cx="5926" cy="1951"/>
          </a:xfrm>
        </p:grpSpPr>
        <p:sp>
          <p:nvSpPr>
            <p:cNvPr id="74775" name="Text Box 56">
              <a:extLst>
                <a:ext uri="{FF2B5EF4-FFF2-40B4-BE49-F238E27FC236}">
                  <a16:creationId xmlns:a16="http://schemas.microsoft.com/office/drawing/2014/main" id="{7E5E78BE-3434-97D9-8BCA-EDD8AF8FFF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" y="1796"/>
              <a:ext cx="84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Injection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74776" name="Text Box 57">
              <a:extLst>
                <a:ext uri="{FF2B5EF4-FFF2-40B4-BE49-F238E27FC236}">
                  <a16:creationId xmlns:a16="http://schemas.microsoft.com/office/drawing/2014/main" id="{810FB17D-437F-1ABA-1F8F-126921E604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" y="2521"/>
              <a:ext cx="84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injection</a:t>
              </a:r>
            </a:p>
          </p:txBody>
        </p:sp>
        <p:sp>
          <p:nvSpPr>
            <p:cNvPr id="74777" name="Text Box 58">
              <a:extLst>
                <a:ext uri="{FF2B5EF4-FFF2-40B4-BE49-F238E27FC236}">
                  <a16:creationId xmlns:a16="http://schemas.microsoft.com/office/drawing/2014/main" id="{C8B75102-D4BF-29D2-49A0-E7AC90D93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2" y="1837"/>
              <a:ext cx="92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Reception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74778" name="Text Box 59">
              <a:extLst>
                <a:ext uri="{FF2B5EF4-FFF2-40B4-BE49-F238E27FC236}">
                  <a16:creationId xmlns:a16="http://schemas.microsoft.com/office/drawing/2014/main" id="{F54D4668-DAD9-FAD7-C497-7382739BE8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2" y="2476"/>
              <a:ext cx="92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reception</a:t>
              </a:r>
            </a:p>
          </p:txBody>
        </p:sp>
        <p:sp>
          <p:nvSpPr>
            <p:cNvPr id="74779" name="Text Box 60">
              <a:extLst>
                <a:ext uri="{FF2B5EF4-FFF2-40B4-BE49-F238E27FC236}">
                  <a16:creationId xmlns:a16="http://schemas.microsoft.com/office/drawing/2014/main" id="{2AEB8D8B-4936-5F2A-459F-7B5B8A8F1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1" y="2517"/>
              <a:ext cx="92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Aggregate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74780" name="Line 61">
              <a:extLst>
                <a:ext uri="{FF2B5EF4-FFF2-40B4-BE49-F238E27FC236}">
                  <a16:creationId xmlns:a16="http://schemas.microsoft.com/office/drawing/2014/main" id="{2C946C2E-8E6D-FBFF-E27A-BFBFFDD05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1156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4781" name="Line 62">
              <a:extLst>
                <a:ext uri="{FF2B5EF4-FFF2-40B4-BE49-F238E27FC236}">
                  <a16:creationId xmlns:a16="http://schemas.microsoft.com/office/drawing/2014/main" id="{F726689D-2FAA-C339-EBEA-6A37F22392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2" y="1156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439807" name="Line 63">
            <a:extLst>
              <a:ext uri="{FF2B5EF4-FFF2-40B4-BE49-F238E27FC236}">
                <a16:creationId xmlns:a16="http://schemas.microsoft.com/office/drawing/2014/main" id="{27B749CE-F01B-FC51-280C-30FD0F18E2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39808" name="Line 64">
            <a:extLst>
              <a:ext uri="{FF2B5EF4-FFF2-40B4-BE49-F238E27FC236}">
                <a16:creationId xmlns:a16="http://schemas.microsoft.com/office/drawing/2014/main" id="{5D1496F6-760D-C572-2F4C-2E8E0EFE48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4762" name="Text Box 71">
            <a:extLst>
              <a:ext uri="{FF2B5EF4-FFF2-40B4-BE49-F238E27FC236}">
                <a16:creationId xmlns:a16="http://schemas.microsoft.com/office/drawing/2014/main" id="{806F9F73-7C1B-7CD7-8F1D-A6E8E52EA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838" y="5546725"/>
            <a:ext cx="180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" altLang="nb-NO" sz="16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pSp>
        <p:nvGrpSpPr>
          <p:cNvPr id="1439817" name="Group 73">
            <a:extLst>
              <a:ext uri="{FF2B5EF4-FFF2-40B4-BE49-F238E27FC236}">
                <a16:creationId xmlns:a16="http://schemas.microsoft.com/office/drawing/2014/main" id="{B4D272E2-24EA-13EB-9E15-F0008B999EE2}"/>
              </a:ext>
            </a:extLst>
          </p:cNvPr>
          <p:cNvGrpSpPr>
            <a:grpSpLocks/>
          </p:cNvGrpSpPr>
          <p:nvPr/>
        </p:nvGrpSpPr>
        <p:grpSpPr bwMode="auto">
          <a:xfrm>
            <a:off x="1655763" y="5724525"/>
            <a:ext cx="1368425" cy="576263"/>
            <a:chOff x="1043" y="3606"/>
            <a:chExt cx="862" cy="363"/>
          </a:xfrm>
        </p:grpSpPr>
        <p:sp>
          <p:nvSpPr>
            <p:cNvPr id="74769" name="Rectangle 65">
              <a:extLst>
                <a:ext uri="{FF2B5EF4-FFF2-40B4-BE49-F238E27FC236}">
                  <a16:creationId xmlns:a16="http://schemas.microsoft.com/office/drawing/2014/main" id="{E60F9490-433B-B06D-4BFC-CB4A6B029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0" name="Rectangle 66">
              <a:extLst>
                <a:ext uri="{FF2B5EF4-FFF2-40B4-BE49-F238E27FC236}">
                  <a16:creationId xmlns:a16="http://schemas.microsoft.com/office/drawing/2014/main" id="{BA9D1F17-62A4-57C0-BC29-905AE9D37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1" name="Rectangle 67">
              <a:extLst>
                <a:ext uri="{FF2B5EF4-FFF2-40B4-BE49-F238E27FC236}">
                  <a16:creationId xmlns:a16="http://schemas.microsoft.com/office/drawing/2014/main" id="{FB71F976-72B6-25E8-1CB1-53508225B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6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2" name="Rectangle 68">
              <a:extLst>
                <a:ext uri="{FF2B5EF4-FFF2-40B4-BE49-F238E27FC236}">
                  <a16:creationId xmlns:a16="http://schemas.microsoft.com/office/drawing/2014/main" id="{37B92BF5-F5E0-5E88-4DA0-4DE60FE5B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3" name="Line 70">
              <a:extLst>
                <a:ext uri="{FF2B5EF4-FFF2-40B4-BE49-F238E27FC236}">
                  <a16:creationId xmlns:a16="http://schemas.microsoft.com/office/drawing/2014/main" id="{1C84C6F2-4AF6-5C9B-4F92-DA89EC16A7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3969"/>
              <a:ext cx="590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4774" name="Text Box 72">
              <a:extLst>
                <a:ext uri="{FF2B5EF4-FFF2-40B4-BE49-F238E27FC236}">
                  <a16:creationId xmlns:a16="http://schemas.microsoft.com/office/drawing/2014/main" id="{E2542146-B952-0D0C-EE5B-853264B900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4" y="3606"/>
              <a:ext cx="4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l-GR" altLang="nb-NO" sz="1600" i="1">
                  <a:solidFill>
                    <a:srgbClr val="FF0000"/>
                  </a:solidFill>
                  <a:latin typeface="Tahoma" panose="020B0604030504040204" pitchFamily="34" charset="0"/>
                </a:rPr>
                <a:t>σ</a:t>
              </a:r>
              <a:r>
                <a:rPr lang="es-ES" altLang="nb-NO" sz="1600" i="1">
                  <a:solidFill>
                    <a:srgbClr val="FF0000"/>
                  </a:solidFill>
                  <a:latin typeface="Tahoma" panose="020B0604030504040204" pitchFamily="34" charset="0"/>
                </a:rPr>
                <a:t> = 1</a:t>
              </a:r>
            </a:p>
          </p:txBody>
        </p:sp>
      </p:grpSp>
      <p:sp>
        <p:nvSpPr>
          <p:cNvPr id="1439818" name="Line 74">
            <a:extLst>
              <a:ext uri="{FF2B5EF4-FFF2-40B4-BE49-F238E27FC236}">
                <a16:creationId xmlns:a16="http://schemas.microsoft.com/office/drawing/2014/main" id="{B8806B50-211B-C7DC-1FE5-56528C7CAA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227763"/>
            <a:ext cx="0" cy="7191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4765" name="Text Box 75">
            <a:extLst>
              <a:ext uri="{FF2B5EF4-FFF2-40B4-BE49-F238E27FC236}">
                <a16:creationId xmlns:a16="http://schemas.microsoft.com/office/drawing/2014/main" id="{357C2192-B9C9-E218-C229-26BD5CF5E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63" y="7019925"/>
            <a:ext cx="2239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 i="1">
                <a:solidFill>
                  <a:srgbClr val="FF0000"/>
                </a:solidFill>
                <a:latin typeface="Tahoma" panose="020B0604030504040204" pitchFamily="34" charset="0"/>
              </a:rPr>
              <a:t>Dedicated-link network</a:t>
            </a:r>
          </a:p>
        </p:txBody>
      </p:sp>
      <p:grpSp>
        <p:nvGrpSpPr>
          <p:cNvPr id="1439823" name="Group 79">
            <a:extLst>
              <a:ext uri="{FF2B5EF4-FFF2-40B4-BE49-F238E27FC236}">
                <a16:creationId xmlns:a16="http://schemas.microsoft.com/office/drawing/2014/main" id="{2D7208C0-8B7F-FC6D-7072-49E1FDEEF4DE}"/>
              </a:ext>
            </a:extLst>
          </p:cNvPr>
          <p:cNvGrpSpPr>
            <a:grpSpLocks/>
          </p:cNvGrpSpPr>
          <p:nvPr/>
        </p:nvGrpSpPr>
        <p:grpSpPr bwMode="auto">
          <a:xfrm>
            <a:off x="8208963" y="1476375"/>
            <a:ext cx="360362" cy="2159000"/>
            <a:chOff x="5171" y="930"/>
            <a:chExt cx="227" cy="1360"/>
          </a:xfrm>
        </p:grpSpPr>
        <p:sp>
          <p:nvSpPr>
            <p:cNvPr id="74767" name="Oval 80">
              <a:extLst>
                <a:ext uri="{FF2B5EF4-FFF2-40B4-BE49-F238E27FC236}">
                  <a16:creationId xmlns:a16="http://schemas.microsoft.com/office/drawing/2014/main" id="{4746ABD4-FA9F-D38F-2874-FEC090B41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1" y="1837"/>
              <a:ext cx="181" cy="453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68" name="Line 81">
              <a:extLst>
                <a:ext uri="{FF2B5EF4-FFF2-40B4-BE49-F238E27FC236}">
                  <a16:creationId xmlns:a16="http://schemas.microsoft.com/office/drawing/2014/main" id="{AA6F134B-770A-6D07-2D9A-1C6E3FDA02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2" y="930"/>
              <a:ext cx="136" cy="9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9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9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9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9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9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9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9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9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3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1000"/>
                                        <p:tgtEl>
                                          <p:spTgt spid="143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9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9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3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43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3">
            <a:extLst>
              <a:ext uri="{FF2B5EF4-FFF2-40B4-BE49-F238E27FC236}">
                <a16:creationId xmlns:a16="http://schemas.microsoft.com/office/drawing/2014/main" id="{426006A9-9C2F-564B-E58A-F21E73D68A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6802" name="Rectangle 4">
            <a:extLst>
              <a:ext uri="{FF2B5EF4-FFF2-40B4-BE49-F238E27FC236}">
                <a16:creationId xmlns:a16="http://schemas.microsoft.com/office/drawing/2014/main" id="{8760755E-44B5-3FD0-D95B-3CC5ACC9C6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</a:t>
            </a:r>
            <a:r>
              <a:rPr lang="en-GB" altLang="nb-NO" u="sng"/>
              <a:t>Effective Bandwidth</a:t>
            </a:r>
          </a:p>
        </p:txBody>
      </p:sp>
      <p:sp>
        <p:nvSpPr>
          <p:cNvPr id="76803" name="Plassholder for dato 3">
            <a:extLst>
              <a:ext uri="{FF2B5EF4-FFF2-40B4-BE49-F238E27FC236}">
                <a16:creationId xmlns:a16="http://schemas.microsoft.com/office/drawing/2014/main" id="{6C4877F2-8C89-3C25-7EE4-0C5ABE2AECC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7521373-A703-C14D-B175-BA4BD842A1A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441862" name="Freeform 70">
            <a:extLst>
              <a:ext uri="{FF2B5EF4-FFF2-40B4-BE49-F238E27FC236}">
                <a16:creationId xmlns:a16="http://schemas.microsoft.com/office/drawing/2014/main" id="{F0419B80-85FE-F436-2545-5B6B76FB2E85}"/>
              </a:ext>
            </a:extLst>
          </p:cNvPr>
          <p:cNvSpPr>
            <a:spLocks/>
          </p:cNvSpPr>
          <p:nvPr/>
        </p:nvSpPr>
        <p:spPr bwMode="auto">
          <a:xfrm>
            <a:off x="1800225" y="2411413"/>
            <a:ext cx="6559550" cy="1944687"/>
          </a:xfrm>
          <a:custGeom>
            <a:avLst/>
            <a:gdLst>
              <a:gd name="T0" fmla="*/ 0 w 4132"/>
              <a:gd name="T1" fmla="*/ 0 h 1225"/>
              <a:gd name="T2" fmla="*/ 2147483646 w 4132"/>
              <a:gd name="T3" fmla="*/ 2147483646 h 1225"/>
              <a:gd name="T4" fmla="*/ 2147483646 w 4132"/>
              <a:gd name="T5" fmla="*/ 2147483646 h 1225"/>
              <a:gd name="T6" fmla="*/ 2147483646 w 4132"/>
              <a:gd name="T7" fmla="*/ 2147483646 h 1225"/>
              <a:gd name="T8" fmla="*/ 2147483646 w 4132"/>
              <a:gd name="T9" fmla="*/ 2147483646 h 1225"/>
              <a:gd name="T10" fmla="*/ 0 w 4132"/>
              <a:gd name="T11" fmla="*/ 2147483646 h 1225"/>
              <a:gd name="T12" fmla="*/ 0 w 4132"/>
              <a:gd name="T13" fmla="*/ 0 h 12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32" h="1225">
                <a:moveTo>
                  <a:pt x="0" y="0"/>
                </a:moveTo>
                <a:lnTo>
                  <a:pt x="1950" y="318"/>
                </a:lnTo>
                <a:lnTo>
                  <a:pt x="4112" y="312"/>
                </a:lnTo>
                <a:lnTo>
                  <a:pt x="4132" y="764"/>
                </a:lnTo>
                <a:lnTo>
                  <a:pt x="1950" y="771"/>
                </a:lnTo>
                <a:lnTo>
                  <a:pt x="0" y="12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76805" name="Group 6">
            <a:extLst>
              <a:ext uri="{FF2B5EF4-FFF2-40B4-BE49-F238E27FC236}">
                <a16:creationId xmlns:a16="http://schemas.microsoft.com/office/drawing/2014/main" id="{F9C5E19C-4D5B-955E-F5E3-2DF139A21D09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6227763"/>
            <a:ext cx="2952750" cy="649287"/>
            <a:chOff x="1587" y="1020"/>
            <a:chExt cx="3160" cy="788"/>
          </a:xfrm>
        </p:grpSpPr>
        <p:sp>
          <p:nvSpPr>
            <p:cNvPr id="76847" name="Cloud">
              <a:extLst>
                <a:ext uri="{FF2B5EF4-FFF2-40B4-BE49-F238E27FC236}">
                  <a16:creationId xmlns:a16="http://schemas.microsoft.com/office/drawing/2014/main" id="{2CFCB8A5-6727-1653-D50E-5A73158A9E68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hidden">
            <a:xfrm>
              <a:off x="2631" y="1020"/>
              <a:ext cx="1074" cy="7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5 h 21600"/>
                <a:gd name="T14" fmla="*/ 17095 w 21600"/>
                <a:gd name="T15" fmla="*/ 173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>
                <a:alpha val="50195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GB" altLang="nb-NO" sz="1000" b="1">
                  <a:solidFill>
                    <a:schemeClr val="tx1"/>
                  </a:solidFill>
                </a:rPr>
                <a:t>int. network</a:t>
              </a:r>
            </a:p>
          </p:txBody>
        </p:sp>
        <p:sp>
          <p:nvSpPr>
            <p:cNvPr id="76848" name="AutoShape 8">
              <a:extLst>
                <a:ext uri="{FF2B5EF4-FFF2-40B4-BE49-F238E27FC236}">
                  <a16:creationId xmlns:a16="http://schemas.microsoft.com/office/drawing/2014/main" id="{8B3D8B9A-C5D3-311C-953B-C9B0DF4ACC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7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A</a:t>
              </a:r>
            </a:p>
          </p:txBody>
        </p:sp>
        <p:sp>
          <p:nvSpPr>
            <p:cNvPr id="76849" name="AutoShape 9">
              <a:extLst>
                <a:ext uri="{FF2B5EF4-FFF2-40B4-BE49-F238E27FC236}">
                  <a16:creationId xmlns:a16="http://schemas.microsoft.com/office/drawing/2014/main" id="{04A00D7F-97B6-A2A4-71A6-2902E7019B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25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B</a:t>
              </a:r>
            </a:p>
          </p:txBody>
        </p:sp>
        <p:grpSp>
          <p:nvGrpSpPr>
            <p:cNvPr id="76850" name="Group 10">
              <a:extLst>
                <a:ext uri="{FF2B5EF4-FFF2-40B4-BE49-F238E27FC236}">
                  <a16:creationId xmlns:a16="http://schemas.microsoft.com/office/drawing/2014/main" id="{3D6F9221-B9C0-AB10-17E1-9C42AFAAD8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1202"/>
              <a:ext cx="1755" cy="181"/>
              <a:chOff x="2508" y="2971"/>
              <a:chExt cx="1755" cy="181"/>
            </a:xfrm>
          </p:grpSpPr>
          <p:grpSp>
            <p:nvGrpSpPr>
              <p:cNvPr id="76860" name="Group 11">
                <a:extLst>
                  <a:ext uri="{FF2B5EF4-FFF2-40B4-BE49-F238E27FC236}">
                    <a16:creationId xmlns:a16="http://schemas.microsoft.com/office/drawing/2014/main" id="{43DE78C3-B685-7292-7E6D-C5D8AEA9B3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08" y="2971"/>
                <a:ext cx="1755" cy="181"/>
                <a:chOff x="3945" y="1156"/>
                <a:chExt cx="1755" cy="181"/>
              </a:xfrm>
            </p:grpSpPr>
            <p:sp>
              <p:nvSpPr>
                <p:cNvPr id="76862" name="Rectangle 12">
                  <a:extLst>
                    <a:ext uri="{FF2B5EF4-FFF2-40B4-BE49-F238E27FC236}">
                      <a16:creationId xmlns:a16="http://schemas.microsoft.com/office/drawing/2014/main" id="{5B90844E-4736-EF9D-96B9-C3952723F4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427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63" name="Rectangle 13">
                  <a:extLst>
                    <a:ext uri="{FF2B5EF4-FFF2-40B4-BE49-F238E27FC236}">
                      <a16:creationId xmlns:a16="http://schemas.microsoft.com/office/drawing/2014/main" id="{46D0C871-A94C-4448-5C44-9D97C09E45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518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64" name="Rectangle 14">
                  <a:extLst>
                    <a:ext uri="{FF2B5EF4-FFF2-40B4-BE49-F238E27FC236}">
                      <a16:creationId xmlns:a16="http://schemas.microsoft.com/office/drawing/2014/main" id="{F1E28D0B-F4EB-0B51-2511-0F772C237E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609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65" name="Line 15">
                  <a:extLst>
                    <a:ext uri="{FF2B5EF4-FFF2-40B4-BE49-F238E27FC236}">
                      <a16:creationId xmlns:a16="http://schemas.microsoft.com/office/drawing/2014/main" id="{C7997FAC-6DB0-0225-832E-0504A6E1E6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156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66" name="Line 16">
                  <a:extLst>
                    <a:ext uri="{FF2B5EF4-FFF2-40B4-BE49-F238E27FC236}">
                      <a16:creationId xmlns:a16="http://schemas.microsoft.com/office/drawing/2014/main" id="{42650023-5127-66C8-1274-C81341526F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67" name="Line 17">
                  <a:extLst>
                    <a:ext uri="{FF2B5EF4-FFF2-40B4-BE49-F238E27FC236}">
                      <a16:creationId xmlns:a16="http://schemas.microsoft.com/office/drawing/2014/main" id="{96214E5F-7B1D-E7C5-80CD-A48E30CCBF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945" y="1247"/>
                  <a:ext cx="14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6861" name="Rectangle 18">
                <a:extLst>
                  <a:ext uri="{FF2B5EF4-FFF2-40B4-BE49-F238E27FC236}">
                    <a16:creationId xmlns:a16="http://schemas.microsoft.com/office/drawing/2014/main" id="{94BB8975-CABD-7FC1-BA4D-771FC72D871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11" y="3016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76851" name="Group 19">
              <a:extLst>
                <a:ext uri="{FF2B5EF4-FFF2-40B4-BE49-F238E27FC236}">
                  <a16:creationId xmlns:a16="http://schemas.microsoft.com/office/drawing/2014/main" id="{98256BBD-C1DF-90CE-8FFB-870515AB29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1383"/>
              <a:ext cx="1784" cy="181"/>
              <a:chOff x="2041" y="3152"/>
              <a:chExt cx="1784" cy="181"/>
            </a:xfrm>
          </p:grpSpPr>
          <p:grpSp>
            <p:nvGrpSpPr>
              <p:cNvPr id="76852" name="Group 20">
                <a:extLst>
                  <a:ext uri="{FF2B5EF4-FFF2-40B4-BE49-F238E27FC236}">
                    <a16:creationId xmlns:a16="http://schemas.microsoft.com/office/drawing/2014/main" id="{32A3D58E-CD85-01D7-3F03-42A78A6A3C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152"/>
                <a:ext cx="1784" cy="181"/>
                <a:chOff x="3478" y="1337"/>
                <a:chExt cx="1784" cy="181"/>
              </a:xfrm>
            </p:grpSpPr>
            <p:sp>
              <p:nvSpPr>
                <p:cNvPr id="76854" name="Rectangle 21">
                  <a:extLst>
                    <a:ext uri="{FF2B5EF4-FFF2-40B4-BE49-F238E27FC236}">
                      <a16:creationId xmlns:a16="http://schemas.microsoft.com/office/drawing/2014/main" id="{B1DF362A-1D56-5297-D78F-A4B4AD903B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478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55" name="Rectangle 22">
                  <a:extLst>
                    <a:ext uri="{FF2B5EF4-FFF2-40B4-BE49-F238E27FC236}">
                      <a16:creationId xmlns:a16="http://schemas.microsoft.com/office/drawing/2014/main" id="{55A5F2C4-20CA-525B-50E9-D64FB50F41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569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56" name="Rectangle 23">
                  <a:extLst>
                    <a:ext uri="{FF2B5EF4-FFF2-40B4-BE49-F238E27FC236}">
                      <a16:creationId xmlns:a16="http://schemas.microsoft.com/office/drawing/2014/main" id="{0946A3D4-1EC6-2DFB-0AB2-F310E99AFA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660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57" name="Line 24">
                  <a:extLst>
                    <a:ext uri="{FF2B5EF4-FFF2-40B4-BE49-F238E27FC236}">
                      <a16:creationId xmlns:a16="http://schemas.microsoft.com/office/drawing/2014/main" id="{C429C45C-27E1-B763-365A-A0C2277A3D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58" name="Line 25">
                  <a:extLst>
                    <a:ext uri="{FF2B5EF4-FFF2-40B4-BE49-F238E27FC236}">
                      <a16:creationId xmlns:a16="http://schemas.microsoft.com/office/drawing/2014/main" id="{64F433C0-3D58-04A0-CBAB-383D856376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51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59" name="Line 26">
                  <a:extLst>
                    <a:ext uri="{FF2B5EF4-FFF2-40B4-BE49-F238E27FC236}">
                      <a16:creationId xmlns:a16="http://schemas.microsoft.com/office/drawing/2014/main" id="{86B52DD8-1D1E-D11A-E4D5-AE730C7FFA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64" y="1428"/>
                  <a:ext cx="149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6853" name="Rectangle 27">
                <a:extLst>
                  <a:ext uri="{FF2B5EF4-FFF2-40B4-BE49-F238E27FC236}">
                    <a16:creationId xmlns:a16="http://schemas.microsoft.com/office/drawing/2014/main" id="{263DE81E-6425-3A51-1328-88245676A9D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681" y="3197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sp>
        <p:nvSpPr>
          <p:cNvPr id="76806" name="Text Box 56">
            <a:extLst>
              <a:ext uri="{FF2B5EF4-FFF2-40B4-BE49-F238E27FC236}">
                <a16:creationId xmlns:a16="http://schemas.microsoft.com/office/drawing/2014/main" id="{C507A3CE-25E8-6DEB-EAC3-16E3C467A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3" y="2851150"/>
            <a:ext cx="13430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6807" name="Text Box 57">
            <a:extLst>
              <a:ext uri="{FF2B5EF4-FFF2-40B4-BE49-F238E27FC236}">
                <a16:creationId xmlns:a16="http://schemas.microsoft.com/office/drawing/2014/main" id="{492B5DFB-ADB4-6D37-AC7C-F326789CA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4002088"/>
            <a:ext cx="1343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</p:txBody>
      </p:sp>
      <p:sp>
        <p:nvSpPr>
          <p:cNvPr id="76808" name="Text Box 58">
            <a:extLst>
              <a:ext uri="{FF2B5EF4-FFF2-40B4-BE49-F238E27FC236}">
                <a16:creationId xmlns:a16="http://schemas.microsoft.com/office/drawing/2014/main" id="{B76F8CCD-142B-E30B-5795-744DC98E7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2916238"/>
            <a:ext cx="1465263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6809" name="Text Box 59">
            <a:extLst>
              <a:ext uri="{FF2B5EF4-FFF2-40B4-BE49-F238E27FC236}">
                <a16:creationId xmlns:a16="http://schemas.microsoft.com/office/drawing/2014/main" id="{A1DE4A4B-A69F-4A14-918B-A1CD552F7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3930650"/>
            <a:ext cx="1465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</p:txBody>
      </p:sp>
      <p:sp>
        <p:nvSpPr>
          <p:cNvPr id="76810" name="Text Box 60">
            <a:extLst>
              <a:ext uri="{FF2B5EF4-FFF2-40B4-BE49-F238E27FC236}">
                <a16:creationId xmlns:a16="http://schemas.microsoft.com/office/drawing/2014/main" id="{C8303A6D-F33F-5D54-B01D-D28547BE5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588" y="4002088"/>
            <a:ext cx="14652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Aggregate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</p:txBody>
      </p:sp>
      <p:sp>
        <p:nvSpPr>
          <p:cNvPr id="76811" name="Line 61">
            <a:extLst>
              <a:ext uri="{FF2B5EF4-FFF2-40B4-BE49-F238E27FC236}">
                <a16:creationId xmlns:a16="http://schemas.microsoft.com/office/drawing/2014/main" id="{C6BA3049-953F-9928-1DC8-E9BB280F68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1835150"/>
            <a:ext cx="0" cy="30972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2" name="Line 62">
            <a:extLst>
              <a:ext uri="{FF2B5EF4-FFF2-40B4-BE49-F238E27FC236}">
                <a16:creationId xmlns:a16="http://schemas.microsoft.com/office/drawing/2014/main" id="{D658F54F-F41F-CDF6-156B-890DEC89636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1835150"/>
            <a:ext cx="0" cy="30972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3" name="Line 66">
            <a:extLst>
              <a:ext uri="{FF2B5EF4-FFF2-40B4-BE49-F238E27FC236}">
                <a16:creationId xmlns:a16="http://schemas.microsoft.com/office/drawing/2014/main" id="{83313CB7-4B99-9C21-20D8-720CF7386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4" name="Line 67">
            <a:extLst>
              <a:ext uri="{FF2B5EF4-FFF2-40B4-BE49-F238E27FC236}">
                <a16:creationId xmlns:a16="http://schemas.microsoft.com/office/drawing/2014/main" id="{8FCC393E-0A26-C017-B293-E1D16983E5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41860" name="Line 68">
            <a:extLst>
              <a:ext uri="{FF2B5EF4-FFF2-40B4-BE49-F238E27FC236}">
                <a16:creationId xmlns:a16="http://schemas.microsoft.com/office/drawing/2014/main" id="{509F241A-1CAF-F4AB-AA5D-D090A38681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002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41861" name="Line 69">
            <a:extLst>
              <a:ext uri="{FF2B5EF4-FFF2-40B4-BE49-F238E27FC236}">
                <a16:creationId xmlns:a16="http://schemas.microsoft.com/office/drawing/2014/main" id="{1D95998F-8BC4-20DD-773B-354B1E9B2A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534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7" name="Line 65">
            <a:extLst>
              <a:ext uri="{FF2B5EF4-FFF2-40B4-BE49-F238E27FC236}">
                <a16:creationId xmlns:a16="http://schemas.microsoft.com/office/drawing/2014/main" id="{E12B34B5-BDCD-5921-ED21-2AA18E5837D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441890" name="Group 98">
            <a:extLst>
              <a:ext uri="{FF2B5EF4-FFF2-40B4-BE49-F238E27FC236}">
                <a16:creationId xmlns:a16="http://schemas.microsoft.com/office/drawing/2014/main" id="{3E2BDB6B-F070-66C6-0F50-3E5377A39CFE}"/>
              </a:ext>
            </a:extLst>
          </p:cNvPr>
          <p:cNvGrpSpPr>
            <a:grpSpLocks/>
          </p:cNvGrpSpPr>
          <p:nvPr/>
        </p:nvGrpSpPr>
        <p:grpSpPr bwMode="auto">
          <a:xfrm>
            <a:off x="4824413" y="2916238"/>
            <a:ext cx="3529012" cy="719137"/>
            <a:chOff x="3039" y="1837"/>
            <a:chExt cx="2223" cy="453"/>
          </a:xfrm>
        </p:grpSpPr>
        <p:sp>
          <p:nvSpPr>
            <p:cNvPr id="76844" name="Line 72">
              <a:extLst>
                <a:ext uri="{FF2B5EF4-FFF2-40B4-BE49-F238E27FC236}">
                  <a16:creationId xmlns:a16="http://schemas.microsoft.com/office/drawing/2014/main" id="{049ECF59-5CBA-5F9D-D476-6CD9513747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2290"/>
              <a:ext cx="2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5" name="Line 74">
              <a:extLst>
                <a:ext uri="{FF2B5EF4-FFF2-40B4-BE49-F238E27FC236}">
                  <a16:creationId xmlns:a16="http://schemas.microsoft.com/office/drawing/2014/main" id="{E6827833-9E7E-1E74-DE00-A288C047C3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1837"/>
              <a:ext cx="2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6" name="Text Box 77">
              <a:extLst>
                <a:ext uri="{FF2B5EF4-FFF2-40B4-BE49-F238E27FC236}">
                  <a16:creationId xmlns:a16="http://schemas.microsoft.com/office/drawing/2014/main" id="{99CFF740-A490-FB9C-4363-394125BEA8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1" y="1837"/>
              <a:ext cx="9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2400" i="1">
                  <a:solidFill>
                    <a:srgbClr val="FF0000"/>
                  </a:solidFill>
                  <a:latin typeface="Tahoma" panose="020B0604030504040204" pitchFamily="34" charset="0"/>
                </a:rPr>
                <a:t>BW</a:t>
              </a:r>
              <a:r>
                <a:rPr lang="en-US" altLang="nb-NO" sz="2400" i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Link </a:t>
              </a:r>
              <a:r>
                <a:rPr lang="en-US" altLang="nb-NO" sz="2400" i="1">
                  <a:solidFill>
                    <a:srgbClr val="FF0000"/>
                  </a:solidFill>
                  <a:latin typeface="Tahoma" panose="020B0604030504040204" pitchFamily="34" charset="0"/>
                </a:rPr>
                <a:t>= 1</a:t>
              </a:r>
              <a:endParaRPr lang="el-GR" altLang="nb-NO" sz="2400" i="1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76819" name="Text Box 92">
            <a:extLst>
              <a:ext uri="{FF2B5EF4-FFF2-40B4-BE49-F238E27FC236}">
                <a16:creationId xmlns:a16="http://schemas.microsoft.com/office/drawing/2014/main" id="{B98278CF-4BA4-6E40-8BBB-FDDA6D2F968E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1211263" y="7019925"/>
            <a:ext cx="2239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Dedicated-link network</a:t>
            </a:r>
          </a:p>
        </p:txBody>
      </p:sp>
      <p:grpSp>
        <p:nvGrpSpPr>
          <p:cNvPr id="1441889" name="Group 97">
            <a:extLst>
              <a:ext uri="{FF2B5EF4-FFF2-40B4-BE49-F238E27FC236}">
                <a16:creationId xmlns:a16="http://schemas.microsoft.com/office/drawing/2014/main" id="{E8373034-A40B-8E6A-A9A2-1875EF8BD71C}"/>
              </a:ext>
            </a:extLst>
          </p:cNvPr>
          <p:cNvGrpSpPr>
            <a:grpSpLocks/>
          </p:cNvGrpSpPr>
          <p:nvPr/>
        </p:nvGrpSpPr>
        <p:grpSpPr bwMode="auto">
          <a:xfrm>
            <a:off x="8208963" y="1476375"/>
            <a:ext cx="360362" cy="2159000"/>
            <a:chOff x="5171" y="930"/>
            <a:chExt cx="227" cy="1360"/>
          </a:xfrm>
        </p:grpSpPr>
        <p:sp>
          <p:nvSpPr>
            <p:cNvPr id="76842" name="Oval 95">
              <a:extLst>
                <a:ext uri="{FF2B5EF4-FFF2-40B4-BE49-F238E27FC236}">
                  <a16:creationId xmlns:a16="http://schemas.microsoft.com/office/drawing/2014/main" id="{01841637-28B2-1F0E-8C9F-827492ACB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1" y="1837"/>
              <a:ext cx="181" cy="453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43" name="Line 96">
              <a:extLst>
                <a:ext uri="{FF2B5EF4-FFF2-40B4-BE49-F238E27FC236}">
                  <a16:creationId xmlns:a16="http://schemas.microsoft.com/office/drawing/2014/main" id="{4F7218D5-108E-15E2-C5C1-3B4936CC93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2" y="930"/>
              <a:ext cx="136" cy="9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441891" name="Group 99">
            <a:extLst>
              <a:ext uri="{FF2B5EF4-FFF2-40B4-BE49-F238E27FC236}">
                <a16:creationId xmlns:a16="http://schemas.microsoft.com/office/drawing/2014/main" id="{A4DF886A-0852-2858-C79D-8890CC0FE1F9}"/>
              </a:ext>
            </a:extLst>
          </p:cNvPr>
          <p:cNvGrpSpPr>
            <a:grpSpLocks/>
          </p:cNvGrpSpPr>
          <p:nvPr/>
        </p:nvGrpSpPr>
        <p:grpSpPr bwMode="auto">
          <a:xfrm>
            <a:off x="4024313" y="6070600"/>
            <a:ext cx="2738437" cy="938213"/>
            <a:chOff x="2449" y="3505"/>
            <a:chExt cx="2178" cy="645"/>
          </a:xfrm>
        </p:grpSpPr>
        <p:sp>
          <p:nvSpPr>
            <p:cNvPr id="76834" name="Rectangle 100">
              <a:extLst>
                <a:ext uri="{FF2B5EF4-FFF2-40B4-BE49-F238E27FC236}">
                  <a16:creationId xmlns:a16="http://schemas.microsoft.com/office/drawing/2014/main" id="{F7D4E0A9-2F35-5E49-3DED-7049AABD6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4" y="3505"/>
              <a:ext cx="385" cy="2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6835" name="Rectangle 101">
              <a:extLst>
                <a:ext uri="{FF2B5EF4-FFF2-40B4-BE49-F238E27FC236}">
                  <a16:creationId xmlns:a16="http://schemas.microsoft.com/office/drawing/2014/main" id="{AA50A571-AA81-E0F5-2E42-BABEDCD1B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9" y="3505"/>
              <a:ext cx="385" cy="2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6836" name="Rectangle 102">
              <a:extLst>
                <a:ext uri="{FF2B5EF4-FFF2-40B4-BE49-F238E27FC236}">
                  <a16:creationId xmlns:a16="http://schemas.microsoft.com/office/drawing/2014/main" id="{3F15C5DF-8830-5C1B-353C-8FC9DC433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4" y="3505"/>
              <a:ext cx="385" cy="2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6837" name="Cloud">
              <a:extLst>
                <a:ext uri="{FF2B5EF4-FFF2-40B4-BE49-F238E27FC236}">
                  <a16:creationId xmlns:a16="http://schemas.microsoft.com/office/drawing/2014/main" id="{B3B9FCB7-DC6D-54A7-C889-1144B2AF7F32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2488" y="3796"/>
              <a:ext cx="2041" cy="3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4 w 21600"/>
                <a:gd name="T13" fmla="*/ 3234 h 21600"/>
                <a:gd name="T14" fmla="*/ 17092 w 21600"/>
                <a:gd name="T15" fmla="*/ 173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91430" tIns="45716" rIns="91430" bIns="45716" anchor="b"/>
            <a:lstStyle/>
            <a:p>
              <a:endParaRPr lang="en-US"/>
            </a:p>
          </p:txBody>
        </p:sp>
        <p:sp>
          <p:nvSpPr>
            <p:cNvPr id="76838" name="Line 104">
              <a:extLst>
                <a:ext uri="{FF2B5EF4-FFF2-40B4-BE49-F238E27FC236}">
                  <a16:creationId xmlns:a16="http://schemas.microsoft.com/office/drawing/2014/main" id="{512073B8-32EF-D45A-EA25-F9791FF686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9" y="3969"/>
              <a:ext cx="217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39" name="Line 105">
              <a:extLst>
                <a:ext uri="{FF2B5EF4-FFF2-40B4-BE49-F238E27FC236}">
                  <a16:creationId xmlns:a16="http://schemas.microsoft.com/office/drawing/2014/main" id="{AD4585AA-D0BE-51FB-3F54-0360EC5B04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0" name="Line 106">
              <a:extLst>
                <a:ext uri="{FF2B5EF4-FFF2-40B4-BE49-F238E27FC236}">
                  <a16:creationId xmlns:a16="http://schemas.microsoft.com/office/drawing/2014/main" id="{256CE48F-ED9C-CA31-F47D-26D755150E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8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1" name="Line 107">
              <a:extLst>
                <a:ext uri="{FF2B5EF4-FFF2-40B4-BE49-F238E27FC236}">
                  <a16:creationId xmlns:a16="http://schemas.microsoft.com/office/drawing/2014/main" id="{CEDA6246-A48B-2143-5155-3964529045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441900" name="Text Box 108">
            <a:extLst>
              <a:ext uri="{FF2B5EF4-FFF2-40B4-BE49-F238E27FC236}">
                <a16:creationId xmlns:a16="http://schemas.microsoft.com/office/drawing/2014/main" id="{2DAD591C-A508-7FDA-007A-D53C15054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5435600"/>
            <a:ext cx="3076575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BW</a:t>
            </a:r>
            <a:r>
              <a:rPr lang="en-US" altLang="nb-NO" sz="1700" i="1" baseline="-25000">
                <a:solidFill>
                  <a:srgbClr val="FF0000"/>
                </a:solidFill>
                <a:latin typeface="Tahoma" panose="020B0604030504040204" pitchFamily="34" charset="0"/>
              </a:rPr>
              <a:t>Network</a:t>
            </a:r>
            <a:r>
              <a:rPr lang="es-E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 = </a:t>
            </a:r>
            <a:r>
              <a:rPr lang="es-ES" altLang="nb-NO" sz="1700">
                <a:solidFill>
                  <a:srgbClr val="FF0000"/>
                </a:solidFill>
                <a:latin typeface="Tahoma" panose="020B0604030504040204" pitchFamily="34" charset="0"/>
              </a:rPr>
              <a:t>(</a:t>
            </a:r>
            <a:r>
              <a:rPr lang="es-E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BW</a:t>
            </a:r>
            <a:r>
              <a:rPr lang="es-ES" altLang="nb-NO" sz="1700" i="1" baseline="-25000">
                <a:solidFill>
                  <a:srgbClr val="FF0000"/>
                </a:solidFill>
                <a:latin typeface="Tahoma" panose="020B0604030504040204" pitchFamily="34" charset="0"/>
              </a:rPr>
              <a:t>NetworkInjection</a:t>
            </a:r>
            <a:r>
              <a:rPr lang="es-ES" altLang="nb-NO" sz="1700">
                <a:solidFill>
                  <a:srgbClr val="FF0000"/>
                </a:solidFill>
                <a:latin typeface="Tahoma" panose="020B0604030504040204" pitchFamily="34" charset="0"/>
              </a:rPr>
              <a:t>)/</a:t>
            </a:r>
            <a:r>
              <a:rPr lang="es-E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N</a:t>
            </a:r>
          </a:p>
        </p:txBody>
      </p:sp>
      <p:grpSp>
        <p:nvGrpSpPr>
          <p:cNvPr id="1441901" name="Group 109">
            <a:extLst>
              <a:ext uri="{FF2B5EF4-FFF2-40B4-BE49-F238E27FC236}">
                <a16:creationId xmlns:a16="http://schemas.microsoft.com/office/drawing/2014/main" id="{AA4C2EF7-CC19-F1D5-D58F-4356BBB33D4E}"/>
              </a:ext>
            </a:extLst>
          </p:cNvPr>
          <p:cNvGrpSpPr>
            <a:grpSpLocks/>
          </p:cNvGrpSpPr>
          <p:nvPr/>
        </p:nvGrpSpPr>
        <p:grpSpPr bwMode="auto">
          <a:xfrm>
            <a:off x="4217988" y="6273800"/>
            <a:ext cx="2305050" cy="590550"/>
            <a:chOff x="2415" y="2761"/>
            <a:chExt cx="1317" cy="337"/>
          </a:xfrm>
        </p:grpSpPr>
        <p:sp>
          <p:nvSpPr>
            <p:cNvPr id="76826" name="Rectangle 110">
              <a:extLst>
                <a:ext uri="{FF2B5EF4-FFF2-40B4-BE49-F238E27FC236}">
                  <a16:creationId xmlns:a16="http://schemas.microsoft.com/office/drawing/2014/main" id="{099F9EE1-4512-94FA-34C1-455B92E7F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6" y="2839"/>
              <a:ext cx="165" cy="81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27" name="Rectangle 111">
              <a:extLst>
                <a:ext uri="{FF2B5EF4-FFF2-40B4-BE49-F238E27FC236}">
                  <a16:creationId xmlns:a16="http://schemas.microsoft.com/office/drawing/2014/main" id="{1BA5A1A3-AB03-81C5-0765-4D9193711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0" y="2962"/>
              <a:ext cx="165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28" name="Rectangle 112">
              <a:extLst>
                <a:ext uri="{FF2B5EF4-FFF2-40B4-BE49-F238E27FC236}">
                  <a16:creationId xmlns:a16="http://schemas.microsoft.com/office/drawing/2014/main" id="{B2558C56-788F-0DCF-3750-537D0F059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962"/>
              <a:ext cx="165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29" name="Rectangle 113">
              <a:extLst>
                <a:ext uri="{FF2B5EF4-FFF2-40B4-BE49-F238E27FC236}">
                  <a16:creationId xmlns:a16="http://schemas.microsoft.com/office/drawing/2014/main" id="{1A36404F-BE79-C738-0D89-446A580B2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3" y="2962"/>
              <a:ext cx="166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30" name="Freeform 114">
              <a:extLst>
                <a:ext uri="{FF2B5EF4-FFF2-40B4-BE49-F238E27FC236}">
                  <a16:creationId xmlns:a16="http://schemas.microsoft.com/office/drawing/2014/main" id="{D7341E87-04B3-DDD5-ED75-D6B48296C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5" y="2798"/>
              <a:ext cx="1317" cy="300"/>
            </a:xfrm>
            <a:custGeom>
              <a:avLst/>
              <a:gdLst>
                <a:gd name="T0" fmla="*/ 0 w 556"/>
                <a:gd name="T1" fmla="*/ 13 h 331"/>
                <a:gd name="T2" fmla="*/ 0 w 556"/>
                <a:gd name="T3" fmla="*/ 92 h 331"/>
                <a:gd name="T4" fmla="*/ 41092184 w 556"/>
                <a:gd name="T5" fmla="*/ 92 h 331"/>
                <a:gd name="T6" fmla="*/ 40552107 w 556"/>
                <a:gd name="T7" fmla="*/ 0 h 3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6" h="331">
                  <a:moveTo>
                    <a:pt x="0" y="46"/>
                  </a:moveTo>
                  <a:lnTo>
                    <a:pt x="0" y="331"/>
                  </a:lnTo>
                  <a:lnTo>
                    <a:pt x="556" y="331"/>
                  </a:lnTo>
                  <a:lnTo>
                    <a:pt x="549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31" name="Rectangle 115">
              <a:extLst>
                <a:ext uri="{FF2B5EF4-FFF2-40B4-BE49-F238E27FC236}">
                  <a16:creationId xmlns:a16="http://schemas.microsoft.com/office/drawing/2014/main" id="{D7314B22-7750-94D2-69BE-B7B3125C0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" y="2962"/>
              <a:ext cx="165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32" name="Rectangle 116">
              <a:extLst>
                <a:ext uri="{FF2B5EF4-FFF2-40B4-BE49-F238E27FC236}">
                  <a16:creationId xmlns:a16="http://schemas.microsoft.com/office/drawing/2014/main" id="{1689B27C-EF94-D3C5-0455-0A0A9F112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5" y="2839"/>
              <a:ext cx="166" cy="81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33" name="Text Box 117">
              <a:extLst>
                <a:ext uri="{FF2B5EF4-FFF2-40B4-BE49-F238E27FC236}">
                  <a16:creationId xmlns:a16="http://schemas.microsoft.com/office/drawing/2014/main" id="{AD654CA5-09FF-B565-CD38-33A9CAB0F9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1" y="2761"/>
              <a:ext cx="20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>
              <a:spAutoFit/>
            </a:bodyPr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</p:grpSp>
      <p:sp>
        <p:nvSpPr>
          <p:cNvPr id="76824" name="Text Box 118">
            <a:extLst>
              <a:ext uri="{FF2B5EF4-FFF2-40B4-BE49-F238E27FC236}">
                <a16:creationId xmlns:a16="http://schemas.microsoft.com/office/drawing/2014/main" id="{9FAEBB1C-8BF0-9D52-5432-9207E8AA1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388" y="7080250"/>
            <a:ext cx="2338387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Shared-media network</a:t>
            </a:r>
          </a:p>
        </p:txBody>
      </p:sp>
      <p:sp>
        <p:nvSpPr>
          <p:cNvPr id="1441911" name="Line 119">
            <a:extLst>
              <a:ext uri="{FF2B5EF4-FFF2-40B4-BE49-F238E27FC236}">
                <a16:creationId xmlns:a16="http://schemas.microsoft.com/office/drawing/2014/main" id="{BE3DAE99-4E0F-A3E6-D458-6BC3EFC053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6013" y="6359525"/>
            <a:ext cx="0" cy="757238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41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41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41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41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41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41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41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41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41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41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41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41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41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41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41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41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41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41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41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4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441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90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98">
            <a:extLst>
              <a:ext uri="{FF2B5EF4-FFF2-40B4-BE49-F238E27FC236}">
                <a16:creationId xmlns:a16="http://schemas.microsoft.com/office/drawing/2014/main" id="{47AD4C3D-65F9-143A-63C6-1761CAF20E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8850" name="Rectangle 96">
            <a:extLst>
              <a:ext uri="{FF2B5EF4-FFF2-40B4-BE49-F238E27FC236}">
                <a16:creationId xmlns:a16="http://schemas.microsoft.com/office/drawing/2014/main" id="{B0926DCA-F1C8-4CD1-1764-636E80B9D7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</a:t>
            </a:r>
            <a:r>
              <a:rPr lang="en-GB" altLang="nb-NO" u="sng"/>
              <a:t>Effective Bandwidth</a:t>
            </a:r>
          </a:p>
        </p:txBody>
      </p:sp>
      <p:sp>
        <p:nvSpPr>
          <p:cNvPr id="78851" name="Plassholder for dato 3">
            <a:extLst>
              <a:ext uri="{FF2B5EF4-FFF2-40B4-BE49-F238E27FC236}">
                <a16:creationId xmlns:a16="http://schemas.microsoft.com/office/drawing/2014/main" id="{B5AC557D-7994-3310-928A-FD62BFAED81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6B97F203-A715-4548-8419-786131F8993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842179" name="Freeform 3">
            <a:extLst>
              <a:ext uri="{FF2B5EF4-FFF2-40B4-BE49-F238E27FC236}">
                <a16:creationId xmlns:a16="http://schemas.microsoft.com/office/drawing/2014/main" id="{A891D92F-C983-1F25-C213-7C43D0CD60C2}"/>
              </a:ext>
            </a:extLst>
          </p:cNvPr>
          <p:cNvSpPr>
            <a:spLocks/>
          </p:cNvSpPr>
          <p:nvPr/>
        </p:nvSpPr>
        <p:spPr bwMode="auto">
          <a:xfrm>
            <a:off x="1800225" y="2411413"/>
            <a:ext cx="6559550" cy="1944687"/>
          </a:xfrm>
          <a:custGeom>
            <a:avLst/>
            <a:gdLst>
              <a:gd name="T0" fmla="*/ 0 w 4132"/>
              <a:gd name="T1" fmla="*/ 0 h 1225"/>
              <a:gd name="T2" fmla="*/ 2147483646 w 4132"/>
              <a:gd name="T3" fmla="*/ 2147483646 h 1225"/>
              <a:gd name="T4" fmla="*/ 2147483646 w 4132"/>
              <a:gd name="T5" fmla="*/ 2147483646 h 1225"/>
              <a:gd name="T6" fmla="*/ 2147483646 w 4132"/>
              <a:gd name="T7" fmla="*/ 2147483646 h 1225"/>
              <a:gd name="T8" fmla="*/ 2147483646 w 4132"/>
              <a:gd name="T9" fmla="*/ 2147483646 h 1225"/>
              <a:gd name="T10" fmla="*/ 0 w 4132"/>
              <a:gd name="T11" fmla="*/ 2147483646 h 1225"/>
              <a:gd name="T12" fmla="*/ 0 w 4132"/>
              <a:gd name="T13" fmla="*/ 0 h 12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32" h="1225">
                <a:moveTo>
                  <a:pt x="0" y="0"/>
                </a:moveTo>
                <a:lnTo>
                  <a:pt x="1950" y="182"/>
                </a:lnTo>
                <a:lnTo>
                  <a:pt x="4132" y="428"/>
                </a:lnTo>
                <a:lnTo>
                  <a:pt x="4125" y="1039"/>
                </a:lnTo>
                <a:lnTo>
                  <a:pt x="1950" y="1043"/>
                </a:lnTo>
                <a:lnTo>
                  <a:pt x="0" y="12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78853" name="Group 5">
            <a:extLst>
              <a:ext uri="{FF2B5EF4-FFF2-40B4-BE49-F238E27FC236}">
                <a16:creationId xmlns:a16="http://schemas.microsoft.com/office/drawing/2014/main" id="{484DE310-05F9-A71D-49D3-AAE194DE1D75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6226175"/>
            <a:ext cx="2952750" cy="649288"/>
            <a:chOff x="1587" y="1020"/>
            <a:chExt cx="3160" cy="788"/>
          </a:xfrm>
        </p:grpSpPr>
        <p:sp>
          <p:nvSpPr>
            <p:cNvPr id="78922" name="Cloud">
              <a:extLst>
                <a:ext uri="{FF2B5EF4-FFF2-40B4-BE49-F238E27FC236}">
                  <a16:creationId xmlns:a16="http://schemas.microsoft.com/office/drawing/2014/main" id="{74BFFE6B-47B6-9F8B-F02C-839264610D24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hidden">
            <a:xfrm>
              <a:off x="2631" y="1020"/>
              <a:ext cx="1074" cy="7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5 h 21600"/>
                <a:gd name="T14" fmla="*/ 17095 w 21600"/>
                <a:gd name="T15" fmla="*/ 173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>
                <a:alpha val="50195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 anchor="b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2813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nb-NO" sz="1000" b="1">
                  <a:solidFill>
                    <a:schemeClr val="tx1"/>
                  </a:solidFill>
                </a:rPr>
                <a:t>int. network</a:t>
              </a:r>
            </a:p>
          </p:txBody>
        </p:sp>
        <p:sp>
          <p:nvSpPr>
            <p:cNvPr id="78923" name="AutoShape 7">
              <a:extLst>
                <a:ext uri="{FF2B5EF4-FFF2-40B4-BE49-F238E27FC236}">
                  <a16:creationId xmlns:a16="http://schemas.microsoft.com/office/drawing/2014/main" id="{D7668EDE-E705-F241-81C9-05A5C69734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7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b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A</a:t>
              </a:r>
            </a:p>
          </p:txBody>
        </p:sp>
        <p:sp>
          <p:nvSpPr>
            <p:cNvPr id="78924" name="AutoShape 8">
              <a:extLst>
                <a:ext uri="{FF2B5EF4-FFF2-40B4-BE49-F238E27FC236}">
                  <a16:creationId xmlns:a16="http://schemas.microsoft.com/office/drawing/2014/main" id="{50D4DC88-3BD4-1588-B0EE-DA43474884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25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b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B</a:t>
              </a:r>
            </a:p>
          </p:txBody>
        </p:sp>
        <p:grpSp>
          <p:nvGrpSpPr>
            <p:cNvPr id="78925" name="Group 9">
              <a:extLst>
                <a:ext uri="{FF2B5EF4-FFF2-40B4-BE49-F238E27FC236}">
                  <a16:creationId xmlns:a16="http://schemas.microsoft.com/office/drawing/2014/main" id="{9D3C31A6-526D-6CAA-DE7A-D7E85F743F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1202"/>
              <a:ext cx="1755" cy="181"/>
              <a:chOff x="2508" y="2971"/>
              <a:chExt cx="1755" cy="181"/>
            </a:xfrm>
          </p:grpSpPr>
          <p:grpSp>
            <p:nvGrpSpPr>
              <p:cNvPr id="78935" name="Group 10">
                <a:extLst>
                  <a:ext uri="{FF2B5EF4-FFF2-40B4-BE49-F238E27FC236}">
                    <a16:creationId xmlns:a16="http://schemas.microsoft.com/office/drawing/2014/main" id="{DA926D0D-3530-486C-6FA2-3FE27E3A63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08" y="2971"/>
                <a:ext cx="1755" cy="181"/>
                <a:chOff x="3945" y="1156"/>
                <a:chExt cx="1755" cy="181"/>
              </a:xfrm>
            </p:grpSpPr>
            <p:sp>
              <p:nvSpPr>
                <p:cNvPr id="78937" name="Rectangle 11">
                  <a:extLst>
                    <a:ext uri="{FF2B5EF4-FFF2-40B4-BE49-F238E27FC236}">
                      <a16:creationId xmlns:a16="http://schemas.microsoft.com/office/drawing/2014/main" id="{9820D6B7-9660-59D9-7039-FB95E21A18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427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8" name="Rectangle 12">
                  <a:extLst>
                    <a:ext uri="{FF2B5EF4-FFF2-40B4-BE49-F238E27FC236}">
                      <a16:creationId xmlns:a16="http://schemas.microsoft.com/office/drawing/2014/main" id="{ECD8293E-3330-3C03-3307-067976B940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518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9" name="Rectangle 13">
                  <a:extLst>
                    <a:ext uri="{FF2B5EF4-FFF2-40B4-BE49-F238E27FC236}">
                      <a16:creationId xmlns:a16="http://schemas.microsoft.com/office/drawing/2014/main" id="{39184280-CD9A-8CC3-507B-5CF6371EAC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609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40" name="Line 14">
                  <a:extLst>
                    <a:ext uri="{FF2B5EF4-FFF2-40B4-BE49-F238E27FC236}">
                      <a16:creationId xmlns:a16="http://schemas.microsoft.com/office/drawing/2014/main" id="{FB1F5CEA-BBE0-CC4D-010B-F0AC6DEFF0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156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41" name="Line 15">
                  <a:extLst>
                    <a:ext uri="{FF2B5EF4-FFF2-40B4-BE49-F238E27FC236}">
                      <a16:creationId xmlns:a16="http://schemas.microsoft.com/office/drawing/2014/main" id="{B48DAD81-16BC-3511-AD94-8FACB0BBED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42" name="Line 16">
                  <a:extLst>
                    <a:ext uri="{FF2B5EF4-FFF2-40B4-BE49-F238E27FC236}">
                      <a16:creationId xmlns:a16="http://schemas.microsoft.com/office/drawing/2014/main" id="{3F4C2DB0-1ED7-0431-B77A-53CDDDE11E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945" y="1247"/>
                  <a:ext cx="14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8936" name="Rectangle 17">
                <a:extLst>
                  <a:ext uri="{FF2B5EF4-FFF2-40B4-BE49-F238E27FC236}">
                    <a16:creationId xmlns:a16="http://schemas.microsoft.com/office/drawing/2014/main" id="{72A718AD-B223-1C73-9C06-DC410EB6086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11" y="3016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78926" name="Group 18">
              <a:extLst>
                <a:ext uri="{FF2B5EF4-FFF2-40B4-BE49-F238E27FC236}">
                  <a16:creationId xmlns:a16="http://schemas.microsoft.com/office/drawing/2014/main" id="{8D03E8CE-9355-18D7-02B3-425934BD9B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1383"/>
              <a:ext cx="1784" cy="181"/>
              <a:chOff x="2041" y="3152"/>
              <a:chExt cx="1784" cy="181"/>
            </a:xfrm>
          </p:grpSpPr>
          <p:grpSp>
            <p:nvGrpSpPr>
              <p:cNvPr id="78927" name="Group 19">
                <a:extLst>
                  <a:ext uri="{FF2B5EF4-FFF2-40B4-BE49-F238E27FC236}">
                    <a16:creationId xmlns:a16="http://schemas.microsoft.com/office/drawing/2014/main" id="{92A78594-809E-74B7-18D3-326B60D694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152"/>
                <a:ext cx="1784" cy="181"/>
                <a:chOff x="3478" y="1337"/>
                <a:chExt cx="1784" cy="181"/>
              </a:xfrm>
            </p:grpSpPr>
            <p:sp>
              <p:nvSpPr>
                <p:cNvPr id="78929" name="Rectangle 20">
                  <a:extLst>
                    <a:ext uri="{FF2B5EF4-FFF2-40B4-BE49-F238E27FC236}">
                      <a16:creationId xmlns:a16="http://schemas.microsoft.com/office/drawing/2014/main" id="{1219064A-F63A-61A8-3CF3-BDBE0CD03E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478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0" name="Rectangle 21">
                  <a:extLst>
                    <a:ext uri="{FF2B5EF4-FFF2-40B4-BE49-F238E27FC236}">
                      <a16:creationId xmlns:a16="http://schemas.microsoft.com/office/drawing/2014/main" id="{5D33322B-15DC-6188-EA64-97D093B35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569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1" name="Rectangle 22">
                  <a:extLst>
                    <a:ext uri="{FF2B5EF4-FFF2-40B4-BE49-F238E27FC236}">
                      <a16:creationId xmlns:a16="http://schemas.microsoft.com/office/drawing/2014/main" id="{E87BCC65-079F-9216-F587-5637F1FEB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660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2" name="Line 23">
                  <a:extLst>
                    <a:ext uri="{FF2B5EF4-FFF2-40B4-BE49-F238E27FC236}">
                      <a16:creationId xmlns:a16="http://schemas.microsoft.com/office/drawing/2014/main" id="{191BE355-6DE6-1AC1-8D7D-96A29F1DF4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33" name="Line 24">
                  <a:extLst>
                    <a:ext uri="{FF2B5EF4-FFF2-40B4-BE49-F238E27FC236}">
                      <a16:creationId xmlns:a16="http://schemas.microsoft.com/office/drawing/2014/main" id="{68CE7D38-998A-BE61-8FEE-D927C203E1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51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34" name="Line 25">
                  <a:extLst>
                    <a:ext uri="{FF2B5EF4-FFF2-40B4-BE49-F238E27FC236}">
                      <a16:creationId xmlns:a16="http://schemas.microsoft.com/office/drawing/2014/main" id="{D2B83E40-0D29-B0B5-3619-EE2A1B9970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64" y="1428"/>
                  <a:ext cx="149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8928" name="Rectangle 26">
                <a:extLst>
                  <a:ext uri="{FF2B5EF4-FFF2-40B4-BE49-F238E27FC236}">
                    <a16:creationId xmlns:a16="http://schemas.microsoft.com/office/drawing/2014/main" id="{F2FEBE64-04E0-886E-6478-80DE1CB70AA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681" y="3197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78854" name="Group 27">
            <a:extLst>
              <a:ext uri="{FF2B5EF4-FFF2-40B4-BE49-F238E27FC236}">
                <a16:creationId xmlns:a16="http://schemas.microsoft.com/office/drawing/2014/main" id="{72D5C358-0B96-6942-3849-488AD8F281D0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6010275"/>
            <a:ext cx="2738438" cy="938213"/>
            <a:chOff x="2449" y="3505"/>
            <a:chExt cx="2178" cy="645"/>
          </a:xfrm>
        </p:grpSpPr>
        <p:sp>
          <p:nvSpPr>
            <p:cNvPr id="78914" name="Rectangle 28">
              <a:extLst>
                <a:ext uri="{FF2B5EF4-FFF2-40B4-BE49-F238E27FC236}">
                  <a16:creationId xmlns:a16="http://schemas.microsoft.com/office/drawing/2014/main" id="{F7844593-EE86-03DE-9B48-B9B34F5769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74" y="3505"/>
              <a:ext cx="385" cy="22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8915" name="Rectangle 29">
              <a:extLst>
                <a:ext uri="{FF2B5EF4-FFF2-40B4-BE49-F238E27FC236}">
                  <a16:creationId xmlns:a16="http://schemas.microsoft.com/office/drawing/2014/main" id="{5BC81C04-7F90-85B7-685A-8AB4BD2582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39" y="3505"/>
              <a:ext cx="385" cy="22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8916" name="Rectangle 30">
              <a:extLst>
                <a:ext uri="{FF2B5EF4-FFF2-40B4-BE49-F238E27FC236}">
                  <a16:creationId xmlns:a16="http://schemas.microsoft.com/office/drawing/2014/main" id="{DE412376-686A-4EA4-19B6-6CDB958E4F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04" y="3505"/>
              <a:ext cx="385" cy="22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8917" name="Cloud">
              <a:extLst>
                <a:ext uri="{FF2B5EF4-FFF2-40B4-BE49-F238E27FC236}">
                  <a16:creationId xmlns:a16="http://schemas.microsoft.com/office/drawing/2014/main" id="{50C33C6A-2C4C-5111-DB53-6CA7906ED035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hidden">
            <a:xfrm>
              <a:off x="2488" y="3796"/>
              <a:ext cx="2041" cy="3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4 w 21600"/>
                <a:gd name="T13" fmla="*/ 3234 h 21600"/>
                <a:gd name="T14" fmla="*/ 17092 w 21600"/>
                <a:gd name="T15" fmla="*/ 173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>
                <a:alpha val="5999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 anchor="b"/>
            <a:lstStyle/>
            <a:p>
              <a:endParaRPr lang="en-US"/>
            </a:p>
          </p:txBody>
        </p:sp>
        <p:sp>
          <p:nvSpPr>
            <p:cNvPr id="78918" name="Line 32">
              <a:extLst>
                <a:ext uri="{FF2B5EF4-FFF2-40B4-BE49-F238E27FC236}">
                  <a16:creationId xmlns:a16="http://schemas.microsoft.com/office/drawing/2014/main" id="{5E401055-E14B-6B6F-8F2B-0F948FCE1D9E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2449" y="3969"/>
              <a:ext cx="217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919" name="Line 33">
              <a:extLst>
                <a:ext uri="{FF2B5EF4-FFF2-40B4-BE49-F238E27FC236}">
                  <a16:creationId xmlns:a16="http://schemas.microsoft.com/office/drawing/2014/main" id="{41F25C23-893C-FC72-7A82-D6DDF3D2317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276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920" name="Line 34">
              <a:extLst>
                <a:ext uri="{FF2B5EF4-FFF2-40B4-BE49-F238E27FC236}">
                  <a16:creationId xmlns:a16="http://schemas.microsoft.com/office/drawing/2014/main" id="{0C53428E-69C4-B280-3FB4-EC7F3BAF3580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3548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921" name="Line 35">
              <a:extLst>
                <a:ext uri="{FF2B5EF4-FFF2-40B4-BE49-F238E27FC236}">
                  <a16:creationId xmlns:a16="http://schemas.microsoft.com/office/drawing/2014/main" id="{3C8DEA04-B6B3-A32F-1C14-895B320569F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431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78855" name="Text Box 36">
            <a:extLst>
              <a:ext uri="{FF2B5EF4-FFF2-40B4-BE49-F238E27FC236}">
                <a16:creationId xmlns:a16="http://schemas.microsoft.com/office/drawing/2014/main" id="{B37C7937-11BE-5A96-000E-28312227F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3" y="2851150"/>
            <a:ext cx="13430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 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8856" name="Text Box 37">
            <a:extLst>
              <a:ext uri="{FF2B5EF4-FFF2-40B4-BE49-F238E27FC236}">
                <a16:creationId xmlns:a16="http://schemas.microsoft.com/office/drawing/2014/main" id="{2FE93E76-B344-0C74-79E7-181A614F2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4002088"/>
            <a:ext cx="1343025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</p:txBody>
      </p:sp>
      <p:sp>
        <p:nvSpPr>
          <p:cNvPr id="78857" name="Text Box 38">
            <a:extLst>
              <a:ext uri="{FF2B5EF4-FFF2-40B4-BE49-F238E27FC236}">
                <a16:creationId xmlns:a16="http://schemas.microsoft.com/office/drawing/2014/main" id="{C2842EA1-02DF-704B-3A2C-533393248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2914650"/>
            <a:ext cx="1465263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 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8858" name="Text Box 39">
            <a:extLst>
              <a:ext uri="{FF2B5EF4-FFF2-40B4-BE49-F238E27FC236}">
                <a16:creationId xmlns:a16="http://schemas.microsoft.com/office/drawing/2014/main" id="{89974300-C0CD-E86F-B81C-49F62638A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3930650"/>
            <a:ext cx="1465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</p:txBody>
      </p:sp>
      <p:sp>
        <p:nvSpPr>
          <p:cNvPr id="78859" name="Text Box 40">
            <a:extLst>
              <a:ext uri="{FF2B5EF4-FFF2-40B4-BE49-F238E27FC236}">
                <a16:creationId xmlns:a16="http://schemas.microsoft.com/office/drawing/2014/main" id="{82AAE698-375B-2142-66B3-F937F2384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0" y="5154613"/>
            <a:ext cx="2663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Aggregate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 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≥ 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8860" name="Line 41">
            <a:extLst>
              <a:ext uri="{FF2B5EF4-FFF2-40B4-BE49-F238E27FC236}">
                <a16:creationId xmlns:a16="http://schemas.microsoft.com/office/drawing/2014/main" id="{A7D05753-2A7E-BC62-AB1E-3408890ED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051050"/>
            <a:ext cx="0" cy="26654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1" name="Line 42">
            <a:extLst>
              <a:ext uri="{FF2B5EF4-FFF2-40B4-BE49-F238E27FC236}">
                <a16:creationId xmlns:a16="http://schemas.microsoft.com/office/drawing/2014/main" id="{5174A2E8-77AA-7637-BAC8-08805BDA76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124075"/>
            <a:ext cx="0" cy="259238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2" name="Line 43">
            <a:extLst>
              <a:ext uri="{FF2B5EF4-FFF2-40B4-BE49-F238E27FC236}">
                <a16:creationId xmlns:a16="http://schemas.microsoft.com/office/drawing/2014/main" id="{7E8B4D4D-E65A-6DFB-A940-1CB6267A1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914650"/>
            <a:ext cx="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3" name="Line 44">
            <a:extLst>
              <a:ext uri="{FF2B5EF4-FFF2-40B4-BE49-F238E27FC236}">
                <a16:creationId xmlns:a16="http://schemas.microsoft.com/office/drawing/2014/main" id="{4659F0D9-9EEC-9F9F-64D1-E34F196459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2914650"/>
            <a:ext cx="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4" name="Line 45">
            <a:extLst>
              <a:ext uri="{FF2B5EF4-FFF2-40B4-BE49-F238E27FC236}">
                <a16:creationId xmlns:a16="http://schemas.microsoft.com/office/drawing/2014/main" id="{0AB14AF6-AD2B-CDE4-0987-D48DEAEA9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914650"/>
            <a:ext cx="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5" name="Line 46">
            <a:extLst>
              <a:ext uri="{FF2B5EF4-FFF2-40B4-BE49-F238E27FC236}">
                <a16:creationId xmlns:a16="http://schemas.microsoft.com/office/drawing/2014/main" id="{6043F90F-1228-CF22-E260-42C96AC13D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002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6" name="Line 47">
            <a:extLst>
              <a:ext uri="{FF2B5EF4-FFF2-40B4-BE49-F238E27FC236}">
                <a16:creationId xmlns:a16="http://schemas.microsoft.com/office/drawing/2014/main" id="{16A7348C-DB77-B836-128C-A69C0A2C25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534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24" name="Line 48">
            <a:extLst>
              <a:ext uri="{FF2B5EF4-FFF2-40B4-BE49-F238E27FC236}">
                <a16:creationId xmlns:a16="http://schemas.microsoft.com/office/drawing/2014/main" id="{F4609A19-FDF5-3751-6031-ADCD2311D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1619250"/>
            <a:ext cx="0" cy="35290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25" name="Line 49">
            <a:extLst>
              <a:ext uri="{FF2B5EF4-FFF2-40B4-BE49-F238E27FC236}">
                <a16:creationId xmlns:a16="http://schemas.microsoft.com/office/drawing/2014/main" id="{40A1C6B3-E887-A02F-F1E2-21B6E8FA85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2698750"/>
            <a:ext cx="0" cy="13684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26" name="Text Box 50">
            <a:extLst>
              <a:ext uri="{FF2B5EF4-FFF2-40B4-BE49-F238E27FC236}">
                <a16:creationId xmlns:a16="http://schemas.microsoft.com/office/drawing/2014/main" id="{C41C989F-6428-D2D6-0028-76B5AFB1A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5" y="3132138"/>
            <a:ext cx="1465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</p:txBody>
      </p:sp>
      <p:grpSp>
        <p:nvGrpSpPr>
          <p:cNvPr id="1842234" name="Group 58">
            <a:extLst>
              <a:ext uri="{FF2B5EF4-FFF2-40B4-BE49-F238E27FC236}">
                <a16:creationId xmlns:a16="http://schemas.microsoft.com/office/drawing/2014/main" id="{3E8467F4-7875-CAF2-1035-C2C7B29EFDB7}"/>
              </a:ext>
            </a:extLst>
          </p:cNvPr>
          <p:cNvGrpSpPr>
            <a:grpSpLocks/>
          </p:cNvGrpSpPr>
          <p:nvPr/>
        </p:nvGrpSpPr>
        <p:grpSpPr bwMode="auto">
          <a:xfrm>
            <a:off x="6940550" y="5724525"/>
            <a:ext cx="2708275" cy="1295400"/>
            <a:chOff x="2422" y="3107"/>
            <a:chExt cx="2595" cy="1224"/>
          </a:xfrm>
        </p:grpSpPr>
        <p:grpSp>
          <p:nvGrpSpPr>
            <p:cNvPr id="78897" name="Group 59">
              <a:extLst>
                <a:ext uri="{FF2B5EF4-FFF2-40B4-BE49-F238E27FC236}">
                  <a16:creationId xmlns:a16="http://schemas.microsoft.com/office/drawing/2014/main" id="{2A7823C2-231B-6049-058C-FF9E15E302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4" y="3215"/>
              <a:ext cx="1451" cy="980"/>
              <a:chOff x="2994" y="3215"/>
              <a:chExt cx="1451" cy="980"/>
            </a:xfrm>
          </p:grpSpPr>
          <p:sp>
            <p:nvSpPr>
              <p:cNvPr id="78904" name="Line 60">
                <a:extLst>
                  <a:ext uri="{FF2B5EF4-FFF2-40B4-BE49-F238E27FC236}">
                    <a16:creationId xmlns:a16="http://schemas.microsoft.com/office/drawing/2014/main" id="{2BDAD88B-49C5-2F90-96C2-5C48E377D7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9" y="3243"/>
                <a:ext cx="187" cy="13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5" name="Line 61">
                <a:extLst>
                  <a:ext uri="{FF2B5EF4-FFF2-40B4-BE49-F238E27FC236}">
                    <a16:creationId xmlns:a16="http://schemas.microsoft.com/office/drawing/2014/main" id="{06C99815-B8B7-67A0-003F-B466C4D69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18" y="4059"/>
                <a:ext cx="182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6" name="Line 62">
                <a:extLst>
                  <a:ext uri="{FF2B5EF4-FFF2-40B4-BE49-F238E27FC236}">
                    <a16:creationId xmlns:a16="http://schemas.microsoft.com/office/drawing/2014/main" id="{B57E7532-124F-9569-6CD7-A83762611C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2" y="3215"/>
                <a:ext cx="136" cy="13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7" name="Line 63">
                <a:extLst>
                  <a:ext uri="{FF2B5EF4-FFF2-40B4-BE49-F238E27FC236}">
                    <a16:creationId xmlns:a16="http://schemas.microsoft.com/office/drawing/2014/main" id="{AC22E7EB-97AD-2343-8C4C-8BDC040106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39" y="4059"/>
                <a:ext cx="181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8" name="Freeform 64">
                <a:extLst>
                  <a:ext uri="{FF2B5EF4-FFF2-40B4-BE49-F238E27FC236}">
                    <a16:creationId xmlns:a16="http://schemas.microsoft.com/office/drawing/2014/main" id="{C62CE8FD-1DDE-DE1A-EEA1-8769B4F0E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" y="3288"/>
                <a:ext cx="1451" cy="227"/>
              </a:xfrm>
              <a:custGeom>
                <a:avLst/>
                <a:gdLst>
                  <a:gd name="T0" fmla="*/ 0 w 1451"/>
                  <a:gd name="T1" fmla="*/ 0 h 227"/>
                  <a:gd name="T2" fmla="*/ 317 w 1451"/>
                  <a:gd name="T3" fmla="*/ 227 h 227"/>
                  <a:gd name="T4" fmla="*/ 1179 w 1451"/>
                  <a:gd name="T5" fmla="*/ 227 h 227"/>
                  <a:gd name="T6" fmla="*/ 1451 w 1451"/>
                  <a:gd name="T7" fmla="*/ 0 h 22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1" h="227">
                    <a:moveTo>
                      <a:pt x="0" y="0"/>
                    </a:moveTo>
                    <a:lnTo>
                      <a:pt x="317" y="227"/>
                    </a:lnTo>
                    <a:lnTo>
                      <a:pt x="1179" y="227"/>
                    </a:lnTo>
                    <a:lnTo>
                      <a:pt x="1451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9" name="Freeform 65">
                <a:extLst>
                  <a:ext uri="{FF2B5EF4-FFF2-40B4-BE49-F238E27FC236}">
                    <a16:creationId xmlns:a16="http://schemas.microsoft.com/office/drawing/2014/main" id="{DDC12D17-8FB4-7AAB-9FBB-9D53473CB0F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994" y="3923"/>
                <a:ext cx="1451" cy="227"/>
              </a:xfrm>
              <a:custGeom>
                <a:avLst/>
                <a:gdLst>
                  <a:gd name="T0" fmla="*/ 0 w 1451"/>
                  <a:gd name="T1" fmla="*/ 0 h 227"/>
                  <a:gd name="T2" fmla="*/ 317 w 1451"/>
                  <a:gd name="T3" fmla="*/ 227 h 227"/>
                  <a:gd name="T4" fmla="*/ 1179 w 1451"/>
                  <a:gd name="T5" fmla="*/ 227 h 227"/>
                  <a:gd name="T6" fmla="*/ 1451 w 1451"/>
                  <a:gd name="T7" fmla="*/ 0 h 22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1" h="227">
                    <a:moveTo>
                      <a:pt x="0" y="0"/>
                    </a:moveTo>
                    <a:lnTo>
                      <a:pt x="317" y="227"/>
                    </a:lnTo>
                    <a:lnTo>
                      <a:pt x="1179" y="227"/>
                    </a:lnTo>
                    <a:lnTo>
                      <a:pt x="1451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0" name="Line 66">
                <a:extLst>
                  <a:ext uri="{FF2B5EF4-FFF2-40B4-BE49-F238E27FC236}">
                    <a16:creationId xmlns:a16="http://schemas.microsoft.com/office/drawing/2014/main" id="{A0338492-346E-EE50-5F0E-4FED4C3CB9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1" y="3515"/>
                <a:ext cx="862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1" name="Line 67">
                <a:extLst>
                  <a:ext uri="{FF2B5EF4-FFF2-40B4-BE49-F238E27FC236}">
                    <a16:creationId xmlns:a16="http://schemas.microsoft.com/office/drawing/2014/main" id="{ABD0672D-9D88-E2C2-803A-4C635D92F3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1" y="3515"/>
                <a:ext cx="862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2" name="Line 68">
                <a:extLst>
                  <a:ext uri="{FF2B5EF4-FFF2-40B4-BE49-F238E27FC236}">
                    <a16:creationId xmlns:a16="http://schemas.microsoft.com/office/drawing/2014/main" id="{E816AC74-7058-F481-FFE6-5DD3F7E7A7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1" y="3515"/>
                <a:ext cx="0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3" name="Line 69">
                <a:extLst>
                  <a:ext uri="{FF2B5EF4-FFF2-40B4-BE49-F238E27FC236}">
                    <a16:creationId xmlns:a16="http://schemas.microsoft.com/office/drawing/2014/main" id="{B80BB33E-4598-882A-2FE1-E5C2A7342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3" y="3515"/>
                <a:ext cx="0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8898" name="Group 70">
              <a:extLst>
                <a:ext uri="{FF2B5EF4-FFF2-40B4-BE49-F238E27FC236}">
                  <a16:creationId xmlns:a16="http://schemas.microsoft.com/office/drawing/2014/main" id="{42EB5D95-8129-9EB7-2A9D-10FBF2BFAB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2" y="3107"/>
              <a:ext cx="2595" cy="1224"/>
              <a:chOff x="2422" y="3107"/>
              <a:chExt cx="2595" cy="1224"/>
            </a:xfrm>
          </p:grpSpPr>
          <p:sp>
            <p:nvSpPr>
              <p:cNvPr id="78899" name="Rectangle 71">
                <a:extLst>
                  <a:ext uri="{FF2B5EF4-FFF2-40B4-BE49-F238E27FC236}">
                    <a16:creationId xmlns:a16="http://schemas.microsoft.com/office/drawing/2014/main" id="{1E6F9022-96D5-34B5-FEEF-2C0A1178D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3107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0" name="Rectangle 72">
                <a:extLst>
                  <a:ext uri="{FF2B5EF4-FFF2-40B4-BE49-F238E27FC236}">
                    <a16:creationId xmlns:a16="http://schemas.microsoft.com/office/drawing/2014/main" id="{2303B81E-D39C-A0E5-C09E-BDA93DA2D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3968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1" name="Rectangle 73">
                <a:extLst>
                  <a:ext uri="{FF2B5EF4-FFF2-40B4-BE49-F238E27FC236}">
                    <a16:creationId xmlns:a16="http://schemas.microsoft.com/office/drawing/2014/main" id="{9EDFE34E-876D-A337-19EB-B0F5E4856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5" y="3107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2" name="Rectangle 74">
                <a:extLst>
                  <a:ext uri="{FF2B5EF4-FFF2-40B4-BE49-F238E27FC236}">
                    <a16:creationId xmlns:a16="http://schemas.microsoft.com/office/drawing/2014/main" id="{B24C4D7E-4EAB-D781-69D1-3B1B2D856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5" y="3968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3" name="Cloud">
                <a:extLst>
                  <a:ext uri="{FF2B5EF4-FFF2-40B4-BE49-F238E27FC236}">
                    <a16:creationId xmlns:a16="http://schemas.microsoft.com/office/drawing/2014/main" id="{4F5C2730-7B11-A882-482C-7305C9B4BBBB}"/>
                  </a:ext>
                </a:extLst>
              </p:cNvPr>
              <p:cNvSpPr>
                <a:spLocks noChangeAspect="1" noEditPoints="1" noChangeArrowheads="1"/>
              </p:cNvSpPr>
              <p:nvPr/>
            </p:nvSpPr>
            <p:spPr bwMode="auto">
              <a:xfrm>
                <a:off x="3057" y="3261"/>
                <a:ext cx="1345" cy="9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71 w 21600"/>
                  <a:gd name="T13" fmla="*/ 3254 h 21600"/>
                  <a:gd name="T14" fmla="*/ 17087 w 21600"/>
                  <a:gd name="T15" fmla="*/ 1734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 extrusionOk="0">
                    <a:moveTo>
                      <a:pt x="1949" y="7180"/>
                    </a:moveTo>
                    <a:cubicBezTo>
                      <a:pt x="841" y="7336"/>
                      <a:pt x="0" y="8613"/>
                      <a:pt x="0" y="10137"/>
                    </a:cubicBezTo>
                    <a:cubicBezTo>
                      <a:pt x="0" y="11192"/>
                      <a:pt x="409" y="12169"/>
                      <a:pt x="1074" y="12702"/>
                    </a:cubicBezTo>
                    <a:lnTo>
                      <a:pt x="1063" y="12668"/>
                    </a:lnTo>
                    <a:cubicBezTo>
                      <a:pt x="685" y="13217"/>
                      <a:pt x="475" y="13940"/>
                      <a:pt x="475" y="14691"/>
                    </a:cubicBezTo>
                    <a:cubicBezTo>
                      <a:pt x="475" y="16325"/>
                      <a:pt x="1451" y="17650"/>
                      <a:pt x="2655" y="17650"/>
                    </a:cubicBezTo>
                    <a:cubicBezTo>
                      <a:pt x="2739" y="17650"/>
                      <a:pt x="2824" y="17643"/>
                      <a:pt x="2909" y="17629"/>
                    </a:cubicBezTo>
                    <a:lnTo>
                      <a:pt x="2897" y="17649"/>
                    </a:lnTo>
                    <a:cubicBezTo>
                      <a:pt x="3585" y="19288"/>
                      <a:pt x="4863" y="20300"/>
                      <a:pt x="6247" y="20300"/>
                    </a:cubicBezTo>
                    <a:cubicBezTo>
                      <a:pt x="6947" y="20300"/>
                      <a:pt x="7635" y="20039"/>
                      <a:pt x="8235" y="19546"/>
                    </a:cubicBezTo>
                    <a:lnTo>
                      <a:pt x="8229" y="19550"/>
                    </a:lnTo>
                    <a:cubicBezTo>
                      <a:pt x="8855" y="20829"/>
                      <a:pt x="9908" y="21597"/>
                      <a:pt x="11036" y="21597"/>
                    </a:cubicBezTo>
                    <a:cubicBezTo>
                      <a:pt x="12523" y="21597"/>
                      <a:pt x="13836" y="20267"/>
                      <a:pt x="14267" y="18324"/>
                    </a:cubicBezTo>
                    <a:lnTo>
                      <a:pt x="14270" y="18350"/>
                    </a:lnTo>
                    <a:cubicBezTo>
                      <a:pt x="14730" y="18740"/>
                      <a:pt x="15260" y="18947"/>
                      <a:pt x="15802" y="18947"/>
                    </a:cubicBezTo>
                    <a:cubicBezTo>
                      <a:pt x="17390" y="18947"/>
                      <a:pt x="18682" y="17205"/>
                      <a:pt x="18694" y="15045"/>
                    </a:cubicBezTo>
                    <a:lnTo>
                      <a:pt x="18689" y="15035"/>
                    </a:lnTo>
                    <a:cubicBezTo>
                      <a:pt x="20357" y="14710"/>
                      <a:pt x="21597" y="12765"/>
                      <a:pt x="21597" y="10472"/>
                    </a:cubicBezTo>
                    <a:cubicBezTo>
                      <a:pt x="21597" y="9456"/>
                      <a:pt x="21350" y="8469"/>
                      <a:pt x="20896" y="7663"/>
                    </a:cubicBezTo>
                    <a:lnTo>
                      <a:pt x="20889" y="7661"/>
                    </a:lnTo>
                    <a:cubicBezTo>
                      <a:pt x="21031" y="7208"/>
                      <a:pt x="21105" y="6721"/>
                      <a:pt x="21105" y="6228"/>
                    </a:cubicBezTo>
                    <a:cubicBezTo>
                      <a:pt x="21105" y="4588"/>
                      <a:pt x="20299" y="3150"/>
                      <a:pt x="19139" y="2719"/>
                    </a:cubicBezTo>
                    <a:lnTo>
                      <a:pt x="19148" y="2712"/>
                    </a:lnTo>
                    <a:cubicBezTo>
                      <a:pt x="18940" y="1142"/>
                      <a:pt x="17933" y="0"/>
                      <a:pt x="16758" y="0"/>
                    </a:cubicBezTo>
                    <a:cubicBezTo>
                      <a:pt x="16044" y="0"/>
                      <a:pt x="15367" y="426"/>
                      <a:pt x="14905" y="1165"/>
                    </a:cubicBezTo>
                    <a:lnTo>
                      <a:pt x="14909" y="1170"/>
                    </a:lnTo>
                    <a:cubicBezTo>
                      <a:pt x="14497" y="432"/>
                      <a:pt x="13855" y="0"/>
                      <a:pt x="13174" y="0"/>
                    </a:cubicBezTo>
                    <a:cubicBezTo>
                      <a:pt x="12347" y="0"/>
                      <a:pt x="11590" y="637"/>
                      <a:pt x="11221" y="1645"/>
                    </a:cubicBezTo>
                    <a:lnTo>
                      <a:pt x="11229" y="1694"/>
                    </a:lnTo>
                    <a:cubicBezTo>
                      <a:pt x="10730" y="1024"/>
                      <a:pt x="10058" y="650"/>
                      <a:pt x="9358" y="650"/>
                    </a:cubicBezTo>
                    <a:cubicBezTo>
                      <a:pt x="8372" y="650"/>
                      <a:pt x="7466" y="1391"/>
                      <a:pt x="7003" y="2578"/>
                    </a:cubicBezTo>
                    <a:lnTo>
                      <a:pt x="6995" y="2602"/>
                    </a:lnTo>
                    <a:cubicBezTo>
                      <a:pt x="6477" y="2189"/>
                      <a:pt x="5888" y="1972"/>
                      <a:pt x="5288" y="1972"/>
                    </a:cubicBezTo>
                    <a:cubicBezTo>
                      <a:pt x="3423" y="1972"/>
                      <a:pt x="1912" y="4029"/>
                      <a:pt x="1912" y="6567"/>
                    </a:cubicBezTo>
                    <a:cubicBezTo>
                      <a:pt x="1912" y="6774"/>
                      <a:pt x="1922" y="6981"/>
                      <a:pt x="1942" y="7186"/>
                    </a:cubicBezTo>
                    <a:lnTo>
                      <a:pt x="1949" y="7180"/>
                    </a:lnTo>
                    <a:close/>
                  </a:path>
                  <a:path w="21600" h="21600" fill="none" extrusionOk="0">
                    <a:moveTo>
                      <a:pt x="1074" y="12702"/>
                    </a:moveTo>
                    <a:cubicBezTo>
                      <a:pt x="1407" y="12969"/>
                      <a:pt x="1786" y="13110"/>
                      <a:pt x="2172" y="13110"/>
                    </a:cubicBezTo>
                    <a:cubicBezTo>
                      <a:pt x="2228" y="13110"/>
                      <a:pt x="2285" y="13107"/>
                      <a:pt x="2341" y="13101"/>
                    </a:cubicBezTo>
                  </a:path>
                  <a:path w="21600" h="21600" fill="none" extrusionOk="0">
                    <a:moveTo>
                      <a:pt x="2909" y="17629"/>
                    </a:moveTo>
                    <a:cubicBezTo>
                      <a:pt x="3099" y="17599"/>
                      <a:pt x="3285" y="17535"/>
                      <a:pt x="3463" y="17439"/>
                    </a:cubicBezTo>
                  </a:path>
                  <a:path w="21600" h="21600" fill="none" extrusionOk="0">
                    <a:moveTo>
                      <a:pt x="7895" y="18680"/>
                    </a:moveTo>
                    <a:cubicBezTo>
                      <a:pt x="7983" y="18985"/>
                      <a:pt x="8095" y="19277"/>
                      <a:pt x="8229" y="19550"/>
                    </a:cubicBezTo>
                  </a:path>
                  <a:path w="21600" h="21600" fill="none" extrusionOk="0">
                    <a:moveTo>
                      <a:pt x="14267" y="18324"/>
                    </a:moveTo>
                    <a:cubicBezTo>
                      <a:pt x="14336" y="18013"/>
                      <a:pt x="14380" y="17693"/>
                      <a:pt x="14400" y="17370"/>
                    </a:cubicBezTo>
                  </a:path>
                  <a:path w="21600" h="21600" fill="none" extrusionOk="0">
                    <a:moveTo>
                      <a:pt x="18694" y="15045"/>
                    </a:moveTo>
                    <a:cubicBezTo>
                      <a:pt x="18694" y="15034"/>
                      <a:pt x="18695" y="15024"/>
                      <a:pt x="18695" y="15013"/>
                    </a:cubicBezTo>
                    <a:cubicBezTo>
                      <a:pt x="18695" y="13508"/>
                      <a:pt x="18063" y="12136"/>
                      <a:pt x="17069" y="11477"/>
                    </a:cubicBezTo>
                  </a:path>
                  <a:path w="21600" h="21600" fill="none" extrusionOk="0">
                    <a:moveTo>
                      <a:pt x="20165" y="8999"/>
                    </a:moveTo>
                    <a:cubicBezTo>
                      <a:pt x="20479" y="8635"/>
                      <a:pt x="20726" y="8177"/>
                      <a:pt x="20889" y="7661"/>
                    </a:cubicBezTo>
                  </a:path>
                  <a:path w="21600" h="21600" fill="none" extrusionOk="0">
                    <a:moveTo>
                      <a:pt x="19186" y="3344"/>
                    </a:moveTo>
                    <a:cubicBezTo>
                      <a:pt x="19186" y="3328"/>
                      <a:pt x="19187" y="3313"/>
                      <a:pt x="19187" y="3297"/>
                    </a:cubicBezTo>
                    <a:cubicBezTo>
                      <a:pt x="19187" y="3101"/>
                      <a:pt x="19174" y="2905"/>
                      <a:pt x="19148" y="2712"/>
                    </a:cubicBezTo>
                  </a:path>
                  <a:path w="21600" h="21600" fill="none" extrusionOk="0">
                    <a:moveTo>
                      <a:pt x="14905" y="1165"/>
                    </a:moveTo>
                    <a:cubicBezTo>
                      <a:pt x="14754" y="1408"/>
                      <a:pt x="14629" y="1679"/>
                      <a:pt x="14535" y="1971"/>
                    </a:cubicBezTo>
                  </a:path>
                  <a:path w="21600" h="21600" fill="none" extrusionOk="0">
                    <a:moveTo>
                      <a:pt x="11221" y="1645"/>
                    </a:moveTo>
                    <a:cubicBezTo>
                      <a:pt x="11140" y="1866"/>
                      <a:pt x="11080" y="2099"/>
                      <a:pt x="11041" y="2340"/>
                    </a:cubicBezTo>
                  </a:path>
                  <a:path w="21600" h="21600" fill="none" extrusionOk="0">
                    <a:moveTo>
                      <a:pt x="7645" y="3276"/>
                    </a:moveTo>
                    <a:cubicBezTo>
                      <a:pt x="7449" y="3016"/>
                      <a:pt x="7231" y="2790"/>
                      <a:pt x="6995" y="2602"/>
                    </a:cubicBezTo>
                  </a:path>
                  <a:path w="21600" h="21600" fill="none" extrusionOk="0">
                    <a:moveTo>
                      <a:pt x="1942" y="7186"/>
                    </a:moveTo>
                    <a:cubicBezTo>
                      <a:pt x="1966" y="7426"/>
                      <a:pt x="2004" y="7663"/>
                      <a:pt x="2056" y="7895"/>
                    </a:cubicBezTo>
                  </a:path>
                </a:pathLst>
              </a:custGeom>
              <a:solidFill>
                <a:srgbClr val="FFBE7D">
                  <a:alpha val="79999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1430" tIns="45716" rIns="91430" bIns="45716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2813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GB" altLang="nb-NO" sz="1400" b="1">
                    <a:solidFill>
                      <a:schemeClr val="tx1"/>
                    </a:solidFill>
                  </a:rPr>
                  <a:t>Switch 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GB" altLang="nb-NO" sz="1400" b="1">
                    <a:solidFill>
                      <a:schemeClr val="tx1"/>
                    </a:solidFill>
                  </a:rPr>
                  <a:t>Fabric</a:t>
                </a:r>
              </a:p>
            </p:txBody>
          </p:sp>
        </p:grpSp>
      </p:grpSp>
      <p:sp>
        <p:nvSpPr>
          <p:cNvPr id="1842252" name="Text Box 76">
            <a:extLst>
              <a:ext uri="{FF2B5EF4-FFF2-40B4-BE49-F238E27FC236}">
                <a16:creationId xmlns:a16="http://schemas.microsoft.com/office/drawing/2014/main" id="{5F1EE814-5AEE-1233-F410-AD3A39BB6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875" y="5268913"/>
            <a:ext cx="754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l-GR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σ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 &lt; 1</a:t>
            </a:r>
          </a:p>
        </p:txBody>
      </p:sp>
      <p:sp>
        <p:nvSpPr>
          <p:cNvPr id="1842253" name="Text Box 77">
            <a:extLst>
              <a:ext uri="{FF2B5EF4-FFF2-40B4-BE49-F238E27FC236}">
                <a16:creationId xmlns:a16="http://schemas.microsoft.com/office/drawing/2014/main" id="{75A420A1-2D5A-1AA0-14ED-95BDD078C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4100" y="6262688"/>
            <a:ext cx="3571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s-ES" altLang="nb-NO" sz="2000" b="1">
                <a:solidFill>
                  <a:srgbClr val="FF0000"/>
                </a:solidFill>
                <a:latin typeface="Tahoma" panose="020B0604030504040204" pitchFamily="34" charset="0"/>
              </a:rPr>
              <a:t>X</a:t>
            </a:r>
          </a:p>
        </p:txBody>
      </p:sp>
      <p:grpSp>
        <p:nvGrpSpPr>
          <p:cNvPr id="1842254" name="Group 78">
            <a:extLst>
              <a:ext uri="{FF2B5EF4-FFF2-40B4-BE49-F238E27FC236}">
                <a16:creationId xmlns:a16="http://schemas.microsoft.com/office/drawing/2014/main" id="{C1A193A5-47C8-1FA4-38EF-5C60E8A20F8D}"/>
              </a:ext>
            </a:extLst>
          </p:cNvPr>
          <p:cNvGrpSpPr>
            <a:grpSpLocks/>
          </p:cNvGrpSpPr>
          <p:nvPr/>
        </p:nvGrpSpPr>
        <p:grpSpPr bwMode="auto">
          <a:xfrm>
            <a:off x="7561263" y="5940425"/>
            <a:ext cx="1439862" cy="863600"/>
            <a:chOff x="4763" y="3742"/>
            <a:chExt cx="907" cy="544"/>
          </a:xfrm>
        </p:grpSpPr>
        <p:sp>
          <p:nvSpPr>
            <p:cNvPr id="78892" name="Rectangle 79">
              <a:extLst>
                <a:ext uri="{FF2B5EF4-FFF2-40B4-BE49-F238E27FC236}">
                  <a16:creationId xmlns:a16="http://schemas.microsoft.com/office/drawing/2014/main" id="{B5817679-3B8E-9A04-A2F0-1790F6FA2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3" y="3742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3" name="Rectangle 80">
              <a:extLst>
                <a:ext uri="{FF2B5EF4-FFF2-40B4-BE49-F238E27FC236}">
                  <a16:creationId xmlns:a16="http://schemas.microsoft.com/office/drawing/2014/main" id="{15C19658-33A5-023D-3E4B-946668F55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5" y="3878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4" name="Rectangle 81">
              <a:extLst>
                <a:ext uri="{FF2B5EF4-FFF2-40B4-BE49-F238E27FC236}">
                  <a16:creationId xmlns:a16="http://schemas.microsoft.com/office/drawing/2014/main" id="{BB6AC8B4-2FE4-A98D-49E2-D04ADDBA4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2" y="4014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5" name="Rectangle 82">
              <a:extLst>
                <a:ext uri="{FF2B5EF4-FFF2-40B4-BE49-F238E27FC236}">
                  <a16:creationId xmlns:a16="http://schemas.microsoft.com/office/drawing/2014/main" id="{6ED5B029-A470-8AD6-A5A7-88ABC501B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8" y="4150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6" name="Freeform 83">
              <a:extLst>
                <a:ext uri="{FF2B5EF4-FFF2-40B4-BE49-F238E27FC236}">
                  <a16:creationId xmlns:a16="http://schemas.microsoft.com/office/drawing/2014/main" id="{B6E282E5-08A2-AB3E-5201-33CB0D2A5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3787"/>
              <a:ext cx="861" cy="499"/>
            </a:xfrm>
            <a:custGeom>
              <a:avLst/>
              <a:gdLst>
                <a:gd name="T0" fmla="*/ 0 w 861"/>
                <a:gd name="T1" fmla="*/ 0 h 499"/>
                <a:gd name="T2" fmla="*/ 362 w 861"/>
                <a:gd name="T3" fmla="*/ 272 h 499"/>
                <a:gd name="T4" fmla="*/ 861 w 861"/>
                <a:gd name="T5" fmla="*/ 499 h 49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1" h="499">
                  <a:moveTo>
                    <a:pt x="0" y="0"/>
                  </a:moveTo>
                  <a:cubicBezTo>
                    <a:pt x="109" y="94"/>
                    <a:pt x="218" y="189"/>
                    <a:pt x="362" y="272"/>
                  </a:cubicBezTo>
                  <a:cubicBezTo>
                    <a:pt x="506" y="355"/>
                    <a:pt x="683" y="427"/>
                    <a:pt x="861" y="499"/>
                  </a:cubicBezTo>
                </a:path>
              </a:pathLst>
            </a:custGeom>
            <a:noFill/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842260" name="Freeform 84">
            <a:extLst>
              <a:ext uri="{FF2B5EF4-FFF2-40B4-BE49-F238E27FC236}">
                <a16:creationId xmlns:a16="http://schemas.microsoft.com/office/drawing/2014/main" id="{A73C0BE5-2049-EB2D-CED3-6DBD130670D1}"/>
              </a:ext>
            </a:extLst>
          </p:cNvPr>
          <p:cNvSpPr>
            <a:spLocks/>
          </p:cNvSpPr>
          <p:nvPr/>
        </p:nvSpPr>
        <p:spPr bwMode="auto">
          <a:xfrm>
            <a:off x="8832850" y="6010275"/>
            <a:ext cx="168275" cy="361950"/>
          </a:xfrm>
          <a:custGeom>
            <a:avLst/>
            <a:gdLst>
              <a:gd name="T0" fmla="*/ 2147483646 w 106"/>
              <a:gd name="T1" fmla="*/ 0 h 226"/>
              <a:gd name="T2" fmla="*/ 2147483646 w 106"/>
              <a:gd name="T3" fmla="*/ 2147483646 h 226"/>
              <a:gd name="T4" fmla="*/ 2147483646 w 106"/>
              <a:gd name="T5" fmla="*/ 2147483646 h 22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" h="226">
                <a:moveTo>
                  <a:pt x="106" y="0"/>
                </a:moveTo>
                <a:cubicBezTo>
                  <a:pt x="68" y="26"/>
                  <a:pt x="30" y="52"/>
                  <a:pt x="15" y="90"/>
                </a:cubicBezTo>
                <a:cubicBezTo>
                  <a:pt x="0" y="128"/>
                  <a:pt x="7" y="177"/>
                  <a:pt x="15" y="226"/>
                </a:cubicBezTo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75" name="Text Box 85">
            <a:extLst>
              <a:ext uri="{FF2B5EF4-FFF2-40B4-BE49-F238E27FC236}">
                <a16:creationId xmlns:a16="http://schemas.microsoft.com/office/drawing/2014/main" id="{AC7CD1DA-F310-6075-4FBE-50E76A1AF27B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1211263" y="7019925"/>
            <a:ext cx="2239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>
                <a:solidFill>
                  <a:schemeClr val="tx1"/>
                </a:solidFill>
                <a:latin typeface="Tahoma" panose="020B0604030504040204" pitchFamily="34" charset="0"/>
              </a:rPr>
              <a:t>Dedicated-link network</a:t>
            </a:r>
          </a:p>
        </p:txBody>
      </p:sp>
      <p:sp>
        <p:nvSpPr>
          <p:cNvPr id="78876" name="Text Box 86">
            <a:extLst>
              <a:ext uri="{FF2B5EF4-FFF2-40B4-BE49-F238E27FC236}">
                <a16:creationId xmlns:a16="http://schemas.microsoft.com/office/drawing/2014/main" id="{8FD2FFBB-7030-284B-10C8-81667F45FDE3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4041775" y="7019925"/>
            <a:ext cx="2209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>
                <a:solidFill>
                  <a:schemeClr val="tx1"/>
                </a:solidFill>
                <a:latin typeface="Tahoma" panose="020B0604030504040204" pitchFamily="34" charset="0"/>
              </a:rPr>
              <a:t>Shared-media network</a:t>
            </a:r>
          </a:p>
        </p:txBody>
      </p:sp>
      <p:sp>
        <p:nvSpPr>
          <p:cNvPr id="78877" name="Text Box 87">
            <a:extLst>
              <a:ext uri="{FF2B5EF4-FFF2-40B4-BE49-F238E27FC236}">
                <a16:creationId xmlns:a16="http://schemas.microsoft.com/office/drawing/2014/main" id="{A42CC359-8A70-A437-7D53-C780BC10A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538" y="7019925"/>
            <a:ext cx="2535237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Switched-based network</a:t>
            </a:r>
          </a:p>
        </p:txBody>
      </p:sp>
      <p:sp>
        <p:nvSpPr>
          <p:cNvPr id="1842264" name="Freeform 88">
            <a:extLst>
              <a:ext uri="{FF2B5EF4-FFF2-40B4-BE49-F238E27FC236}">
                <a16:creationId xmlns:a16="http://schemas.microsoft.com/office/drawing/2014/main" id="{5FDC52C1-C325-EE15-6ABC-CC28FC525C08}"/>
              </a:ext>
            </a:extLst>
          </p:cNvPr>
          <p:cNvSpPr>
            <a:spLocks/>
          </p:cNvSpPr>
          <p:nvPr/>
        </p:nvSpPr>
        <p:spPr bwMode="auto">
          <a:xfrm>
            <a:off x="7561263" y="6707188"/>
            <a:ext cx="1079500" cy="241300"/>
          </a:xfrm>
          <a:custGeom>
            <a:avLst/>
            <a:gdLst>
              <a:gd name="T0" fmla="*/ 0 w 953"/>
              <a:gd name="T1" fmla="*/ 2147483646 h 106"/>
              <a:gd name="T2" fmla="*/ 2147483646 w 953"/>
              <a:gd name="T3" fmla="*/ 2147483646 h 106"/>
              <a:gd name="T4" fmla="*/ 2147483646 w 953"/>
              <a:gd name="T5" fmla="*/ 2147483646 h 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3" h="106">
                <a:moveTo>
                  <a:pt x="0" y="106"/>
                </a:moveTo>
                <a:cubicBezTo>
                  <a:pt x="170" y="68"/>
                  <a:pt x="340" y="30"/>
                  <a:pt x="499" y="15"/>
                </a:cubicBezTo>
                <a:cubicBezTo>
                  <a:pt x="658" y="0"/>
                  <a:pt x="805" y="7"/>
                  <a:pt x="953" y="15"/>
                </a:cubicBezTo>
              </a:path>
            </a:pathLst>
          </a:custGeom>
          <a:noFill/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65" name="Text Box 89">
            <a:extLst>
              <a:ext uri="{FF2B5EF4-FFF2-40B4-BE49-F238E27FC236}">
                <a16:creationId xmlns:a16="http://schemas.microsoft.com/office/drawing/2014/main" id="{3F326DFF-A9AA-2F70-1553-CFFF179B5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3913" y="6715125"/>
            <a:ext cx="35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s-ES" altLang="nb-NO" sz="2000" b="1">
                <a:solidFill>
                  <a:srgbClr val="FF0000"/>
                </a:solidFill>
                <a:latin typeface="Tahoma" panose="020B0604030504040204" pitchFamily="34" charset="0"/>
              </a:rPr>
              <a:t>X</a:t>
            </a:r>
          </a:p>
        </p:txBody>
      </p:sp>
      <p:grpSp>
        <p:nvGrpSpPr>
          <p:cNvPr id="1842277" name="Group 101">
            <a:extLst>
              <a:ext uri="{FF2B5EF4-FFF2-40B4-BE49-F238E27FC236}">
                <a16:creationId xmlns:a16="http://schemas.microsoft.com/office/drawing/2014/main" id="{D177DC0B-259B-9D87-E039-2FA74CEA9480}"/>
              </a:ext>
            </a:extLst>
          </p:cNvPr>
          <p:cNvGrpSpPr>
            <a:grpSpLocks/>
          </p:cNvGrpSpPr>
          <p:nvPr/>
        </p:nvGrpSpPr>
        <p:grpSpPr bwMode="auto">
          <a:xfrm>
            <a:off x="8210550" y="1476375"/>
            <a:ext cx="1077913" cy="2590800"/>
            <a:chOff x="5172" y="930"/>
            <a:chExt cx="679" cy="1632"/>
          </a:xfrm>
        </p:grpSpPr>
        <p:sp>
          <p:nvSpPr>
            <p:cNvPr id="78890" name="Oval 91">
              <a:extLst>
                <a:ext uri="{FF2B5EF4-FFF2-40B4-BE49-F238E27FC236}">
                  <a16:creationId xmlns:a16="http://schemas.microsoft.com/office/drawing/2014/main" id="{E47E44E4-AD32-767E-07F8-3D6D16D01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2" y="1927"/>
              <a:ext cx="180" cy="635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1" name="Line 92">
              <a:extLst>
                <a:ext uri="{FF2B5EF4-FFF2-40B4-BE49-F238E27FC236}">
                  <a16:creationId xmlns:a16="http://schemas.microsoft.com/office/drawing/2014/main" id="{60885F4E-F22C-620E-B9F3-F85AF0126A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3" y="930"/>
              <a:ext cx="588" cy="9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842270" name="Line 94">
            <a:extLst>
              <a:ext uri="{FF2B5EF4-FFF2-40B4-BE49-F238E27FC236}">
                <a16:creationId xmlns:a16="http://schemas.microsoft.com/office/drawing/2014/main" id="{EAA94AEF-7AF5-4AB2-F89C-E21B5F1652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0363" y="5711825"/>
            <a:ext cx="0" cy="1344613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71" name="Line 95">
            <a:extLst>
              <a:ext uri="{FF2B5EF4-FFF2-40B4-BE49-F238E27FC236}">
                <a16:creationId xmlns:a16="http://schemas.microsoft.com/office/drawing/2014/main" id="{C82E6B69-40EF-E5F6-F724-6AB6C906F2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2038" y="3024188"/>
            <a:ext cx="0" cy="671512"/>
          </a:xfrm>
          <a:prstGeom prst="line">
            <a:avLst/>
          </a:prstGeom>
          <a:noFill/>
          <a:ln w="1524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842278" name="Group 102">
            <a:extLst>
              <a:ext uri="{FF2B5EF4-FFF2-40B4-BE49-F238E27FC236}">
                <a16:creationId xmlns:a16="http://schemas.microsoft.com/office/drawing/2014/main" id="{2F43D0B5-5CB1-983A-42B8-53EDCE5E4764}"/>
              </a:ext>
            </a:extLst>
          </p:cNvPr>
          <p:cNvGrpSpPr>
            <a:grpSpLocks/>
          </p:cNvGrpSpPr>
          <p:nvPr/>
        </p:nvGrpSpPr>
        <p:grpSpPr bwMode="auto">
          <a:xfrm>
            <a:off x="7561263" y="2411413"/>
            <a:ext cx="863600" cy="1944687"/>
            <a:chOff x="4763" y="1519"/>
            <a:chExt cx="544" cy="1225"/>
          </a:xfrm>
        </p:grpSpPr>
        <p:sp>
          <p:nvSpPr>
            <p:cNvPr id="78885" name="Line 54">
              <a:extLst>
                <a:ext uri="{FF2B5EF4-FFF2-40B4-BE49-F238E27FC236}">
                  <a16:creationId xmlns:a16="http://schemas.microsoft.com/office/drawing/2014/main" id="{8FF50D10-2A92-F6EF-24D3-5F9170A947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4" y="1519"/>
              <a:ext cx="363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886" name="Line 56">
              <a:extLst>
                <a:ext uri="{FF2B5EF4-FFF2-40B4-BE49-F238E27FC236}">
                  <a16:creationId xmlns:a16="http://schemas.microsoft.com/office/drawing/2014/main" id="{74EAE9D2-4F64-D7F5-EE9A-473FCA4742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1519"/>
              <a:ext cx="0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887" name="Text Box 57">
              <a:extLst>
                <a:ext uri="{FF2B5EF4-FFF2-40B4-BE49-F238E27FC236}">
                  <a16:creationId xmlns:a16="http://schemas.microsoft.com/office/drawing/2014/main" id="{661D4DE8-846D-2ACC-21F3-230F53318D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3" y="1565"/>
              <a:ext cx="23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>
              <a:spAutoFit/>
            </a:bodyPr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l-GR" altLang="nb-NO" sz="2400" i="1">
                  <a:solidFill>
                    <a:srgbClr val="FF0000"/>
                  </a:solidFill>
                  <a:latin typeface="Tahoma" panose="020B0604030504040204" pitchFamily="34" charset="0"/>
                </a:rPr>
                <a:t>σ</a:t>
              </a:r>
            </a:p>
          </p:txBody>
        </p:sp>
        <p:sp>
          <p:nvSpPr>
            <p:cNvPr id="78888" name="Line 99">
              <a:extLst>
                <a:ext uri="{FF2B5EF4-FFF2-40B4-BE49-F238E27FC236}">
                  <a16:creationId xmlns:a16="http://schemas.microsoft.com/office/drawing/2014/main" id="{DADD758B-3F66-039E-7883-441F81B605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0" y="2562"/>
              <a:ext cx="0" cy="1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889" name="Line 100">
              <a:extLst>
                <a:ext uri="{FF2B5EF4-FFF2-40B4-BE49-F238E27FC236}">
                  <a16:creationId xmlns:a16="http://schemas.microsoft.com/office/drawing/2014/main" id="{A2C29839-FECB-2B62-D16F-E843E5540E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44" y="274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842280" name="Text Box 104">
            <a:extLst>
              <a:ext uri="{FF2B5EF4-FFF2-40B4-BE49-F238E27FC236}">
                <a16:creationId xmlns:a16="http://schemas.microsoft.com/office/drawing/2014/main" id="{70C6EC88-BB85-79C1-F4E6-5320C2B7C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538" y="4716463"/>
            <a:ext cx="3003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Traffic with m</a:t>
            </a:r>
            <a:r>
              <a:rPr lang="es-E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any-to-one communication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2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2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2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2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2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2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2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2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842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842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84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84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2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2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184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2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42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42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42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42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42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42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42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42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4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842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842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84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2226" grpId="0"/>
      <p:bldP spid="1842252" grpId="0"/>
      <p:bldP spid="1842253" grpId="0"/>
      <p:bldP spid="1842265" grpId="0"/>
      <p:bldP spid="184228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4">
            <a:extLst>
              <a:ext uri="{FF2B5EF4-FFF2-40B4-BE49-F238E27FC236}">
                <a16:creationId xmlns:a16="http://schemas.microsoft.com/office/drawing/2014/main" id="{4EE90F9D-D3E9-82D3-1547-15A02791F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n-GB" altLang="nb-NO"/>
              <a:t>  Interconnecting Many Devices</a:t>
            </a:r>
            <a:endParaRPr lang="es-ES_tradnl" altLang="nb-NO"/>
          </a:p>
        </p:txBody>
      </p:sp>
      <p:sp>
        <p:nvSpPr>
          <p:cNvPr id="80898" name="Plassholder for innhold 1">
            <a:extLst>
              <a:ext uri="{FF2B5EF4-FFF2-40B4-BE49-F238E27FC236}">
                <a16:creationId xmlns:a16="http://schemas.microsoft.com/office/drawing/2014/main" id="{CFFE601F-5A64-B7D1-1DCA-1DA53FCA74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80899" name="Plassholder for dato 2">
            <a:extLst>
              <a:ext uri="{FF2B5EF4-FFF2-40B4-BE49-F238E27FC236}">
                <a16:creationId xmlns:a16="http://schemas.microsoft.com/office/drawing/2014/main" id="{4083957B-972D-67C7-7CBA-BA0C0A3F9D8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646818E3-409F-3845-A6D7-085397B2ABE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80900" name="Line 13">
            <a:extLst>
              <a:ext uri="{FF2B5EF4-FFF2-40B4-BE49-F238E27FC236}">
                <a16:creationId xmlns:a16="http://schemas.microsoft.com/office/drawing/2014/main" id="{DC5F1F4A-D2FF-BFDC-EE17-73ED581451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7438" y="5934075"/>
            <a:ext cx="4240212" cy="63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1" name="Line 14">
            <a:extLst>
              <a:ext uri="{FF2B5EF4-FFF2-40B4-BE49-F238E27FC236}">
                <a16:creationId xmlns:a16="http://schemas.microsoft.com/office/drawing/2014/main" id="{C47EF3B6-FF03-594E-D812-95352ACDE1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013" y="2555875"/>
            <a:ext cx="36512" cy="337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2" name="Text Box 15">
            <a:extLst>
              <a:ext uri="{FF2B5EF4-FFF2-40B4-BE49-F238E27FC236}">
                <a16:creationId xmlns:a16="http://schemas.microsoft.com/office/drawing/2014/main" id="{F805B60B-6F54-026E-9F3F-06DBE59B7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6084888"/>
            <a:ext cx="221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Average load rate</a:t>
            </a:r>
          </a:p>
        </p:txBody>
      </p:sp>
      <p:sp>
        <p:nvSpPr>
          <p:cNvPr id="80903" name="Text Box 16">
            <a:extLst>
              <a:ext uri="{FF2B5EF4-FFF2-40B4-BE49-F238E27FC236}">
                <a16:creationId xmlns:a16="http://schemas.microsoft.com/office/drawing/2014/main" id="{60B4026A-6986-5572-C9D6-35BC5318F1A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12713" y="3608388"/>
            <a:ext cx="10779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Latency</a:t>
            </a:r>
          </a:p>
        </p:txBody>
      </p:sp>
      <p:sp>
        <p:nvSpPr>
          <p:cNvPr id="80904" name="Line 21">
            <a:extLst>
              <a:ext uri="{FF2B5EF4-FFF2-40B4-BE49-F238E27FC236}">
                <a16:creationId xmlns:a16="http://schemas.microsoft.com/office/drawing/2014/main" id="{CF411EAF-B8EC-8F0E-D003-1ECF32A514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4710113"/>
            <a:ext cx="3852862" cy="635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80905" name="Group 22">
            <a:extLst>
              <a:ext uri="{FF2B5EF4-FFF2-40B4-BE49-F238E27FC236}">
                <a16:creationId xmlns:a16="http://schemas.microsoft.com/office/drawing/2014/main" id="{B340C6FE-7F1F-B68F-AD64-F154CDEBCBDC}"/>
              </a:ext>
            </a:extLst>
          </p:cNvPr>
          <p:cNvGrpSpPr>
            <a:grpSpLocks/>
          </p:cNvGrpSpPr>
          <p:nvPr/>
        </p:nvGrpSpPr>
        <p:grpSpPr bwMode="auto">
          <a:xfrm>
            <a:off x="1376363" y="5567363"/>
            <a:ext cx="709612" cy="366712"/>
            <a:chOff x="980" y="3424"/>
            <a:chExt cx="447" cy="327"/>
          </a:xfrm>
        </p:grpSpPr>
        <p:sp>
          <p:nvSpPr>
            <p:cNvPr id="80980" name="Line 23">
              <a:extLst>
                <a:ext uri="{FF2B5EF4-FFF2-40B4-BE49-F238E27FC236}">
                  <a16:creationId xmlns:a16="http://schemas.microsoft.com/office/drawing/2014/main" id="{7716DDA9-6F22-0542-E167-8357A862BF2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80" y="3424"/>
              <a:ext cx="0" cy="272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81" name="Text Box 24">
              <a:extLst>
                <a:ext uri="{FF2B5EF4-FFF2-40B4-BE49-F238E27FC236}">
                  <a16:creationId xmlns:a16="http://schemas.microsoft.com/office/drawing/2014/main" id="{8C211B84-4899-4123-D58D-7CA6BBA6C0B5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998" y="3424"/>
              <a:ext cx="4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folHlink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folHlink"/>
                  </a:solidFill>
                  <a:latin typeface="Tahoma" panose="020B0604030504040204" pitchFamily="34" charset="0"/>
                </a:rPr>
                <a:t>send</a:t>
              </a:r>
            </a:p>
          </p:txBody>
        </p:sp>
      </p:grpSp>
      <p:grpSp>
        <p:nvGrpSpPr>
          <p:cNvPr id="80906" name="Group 25">
            <a:extLst>
              <a:ext uri="{FF2B5EF4-FFF2-40B4-BE49-F238E27FC236}">
                <a16:creationId xmlns:a16="http://schemas.microsoft.com/office/drawing/2014/main" id="{0726901D-011D-1DA9-80B2-24C1DB535E5D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5280025"/>
            <a:ext cx="1000125" cy="366713"/>
            <a:chOff x="907" y="3152"/>
            <a:chExt cx="630" cy="327"/>
          </a:xfrm>
        </p:grpSpPr>
        <p:sp>
          <p:nvSpPr>
            <p:cNvPr id="80976" name="Line 26">
              <a:extLst>
                <a:ext uri="{FF2B5EF4-FFF2-40B4-BE49-F238E27FC236}">
                  <a16:creationId xmlns:a16="http://schemas.microsoft.com/office/drawing/2014/main" id="{99FFBC91-F21F-9ECB-4E5D-B4EA6B16153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07" y="3424"/>
              <a:ext cx="136" cy="0"/>
            </a:xfrm>
            <a:prstGeom prst="line">
              <a:avLst/>
            </a:prstGeom>
            <a:noFill/>
            <a:ln w="2857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80977" name="Group 27">
              <a:extLst>
                <a:ext uri="{FF2B5EF4-FFF2-40B4-BE49-F238E27FC236}">
                  <a16:creationId xmlns:a16="http://schemas.microsoft.com/office/drawing/2014/main" id="{A6AD0906-6B58-DB77-BFC9-2CAE7C2CD1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0" y="3152"/>
              <a:ext cx="557" cy="327"/>
              <a:chOff x="980" y="3152"/>
              <a:chExt cx="557" cy="327"/>
            </a:xfrm>
          </p:grpSpPr>
          <p:sp>
            <p:nvSpPr>
              <p:cNvPr id="80978" name="Line 28">
                <a:extLst>
                  <a:ext uri="{FF2B5EF4-FFF2-40B4-BE49-F238E27FC236}">
                    <a16:creationId xmlns:a16="http://schemas.microsoft.com/office/drawing/2014/main" id="{BF8D2514-C3B2-ED53-6176-EAD6AC6BFBC6}"/>
                  </a:ext>
                </a:extLst>
              </p:cNvPr>
              <p:cNvSpPr>
                <a:spLocks noChangeShapeType="1"/>
              </p:cNvSpPr>
              <p:nvPr/>
            </p:nvSpPr>
            <p:spPr bwMode="hidden">
              <a:xfrm>
                <a:off x="980" y="3152"/>
                <a:ext cx="0" cy="272"/>
              </a:xfrm>
              <a:prstGeom prst="line">
                <a:avLst/>
              </a:prstGeom>
              <a:noFill/>
              <a:ln w="38100">
                <a:solidFill>
                  <a:srgbClr val="C0C0C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79" name="Text Box 29">
                <a:extLst>
                  <a:ext uri="{FF2B5EF4-FFF2-40B4-BE49-F238E27FC236}">
                    <a16:creationId xmlns:a16="http://schemas.microsoft.com/office/drawing/2014/main" id="{41920094-BB3D-8B2A-03BB-8C650A011C90}"/>
                  </a:ext>
                </a:extLst>
              </p:cNvPr>
              <p:cNvSpPr txBox="1">
                <a:spLocks noChangeArrowheads="1"/>
              </p:cNvSpPr>
              <p:nvPr/>
            </p:nvSpPr>
            <p:spPr bwMode="hidden">
              <a:xfrm>
                <a:off x="986" y="3152"/>
                <a:ext cx="55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b="1">
                    <a:solidFill>
                      <a:schemeClr val="folHlink"/>
                    </a:solidFill>
                    <a:latin typeface="Tahoma" panose="020B0604030504040204" pitchFamily="34" charset="0"/>
                  </a:rPr>
                  <a:t>T</a:t>
                </a:r>
                <a:r>
                  <a:rPr lang="es-ES_tradnl" altLang="nb-NO" sz="1800" b="1" baseline="-25000">
                    <a:solidFill>
                      <a:schemeClr val="folHlink"/>
                    </a:solidFill>
                    <a:latin typeface="Tahoma" panose="020B0604030504040204" pitchFamily="34" charset="0"/>
                  </a:rPr>
                  <a:t>receive</a:t>
                </a:r>
              </a:p>
            </p:txBody>
          </p:sp>
        </p:grpSp>
      </p:grpSp>
      <p:sp>
        <p:nvSpPr>
          <p:cNvPr id="80907" name="Line 31">
            <a:extLst>
              <a:ext uri="{FF2B5EF4-FFF2-40B4-BE49-F238E27FC236}">
                <a16:creationId xmlns:a16="http://schemas.microsoft.com/office/drawing/2014/main" id="{545BB63C-662D-27CC-6FFB-12749B42B559}"/>
              </a:ext>
            </a:extLst>
          </p:cNvPr>
          <p:cNvSpPr>
            <a:spLocks noChangeShapeType="1"/>
          </p:cNvSpPr>
          <p:nvPr/>
        </p:nvSpPr>
        <p:spPr bwMode="hidden">
          <a:xfrm>
            <a:off x="1260475" y="5297488"/>
            <a:ext cx="215900" cy="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8" name="Line 32">
            <a:extLst>
              <a:ext uri="{FF2B5EF4-FFF2-40B4-BE49-F238E27FC236}">
                <a16:creationId xmlns:a16="http://schemas.microsoft.com/office/drawing/2014/main" id="{63BC114B-A22B-7036-B337-405E53A372F9}"/>
              </a:ext>
            </a:extLst>
          </p:cNvPr>
          <p:cNvSpPr>
            <a:spLocks noChangeShapeType="1"/>
          </p:cNvSpPr>
          <p:nvPr/>
        </p:nvSpPr>
        <p:spPr bwMode="hidden">
          <a:xfrm>
            <a:off x="1376363" y="4991100"/>
            <a:ext cx="0" cy="306388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9" name="Text Box 33">
            <a:extLst>
              <a:ext uri="{FF2B5EF4-FFF2-40B4-BE49-F238E27FC236}">
                <a16:creationId xmlns:a16="http://schemas.microsoft.com/office/drawing/2014/main" id="{E21C3684-B35D-3E88-1AB8-6BFE3FC9FE59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1360488" y="4991100"/>
            <a:ext cx="13668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folHlink"/>
                </a:solidFill>
                <a:latin typeface="Tahoma" panose="020B0604030504040204" pitchFamily="34" charset="0"/>
              </a:rPr>
              <a:t>T</a:t>
            </a:r>
            <a:r>
              <a:rPr lang="es-ES_tradnl" altLang="nb-NO" sz="1800" b="1" baseline="-25000">
                <a:solidFill>
                  <a:schemeClr val="folHlink"/>
                </a:solidFill>
                <a:latin typeface="Tahoma" panose="020B0604030504040204" pitchFamily="34" charset="0"/>
              </a:rPr>
              <a:t>transmission</a:t>
            </a:r>
          </a:p>
        </p:txBody>
      </p:sp>
      <p:grpSp>
        <p:nvGrpSpPr>
          <p:cNvPr id="80910" name="Group 34">
            <a:extLst>
              <a:ext uri="{FF2B5EF4-FFF2-40B4-BE49-F238E27FC236}">
                <a16:creationId xmlns:a16="http://schemas.microsoft.com/office/drawing/2014/main" id="{0FF20057-EDE1-F7B9-2DB6-FFE554514D1B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4697413"/>
            <a:ext cx="1368425" cy="366712"/>
            <a:chOff x="907" y="2608"/>
            <a:chExt cx="862" cy="326"/>
          </a:xfrm>
        </p:grpSpPr>
        <p:sp>
          <p:nvSpPr>
            <p:cNvPr id="80973" name="Line 35">
              <a:extLst>
                <a:ext uri="{FF2B5EF4-FFF2-40B4-BE49-F238E27FC236}">
                  <a16:creationId xmlns:a16="http://schemas.microsoft.com/office/drawing/2014/main" id="{A6476CF8-DBA0-D740-F37D-7C6DE6846BA9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07" y="2880"/>
              <a:ext cx="136" cy="0"/>
            </a:xfrm>
            <a:prstGeom prst="line">
              <a:avLst/>
            </a:prstGeom>
            <a:noFill/>
            <a:ln w="2857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74" name="Line 36">
              <a:extLst>
                <a:ext uri="{FF2B5EF4-FFF2-40B4-BE49-F238E27FC236}">
                  <a16:creationId xmlns:a16="http://schemas.microsoft.com/office/drawing/2014/main" id="{B3D139C5-FD47-61DB-9B9A-36FC82CEB649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80" y="2608"/>
              <a:ext cx="0" cy="272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75" name="Text Box 37">
              <a:extLst>
                <a:ext uri="{FF2B5EF4-FFF2-40B4-BE49-F238E27FC236}">
                  <a16:creationId xmlns:a16="http://schemas.microsoft.com/office/drawing/2014/main" id="{A7D32100-3F73-ECBF-5C7E-B281CBAF34BB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983" y="2608"/>
              <a:ext cx="78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folHlink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folHlink"/>
                  </a:solidFill>
                  <a:latin typeface="Tahoma" panose="020B0604030504040204" pitchFamily="34" charset="0"/>
                </a:rPr>
                <a:t>propagation</a:t>
              </a:r>
            </a:p>
          </p:txBody>
        </p:sp>
      </p:grpSp>
      <p:grpSp>
        <p:nvGrpSpPr>
          <p:cNvPr id="1445946" name="Group 58">
            <a:extLst>
              <a:ext uri="{FF2B5EF4-FFF2-40B4-BE49-F238E27FC236}">
                <a16:creationId xmlns:a16="http://schemas.microsoft.com/office/drawing/2014/main" id="{6DFD781E-F5C2-789B-0A2E-0233091AAA87}"/>
              </a:ext>
            </a:extLst>
          </p:cNvPr>
          <p:cNvGrpSpPr>
            <a:grpSpLocks/>
          </p:cNvGrpSpPr>
          <p:nvPr/>
        </p:nvGrpSpPr>
        <p:grpSpPr bwMode="auto">
          <a:xfrm>
            <a:off x="1368425" y="5564188"/>
            <a:ext cx="963613" cy="366712"/>
            <a:chOff x="980" y="3424"/>
            <a:chExt cx="447" cy="327"/>
          </a:xfrm>
        </p:grpSpPr>
        <p:sp>
          <p:nvSpPr>
            <p:cNvPr id="80971" name="Line 59">
              <a:extLst>
                <a:ext uri="{FF2B5EF4-FFF2-40B4-BE49-F238E27FC236}">
                  <a16:creationId xmlns:a16="http://schemas.microsoft.com/office/drawing/2014/main" id="{CC99DE79-8252-DAC1-A0C0-1A7877CA33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" y="3424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72" name="Text Box 60">
              <a:extLst>
                <a:ext uri="{FF2B5EF4-FFF2-40B4-BE49-F238E27FC236}">
                  <a16:creationId xmlns:a16="http://schemas.microsoft.com/office/drawing/2014/main" id="{05835B61-6BA6-AB30-95A8-02446659CD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3424"/>
              <a:ext cx="4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tx1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sending</a:t>
              </a:r>
            </a:p>
          </p:txBody>
        </p:sp>
      </p:grpSp>
      <p:grpSp>
        <p:nvGrpSpPr>
          <p:cNvPr id="1445949" name="Group 61">
            <a:extLst>
              <a:ext uri="{FF2B5EF4-FFF2-40B4-BE49-F238E27FC236}">
                <a16:creationId xmlns:a16="http://schemas.microsoft.com/office/drawing/2014/main" id="{EA7A32B2-2C65-BFE9-8162-B48C0C03B0DC}"/>
              </a:ext>
            </a:extLst>
          </p:cNvPr>
          <p:cNvGrpSpPr>
            <a:grpSpLocks/>
          </p:cNvGrpSpPr>
          <p:nvPr/>
        </p:nvGrpSpPr>
        <p:grpSpPr bwMode="auto">
          <a:xfrm>
            <a:off x="1209675" y="5284788"/>
            <a:ext cx="1295400" cy="366712"/>
            <a:chOff x="907" y="3152"/>
            <a:chExt cx="630" cy="327"/>
          </a:xfrm>
        </p:grpSpPr>
        <p:sp>
          <p:nvSpPr>
            <p:cNvPr id="80967" name="Line 62">
              <a:extLst>
                <a:ext uri="{FF2B5EF4-FFF2-40B4-BE49-F238E27FC236}">
                  <a16:creationId xmlns:a16="http://schemas.microsoft.com/office/drawing/2014/main" id="{11C6264C-E41E-6F2A-D33A-3E56E78B5F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" y="3424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80968" name="Group 63">
              <a:extLst>
                <a:ext uri="{FF2B5EF4-FFF2-40B4-BE49-F238E27FC236}">
                  <a16:creationId xmlns:a16="http://schemas.microsoft.com/office/drawing/2014/main" id="{0349BF13-9F36-DF4B-789E-1AA0D9F816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0" y="3152"/>
              <a:ext cx="557" cy="327"/>
              <a:chOff x="980" y="3152"/>
              <a:chExt cx="557" cy="327"/>
            </a:xfrm>
          </p:grpSpPr>
          <p:sp>
            <p:nvSpPr>
              <p:cNvPr id="80969" name="Line 64">
                <a:extLst>
                  <a:ext uri="{FF2B5EF4-FFF2-40B4-BE49-F238E27FC236}">
                    <a16:creationId xmlns:a16="http://schemas.microsoft.com/office/drawing/2014/main" id="{6675E89C-FE09-4F84-CD68-FA5334D012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0" y="3152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70" name="Text Box 65">
                <a:extLst>
                  <a:ext uri="{FF2B5EF4-FFF2-40B4-BE49-F238E27FC236}">
                    <a16:creationId xmlns:a16="http://schemas.microsoft.com/office/drawing/2014/main" id="{8E675901-008C-1472-2ACD-5E69EC76B4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6" y="3152"/>
                <a:ext cx="55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T</a:t>
                </a:r>
                <a:r>
                  <a:rPr lang="es-ES_tradnl" altLang="nb-NO" sz="1800" b="1" baseline="-25000">
                    <a:solidFill>
                      <a:schemeClr val="tx1"/>
                    </a:solidFill>
                    <a:latin typeface="Tahoma" panose="020B0604030504040204" pitchFamily="34" charset="0"/>
                  </a:rPr>
                  <a:t>receiving</a:t>
                </a:r>
              </a:p>
            </p:txBody>
          </p:sp>
        </p:grpSp>
      </p:grpSp>
      <p:grpSp>
        <p:nvGrpSpPr>
          <p:cNvPr id="1445987" name="Group 99">
            <a:extLst>
              <a:ext uri="{FF2B5EF4-FFF2-40B4-BE49-F238E27FC236}">
                <a16:creationId xmlns:a16="http://schemas.microsoft.com/office/drawing/2014/main" id="{B14EEB1E-F7DA-8745-595A-D33DC3CCB7A4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4992688"/>
            <a:ext cx="1471612" cy="369887"/>
            <a:chOff x="1905" y="3191"/>
            <a:chExt cx="927" cy="233"/>
          </a:xfrm>
        </p:grpSpPr>
        <p:sp>
          <p:nvSpPr>
            <p:cNvPr id="80964" name="Line 67">
              <a:extLst>
                <a:ext uri="{FF2B5EF4-FFF2-40B4-BE49-F238E27FC236}">
                  <a16:creationId xmlns:a16="http://schemas.microsoft.com/office/drawing/2014/main" id="{05664698-8011-65B1-3AF4-0D360D9438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" y="3384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5" name="Line 68">
              <a:extLst>
                <a:ext uri="{FF2B5EF4-FFF2-40B4-BE49-F238E27FC236}">
                  <a16:creationId xmlns:a16="http://schemas.microsoft.com/office/drawing/2014/main" id="{D058C77F-5663-6DC8-CF23-B6DA791022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" y="3191"/>
              <a:ext cx="0" cy="1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6" name="Text Box 69">
              <a:extLst>
                <a:ext uri="{FF2B5EF4-FFF2-40B4-BE49-F238E27FC236}">
                  <a16:creationId xmlns:a16="http://schemas.microsoft.com/office/drawing/2014/main" id="{2997A6F2-774C-51E6-49A3-6FFDF6CDC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1" y="3193"/>
              <a:ext cx="86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tx1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transmission</a:t>
              </a:r>
            </a:p>
          </p:txBody>
        </p:sp>
      </p:grpSp>
      <p:grpSp>
        <p:nvGrpSpPr>
          <p:cNvPr id="1445958" name="Group 70">
            <a:extLst>
              <a:ext uri="{FF2B5EF4-FFF2-40B4-BE49-F238E27FC236}">
                <a16:creationId xmlns:a16="http://schemas.microsoft.com/office/drawing/2014/main" id="{D2424B78-4E10-F27A-89E2-09E8C964ED24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4700588"/>
            <a:ext cx="1368425" cy="366712"/>
            <a:chOff x="907" y="2608"/>
            <a:chExt cx="862" cy="326"/>
          </a:xfrm>
        </p:grpSpPr>
        <p:sp>
          <p:nvSpPr>
            <p:cNvPr id="80961" name="Line 71">
              <a:extLst>
                <a:ext uri="{FF2B5EF4-FFF2-40B4-BE49-F238E27FC236}">
                  <a16:creationId xmlns:a16="http://schemas.microsoft.com/office/drawing/2014/main" id="{17914715-98C3-439E-4E5B-7AC9EF499A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" y="288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2" name="Line 72">
              <a:extLst>
                <a:ext uri="{FF2B5EF4-FFF2-40B4-BE49-F238E27FC236}">
                  <a16:creationId xmlns:a16="http://schemas.microsoft.com/office/drawing/2014/main" id="{3AE30AE3-1B22-5074-01E9-CB6D89763F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" y="2608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3" name="Text Box 73">
              <a:extLst>
                <a:ext uri="{FF2B5EF4-FFF2-40B4-BE49-F238E27FC236}">
                  <a16:creationId xmlns:a16="http://schemas.microsoft.com/office/drawing/2014/main" id="{9B69B41D-3948-6AFC-EDCF-015C8A4E7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3" y="2608"/>
              <a:ext cx="78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tx1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propagation</a:t>
              </a:r>
            </a:p>
          </p:txBody>
        </p:sp>
      </p:grpSp>
      <p:grpSp>
        <p:nvGrpSpPr>
          <p:cNvPr id="1445983" name="Group 95">
            <a:extLst>
              <a:ext uri="{FF2B5EF4-FFF2-40B4-BE49-F238E27FC236}">
                <a16:creationId xmlns:a16="http://schemas.microsoft.com/office/drawing/2014/main" id="{61A7BA0C-CA46-AB75-FAC0-E34064142944}"/>
              </a:ext>
            </a:extLst>
          </p:cNvPr>
          <p:cNvGrpSpPr>
            <a:grpSpLocks/>
          </p:cNvGrpSpPr>
          <p:nvPr/>
        </p:nvGrpSpPr>
        <p:grpSpPr bwMode="auto">
          <a:xfrm>
            <a:off x="1292225" y="4397375"/>
            <a:ext cx="522288" cy="366713"/>
            <a:chOff x="1924" y="2437"/>
            <a:chExt cx="329" cy="327"/>
          </a:xfrm>
        </p:grpSpPr>
        <p:sp>
          <p:nvSpPr>
            <p:cNvPr id="80958" name="Line 75">
              <a:extLst>
                <a:ext uri="{FF2B5EF4-FFF2-40B4-BE49-F238E27FC236}">
                  <a16:creationId xmlns:a16="http://schemas.microsoft.com/office/drawing/2014/main" id="{3A920043-11AA-353A-6DBA-BF14D43E1C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4" y="270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9" name="Line 77">
              <a:extLst>
                <a:ext uri="{FF2B5EF4-FFF2-40B4-BE49-F238E27FC236}">
                  <a16:creationId xmlns:a16="http://schemas.microsoft.com/office/drawing/2014/main" id="{9BD6E035-4CBB-6E7A-96CC-8DF1961855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9" y="2437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0" name="Text Box 78">
              <a:extLst>
                <a:ext uri="{FF2B5EF4-FFF2-40B4-BE49-F238E27FC236}">
                  <a16:creationId xmlns:a16="http://schemas.microsoft.com/office/drawing/2014/main" id="{20C87C98-D9EE-4AC3-6C85-2CEB26F663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0" y="2437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S</a:t>
              </a:r>
            </a:p>
          </p:txBody>
        </p:sp>
      </p:grpSp>
      <p:grpSp>
        <p:nvGrpSpPr>
          <p:cNvPr id="1445982" name="Group 94">
            <a:extLst>
              <a:ext uri="{FF2B5EF4-FFF2-40B4-BE49-F238E27FC236}">
                <a16:creationId xmlns:a16="http://schemas.microsoft.com/office/drawing/2014/main" id="{5951DA65-3E5C-7A91-EE0D-49B02D9150D3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4076700"/>
            <a:ext cx="569913" cy="366713"/>
            <a:chOff x="1905" y="2165"/>
            <a:chExt cx="359" cy="327"/>
          </a:xfrm>
        </p:grpSpPr>
        <p:sp>
          <p:nvSpPr>
            <p:cNvPr id="80955" name="Line 80">
              <a:extLst>
                <a:ext uri="{FF2B5EF4-FFF2-40B4-BE49-F238E27FC236}">
                  <a16:creationId xmlns:a16="http://schemas.microsoft.com/office/drawing/2014/main" id="{6DFB1D29-D851-483E-4E63-56BD03CA54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" y="2437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6" name="Line 81">
              <a:extLst>
                <a:ext uri="{FF2B5EF4-FFF2-40B4-BE49-F238E27FC236}">
                  <a16:creationId xmlns:a16="http://schemas.microsoft.com/office/drawing/2014/main" id="{07C09A82-085F-202B-6140-D2A4AA164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" y="2165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7" name="Text Box 82">
              <a:extLst>
                <a:ext uri="{FF2B5EF4-FFF2-40B4-BE49-F238E27FC236}">
                  <a16:creationId xmlns:a16="http://schemas.microsoft.com/office/drawing/2014/main" id="{B57AC130-C693-B753-63F2-1EAEFAF5CC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6" y="2165"/>
              <a:ext cx="26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A</a:t>
              </a:r>
            </a:p>
          </p:txBody>
        </p:sp>
      </p:grpSp>
      <p:grpSp>
        <p:nvGrpSpPr>
          <p:cNvPr id="1445981" name="Group 93">
            <a:extLst>
              <a:ext uri="{FF2B5EF4-FFF2-40B4-BE49-F238E27FC236}">
                <a16:creationId xmlns:a16="http://schemas.microsoft.com/office/drawing/2014/main" id="{DBF3B6BB-FCDF-B88C-ED35-4586D42BFD64}"/>
              </a:ext>
            </a:extLst>
          </p:cNvPr>
          <p:cNvGrpSpPr>
            <a:grpSpLocks/>
          </p:cNvGrpSpPr>
          <p:nvPr/>
        </p:nvGrpSpPr>
        <p:grpSpPr bwMode="auto">
          <a:xfrm>
            <a:off x="1263650" y="3781425"/>
            <a:ext cx="573088" cy="366713"/>
            <a:chOff x="1905" y="1893"/>
            <a:chExt cx="361" cy="327"/>
          </a:xfrm>
        </p:grpSpPr>
        <p:sp>
          <p:nvSpPr>
            <p:cNvPr id="80952" name="Line 83">
              <a:extLst>
                <a:ext uri="{FF2B5EF4-FFF2-40B4-BE49-F238E27FC236}">
                  <a16:creationId xmlns:a16="http://schemas.microsoft.com/office/drawing/2014/main" id="{EC9E1B30-3ED5-4622-3370-EDC22EF2A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" y="216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3" name="Line 84">
              <a:extLst>
                <a:ext uri="{FF2B5EF4-FFF2-40B4-BE49-F238E27FC236}">
                  <a16:creationId xmlns:a16="http://schemas.microsoft.com/office/drawing/2014/main" id="{0261D539-DBEE-8ED8-A5A4-CE966B102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" y="1893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4" name="Text Box 85">
              <a:extLst>
                <a:ext uri="{FF2B5EF4-FFF2-40B4-BE49-F238E27FC236}">
                  <a16:creationId xmlns:a16="http://schemas.microsoft.com/office/drawing/2014/main" id="{9E742CF7-FDC3-F9E5-6321-C3F62D9F6D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4" y="1893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R</a:t>
              </a:r>
            </a:p>
          </p:txBody>
        </p:sp>
      </p:grpSp>
      <p:sp>
        <p:nvSpPr>
          <p:cNvPr id="1445974" name="Line 86">
            <a:extLst>
              <a:ext uri="{FF2B5EF4-FFF2-40B4-BE49-F238E27FC236}">
                <a16:creationId xmlns:a16="http://schemas.microsoft.com/office/drawing/2014/main" id="{E2EF6E1F-80A6-0668-6E6B-ECC290AB68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013" y="3708400"/>
            <a:ext cx="1260475" cy="555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446018" name="Group 130">
            <a:extLst>
              <a:ext uri="{FF2B5EF4-FFF2-40B4-BE49-F238E27FC236}">
                <a16:creationId xmlns:a16="http://schemas.microsoft.com/office/drawing/2014/main" id="{F36171DF-91C8-8593-BD0A-7400490F9086}"/>
              </a:ext>
            </a:extLst>
          </p:cNvPr>
          <p:cNvGrpSpPr>
            <a:grpSpLocks/>
          </p:cNvGrpSpPr>
          <p:nvPr/>
        </p:nvGrpSpPr>
        <p:grpSpPr bwMode="auto">
          <a:xfrm>
            <a:off x="1800225" y="2393950"/>
            <a:ext cx="3671888" cy="1360488"/>
            <a:chOff x="1134" y="1508"/>
            <a:chExt cx="2313" cy="857"/>
          </a:xfrm>
        </p:grpSpPr>
        <p:sp>
          <p:nvSpPr>
            <p:cNvPr id="80948" name="Freeform 87">
              <a:extLst>
                <a:ext uri="{FF2B5EF4-FFF2-40B4-BE49-F238E27FC236}">
                  <a16:creationId xmlns:a16="http://schemas.microsoft.com/office/drawing/2014/main" id="{415455EA-F11A-9EE5-1192-C80B09E57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" y="1508"/>
              <a:ext cx="1419" cy="845"/>
            </a:xfrm>
            <a:custGeom>
              <a:avLst/>
              <a:gdLst>
                <a:gd name="T0" fmla="*/ 0 w 1419"/>
                <a:gd name="T1" fmla="*/ 845 h 845"/>
                <a:gd name="T2" fmla="*/ 851 w 1419"/>
                <a:gd name="T3" fmla="*/ 813 h 845"/>
                <a:gd name="T4" fmla="*/ 1189 w 1419"/>
                <a:gd name="T5" fmla="*/ 771 h 845"/>
                <a:gd name="T6" fmla="*/ 1330 w 1419"/>
                <a:gd name="T7" fmla="*/ 610 h 845"/>
                <a:gd name="T8" fmla="*/ 1419 w 1419"/>
                <a:gd name="T9" fmla="*/ 0 h 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19" h="845">
                  <a:moveTo>
                    <a:pt x="0" y="845"/>
                  </a:moveTo>
                  <a:cubicBezTo>
                    <a:pt x="142" y="840"/>
                    <a:pt x="653" y="825"/>
                    <a:pt x="851" y="813"/>
                  </a:cubicBezTo>
                  <a:cubicBezTo>
                    <a:pt x="1049" y="801"/>
                    <a:pt x="1109" y="805"/>
                    <a:pt x="1189" y="771"/>
                  </a:cubicBezTo>
                  <a:cubicBezTo>
                    <a:pt x="1269" y="737"/>
                    <a:pt x="1292" y="738"/>
                    <a:pt x="1330" y="610"/>
                  </a:cubicBezTo>
                  <a:cubicBezTo>
                    <a:pt x="1368" y="482"/>
                    <a:pt x="1401" y="127"/>
                    <a:pt x="1419" y="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9" name="Line 88">
              <a:extLst>
                <a:ext uri="{FF2B5EF4-FFF2-40B4-BE49-F238E27FC236}">
                  <a16:creationId xmlns:a16="http://schemas.microsoft.com/office/drawing/2014/main" id="{8B8C94D8-B211-2400-8B8D-7693CDA985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2353"/>
              <a:ext cx="2313" cy="1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0" name="Line 90">
              <a:extLst>
                <a:ext uri="{FF2B5EF4-FFF2-40B4-BE49-F238E27FC236}">
                  <a16:creationId xmlns:a16="http://schemas.microsoft.com/office/drawing/2014/main" id="{D2C50DAD-A02D-7305-305E-5651DFBEE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5" y="1945"/>
              <a:ext cx="1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1" name="Text Box 91">
              <a:extLst>
                <a:ext uri="{FF2B5EF4-FFF2-40B4-BE49-F238E27FC236}">
                  <a16:creationId xmlns:a16="http://schemas.microsoft.com/office/drawing/2014/main" id="{B16898F4-7CA7-A994-5FBA-441C24F368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6" y="2081"/>
              <a:ext cx="7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 i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i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contention</a:t>
              </a:r>
            </a:p>
          </p:txBody>
        </p:sp>
      </p:grpSp>
      <p:sp>
        <p:nvSpPr>
          <p:cNvPr id="80920" name="Text Box 104">
            <a:extLst>
              <a:ext uri="{FF2B5EF4-FFF2-40B4-BE49-F238E27FC236}">
                <a16:creationId xmlns:a16="http://schemas.microsoft.com/office/drawing/2014/main" id="{2E3040CF-4FF8-A081-6E44-5093FBF6E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3" y="4356100"/>
            <a:ext cx="26908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 i="1">
                <a:solidFill>
                  <a:schemeClr val="folHlink"/>
                </a:solidFill>
                <a:latin typeface="Tahoma" panose="020B0604030504040204" pitchFamily="34" charset="0"/>
              </a:rPr>
              <a:t>Latency for just two devices</a:t>
            </a:r>
          </a:p>
        </p:txBody>
      </p:sp>
      <p:sp>
        <p:nvSpPr>
          <p:cNvPr id="80921" name="Line 105">
            <a:extLst>
              <a:ext uri="{FF2B5EF4-FFF2-40B4-BE49-F238E27FC236}">
                <a16:creationId xmlns:a16="http://schemas.microsoft.com/office/drawing/2014/main" id="{5711D20A-7CD0-0444-4BE0-9D3C73985D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1250" y="5956300"/>
            <a:ext cx="35290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22" name="Line 106">
            <a:extLst>
              <a:ext uri="{FF2B5EF4-FFF2-40B4-BE49-F238E27FC236}">
                <a16:creationId xmlns:a16="http://schemas.microsoft.com/office/drawing/2014/main" id="{45911275-AB5D-D25A-26E3-1C112F8685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92838" y="2627313"/>
            <a:ext cx="26987" cy="33289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23" name="Text Box 107">
            <a:extLst>
              <a:ext uri="{FF2B5EF4-FFF2-40B4-BE49-F238E27FC236}">
                <a16:creationId xmlns:a16="http://schemas.microsoft.com/office/drawing/2014/main" id="{A592E920-9B3A-6C3B-A979-2F75D4ADE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713" y="6076950"/>
            <a:ext cx="2212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Average load rate</a:t>
            </a:r>
          </a:p>
        </p:txBody>
      </p:sp>
      <p:sp>
        <p:nvSpPr>
          <p:cNvPr id="80924" name="Text Box 108">
            <a:extLst>
              <a:ext uri="{FF2B5EF4-FFF2-40B4-BE49-F238E27FC236}">
                <a16:creationId xmlns:a16="http://schemas.microsoft.com/office/drawing/2014/main" id="{EC162E93-D928-8E3E-65FD-EBEE29DC098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662488" y="4643438"/>
            <a:ext cx="2481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Effective bandwidth</a:t>
            </a:r>
          </a:p>
        </p:txBody>
      </p:sp>
      <p:grpSp>
        <p:nvGrpSpPr>
          <p:cNvPr id="80925" name="Group 109">
            <a:extLst>
              <a:ext uri="{FF2B5EF4-FFF2-40B4-BE49-F238E27FC236}">
                <a16:creationId xmlns:a16="http://schemas.microsoft.com/office/drawing/2014/main" id="{0DC245C8-EBEA-B12F-F9AB-8CD8C6EC3DF7}"/>
              </a:ext>
            </a:extLst>
          </p:cNvPr>
          <p:cNvGrpSpPr>
            <a:grpSpLocks/>
          </p:cNvGrpSpPr>
          <p:nvPr/>
        </p:nvGrpSpPr>
        <p:grpSpPr bwMode="auto">
          <a:xfrm>
            <a:off x="7345363" y="4760913"/>
            <a:ext cx="1798637" cy="87312"/>
            <a:chOff x="4627" y="2943"/>
            <a:chExt cx="1133" cy="55"/>
          </a:xfrm>
        </p:grpSpPr>
        <p:sp>
          <p:nvSpPr>
            <p:cNvPr id="80946" name="Line 110">
              <a:extLst>
                <a:ext uri="{FF2B5EF4-FFF2-40B4-BE49-F238E27FC236}">
                  <a16:creationId xmlns:a16="http://schemas.microsoft.com/office/drawing/2014/main" id="{B4D30A1E-43BC-F596-9A69-97E8F6D8865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4808" y="2944"/>
              <a:ext cx="952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7" name="Freeform 111">
              <a:extLst>
                <a:ext uri="{FF2B5EF4-FFF2-40B4-BE49-F238E27FC236}">
                  <a16:creationId xmlns:a16="http://schemas.microsoft.com/office/drawing/2014/main" id="{1C67AD44-09A9-513B-7074-D1A43AF0F7B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27" y="2943"/>
              <a:ext cx="169" cy="55"/>
            </a:xfrm>
            <a:custGeom>
              <a:avLst/>
              <a:gdLst>
                <a:gd name="T0" fmla="*/ 0 w 169"/>
                <a:gd name="T1" fmla="*/ 55 h 55"/>
                <a:gd name="T2" fmla="*/ 81 w 169"/>
                <a:gd name="T3" fmla="*/ 9 h 55"/>
                <a:gd name="T4" fmla="*/ 169 w 169"/>
                <a:gd name="T5" fmla="*/ 1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9" h="55">
                  <a:moveTo>
                    <a:pt x="0" y="55"/>
                  </a:moveTo>
                  <a:cubicBezTo>
                    <a:pt x="13" y="47"/>
                    <a:pt x="53" y="18"/>
                    <a:pt x="81" y="9"/>
                  </a:cubicBezTo>
                  <a:cubicBezTo>
                    <a:pt x="109" y="0"/>
                    <a:pt x="151" y="3"/>
                    <a:pt x="169" y="1"/>
                  </a:cubicBezTo>
                </a:path>
              </a:pathLst>
            </a:custGeom>
            <a:noFill/>
            <a:ln w="127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0926" name="Group 112">
            <a:extLst>
              <a:ext uri="{FF2B5EF4-FFF2-40B4-BE49-F238E27FC236}">
                <a16:creationId xmlns:a16="http://schemas.microsoft.com/office/drawing/2014/main" id="{7F501DF3-D9CD-E18D-8D40-0189C11EA6F0}"/>
              </a:ext>
            </a:extLst>
          </p:cNvPr>
          <p:cNvGrpSpPr>
            <a:grpSpLocks/>
          </p:cNvGrpSpPr>
          <p:nvPr/>
        </p:nvGrpSpPr>
        <p:grpSpPr bwMode="auto">
          <a:xfrm>
            <a:off x="6192838" y="4213225"/>
            <a:ext cx="2998787" cy="1743075"/>
            <a:chOff x="3901" y="2598"/>
            <a:chExt cx="1889" cy="1098"/>
          </a:xfrm>
        </p:grpSpPr>
        <p:sp>
          <p:nvSpPr>
            <p:cNvPr id="80943" name="Line 113">
              <a:extLst>
                <a:ext uri="{FF2B5EF4-FFF2-40B4-BE49-F238E27FC236}">
                  <a16:creationId xmlns:a16="http://schemas.microsoft.com/office/drawing/2014/main" id="{6BA134B3-4E70-204E-85C7-C7D20141B81B}"/>
                </a:ext>
              </a:extLst>
            </p:cNvPr>
            <p:cNvSpPr>
              <a:spLocks noChangeShapeType="1"/>
            </p:cNvSpPr>
            <p:nvPr/>
          </p:nvSpPr>
          <p:spPr bwMode="ltGray">
            <a:xfrm flipV="1">
              <a:off x="3901" y="2653"/>
              <a:ext cx="1088" cy="1043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4" name="Freeform 114">
              <a:extLst>
                <a:ext uri="{FF2B5EF4-FFF2-40B4-BE49-F238E27FC236}">
                  <a16:creationId xmlns:a16="http://schemas.microsoft.com/office/drawing/2014/main" id="{898BCC39-0B71-4950-0556-FC9DD754679F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989" y="2598"/>
              <a:ext cx="169" cy="55"/>
            </a:xfrm>
            <a:custGeom>
              <a:avLst/>
              <a:gdLst>
                <a:gd name="T0" fmla="*/ 0 w 169"/>
                <a:gd name="T1" fmla="*/ 55 h 55"/>
                <a:gd name="T2" fmla="*/ 81 w 169"/>
                <a:gd name="T3" fmla="*/ 9 h 55"/>
                <a:gd name="T4" fmla="*/ 169 w 169"/>
                <a:gd name="T5" fmla="*/ 1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9" h="55">
                  <a:moveTo>
                    <a:pt x="0" y="55"/>
                  </a:moveTo>
                  <a:cubicBezTo>
                    <a:pt x="13" y="47"/>
                    <a:pt x="53" y="18"/>
                    <a:pt x="81" y="9"/>
                  </a:cubicBezTo>
                  <a:cubicBezTo>
                    <a:pt x="109" y="0"/>
                    <a:pt x="151" y="3"/>
                    <a:pt x="169" y="1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5" name="Line 115">
              <a:extLst>
                <a:ext uri="{FF2B5EF4-FFF2-40B4-BE49-F238E27FC236}">
                  <a16:creationId xmlns:a16="http://schemas.microsoft.com/office/drawing/2014/main" id="{D70AF6FE-3018-3658-70C4-2BA184977657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5155" y="2600"/>
              <a:ext cx="635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0927" name="Group 116">
            <a:extLst>
              <a:ext uri="{FF2B5EF4-FFF2-40B4-BE49-F238E27FC236}">
                <a16:creationId xmlns:a16="http://schemas.microsoft.com/office/drawing/2014/main" id="{5BE05D0C-96E7-BBF0-D21C-9AE592FAB874}"/>
              </a:ext>
            </a:extLst>
          </p:cNvPr>
          <p:cNvGrpSpPr>
            <a:grpSpLocks/>
          </p:cNvGrpSpPr>
          <p:nvPr/>
        </p:nvGrpSpPr>
        <p:grpSpPr bwMode="auto">
          <a:xfrm>
            <a:off x="6769100" y="5308600"/>
            <a:ext cx="2374900" cy="92075"/>
            <a:chOff x="4264" y="3288"/>
            <a:chExt cx="1496" cy="58"/>
          </a:xfrm>
        </p:grpSpPr>
        <p:sp>
          <p:nvSpPr>
            <p:cNvPr id="80941" name="Line 117">
              <a:extLst>
                <a:ext uri="{FF2B5EF4-FFF2-40B4-BE49-F238E27FC236}">
                  <a16:creationId xmlns:a16="http://schemas.microsoft.com/office/drawing/2014/main" id="{0C0995F1-C812-1CA8-F2EB-D059117EB1FD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V="1">
              <a:off x="4433" y="3288"/>
              <a:ext cx="1327" cy="5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2" name="Freeform 118">
              <a:extLst>
                <a:ext uri="{FF2B5EF4-FFF2-40B4-BE49-F238E27FC236}">
                  <a16:creationId xmlns:a16="http://schemas.microsoft.com/office/drawing/2014/main" id="{8318527D-88E7-578C-C4B1-B1647F05BDF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64" y="3291"/>
              <a:ext cx="169" cy="55"/>
            </a:xfrm>
            <a:custGeom>
              <a:avLst/>
              <a:gdLst>
                <a:gd name="T0" fmla="*/ 0 w 169"/>
                <a:gd name="T1" fmla="*/ 55 h 55"/>
                <a:gd name="T2" fmla="*/ 81 w 169"/>
                <a:gd name="T3" fmla="*/ 9 h 55"/>
                <a:gd name="T4" fmla="*/ 169 w 169"/>
                <a:gd name="T5" fmla="*/ 1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9" h="55">
                  <a:moveTo>
                    <a:pt x="0" y="55"/>
                  </a:moveTo>
                  <a:cubicBezTo>
                    <a:pt x="13" y="47"/>
                    <a:pt x="53" y="18"/>
                    <a:pt x="81" y="9"/>
                  </a:cubicBezTo>
                  <a:cubicBezTo>
                    <a:pt x="109" y="0"/>
                    <a:pt x="151" y="3"/>
                    <a:pt x="169" y="1"/>
                  </a:cubicBezTo>
                </a:path>
              </a:pathLst>
            </a:custGeom>
            <a:noFill/>
            <a:ln w="127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446011" name="Line 123">
            <a:extLst>
              <a:ext uri="{FF2B5EF4-FFF2-40B4-BE49-F238E27FC236}">
                <a16:creationId xmlns:a16="http://schemas.microsoft.com/office/drawing/2014/main" id="{E9260F79-96A9-A15F-4CF1-9CAAFB390C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56663" y="4013200"/>
            <a:ext cx="433387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46012" name="Text Box 124">
            <a:extLst>
              <a:ext uri="{FF2B5EF4-FFF2-40B4-BE49-F238E27FC236}">
                <a16:creationId xmlns:a16="http://schemas.microsoft.com/office/drawing/2014/main" id="{2BF3F1AD-99CE-C218-2BAD-38BA3C161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4863" y="3436938"/>
            <a:ext cx="13001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 i="1">
                <a:solidFill>
                  <a:srgbClr val="FF0000"/>
                </a:solidFill>
                <a:latin typeface="Tahoma" panose="020B0604030504040204" pitchFamily="34" charset="0"/>
              </a:rPr>
              <a:t>Network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600" b="1" i="1">
                <a:solidFill>
                  <a:srgbClr val="FF0000"/>
                </a:solidFill>
                <a:latin typeface="Tahoma" panose="020B0604030504040204" pitchFamily="34" charset="0"/>
              </a:rPr>
              <a:t>congestion</a:t>
            </a:r>
          </a:p>
        </p:txBody>
      </p:sp>
      <p:sp>
        <p:nvSpPr>
          <p:cNvPr id="80930" name="Rectangle 125">
            <a:extLst>
              <a:ext uri="{FF2B5EF4-FFF2-40B4-BE49-F238E27FC236}">
                <a16:creationId xmlns:a16="http://schemas.microsoft.com/office/drawing/2014/main" id="{EBC51603-3DAA-E682-E5BE-717B70DE9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114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Characterizing Performance: Latency &amp; Effective Bandwidth</a:t>
            </a:r>
          </a:p>
          <a:p>
            <a:pPr lvl="1"/>
            <a:r>
              <a:rPr lang="en-GB" altLang="nb-NO" i="1">
                <a:solidFill>
                  <a:schemeClr val="accent2"/>
                </a:solidFill>
              </a:rPr>
              <a:t>Characteristic performance plots</a:t>
            </a:r>
            <a:r>
              <a:rPr lang="en-GB" altLang="nb-NO"/>
              <a:t>: latency vs. average load rate; throughput (effective bandwidth) vs. average load rate</a:t>
            </a:r>
          </a:p>
        </p:txBody>
      </p:sp>
      <p:sp>
        <p:nvSpPr>
          <p:cNvPr id="80931" name="Line 126">
            <a:extLst>
              <a:ext uri="{FF2B5EF4-FFF2-40B4-BE49-F238E27FC236}">
                <a16:creationId xmlns:a16="http://schemas.microsoft.com/office/drawing/2014/main" id="{D621E608-BE80-607E-904D-FD874187DC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9588" y="5795963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32" name="Line 127">
            <a:extLst>
              <a:ext uri="{FF2B5EF4-FFF2-40B4-BE49-F238E27FC236}">
                <a16:creationId xmlns:a16="http://schemas.microsoft.com/office/drawing/2014/main" id="{E20C3D5A-2FB5-0E0D-6A04-FB11C6D3E8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0400" y="5795963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33" name="Text Box 128">
            <a:extLst>
              <a:ext uri="{FF2B5EF4-FFF2-40B4-BE49-F238E27FC236}">
                <a16:creationId xmlns:a16="http://schemas.microsoft.com/office/drawing/2014/main" id="{7493DE57-F785-2577-F120-23AFD6760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425" y="5508625"/>
            <a:ext cx="1587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400" b="1">
                <a:solidFill>
                  <a:schemeClr val="tx1"/>
                </a:solidFill>
              </a:rPr>
              <a:t>Peak throughput</a:t>
            </a:r>
          </a:p>
        </p:txBody>
      </p:sp>
      <p:sp>
        <p:nvSpPr>
          <p:cNvPr id="80934" name="Text Box 129">
            <a:extLst>
              <a:ext uri="{FF2B5EF4-FFF2-40B4-BE49-F238E27FC236}">
                <a16:creationId xmlns:a16="http://schemas.microsoft.com/office/drawing/2014/main" id="{FA575EAC-9C5D-C889-7CBF-BA106BD31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3675" y="5508625"/>
            <a:ext cx="1587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400" b="1">
                <a:solidFill>
                  <a:schemeClr val="tx1"/>
                </a:solidFill>
              </a:rPr>
              <a:t>Peak throughput</a:t>
            </a:r>
          </a:p>
        </p:txBody>
      </p:sp>
      <p:grpSp>
        <p:nvGrpSpPr>
          <p:cNvPr id="1446021" name="Group 133">
            <a:extLst>
              <a:ext uri="{FF2B5EF4-FFF2-40B4-BE49-F238E27FC236}">
                <a16:creationId xmlns:a16="http://schemas.microsoft.com/office/drawing/2014/main" id="{709CABB0-A8C0-59D6-3021-4210285B9AFF}"/>
              </a:ext>
            </a:extLst>
          </p:cNvPr>
          <p:cNvGrpSpPr>
            <a:grpSpLocks/>
          </p:cNvGrpSpPr>
          <p:nvPr/>
        </p:nvGrpSpPr>
        <p:grpSpPr bwMode="auto">
          <a:xfrm>
            <a:off x="6223000" y="4194175"/>
            <a:ext cx="2922588" cy="1762125"/>
            <a:chOff x="3920" y="2642"/>
            <a:chExt cx="1841" cy="1110"/>
          </a:xfrm>
        </p:grpSpPr>
        <p:grpSp>
          <p:nvGrpSpPr>
            <p:cNvPr id="80936" name="Group 132">
              <a:extLst>
                <a:ext uri="{FF2B5EF4-FFF2-40B4-BE49-F238E27FC236}">
                  <a16:creationId xmlns:a16="http://schemas.microsoft.com/office/drawing/2014/main" id="{B363E5E0-31A5-23B5-2794-06FF85EEF0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0" y="2642"/>
              <a:ext cx="1296" cy="1110"/>
              <a:chOff x="3920" y="2642"/>
              <a:chExt cx="1296" cy="1110"/>
            </a:xfrm>
          </p:grpSpPr>
          <p:sp>
            <p:nvSpPr>
              <p:cNvPr id="80938" name="Line 120">
                <a:extLst>
                  <a:ext uri="{FF2B5EF4-FFF2-40B4-BE49-F238E27FC236}">
                    <a16:creationId xmlns:a16="http://schemas.microsoft.com/office/drawing/2014/main" id="{C9F6887C-161B-5A56-3E35-D8E62814BE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20" y="2709"/>
                <a:ext cx="1088" cy="1043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39" name="Freeform 121">
                <a:extLst>
                  <a:ext uri="{FF2B5EF4-FFF2-40B4-BE49-F238E27FC236}">
                    <a16:creationId xmlns:a16="http://schemas.microsoft.com/office/drawing/2014/main" id="{D2DAD5B6-D002-AFF2-02F4-7C86B7C519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" y="2642"/>
                <a:ext cx="167" cy="77"/>
              </a:xfrm>
              <a:custGeom>
                <a:avLst/>
                <a:gdLst>
                  <a:gd name="T0" fmla="*/ 0 w 167"/>
                  <a:gd name="T1" fmla="*/ 67 h 77"/>
                  <a:gd name="T2" fmla="*/ 119 w 167"/>
                  <a:gd name="T3" fmla="*/ 2 h 77"/>
                  <a:gd name="T4" fmla="*/ 167 w 167"/>
                  <a:gd name="T5" fmla="*/ 77 h 7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7" h="77">
                    <a:moveTo>
                      <a:pt x="0" y="67"/>
                    </a:moveTo>
                    <a:cubicBezTo>
                      <a:pt x="20" y="56"/>
                      <a:pt x="91" y="0"/>
                      <a:pt x="119" y="2"/>
                    </a:cubicBezTo>
                    <a:cubicBezTo>
                      <a:pt x="147" y="4"/>
                      <a:pt x="157" y="62"/>
                      <a:pt x="167" y="77"/>
                    </a:cubicBez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40" name="Line 122">
                <a:extLst>
                  <a:ext uri="{FF2B5EF4-FFF2-40B4-BE49-F238E27FC236}">
                    <a16:creationId xmlns:a16="http://schemas.microsoft.com/office/drawing/2014/main" id="{2A8FF276-723B-7C50-5806-A9C3505F1D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74" y="2710"/>
                <a:ext cx="42" cy="397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80937" name="Line 131">
              <a:extLst>
                <a:ext uri="{FF2B5EF4-FFF2-40B4-BE49-F238E27FC236}">
                  <a16:creationId xmlns:a16="http://schemas.microsoft.com/office/drawing/2014/main" id="{2D97666C-D71B-BD2E-E538-E1D6E3BC5F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17" y="3106"/>
              <a:ext cx="544" cy="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45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45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45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45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45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45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45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45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5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5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4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4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4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4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46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46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46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46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60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E116C76E-0B74-5213-E14D-CA5CB846E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EC130859-E561-6CF3-4E09-2AA811B991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549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Characterizing Performance: Latency &amp; Effective Bandwidth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Example: plot the total </a:t>
            </a:r>
            <a:r>
              <a:rPr lang="en-GB" altLang="nb-NO" u="sng" dirty="0"/>
              <a:t>packet latency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Assume </a:t>
            </a:r>
            <a:r>
              <a:rPr lang="en-GB" altLang="nb-NO" i="1" dirty="0"/>
              <a:t>N</a:t>
            </a:r>
            <a:r>
              <a:rPr lang="en-GB" altLang="nb-NO" dirty="0"/>
              <a:t> scales from 4 to 1024 end nodes and the following: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Shared media (one link) and switched-based (</a:t>
            </a:r>
            <a:r>
              <a:rPr lang="en-GB" altLang="nb-NO" i="1" dirty="0"/>
              <a:t>N</a:t>
            </a:r>
            <a:r>
              <a:rPr lang="en-GB" altLang="nb-NO" dirty="0"/>
              <a:t> links)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All network links have data bandwidth of 8 Gbps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Unicast transmission of packets of size 100 bytes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Overheads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sending: </a:t>
            </a:r>
            <a:r>
              <a:rPr lang="en-GB" altLang="nb-NO" i="1" dirty="0"/>
              <a:t>x</a:t>
            </a:r>
            <a:r>
              <a:rPr lang="en-GB" altLang="nb-NO" dirty="0"/>
              <a:t> + 0.05 ns/byte; receiving: 4/3(</a:t>
            </a:r>
            <a:r>
              <a:rPr lang="en-GB" altLang="nb-NO" i="1" dirty="0"/>
              <a:t>x</a:t>
            </a:r>
            <a:r>
              <a:rPr lang="en-GB" altLang="nb-NO" dirty="0"/>
              <a:t>) + 0.05 ns/byte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x</a:t>
            </a:r>
            <a:r>
              <a:rPr lang="en-GB" altLang="nb-NO" dirty="0"/>
              <a:t> is 0 for OCNs and 0.3 µs for SANs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Distances: 0.5 cm for OCNs and 5 m SANs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Routing, Arbitration, and Switching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Shared-media: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R</a:t>
            </a:r>
            <a:r>
              <a:rPr lang="en-GB" altLang="nb-NO" baseline="-33000" dirty="0"/>
              <a:t> </a:t>
            </a:r>
            <a:r>
              <a:rPr lang="en-GB" altLang="nb-NO" dirty="0"/>
              <a:t>= 2.5 ns,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A</a:t>
            </a:r>
            <a:r>
              <a:rPr lang="en-GB" altLang="nb-NO" baseline="-33000" dirty="0"/>
              <a:t> </a:t>
            </a:r>
            <a:r>
              <a:rPr lang="en-GB" altLang="nb-NO" dirty="0"/>
              <a:t>= 2.5(</a:t>
            </a:r>
            <a:r>
              <a:rPr lang="en-GB" altLang="nb-NO" i="1" dirty="0"/>
              <a:t>N</a:t>
            </a:r>
            <a:r>
              <a:rPr lang="en-GB" altLang="nb-NO" dirty="0"/>
              <a:t>) ns,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S</a:t>
            </a:r>
            <a:r>
              <a:rPr lang="en-GB" altLang="nb-NO" baseline="-33000" dirty="0"/>
              <a:t> </a:t>
            </a:r>
            <a:r>
              <a:rPr lang="en-GB" altLang="nb-NO" dirty="0"/>
              <a:t>= 2.5 ns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Switched-based: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R </a:t>
            </a:r>
            <a:r>
              <a:rPr lang="en-GB" altLang="nb-NO" dirty="0"/>
              <a:t>=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A </a:t>
            </a:r>
            <a:r>
              <a:rPr lang="en-GB" altLang="nb-NO" dirty="0"/>
              <a:t>= </a:t>
            </a:r>
            <a:r>
              <a:rPr lang="en-GB" altLang="nb-NO" i="1" dirty="0"/>
              <a:t>T</a:t>
            </a:r>
            <a:r>
              <a:rPr lang="en-GB" altLang="nb-NO" i="1" baseline="-33000" dirty="0"/>
              <a:t>S </a:t>
            </a:r>
            <a:r>
              <a:rPr lang="en-GB" altLang="nb-NO" dirty="0"/>
              <a:t>= 2.5 (log</a:t>
            </a:r>
            <a:r>
              <a:rPr lang="en-GB" altLang="nb-NO" baseline="-33000" dirty="0"/>
              <a:t>2</a:t>
            </a:r>
            <a:r>
              <a:rPr lang="en-GB" altLang="nb-NO" i="1" dirty="0"/>
              <a:t>N</a:t>
            </a:r>
            <a:r>
              <a:rPr lang="en-GB" altLang="nb-NO" dirty="0"/>
              <a:t>) 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 err="1"/>
              <a:t>σ</a:t>
            </a:r>
            <a:r>
              <a:rPr lang="en-GB" altLang="nb-NO" dirty="0"/>
              <a:t> = </a:t>
            </a:r>
            <a:r>
              <a:rPr lang="en-GB" altLang="nb-NO" i="1" dirty="0"/>
              <a:t>N</a:t>
            </a:r>
            <a:r>
              <a:rPr lang="en-GB" altLang="nb-NO" i="1" baseline="33000" dirty="0"/>
              <a:t>-1</a:t>
            </a:r>
            <a:r>
              <a:rPr lang="en-GB" altLang="nb-NO" dirty="0"/>
              <a:t> (shared), </a:t>
            </a:r>
            <a:r>
              <a:rPr lang="en-GB" altLang="nb-NO" dirty="0" err="1"/>
              <a:t>σ</a:t>
            </a:r>
            <a:r>
              <a:rPr lang="en-GB" altLang="nb-NO" dirty="0"/>
              <a:t> = (log</a:t>
            </a:r>
            <a:r>
              <a:rPr lang="en-GB" altLang="nb-NO" baseline="-33000" dirty="0"/>
              <a:t>2</a:t>
            </a:r>
            <a:r>
              <a:rPr lang="en-GB" altLang="nb-NO" i="1" dirty="0"/>
              <a:t>N</a:t>
            </a:r>
            <a:r>
              <a:rPr lang="en-GB" altLang="nb-NO" dirty="0"/>
              <a:t>)</a:t>
            </a:r>
            <a:r>
              <a:rPr lang="en-GB" altLang="nb-NO" baseline="33000" dirty="0"/>
              <a:t>-1/4</a:t>
            </a:r>
            <a:r>
              <a:rPr lang="en-GB" altLang="nb-NO" dirty="0"/>
              <a:t> (switched)</a:t>
            </a:r>
          </a:p>
        </p:txBody>
      </p:sp>
      <p:sp>
        <p:nvSpPr>
          <p:cNvPr id="81923" name="Plassholder for dato 3">
            <a:extLst>
              <a:ext uri="{FF2B5EF4-FFF2-40B4-BE49-F238E27FC236}">
                <a16:creationId xmlns:a16="http://schemas.microsoft.com/office/drawing/2014/main" id="{D9FF2DEF-3B34-C194-45C3-AD95A5B1B04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07927FA-AB41-E641-A107-D309CB96703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71C468F8-B680-4BED-BF63-4446E158B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10080625" cy="5556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83970" name="Plassholder for dato 3">
            <a:extLst>
              <a:ext uri="{FF2B5EF4-FFF2-40B4-BE49-F238E27FC236}">
                <a16:creationId xmlns:a16="http://schemas.microsoft.com/office/drawing/2014/main" id="{F4376738-607D-06F3-4BDD-250530C9BE9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C911C6A1-4E1D-FD4C-B930-89F142D18F1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A3B1C53-E6F3-F1BA-D484-5BD9805FF3E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28675" y="1112838"/>
            <a:ext cx="9251950" cy="41549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Characterizing Performance: </a:t>
            </a:r>
            <a:r>
              <a:rPr lang="en-GB" altLang="nb-NO" u="sng" dirty="0"/>
              <a:t>Latency</a:t>
            </a:r>
            <a:r>
              <a:rPr lang="en-GB" altLang="nb-NO" dirty="0"/>
              <a:t> &amp; Effective Bandwidth</a:t>
            </a:r>
          </a:p>
        </p:txBody>
      </p:sp>
      <p:pic>
        <p:nvPicPr>
          <p:cNvPr id="903172" name="Picture 4">
            <a:extLst>
              <a:ext uri="{FF2B5EF4-FFF2-40B4-BE49-F238E27FC236}">
                <a16:creationId xmlns:a16="http://schemas.microsoft.com/office/drawing/2014/main" id="{42421D1F-0BD7-1077-3724-D20F155F27A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47813"/>
            <a:ext cx="6769100" cy="5429250"/>
          </a:xfrm>
          <a:noFill/>
        </p:spPr>
      </p:pic>
      <p:sp>
        <p:nvSpPr>
          <p:cNvPr id="83973" name="Text Box 7">
            <a:extLst>
              <a:ext uri="{FF2B5EF4-FFF2-40B4-BE49-F238E27FC236}">
                <a16:creationId xmlns:a16="http://schemas.microsoft.com/office/drawing/2014/main" id="{661FB256-7AFD-2785-701B-9E77EBDBD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0" y="1763713"/>
            <a:ext cx="29368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For OCNs,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R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and 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S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combine to dominate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time of flight delay and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are &gt;&gt; than other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latency components for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all network sizes.</a:t>
            </a:r>
          </a:p>
        </p:txBody>
      </p:sp>
      <p:sp>
        <p:nvSpPr>
          <p:cNvPr id="83974" name="Text Box 8">
            <a:extLst>
              <a:ext uri="{FF2B5EF4-FFF2-40B4-BE49-F238E27FC236}">
                <a16:creationId xmlns:a16="http://schemas.microsoft.com/office/drawing/2014/main" id="{F5FBE073-7CA2-597D-D947-620B3A920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6275" y="3779838"/>
            <a:ext cx="2922588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For SANs,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R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and 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S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combine to dominate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time of flight delay, but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are less than other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latency components for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switched-based (but,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not negligibly so)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0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F51C40E7-F809-075F-2569-EFF8B70C25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86018" name="Rectangle 3">
            <a:extLst>
              <a:ext uri="{FF2B5EF4-FFF2-40B4-BE49-F238E27FC236}">
                <a16:creationId xmlns:a16="http://schemas.microsoft.com/office/drawing/2014/main" id="{821148B0-B89F-E0A0-2EB3-A682F54FEA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Introduction</a:t>
            </a:r>
            <a:endParaRPr lang="en-GB" altLang="nb-NO" sz="2000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Interconnecting Two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Interconnecting Many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Network Topology </a:t>
            </a:r>
            <a:r>
              <a:rPr lang="en-GB" altLang="nb-NO" sz="2000"/>
              <a:t>(Now)</a:t>
            </a:r>
            <a:endParaRPr lang="en-GB" altLang="nb-NO" sz="2000" b="1">
              <a:solidFill>
                <a:schemeClr val="accent2"/>
              </a:solidFill>
            </a:endParaRP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Preliminaries and Evolution</a:t>
            </a: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Indirect Networks</a:t>
            </a: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Direct Networks</a:t>
            </a: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Comparison of Indirect and Direct Networks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>
                <a:solidFill>
                  <a:srgbClr val="897D86"/>
                </a:solidFill>
              </a:rPr>
              <a:t>Network Routing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>
                <a:solidFill>
                  <a:srgbClr val="897D86"/>
                </a:solidFill>
              </a:rPr>
              <a:t>Concluding Remarks and References</a:t>
            </a:r>
            <a:endParaRPr lang="en-GB" altLang="nb-NO" sz="2000" i="1"/>
          </a:p>
        </p:txBody>
      </p:sp>
      <p:sp>
        <p:nvSpPr>
          <p:cNvPr id="86019" name="Plassholder for dato 3">
            <a:extLst>
              <a:ext uri="{FF2B5EF4-FFF2-40B4-BE49-F238E27FC236}">
                <a16:creationId xmlns:a16="http://schemas.microsoft.com/office/drawing/2014/main" id="{BDB490EE-073A-6C15-B85F-392A0AD98C1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FD59B7B-74C4-704C-A0D2-342548D9AA0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C3C28066-9295-C1AE-C006-F2FFAFFAD1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88066" name="Plassholder for dato 3">
            <a:extLst>
              <a:ext uri="{FF2B5EF4-FFF2-40B4-BE49-F238E27FC236}">
                <a16:creationId xmlns:a16="http://schemas.microsoft.com/office/drawing/2014/main" id="{7D4E4BD9-1927-3A16-A8A8-9E647DC91EE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A42DE84-0C4E-3743-80A1-A7248F53825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88069" name="Rectangle 3">
            <a:extLst>
              <a:ext uri="{FF2B5EF4-FFF2-40B4-BE49-F238E27FC236}">
                <a16:creationId xmlns:a16="http://schemas.microsoft.com/office/drawing/2014/main" id="{2D3F6C05-4F0A-4969-0F7E-BB08120E5B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8925" y="1187450"/>
            <a:ext cx="8712200" cy="57531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Preliminaries and Evolution</a:t>
            </a:r>
          </a:p>
          <a:p>
            <a:pPr lvl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One switch can only connect a small number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Number of switch ports limited by VLSI technology, </a:t>
            </a:r>
            <a:br>
              <a:rPr lang="en-GB" altLang="nb-NO" sz="1800" dirty="0"/>
            </a:br>
            <a:r>
              <a:rPr lang="en-GB" altLang="nb-NO" sz="1800" dirty="0"/>
              <a:t>power consumption, packaging, and other </a:t>
            </a:r>
            <a:r>
              <a:rPr lang="en-GB" altLang="nb-NO" sz="1800" i="1" dirty="0">
                <a:solidFill>
                  <a:schemeClr val="accent2"/>
                </a:solidFill>
              </a:rPr>
              <a:t>cost </a:t>
            </a:r>
            <a:br>
              <a:rPr lang="en-GB" altLang="nb-NO" sz="1800" i="1" dirty="0">
                <a:solidFill>
                  <a:schemeClr val="accent2"/>
                </a:solidFill>
              </a:rPr>
            </a:br>
            <a:r>
              <a:rPr lang="en-GB" altLang="nb-NO" sz="1800" dirty="0"/>
              <a:t>constraints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A </a:t>
            </a:r>
            <a:r>
              <a:rPr lang="en-GB" altLang="nb-NO" sz="2000" i="1" dirty="0"/>
              <a:t>fabric</a:t>
            </a:r>
            <a:r>
              <a:rPr lang="en-GB" altLang="nb-NO" sz="2000" dirty="0"/>
              <a:t> of interconnected switches (i.e., </a:t>
            </a:r>
            <a:r>
              <a:rPr lang="en-GB" altLang="nb-NO" sz="2000" i="1" dirty="0">
                <a:solidFill>
                  <a:schemeClr val="accent2"/>
                </a:solidFill>
              </a:rPr>
              <a:t>switch fabric </a:t>
            </a:r>
            <a:r>
              <a:rPr lang="en-GB" altLang="nb-NO" sz="2000" dirty="0"/>
              <a:t>or </a:t>
            </a:r>
            <a:r>
              <a:rPr lang="en-GB" altLang="nb-NO" sz="2000" i="1" dirty="0">
                <a:solidFill>
                  <a:schemeClr val="accent2"/>
                </a:solidFill>
              </a:rPr>
              <a:t>network fabric</a:t>
            </a:r>
            <a:r>
              <a:rPr lang="en-GB" altLang="nb-NO" sz="2000" dirty="0"/>
              <a:t>) is needed when the number of devices is much larger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</a:t>
            </a:r>
            <a:r>
              <a:rPr lang="en-GB" altLang="nb-NO" sz="1800" i="1" dirty="0">
                <a:solidFill>
                  <a:schemeClr val="accent2"/>
                </a:solidFill>
              </a:rPr>
              <a:t>topology</a:t>
            </a:r>
            <a:r>
              <a:rPr lang="en-GB" altLang="nb-NO" sz="1800" dirty="0"/>
              <a:t> must make a path(s) available for every pair of devices—property of </a:t>
            </a:r>
            <a:r>
              <a:rPr lang="en-GB" altLang="nb-NO" sz="1800" i="1" dirty="0"/>
              <a:t>connectedness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full access</a:t>
            </a:r>
            <a:r>
              <a:rPr lang="en-GB" altLang="nb-NO" sz="1800" dirty="0"/>
              <a:t> (</a:t>
            </a:r>
            <a:r>
              <a:rPr lang="en-GB" altLang="nb-NO" sz="1800" i="1" dirty="0"/>
              <a:t>What paths?)</a:t>
            </a:r>
            <a:r>
              <a:rPr lang="en-GB" altLang="nb-NO" sz="1800" dirty="0"/>
              <a:t>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defines the connection structure across all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Bisection bandwidth</a:t>
            </a:r>
            <a:r>
              <a:rPr lang="en-GB" altLang="nb-NO" sz="1800" dirty="0"/>
              <a:t>: the </a:t>
            </a:r>
            <a:r>
              <a:rPr lang="en-GB" altLang="nb-NO" sz="1800" i="1" dirty="0"/>
              <a:t>minimum </a:t>
            </a:r>
            <a:r>
              <a:rPr lang="en-GB" altLang="nb-NO" sz="1800" dirty="0"/>
              <a:t>bandwidth of all links crossing a network split into two roughly equal halves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Full bisection bandwidth</a:t>
            </a:r>
            <a:r>
              <a:rPr lang="en-GB" altLang="nb-NO" sz="1800" dirty="0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Network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dirty="0"/>
              <a:t> </a:t>
            </a:r>
            <a:r>
              <a:rPr lang="en-GB" altLang="nb-NO" sz="1800" dirty="0"/>
              <a:t>= Injection (or Reception)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sz="1800" dirty="0"/>
              <a:t>= </a:t>
            </a:r>
            <a:r>
              <a:rPr lang="en-GB" altLang="nb-NO" sz="1800" i="1" dirty="0"/>
              <a:t>N/2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Bisection bandwidth mainly affects </a:t>
            </a:r>
            <a:r>
              <a:rPr lang="en-GB" altLang="nb-NO" i="1" dirty="0"/>
              <a:t>performance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is constrained primarily by local chip/board </a:t>
            </a:r>
            <a:r>
              <a:rPr lang="en-GB" altLang="nb-NO" sz="2000" i="1" dirty="0">
                <a:solidFill>
                  <a:schemeClr val="accent2"/>
                </a:solidFill>
              </a:rPr>
              <a:t>pin-outs</a:t>
            </a:r>
            <a:r>
              <a:rPr lang="en-GB" altLang="nb-NO" sz="2000" dirty="0"/>
              <a:t>, and not least the routing function … </a:t>
            </a:r>
          </a:p>
        </p:txBody>
      </p:sp>
      <p:sp>
        <p:nvSpPr>
          <p:cNvPr id="3" name="Rectangle 297">
            <a:extLst>
              <a:ext uri="{FF2B5EF4-FFF2-40B4-BE49-F238E27FC236}">
                <a16:creationId xmlns:a16="http://schemas.microsoft.com/office/drawing/2014/main" id="{9FB6D3BF-5BDF-C8DF-2D00-CA6731F51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076" y="1557810"/>
            <a:ext cx="1229732" cy="117486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n-US" altLang="nb-NO" sz="106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" name="Line 304">
            <a:extLst>
              <a:ext uri="{FF2B5EF4-FFF2-40B4-BE49-F238E27FC236}">
                <a16:creationId xmlns:a16="http://schemas.microsoft.com/office/drawing/2014/main" id="{A00FAFB3-CDE7-4CE7-83E9-788F82FAAB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452" y="2396176"/>
            <a:ext cx="1166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" name="Line 305">
            <a:extLst>
              <a:ext uri="{FF2B5EF4-FFF2-40B4-BE49-F238E27FC236}">
                <a16:creationId xmlns:a16="http://schemas.microsoft.com/office/drawing/2014/main" id="{01F8DB3C-E679-D225-1D24-A566CD49749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452" y="2069745"/>
            <a:ext cx="1166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6" name="Line 306">
            <a:extLst>
              <a:ext uri="{FF2B5EF4-FFF2-40B4-BE49-F238E27FC236}">
                <a16:creationId xmlns:a16="http://schemas.microsoft.com/office/drawing/2014/main" id="{95EBA760-8B3B-77F5-0C30-E22AE737F16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452" y="1743315"/>
            <a:ext cx="1166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" name="Line 311">
            <a:extLst>
              <a:ext uri="{FF2B5EF4-FFF2-40B4-BE49-F238E27FC236}">
                <a16:creationId xmlns:a16="http://schemas.microsoft.com/office/drawing/2014/main" id="{2DBB6929-EA03-0362-615C-EFA04901814D}"/>
              </a:ext>
            </a:extLst>
          </p:cNvPr>
          <p:cNvSpPr>
            <a:spLocks noChangeShapeType="1"/>
          </p:cNvSpPr>
          <p:nvPr/>
        </p:nvSpPr>
        <p:spPr bwMode="auto">
          <a:xfrm>
            <a:off x="9333760" y="1428388"/>
            <a:ext cx="0" cy="129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" name="Line 312">
            <a:extLst>
              <a:ext uri="{FF2B5EF4-FFF2-40B4-BE49-F238E27FC236}">
                <a16:creationId xmlns:a16="http://schemas.microsoft.com/office/drawing/2014/main" id="{DD15E961-8EFE-4D5C-5F44-111343ABF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39608" y="1428388"/>
            <a:ext cx="0" cy="129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9" name="Line 313">
            <a:extLst>
              <a:ext uri="{FF2B5EF4-FFF2-40B4-BE49-F238E27FC236}">
                <a16:creationId xmlns:a16="http://schemas.microsoft.com/office/drawing/2014/main" id="{F3C01A76-B6B3-ED00-B65A-7406AE8DFD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746753" y="1428388"/>
            <a:ext cx="0" cy="129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" name="Line 314">
            <a:extLst>
              <a:ext uri="{FF2B5EF4-FFF2-40B4-BE49-F238E27FC236}">
                <a16:creationId xmlns:a16="http://schemas.microsoft.com/office/drawing/2014/main" id="{133617FE-4973-3904-DA4F-0933C9F3D5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51307" y="1428388"/>
            <a:ext cx="1295" cy="1294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121685-67A6-112D-C467-9C600BCEDCB3}"/>
              </a:ext>
            </a:extLst>
          </p:cNvPr>
          <p:cNvGrpSpPr/>
          <p:nvPr/>
        </p:nvGrpSpPr>
        <p:grpSpPr>
          <a:xfrm>
            <a:off x="8419471" y="1763613"/>
            <a:ext cx="897694" cy="732454"/>
            <a:chOff x="4572852" y="3737294"/>
            <a:chExt cx="701563" cy="762623"/>
          </a:xfrm>
        </p:grpSpPr>
        <p:sp>
          <p:nvSpPr>
            <p:cNvPr id="21" name="Line 316">
              <a:extLst>
                <a:ext uri="{FF2B5EF4-FFF2-40B4-BE49-F238E27FC236}">
                  <a16:creationId xmlns:a16="http://schemas.microsoft.com/office/drawing/2014/main" id="{CB69B7AC-CFC1-7AD8-75B9-6E9CEE8A4F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7759" y="3737294"/>
              <a:ext cx="350781" cy="7626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2" name="Line 318">
              <a:extLst>
                <a:ext uri="{FF2B5EF4-FFF2-40B4-BE49-F238E27FC236}">
                  <a16:creationId xmlns:a16="http://schemas.microsoft.com/office/drawing/2014/main" id="{0FC9AB44-0450-CF93-18B6-745247B0C9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2852" y="3737294"/>
              <a:ext cx="1749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3" name="Line 319">
              <a:extLst>
                <a:ext uri="{FF2B5EF4-FFF2-40B4-BE49-F238E27FC236}">
                  <a16:creationId xmlns:a16="http://schemas.microsoft.com/office/drawing/2014/main" id="{3C624571-C777-C033-630F-495222E394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7759" y="3737294"/>
              <a:ext cx="350781" cy="7626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4" name="Line 320">
              <a:extLst>
                <a:ext uri="{FF2B5EF4-FFF2-40B4-BE49-F238E27FC236}">
                  <a16:creationId xmlns:a16="http://schemas.microsoft.com/office/drawing/2014/main" id="{88DC9EDE-881B-0338-D20B-96D63C3C0F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9507" y="3737294"/>
              <a:ext cx="1749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5" name="Line 321">
              <a:extLst>
                <a:ext uri="{FF2B5EF4-FFF2-40B4-BE49-F238E27FC236}">
                  <a16:creationId xmlns:a16="http://schemas.microsoft.com/office/drawing/2014/main" id="{81B597E4-DA71-E352-189B-78599A08C5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2852" y="4499917"/>
              <a:ext cx="1749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26" name="Line 322">
              <a:extLst>
                <a:ext uri="{FF2B5EF4-FFF2-40B4-BE49-F238E27FC236}">
                  <a16:creationId xmlns:a16="http://schemas.microsoft.com/office/drawing/2014/main" id="{F453968A-81B6-F121-9ED4-014913191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9507" y="4499917"/>
              <a:ext cx="1749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2" name="Oval 329">
            <a:extLst>
              <a:ext uri="{FF2B5EF4-FFF2-40B4-BE49-F238E27FC236}">
                <a16:creationId xmlns:a16="http://schemas.microsoft.com/office/drawing/2014/main" id="{BA4ECD92-0FCB-6726-8D4C-21C0C9150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616" y="2529109"/>
            <a:ext cx="285276" cy="26020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3" name="Oval 330">
            <a:extLst>
              <a:ext uri="{FF2B5EF4-FFF2-40B4-BE49-F238E27FC236}">
                <a16:creationId xmlns:a16="http://schemas.microsoft.com/office/drawing/2014/main" id="{7CADB6CB-8741-04C3-1199-3A16E4092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616" y="2204216"/>
            <a:ext cx="285276" cy="26020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4" name="Oval 331">
            <a:extLst>
              <a:ext uri="{FF2B5EF4-FFF2-40B4-BE49-F238E27FC236}">
                <a16:creationId xmlns:a16="http://schemas.microsoft.com/office/drawing/2014/main" id="{E84096D4-752C-713F-1726-CD8A8A627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616" y="1877884"/>
            <a:ext cx="285276" cy="26020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5" name="Oval 332">
            <a:extLst>
              <a:ext uri="{FF2B5EF4-FFF2-40B4-BE49-F238E27FC236}">
                <a16:creationId xmlns:a16="http://schemas.microsoft.com/office/drawing/2014/main" id="{35C8332E-FC4F-7D5F-D9E3-7C83A8457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616" y="1551553"/>
            <a:ext cx="285276" cy="260202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A0AF50D-0FDD-29A3-4E7F-D76D206662A9}"/>
              </a:ext>
            </a:extLst>
          </p:cNvPr>
          <p:cNvGrpSpPr/>
          <p:nvPr/>
        </p:nvGrpSpPr>
        <p:grpSpPr>
          <a:xfrm>
            <a:off x="8208664" y="1059103"/>
            <a:ext cx="1293554" cy="316640"/>
            <a:chOff x="8328549" y="1115541"/>
            <a:chExt cx="1117943" cy="260202"/>
          </a:xfrm>
        </p:grpSpPr>
        <p:sp>
          <p:nvSpPr>
            <p:cNvPr id="16" name="Oval 338">
              <a:extLst>
                <a:ext uri="{FF2B5EF4-FFF2-40B4-BE49-F238E27FC236}">
                  <a16:creationId xmlns:a16="http://schemas.microsoft.com/office/drawing/2014/main" id="{CD06F40C-7191-8794-2A9B-A0F656294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0727" y="1115541"/>
              <a:ext cx="235765" cy="260202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 dirty="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7" name="Oval 339">
              <a:extLst>
                <a:ext uri="{FF2B5EF4-FFF2-40B4-BE49-F238E27FC236}">
                  <a16:creationId xmlns:a16="http://schemas.microsoft.com/office/drawing/2014/main" id="{E36BE739-3477-C017-D62C-2FCCFB485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6668" y="1115541"/>
              <a:ext cx="235765" cy="260202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8" name="Oval 340">
              <a:extLst>
                <a:ext uri="{FF2B5EF4-FFF2-40B4-BE49-F238E27FC236}">
                  <a16:creationId xmlns:a16="http://schemas.microsoft.com/office/drawing/2014/main" id="{009B0A2C-4D15-3F9C-88D1-35DCF8B1C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2608" y="1115541"/>
              <a:ext cx="235765" cy="260202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9" name="Oval 341">
              <a:extLst>
                <a:ext uri="{FF2B5EF4-FFF2-40B4-BE49-F238E27FC236}">
                  <a16:creationId xmlns:a16="http://schemas.microsoft.com/office/drawing/2014/main" id="{6B4A6E07-93C0-1682-8A06-98C9EA388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8549" y="1115541"/>
              <a:ext cx="235765" cy="260202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sp>
        <p:nvSpPr>
          <p:cNvPr id="20" name="Line 304">
            <a:extLst>
              <a:ext uri="{FF2B5EF4-FFF2-40B4-BE49-F238E27FC236}">
                <a16:creationId xmlns:a16="http://schemas.microsoft.com/office/drawing/2014/main" id="{152B1E21-7F16-7459-2241-9531D3AF416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58452" y="2684625"/>
            <a:ext cx="1166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78DAA182-0115-821B-E917-B7D1BA00B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0114" name="Plassholder for dato 3">
            <a:extLst>
              <a:ext uri="{FF2B5EF4-FFF2-40B4-BE49-F238E27FC236}">
                <a16:creationId xmlns:a16="http://schemas.microsoft.com/office/drawing/2014/main" id="{BF54EC2F-3A9B-E677-8F7B-9981EE3D07E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C567BA19-E67D-8341-8460-8493B5061AF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90115" name="Gruppe 1">
            <a:extLst>
              <a:ext uri="{FF2B5EF4-FFF2-40B4-BE49-F238E27FC236}">
                <a16:creationId xmlns:a16="http://schemas.microsoft.com/office/drawing/2014/main" id="{5F99FE5D-BBC4-79D7-4CE4-72BD0EEF4863}"/>
              </a:ext>
            </a:extLst>
          </p:cNvPr>
          <p:cNvGrpSpPr>
            <a:grpSpLocks/>
          </p:cNvGrpSpPr>
          <p:nvPr/>
        </p:nvGrpSpPr>
        <p:grpSpPr bwMode="auto">
          <a:xfrm>
            <a:off x="6821488" y="1187450"/>
            <a:ext cx="3187700" cy="1584325"/>
            <a:chOff x="5381853" y="728513"/>
            <a:chExt cx="4683125" cy="2835275"/>
          </a:xfrm>
        </p:grpSpPr>
        <p:grpSp>
          <p:nvGrpSpPr>
            <p:cNvPr id="90117" name="Group 117">
              <a:extLst>
                <a:ext uri="{FF2B5EF4-FFF2-40B4-BE49-F238E27FC236}">
                  <a16:creationId xmlns:a16="http://schemas.microsoft.com/office/drawing/2014/main" id="{AB5831D8-C720-B9F3-D6C2-86FCE55B88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34378" y="755501"/>
              <a:ext cx="3025775" cy="2808287"/>
              <a:chOff x="2222" y="2262"/>
              <a:chExt cx="1906" cy="1769"/>
            </a:xfrm>
          </p:grpSpPr>
          <p:sp>
            <p:nvSpPr>
              <p:cNvPr id="90208" name="Rectangle 31">
                <a:extLst>
                  <a:ext uri="{FF2B5EF4-FFF2-40B4-BE49-F238E27FC236}">
                    <a16:creationId xmlns:a16="http://schemas.microsoft.com/office/drawing/2014/main" id="{1EB6FD70-128D-265A-6E0F-E38A1CE75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262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09" name="Rectangle 32">
                <a:extLst>
                  <a:ext uri="{FF2B5EF4-FFF2-40B4-BE49-F238E27FC236}">
                    <a16:creationId xmlns:a16="http://schemas.microsoft.com/office/drawing/2014/main" id="{C5B16929-73B9-01FF-4AAC-CA03795AF6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716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0" name="Rectangle 33">
                <a:extLst>
                  <a:ext uri="{FF2B5EF4-FFF2-40B4-BE49-F238E27FC236}">
                    <a16:creationId xmlns:a16="http://schemas.microsoft.com/office/drawing/2014/main" id="{CAE66766-81A2-DBCC-7E15-00642C79E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3169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1" name="Rectangle 34">
                <a:extLst>
                  <a:ext uri="{FF2B5EF4-FFF2-40B4-BE49-F238E27FC236}">
                    <a16:creationId xmlns:a16="http://schemas.microsoft.com/office/drawing/2014/main" id="{C21942BF-DF97-DF9A-B8DF-72708B1EAA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3623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2" name="Rectangle 35">
                <a:extLst>
                  <a:ext uri="{FF2B5EF4-FFF2-40B4-BE49-F238E27FC236}">
                    <a16:creationId xmlns:a16="http://schemas.microsoft.com/office/drawing/2014/main" id="{A6BD1D0F-70B7-78ED-322A-37F33250D6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2262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3" name="Rectangle 36">
                <a:extLst>
                  <a:ext uri="{FF2B5EF4-FFF2-40B4-BE49-F238E27FC236}">
                    <a16:creationId xmlns:a16="http://schemas.microsoft.com/office/drawing/2014/main" id="{806EE8FA-8D51-41E2-87AC-C00FFB78E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2716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4" name="Rectangle 37">
                <a:extLst>
                  <a:ext uri="{FF2B5EF4-FFF2-40B4-BE49-F238E27FC236}">
                    <a16:creationId xmlns:a16="http://schemas.microsoft.com/office/drawing/2014/main" id="{E1E14B13-A11A-A2DD-853C-29A04398AE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3169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5" name="Rectangle 38">
                <a:extLst>
                  <a:ext uri="{FF2B5EF4-FFF2-40B4-BE49-F238E27FC236}">
                    <a16:creationId xmlns:a16="http://schemas.microsoft.com/office/drawing/2014/main" id="{82F36DA2-CCFC-75D3-BEC3-E00D61FDF0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3623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6" name="Rectangle 39">
                <a:extLst>
                  <a:ext uri="{FF2B5EF4-FFF2-40B4-BE49-F238E27FC236}">
                    <a16:creationId xmlns:a16="http://schemas.microsoft.com/office/drawing/2014/main" id="{3ECD74B8-24F1-5B45-FC45-9C09228FD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2262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7" name="Rectangle 40">
                <a:extLst>
                  <a:ext uri="{FF2B5EF4-FFF2-40B4-BE49-F238E27FC236}">
                    <a16:creationId xmlns:a16="http://schemas.microsoft.com/office/drawing/2014/main" id="{28107DC2-B1E7-EBC5-6F08-637D6823A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2716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8" name="Rectangle 41">
                <a:extLst>
                  <a:ext uri="{FF2B5EF4-FFF2-40B4-BE49-F238E27FC236}">
                    <a16:creationId xmlns:a16="http://schemas.microsoft.com/office/drawing/2014/main" id="{B2CA6300-60EC-AC20-1E15-8CABBDA7C9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3169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9" name="Rectangle 42">
                <a:extLst>
                  <a:ext uri="{FF2B5EF4-FFF2-40B4-BE49-F238E27FC236}">
                    <a16:creationId xmlns:a16="http://schemas.microsoft.com/office/drawing/2014/main" id="{50FAAAED-A954-198C-B606-FD11F87BD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3623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90118" name="Group 121">
              <a:extLst>
                <a:ext uri="{FF2B5EF4-FFF2-40B4-BE49-F238E27FC236}">
                  <a16:creationId xmlns:a16="http://schemas.microsoft.com/office/drawing/2014/main" id="{CEF62AF3-1C5B-B576-4097-6567ED702A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60153" y="898376"/>
              <a:ext cx="217488" cy="2520950"/>
              <a:chOff x="4128" y="2352"/>
              <a:chExt cx="137" cy="1588"/>
            </a:xfrm>
          </p:grpSpPr>
          <p:sp>
            <p:nvSpPr>
              <p:cNvPr id="90200" name="Line 43">
                <a:extLst>
                  <a:ext uri="{FF2B5EF4-FFF2-40B4-BE49-F238E27FC236}">
                    <a16:creationId xmlns:a16="http://schemas.microsoft.com/office/drawing/2014/main" id="{7765C320-249B-AE71-BFCD-C903806B4B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352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1" name="Line 44">
                <a:extLst>
                  <a:ext uri="{FF2B5EF4-FFF2-40B4-BE49-F238E27FC236}">
                    <a16:creationId xmlns:a16="http://schemas.microsoft.com/office/drawing/2014/main" id="{7A86B348-6A9B-8B3A-5FA8-9BE4D2A22B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579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2" name="Line 45">
                <a:extLst>
                  <a:ext uri="{FF2B5EF4-FFF2-40B4-BE49-F238E27FC236}">
                    <a16:creationId xmlns:a16="http://schemas.microsoft.com/office/drawing/2014/main" id="{3CBC9196-9322-B2FA-FD03-8951DFC347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806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3" name="Line 46">
                <a:extLst>
                  <a:ext uri="{FF2B5EF4-FFF2-40B4-BE49-F238E27FC236}">
                    <a16:creationId xmlns:a16="http://schemas.microsoft.com/office/drawing/2014/main" id="{DB10A77B-F540-10A3-2E96-CE91617FD1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033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4" name="Line 47">
                <a:extLst>
                  <a:ext uri="{FF2B5EF4-FFF2-40B4-BE49-F238E27FC236}">
                    <a16:creationId xmlns:a16="http://schemas.microsoft.com/office/drawing/2014/main" id="{E43CA0D2-C59A-B1F0-343B-C4B1DCCF9E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260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5" name="Line 48">
                <a:extLst>
                  <a:ext uri="{FF2B5EF4-FFF2-40B4-BE49-F238E27FC236}">
                    <a16:creationId xmlns:a16="http://schemas.microsoft.com/office/drawing/2014/main" id="{9A01976C-7387-2021-B2E6-0712B0E0FD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486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6" name="Line 49">
                <a:extLst>
                  <a:ext uri="{FF2B5EF4-FFF2-40B4-BE49-F238E27FC236}">
                    <a16:creationId xmlns:a16="http://schemas.microsoft.com/office/drawing/2014/main" id="{E963802E-FEAF-7F84-7C84-125AD564F0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713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7" name="Line 50">
                <a:extLst>
                  <a:ext uri="{FF2B5EF4-FFF2-40B4-BE49-F238E27FC236}">
                    <a16:creationId xmlns:a16="http://schemas.microsoft.com/office/drawing/2014/main" id="{1FD0DAE2-7C51-C9B1-B48F-F5434E552F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940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19" name="Group 118">
              <a:extLst>
                <a:ext uri="{FF2B5EF4-FFF2-40B4-BE49-F238E27FC236}">
                  <a16:creationId xmlns:a16="http://schemas.microsoft.com/office/drawing/2014/main" id="{BA3DC5A0-CD7E-2C88-8005-293F38B62B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2366" y="898376"/>
              <a:ext cx="863600" cy="2520950"/>
              <a:chOff x="1679" y="2352"/>
              <a:chExt cx="544" cy="1588"/>
            </a:xfrm>
          </p:grpSpPr>
          <p:sp>
            <p:nvSpPr>
              <p:cNvPr id="90180" name="Line 51">
                <a:extLst>
                  <a:ext uri="{FF2B5EF4-FFF2-40B4-BE49-F238E27FC236}">
                    <a16:creationId xmlns:a16="http://schemas.microsoft.com/office/drawing/2014/main" id="{D52A6A59-2CA1-CB25-A899-E1DCBE96C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2352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1" name="Line 52">
                <a:extLst>
                  <a:ext uri="{FF2B5EF4-FFF2-40B4-BE49-F238E27FC236}">
                    <a16:creationId xmlns:a16="http://schemas.microsoft.com/office/drawing/2014/main" id="{512DFC22-9AAB-004C-CCB1-161CF99198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940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2" name="Line 59">
                <a:extLst>
                  <a:ext uri="{FF2B5EF4-FFF2-40B4-BE49-F238E27FC236}">
                    <a16:creationId xmlns:a16="http://schemas.microsoft.com/office/drawing/2014/main" id="{28C4643B-727E-8F21-1437-A228FC75A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3" name="Line 60">
                <a:extLst>
                  <a:ext uri="{FF2B5EF4-FFF2-40B4-BE49-F238E27FC236}">
                    <a16:creationId xmlns:a16="http://schemas.microsoft.com/office/drawing/2014/main" id="{3F850B92-DAC6-E4D5-869E-AB79F65792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4" name="Line 61">
                <a:extLst>
                  <a:ext uri="{FF2B5EF4-FFF2-40B4-BE49-F238E27FC236}">
                    <a16:creationId xmlns:a16="http://schemas.microsoft.com/office/drawing/2014/main" id="{0D5D229C-2587-E761-3F72-AD519E656B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5" name="Line 62">
                <a:extLst>
                  <a:ext uri="{FF2B5EF4-FFF2-40B4-BE49-F238E27FC236}">
                    <a16:creationId xmlns:a16="http://schemas.microsoft.com/office/drawing/2014/main" id="{9E6A159B-809F-AE50-0D0F-32E4F77D26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6" name="Line 63">
                <a:extLst>
                  <a:ext uri="{FF2B5EF4-FFF2-40B4-BE49-F238E27FC236}">
                    <a16:creationId xmlns:a16="http://schemas.microsoft.com/office/drawing/2014/main" id="{05DB6B5D-7879-BCE3-BCB1-6A506166BA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7" name="Line 64">
                <a:extLst>
                  <a:ext uri="{FF2B5EF4-FFF2-40B4-BE49-F238E27FC236}">
                    <a16:creationId xmlns:a16="http://schemas.microsoft.com/office/drawing/2014/main" id="{71DD478E-1490-5EC0-9D65-81506D30B5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8" name="Line 90">
                <a:extLst>
                  <a:ext uri="{FF2B5EF4-FFF2-40B4-BE49-F238E27FC236}">
                    <a16:creationId xmlns:a16="http://schemas.microsoft.com/office/drawing/2014/main" id="{62007356-5319-8A75-A78E-C416B1E571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9" name="Line 91">
                <a:extLst>
                  <a:ext uri="{FF2B5EF4-FFF2-40B4-BE49-F238E27FC236}">
                    <a16:creationId xmlns:a16="http://schemas.microsoft.com/office/drawing/2014/main" id="{53C55F33-C45F-24AE-B238-D9FB27F018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0" name="Line 92">
                <a:extLst>
                  <a:ext uri="{FF2B5EF4-FFF2-40B4-BE49-F238E27FC236}">
                    <a16:creationId xmlns:a16="http://schemas.microsoft.com/office/drawing/2014/main" id="{99C77908-B8FD-1962-65C6-8E9C353480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1" name="Line 93">
                <a:extLst>
                  <a:ext uri="{FF2B5EF4-FFF2-40B4-BE49-F238E27FC236}">
                    <a16:creationId xmlns:a16="http://schemas.microsoft.com/office/drawing/2014/main" id="{1770E5BB-6A88-D9DB-0759-B4C180810F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2" name="Line 94">
                <a:extLst>
                  <a:ext uri="{FF2B5EF4-FFF2-40B4-BE49-F238E27FC236}">
                    <a16:creationId xmlns:a16="http://schemas.microsoft.com/office/drawing/2014/main" id="{C1AF2E54-A6C9-DBC7-811F-56B61AA3A5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3" name="Line 95">
                <a:extLst>
                  <a:ext uri="{FF2B5EF4-FFF2-40B4-BE49-F238E27FC236}">
                    <a16:creationId xmlns:a16="http://schemas.microsoft.com/office/drawing/2014/main" id="{285EB722-376A-C461-3E56-7384C0371C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4" name="Line 96">
                <a:extLst>
                  <a:ext uri="{FF2B5EF4-FFF2-40B4-BE49-F238E27FC236}">
                    <a16:creationId xmlns:a16="http://schemas.microsoft.com/office/drawing/2014/main" id="{B185B257-2018-A197-7E6F-8361049AA1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2579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5" name="Line 99">
                <a:extLst>
                  <a:ext uri="{FF2B5EF4-FFF2-40B4-BE49-F238E27FC236}">
                    <a16:creationId xmlns:a16="http://schemas.microsoft.com/office/drawing/2014/main" id="{9EEC23B0-118A-13A4-73CA-5357A63859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" y="3486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6" name="Line 102">
                <a:extLst>
                  <a:ext uri="{FF2B5EF4-FFF2-40B4-BE49-F238E27FC236}">
                    <a16:creationId xmlns:a16="http://schemas.microsoft.com/office/drawing/2014/main" id="{7CC024B7-F1AD-9A12-CD90-2FAA47778F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2806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7" name="Line 105">
                <a:extLst>
                  <a:ext uri="{FF2B5EF4-FFF2-40B4-BE49-F238E27FC236}">
                    <a16:creationId xmlns:a16="http://schemas.microsoft.com/office/drawing/2014/main" id="{82B262F6-6B2C-4046-57E1-716BF0BFA7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" y="3032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8" name="Line 108">
                <a:extLst>
                  <a:ext uri="{FF2B5EF4-FFF2-40B4-BE49-F238E27FC236}">
                    <a16:creationId xmlns:a16="http://schemas.microsoft.com/office/drawing/2014/main" id="{4B0B8B85-05BE-B483-9C94-E1698C809E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3032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9" name="Line 111">
                <a:extLst>
                  <a:ext uri="{FF2B5EF4-FFF2-40B4-BE49-F238E27FC236}">
                    <a16:creationId xmlns:a16="http://schemas.microsoft.com/office/drawing/2014/main" id="{087C5BA0-DFF4-09DE-0027-2D125BA291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" y="2579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20" name="Group 119">
              <a:extLst>
                <a:ext uri="{FF2B5EF4-FFF2-40B4-BE49-F238E27FC236}">
                  <a16:creationId xmlns:a16="http://schemas.microsoft.com/office/drawing/2014/main" id="{F2C41225-D2EA-2925-8A5D-0AD141237A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6178" y="898376"/>
              <a:ext cx="865188" cy="2520950"/>
              <a:chOff x="2494" y="2352"/>
              <a:chExt cx="545" cy="1588"/>
            </a:xfrm>
          </p:grpSpPr>
          <p:sp>
            <p:nvSpPr>
              <p:cNvPr id="90160" name="Line 53">
                <a:extLst>
                  <a:ext uri="{FF2B5EF4-FFF2-40B4-BE49-F238E27FC236}">
                    <a16:creationId xmlns:a16="http://schemas.microsoft.com/office/drawing/2014/main" id="{2A0011C0-8E68-AD2B-ABC5-20DFCBF0F2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2352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1" name="Line 56">
                <a:extLst>
                  <a:ext uri="{FF2B5EF4-FFF2-40B4-BE49-F238E27FC236}">
                    <a16:creationId xmlns:a16="http://schemas.microsoft.com/office/drawing/2014/main" id="{3CFC0524-7C7B-1725-9202-6A778BFF3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940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2" name="Line 65">
                <a:extLst>
                  <a:ext uri="{FF2B5EF4-FFF2-40B4-BE49-F238E27FC236}">
                    <a16:creationId xmlns:a16="http://schemas.microsoft.com/office/drawing/2014/main" id="{BD7DEB22-67AB-887F-CF86-F7DDC863E3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3" name="Line 66">
                <a:extLst>
                  <a:ext uri="{FF2B5EF4-FFF2-40B4-BE49-F238E27FC236}">
                    <a16:creationId xmlns:a16="http://schemas.microsoft.com/office/drawing/2014/main" id="{A89939F8-79DC-7F43-A052-4970C71644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4" name="Line 67">
                <a:extLst>
                  <a:ext uri="{FF2B5EF4-FFF2-40B4-BE49-F238E27FC236}">
                    <a16:creationId xmlns:a16="http://schemas.microsoft.com/office/drawing/2014/main" id="{0B339095-FE42-8DBD-A9A9-D13292C71F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5" name="Line 68">
                <a:extLst>
                  <a:ext uri="{FF2B5EF4-FFF2-40B4-BE49-F238E27FC236}">
                    <a16:creationId xmlns:a16="http://schemas.microsoft.com/office/drawing/2014/main" id="{A453E9F9-051B-A84A-560B-6701830EB1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6" name="Line 69">
                <a:extLst>
                  <a:ext uri="{FF2B5EF4-FFF2-40B4-BE49-F238E27FC236}">
                    <a16:creationId xmlns:a16="http://schemas.microsoft.com/office/drawing/2014/main" id="{93F648F6-92AA-47E1-1B98-AB2B42E1B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7" name="Line 70">
                <a:extLst>
                  <a:ext uri="{FF2B5EF4-FFF2-40B4-BE49-F238E27FC236}">
                    <a16:creationId xmlns:a16="http://schemas.microsoft.com/office/drawing/2014/main" id="{903D2E9D-29A1-1B5D-293F-4CF0B414E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8" name="Line 71">
                <a:extLst>
                  <a:ext uri="{FF2B5EF4-FFF2-40B4-BE49-F238E27FC236}">
                    <a16:creationId xmlns:a16="http://schemas.microsoft.com/office/drawing/2014/main" id="{B379568C-5822-DB11-196B-DA17082540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9" name="Line 72">
                <a:extLst>
                  <a:ext uri="{FF2B5EF4-FFF2-40B4-BE49-F238E27FC236}">
                    <a16:creationId xmlns:a16="http://schemas.microsoft.com/office/drawing/2014/main" id="{5A015640-36F8-A264-BC21-CCBE12F938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0" name="Line 73">
                <a:extLst>
                  <a:ext uri="{FF2B5EF4-FFF2-40B4-BE49-F238E27FC236}">
                    <a16:creationId xmlns:a16="http://schemas.microsoft.com/office/drawing/2014/main" id="{962C75B9-77CF-0467-41EF-5C03C517B5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1" name="Line 74">
                <a:extLst>
                  <a:ext uri="{FF2B5EF4-FFF2-40B4-BE49-F238E27FC236}">
                    <a16:creationId xmlns:a16="http://schemas.microsoft.com/office/drawing/2014/main" id="{70598529-C390-D757-F38C-A41999BA6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2" name="Line 75">
                <a:extLst>
                  <a:ext uri="{FF2B5EF4-FFF2-40B4-BE49-F238E27FC236}">
                    <a16:creationId xmlns:a16="http://schemas.microsoft.com/office/drawing/2014/main" id="{6426F00C-2566-6EA1-7920-8E590388C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3" name="Line 76">
                <a:extLst>
                  <a:ext uri="{FF2B5EF4-FFF2-40B4-BE49-F238E27FC236}">
                    <a16:creationId xmlns:a16="http://schemas.microsoft.com/office/drawing/2014/main" id="{64DA1C6D-9879-2E13-FC64-E6ABF38FF6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4" name="Line 97">
                <a:extLst>
                  <a:ext uri="{FF2B5EF4-FFF2-40B4-BE49-F238E27FC236}">
                    <a16:creationId xmlns:a16="http://schemas.microsoft.com/office/drawing/2014/main" id="{CE80383D-0063-DCC9-B25D-B0590E2C41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1" y="2579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5" name="Line 100">
                <a:extLst>
                  <a:ext uri="{FF2B5EF4-FFF2-40B4-BE49-F238E27FC236}">
                    <a16:creationId xmlns:a16="http://schemas.microsoft.com/office/drawing/2014/main" id="{8D72E65A-7610-07CB-3386-3D142CCE1F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1" y="3486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6" name="Line 103">
                <a:extLst>
                  <a:ext uri="{FF2B5EF4-FFF2-40B4-BE49-F238E27FC236}">
                    <a16:creationId xmlns:a16="http://schemas.microsoft.com/office/drawing/2014/main" id="{A8A52B7E-EBF1-6853-7EFE-03C154478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1" y="2806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7" name="Line 106">
                <a:extLst>
                  <a:ext uri="{FF2B5EF4-FFF2-40B4-BE49-F238E27FC236}">
                    <a16:creationId xmlns:a16="http://schemas.microsoft.com/office/drawing/2014/main" id="{2033F0DF-64C8-4817-1D0A-5632C96B05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1" y="3033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8" name="Line 109">
                <a:extLst>
                  <a:ext uri="{FF2B5EF4-FFF2-40B4-BE49-F238E27FC236}">
                    <a16:creationId xmlns:a16="http://schemas.microsoft.com/office/drawing/2014/main" id="{7AAC1DF0-282F-4077-D625-487F7A22F5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1" y="3033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9" name="Line 112">
                <a:extLst>
                  <a:ext uri="{FF2B5EF4-FFF2-40B4-BE49-F238E27FC236}">
                    <a16:creationId xmlns:a16="http://schemas.microsoft.com/office/drawing/2014/main" id="{4B627853-3510-943A-B75A-F8716AE6D4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1" y="2579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21" name="Group 120">
              <a:extLst>
                <a:ext uri="{FF2B5EF4-FFF2-40B4-BE49-F238E27FC236}">
                  <a16:creationId xmlns:a16="http://schemas.microsoft.com/office/drawing/2014/main" id="{4F52CA38-9D17-D811-FD31-CEAF4507FF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61578" y="898376"/>
              <a:ext cx="866775" cy="2520950"/>
              <a:chOff x="3310" y="2352"/>
              <a:chExt cx="546" cy="1588"/>
            </a:xfrm>
          </p:grpSpPr>
          <p:sp>
            <p:nvSpPr>
              <p:cNvPr id="90140" name="Line 54">
                <a:extLst>
                  <a:ext uri="{FF2B5EF4-FFF2-40B4-BE49-F238E27FC236}">
                    <a16:creationId xmlns:a16="http://schemas.microsoft.com/office/drawing/2014/main" id="{478A0B1E-A38D-56F3-6624-DAD8D13542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2352"/>
                <a:ext cx="54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1" name="Line 57">
                <a:extLst>
                  <a:ext uri="{FF2B5EF4-FFF2-40B4-BE49-F238E27FC236}">
                    <a16:creationId xmlns:a16="http://schemas.microsoft.com/office/drawing/2014/main" id="{749C3F94-FE0E-599E-6531-6679AE5D3D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2" y="3940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2" name="Line 77">
                <a:extLst>
                  <a:ext uri="{FF2B5EF4-FFF2-40B4-BE49-F238E27FC236}">
                    <a16:creationId xmlns:a16="http://schemas.microsoft.com/office/drawing/2014/main" id="{60735225-E62B-4084-91D8-5849B52AAD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3" name="Line 78">
                <a:extLst>
                  <a:ext uri="{FF2B5EF4-FFF2-40B4-BE49-F238E27FC236}">
                    <a16:creationId xmlns:a16="http://schemas.microsoft.com/office/drawing/2014/main" id="{AECC62C5-EDF7-5212-BE54-0B57AAC958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4" name="Line 79">
                <a:extLst>
                  <a:ext uri="{FF2B5EF4-FFF2-40B4-BE49-F238E27FC236}">
                    <a16:creationId xmlns:a16="http://schemas.microsoft.com/office/drawing/2014/main" id="{F3F5003E-6910-5548-42D9-C19C9EDE7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5" name="Line 80">
                <a:extLst>
                  <a:ext uri="{FF2B5EF4-FFF2-40B4-BE49-F238E27FC236}">
                    <a16:creationId xmlns:a16="http://schemas.microsoft.com/office/drawing/2014/main" id="{90A81AC5-626E-EDB3-69A6-7E2933F7F4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6" name="Line 81">
                <a:extLst>
                  <a:ext uri="{FF2B5EF4-FFF2-40B4-BE49-F238E27FC236}">
                    <a16:creationId xmlns:a16="http://schemas.microsoft.com/office/drawing/2014/main" id="{C480B596-2CBF-7315-C7B0-14E9589588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7" name="Line 82">
                <a:extLst>
                  <a:ext uri="{FF2B5EF4-FFF2-40B4-BE49-F238E27FC236}">
                    <a16:creationId xmlns:a16="http://schemas.microsoft.com/office/drawing/2014/main" id="{EE0DEDF3-12C6-D400-EFDB-2367B7CF30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8" name="Line 83">
                <a:extLst>
                  <a:ext uri="{FF2B5EF4-FFF2-40B4-BE49-F238E27FC236}">
                    <a16:creationId xmlns:a16="http://schemas.microsoft.com/office/drawing/2014/main" id="{05226CE8-7EF5-F3CE-0091-E967B55ABB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9" name="Line 84">
                <a:extLst>
                  <a:ext uri="{FF2B5EF4-FFF2-40B4-BE49-F238E27FC236}">
                    <a16:creationId xmlns:a16="http://schemas.microsoft.com/office/drawing/2014/main" id="{97975EE7-B02F-5F57-F216-398F165E3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0" name="Line 85">
                <a:extLst>
                  <a:ext uri="{FF2B5EF4-FFF2-40B4-BE49-F238E27FC236}">
                    <a16:creationId xmlns:a16="http://schemas.microsoft.com/office/drawing/2014/main" id="{D69EE016-8568-A18B-4CB9-B390D4BE55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1" name="Line 86">
                <a:extLst>
                  <a:ext uri="{FF2B5EF4-FFF2-40B4-BE49-F238E27FC236}">
                    <a16:creationId xmlns:a16="http://schemas.microsoft.com/office/drawing/2014/main" id="{64D7B21B-CB94-3A2F-A06C-C6F6A51BBC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2" name="Line 87">
                <a:extLst>
                  <a:ext uri="{FF2B5EF4-FFF2-40B4-BE49-F238E27FC236}">
                    <a16:creationId xmlns:a16="http://schemas.microsoft.com/office/drawing/2014/main" id="{29906572-C804-D410-6900-7577A2DF4E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3" name="Line 88">
                <a:extLst>
                  <a:ext uri="{FF2B5EF4-FFF2-40B4-BE49-F238E27FC236}">
                    <a16:creationId xmlns:a16="http://schemas.microsoft.com/office/drawing/2014/main" id="{09016D5C-B065-0C8D-9C91-7F0E272FEC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4" name="Line 98">
                <a:extLst>
                  <a:ext uri="{FF2B5EF4-FFF2-40B4-BE49-F238E27FC236}">
                    <a16:creationId xmlns:a16="http://schemas.microsoft.com/office/drawing/2014/main" id="{7FC21EF1-90B8-42C0-2EAB-91DC934BF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8" y="2579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5" name="Line 101">
                <a:extLst>
                  <a:ext uri="{FF2B5EF4-FFF2-40B4-BE49-F238E27FC236}">
                    <a16:creationId xmlns:a16="http://schemas.microsoft.com/office/drawing/2014/main" id="{8DC98F0B-0891-B939-0F6E-3D3749C72C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48" y="3486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6" name="Line 104">
                <a:extLst>
                  <a:ext uri="{FF2B5EF4-FFF2-40B4-BE49-F238E27FC236}">
                    <a16:creationId xmlns:a16="http://schemas.microsoft.com/office/drawing/2014/main" id="{F693B529-EEEE-32A2-C4AF-0E865E69C3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8" y="2806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7" name="Line 107">
                <a:extLst>
                  <a:ext uri="{FF2B5EF4-FFF2-40B4-BE49-F238E27FC236}">
                    <a16:creationId xmlns:a16="http://schemas.microsoft.com/office/drawing/2014/main" id="{B7F8283A-33CE-D676-054E-99D0C216D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48" y="3033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8" name="Line 110">
                <a:extLst>
                  <a:ext uri="{FF2B5EF4-FFF2-40B4-BE49-F238E27FC236}">
                    <a16:creationId xmlns:a16="http://schemas.microsoft.com/office/drawing/2014/main" id="{84213206-727A-E681-D268-29CD540C97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8" y="3033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9" name="Line 113">
                <a:extLst>
                  <a:ext uri="{FF2B5EF4-FFF2-40B4-BE49-F238E27FC236}">
                    <a16:creationId xmlns:a16="http://schemas.microsoft.com/office/drawing/2014/main" id="{9818FA87-E3E5-9235-A94A-571FEC040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48" y="2579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22" name="Group 132">
              <a:extLst>
                <a:ext uri="{FF2B5EF4-FFF2-40B4-BE49-F238E27FC236}">
                  <a16:creationId xmlns:a16="http://schemas.microsoft.com/office/drawing/2014/main" id="{B407F620-A80E-8EA0-B3D9-8A7FF50486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81853" y="728513"/>
              <a:ext cx="288925" cy="2808288"/>
              <a:chOff x="1270" y="2245"/>
              <a:chExt cx="182" cy="1769"/>
            </a:xfrm>
          </p:grpSpPr>
          <p:sp>
            <p:nvSpPr>
              <p:cNvPr id="90132" name="Oval 124">
                <a:extLst>
                  <a:ext uri="{FF2B5EF4-FFF2-40B4-BE49-F238E27FC236}">
                    <a16:creationId xmlns:a16="http://schemas.microsoft.com/office/drawing/2014/main" id="{94D4D6FE-AAF3-3A00-F52F-AE5DBD38E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0133" name="Oval 125">
                <a:extLst>
                  <a:ext uri="{FF2B5EF4-FFF2-40B4-BE49-F238E27FC236}">
                    <a16:creationId xmlns:a16="http://schemas.microsoft.com/office/drawing/2014/main" id="{E48E83A3-7FAD-CC0A-8C54-6BEC67A3D4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0134" name="Oval 126">
                <a:extLst>
                  <a:ext uri="{FF2B5EF4-FFF2-40B4-BE49-F238E27FC236}">
                    <a16:creationId xmlns:a16="http://schemas.microsoft.com/office/drawing/2014/main" id="{6952391E-A7FC-B72C-B21F-8964C158E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0135" name="Oval 127">
                <a:extLst>
                  <a:ext uri="{FF2B5EF4-FFF2-40B4-BE49-F238E27FC236}">
                    <a16:creationId xmlns:a16="http://schemas.microsoft.com/office/drawing/2014/main" id="{E2BF5D5A-CB2D-3C71-3484-F767D9692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0136" name="Oval 128">
                <a:extLst>
                  <a:ext uri="{FF2B5EF4-FFF2-40B4-BE49-F238E27FC236}">
                    <a16:creationId xmlns:a16="http://schemas.microsoft.com/office/drawing/2014/main" id="{A2745CEE-BEB3-3DC8-BABE-0C35223E10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0137" name="Oval 129">
                <a:extLst>
                  <a:ext uri="{FF2B5EF4-FFF2-40B4-BE49-F238E27FC236}">
                    <a16:creationId xmlns:a16="http://schemas.microsoft.com/office/drawing/2014/main" id="{3A2D9512-1C40-A7C1-FE66-A19A6F32F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0138" name="Oval 130">
                <a:extLst>
                  <a:ext uri="{FF2B5EF4-FFF2-40B4-BE49-F238E27FC236}">
                    <a16:creationId xmlns:a16="http://schemas.microsoft.com/office/drawing/2014/main" id="{C944CA37-B0D3-6D09-5227-2FB2934CD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0139" name="Oval 131">
                <a:extLst>
                  <a:ext uri="{FF2B5EF4-FFF2-40B4-BE49-F238E27FC236}">
                    <a16:creationId xmlns:a16="http://schemas.microsoft.com/office/drawing/2014/main" id="{95C914A4-D315-EA3E-77A9-7B895DBD9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  <p:grpSp>
          <p:nvGrpSpPr>
            <p:cNvPr id="90123" name="Group 133">
              <a:extLst>
                <a:ext uri="{FF2B5EF4-FFF2-40B4-BE49-F238E27FC236}">
                  <a16:creationId xmlns:a16="http://schemas.microsoft.com/office/drawing/2014/main" id="{F60B6B17-F7A7-4E33-47C8-092C1CAE4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76053" y="728513"/>
              <a:ext cx="288925" cy="2808288"/>
              <a:chOff x="1270" y="2245"/>
              <a:chExt cx="182" cy="1769"/>
            </a:xfrm>
          </p:grpSpPr>
          <p:sp>
            <p:nvSpPr>
              <p:cNvPr id="90124" name="Oval 134">
                <a:extLst>
                  <a:ext uri="{FF2B5EF4-FFF2-40B4-BE49-F238E27FC236}">
                    <a16:creationId xmlns:a16="http://schemas.microsoft.com/office/drawing/2014/main" id="{A5162EA9-9B22-CF80-EC76-41549A514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0125" name="Oval 135">
                <a:extLst>
                  <a:ext uri="{FF2B5EF4-FFF2-40B4-BE49-F238E27FC236}">
                    <a16:creationId xmlns:a16="http://schemas.microsoft.com/office/drawing/2014/main" id="{86042BB7-773E-A0FC-0345-2614B091E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0126" name="Oval 136">
                <a:extLst>
                  <a:ext uri="{FF2B5EF4-FFF2-40B4-BE49-F238E27FC236}">
                    <a16:creationId xmlns:a16="http://schemas.microsoft.com/office/drawing/2014/main" id="{18CA0302-66D1-8D1D-49BC-7A21C003D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0127" name="Oval 137">
                <a:extLst>
                  <a:ext uri="{FF2B5EF4-FFF2-40B4-BE49-F238E27FC236}">
                    <a16:creationId xmlns:a16="http://schemas.microsoft.com/office/drawing/2014/main" id="{5B27E3D8-54B6-6337-A42F-829F4D2C0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0128" name="Oval 138">
                <a:extLst>
                  <a:ext uri="{FF2B5EF4-FFF2-40B4-BE49-F238E27FC236}">
                    <a16:creationId xmlns:a16="http://schemas.microsoft.com/office/drawing/2014/main" id="{411F7B36-AB2D-C0DF-A4C8-BFDA63502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0129" name="Oval 139">
                <a:extLst>
                  <a:ext uri="{FF2B5EF4-FFF2-40B4-BE49-F238E27FC236}">
                    <a16:creationId xmlns:a16="http://schemas.microsoft.com/office/drawing/2014/main" id="{0B7C98CB-01EC-7EC7-7D09-927EEC0D0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0130" name="Oval 140">
                <a:extLst>
                  <a:ext uri="{FF2B5EF4-FFF2-40B4-BE49-F238E27FC236}">
                    <a16:creationId xmlns:a16="http://schemas.microsoft.com/office/drawing/2014/main" id="{B5244675-4723-F5DA-D0B5-0D2F55BC19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0131" name="Oval 141">
                <a:extLst>
                  <a:ext uri="{FF2B5EF4-FFF2-40B4-BE49-F238E27FC236}">
                    <a16:creationId xmlns:a16="http://schemas.microsoft.com/office/drawing/2014/main" id="{3C934DE3-CD8F-9588-434C-FF217FA5F5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</p:grpSp>
      <p:sp>
        <p:nvSpPr>
          <p:cNvPr id="90116" name="Rectangle 3">
            <a:extLst>
              <a:ext uri="{FF2B5EF4-FFF2-40B4-BE49-F238E27FC236}">
                <a16:creationId xmlns:a16="http://schemas.microsoft.com/office/drawing/2014/main" id="{932BFC7F-1BE5-7154-0C0B-37BC2C098F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3768" y="1096963"/>
            <a:ext cx="8928795" cy="590623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Preliminaries and Evolution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One switch suffices to connect a small number of</a:t>
            </a:r>
            <a:br>
              <a:rPr lang="en-GB" altLang="nb-NO" sz="2000" dirty="0"/>
            </a:br>
            <a:r>
              <a:rPr lang="en-GB" altLang="nb-NO" sz="2000" dirty="0"/>
              <a:t>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Number of switch ports limited by VLSI technology,</a:t>
            </a:r>
            <a:br>
              <a:rPr lang="en-GB" altLang="nb-NO" sz="1800" dirty="0"/>
            </a:br>
            <a:r>
              <a:rPr lang="en-GB" altLang="nb-NO" sz="1800" dirty="0"/>
              <a:t> power consumption, packaging, and other such</a:t>
            </a:r>
            <a:br>
              <a:rPr lang="en-GB" altLang="nb-NO" sz="1800" dirty="0"/>
            </a:br>
            <a:r>
              <a:rPr lang="en-GB" altLang="nb-NO" sz="1800" dirty="0"/>
              <a:t> </a:t>
            </a:r>
            <a:r>
              <a:rPr lang="en-GB" altLang="nb-NO" sz="1800" i="1" dirty="0">
                <a:solidFill>
                  <a:schemeClr val="accent2"/>
                </a:solidFill>
              </a:rPr>
              <a:t>cost </a:t>
            </a:r>
            <a:r>
              <a:rPr lang="en-GB" altLang="nb-NO" sz="1800" dirty="0"/>
              <a:t>constraints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A </a:t>
            </a:r>
            <a:r>
              <a:rPr lang="en-GB" altLang="nb-NO" sz="2000" i="1" dirty="0"/>
              <a:t>fabric</a:t>
            </a:r>
            <a:r>
              <a:rPr lang="en-GB" altLang="nb-NO" sz="2000" dirty="0"/>
              <a:t> of interconnected switches (i.e., </a:t>
            </a:r>
            <a:r>
              <a:rPr lang="en-GB" altLang="nb-NO" sz="2000" i="1" dirty="0">
                <a:solidFill>
                  <a:schemeClr val="accent2"/>
                </a:solidFill>
              </a:rPr>
              <a:t>switch fabric </a:t>
            </a:r>
            <a:r>
              <a:rPr lang="en-GB" altLang="nb-NO" sz="2000" dirty="0"/>
              <a:t>or </a:t>
            </a:r>
            <a:r>
              <a:rPr lang="en-GB" altLang="nb-NO" sz="2000" i="1" dirty="0">
                <a:solidFill>
                  <a:schemeClr val="accent2"/>
                </a:solidFill>
              </a:rPr>
              <a:t>network fabric</a:t>
            </a:r>
            <a:r>
              <a:rPr lang="en-GB" altLang="nb-NO" sz="2000" dirty="0"/>
              <a:t>) is needed when the number of devices is much larger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</a:t>
            </a:r>
            <a:r>
              <a:rPr lang="en-GB" altLang="nb-NO" sz="1800" i="1" dirty="0">
                <a:solidFill>
                  <a:schemeClr val="accent2"/>
                </a:solidFill>
              </a:rPr>
              <a:t>topology</a:t>
            </a:r>
            <a:r>
              <a:rPr lang="en-GB" altLang="nb-NO" sz="1800" dirty="0"/>
              <a:t> must make a path(s) available for every pair of devices—property of </a:t>
            </a:r>
            <a:r>
              <a:rPr lang="en-GB" altLang="nb-NO" sz="1800" i="1" dirty="0"/>
              <a:t>connectedness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full access</a:t>
            </a:r>
            <a:r>
              <a:rPr lang="en-GB" altLang="nb-NO" sz="1800" dirty="0"/>
              <a:t> (</a:t>
            </a:r>
            <a:r>
              <a:rPr lang="en-GB" altLang="nb-NO" sz="1800" i="1" dirty="0"/>
              <a:t>What paths?)</a:t>
            </a:r>
            <a:r>
              <a:rPr lang="en-GB" altLang="nb-NO" sz="1800" dirty="0"/>
              <a:t>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defines the connection structure across all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Bisection bandwidth</a:t>
            </a:r>
            <a:r>
              <a:rPr lang="en-GB" altLang="nb-NO" sz="1800" dirty="0"/>
              <a:t>: the </a:t>
            </a:r>
            <a:r>
              <a:rPr lang="en-GB" altLang="nb-NO" sz="1800" i="1" dirty="0"/>
              <a:t>minimum </a:t>
            </a:r>
            <a:r>
              <a:rPr lang="en-GB" altLang="nb-NO" sz="1800" dirty="0"/>
              <a:t>bandwidth of all links crossing a network split into two roughly equal halves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Full bisection bandwidth</a:t>
            </a:r>
            <a:r>
              <a:rPr lang="en-GB" altLang="nb-NO" sz="1800" dirty="0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Network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dirty="0"/>
              <a:t> </a:t>
            </a:r>
            <a:r>
              <a:rPr lang="en-GB" altLang="nb-NO" sz="1800" dirty="0"/>
              <a:t>= Injection (or Reception)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sz="1800" dirty="0"/>
              <a:t>= </a:t>
            </a:r>
            <a:r>
              <a:rPr lang="en-GB" altLang="nb-NO" sz="1800" i="1" dirty="0"/>
              <a:t>N/2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Bisection bandwidth mainly defines the </a:t>
            </a:r>
            <a:r>
              <a:rPr lang="en-GB" altLang="nb-NO" i="1" dirty="0"/>
              <a:t>performance potential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is constrained primarily by local chip/board </a:t>
            </a:r>
            <a:r>
              <a:rPr lang="en-GB" altLang="nb-NO" sz="2000" i="1" dirty="0">
                <a:solidFill>
                  <a:schemeClr val="accent2"/>
                </a:solidFill>
              </a:rPr>
              <a:t>pin-outs</a:t>
            </a:r>
            <a:r>
              <a:rPr lang="en-GB" altLang="nb-NO" sz="2000" dirty="0"/>
              <a:t>, and not least the routing function … 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6" name="Bilde 2">
            <a:extLst>
              <a:ext uri="{FF2B5EF4-FFF2-40B4-BE49-F238E27FC236}">
                <a16:creationId xmlns:a16="http://schemas.microsoft.com/office/drawing/2014/main" id="{930E5C46-A9BA-B72D-2E74-2146AD083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1908175"/>
            <a:ext cx="2519363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72" name="AutoShape 27" descr="{\sqrt {n}}">
            <a:extLst>
              <a:ext uri="{FF2B5EF4-FFF2-40B4-BE49-F238E27FC236}">
                <a16:creationId xmlns:a16="http://schemas.microsoft.com/office/drawing/2014/main" id="{C5FB77B4-2CA7-D978-B776-86A7F06554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31956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F8B19167-870A-323E-90BF-DD36DFD60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1E3C49A2-EFE6-9554-276B-C958A5D96F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987425"/>
            <a:ext cx="95821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Bisection bandwidth</a:t>
            </a:r>
          </a:p>
        </p:txBody>
      </p:sp>
      <p:sp>
        <p:nvSpPr>
          <p:cNvPr id="92164" name="Plassholder for dato 3">
            <a:extLst>
              <a:ext uri="{FF2B5EF4-FFF2-40B4-BE49-F238E27FC236}">
                <a16:creationId xmlns:a16="http://schemas.microsoft.com/office/drawing/2014/main" id="{C06A4920-853D-8B5C-69FC-38A7B03C3F8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4176930-62DF-E442-8F14-96432A69216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pic>
        <p:nvPicPr>
          <p:cNvPr id="92165" name="Bilde 1">
            <a:extLst>
              <a:ext uri="{FF2B5EF4-FFF2-40B4-BE49-F238E27FC236}">
                <a16:creationId xmlns:a16="http://schemas.microsoft.com/office/drawing/2014/main" id="{C1CF165C-8BC4-3273-7919-B0C88F098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2124075"/>
            <a:ext cx="273685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7" name="Bilde 4">
            <a:extLst>
              <a:ext uri="{FF2B5EF4-FFF2-40B4-BE49-F238E27FC236}">
                <a16:creationId xmlns:a16="http://schemas.microsoft.com/office/drawing/2014/main" id="{E77E92CB-56DE-39BC-53C5-858A54302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1979613"/>
            <a:ext cx="3240087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322FD22-7C04-7AD4-10EC-674A5531CDBD}"/>
              </a:ext>
            </a:extLst>
          </p:cNvPr>
          <p:cNvSpPr txBox="1"/>
          <p:nvPr/>
        </p:nvSpPr>
        <p:spPr>
          <a:xfrm>
            <a:off x="576263" y="4349750"/>
            <a:ext cx="2663825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800" dirty="0">
                <a:latin typeface="+mj-lt"/>
              </a:rPr>
              <a:t>For </a:t>
            </a:r>
            <a:r>
              <a:rPr lang="nb-NO" sz="1800" dirty="0" err="1">
                <a:latin typeface="+mj-lt"/>
              </a:rPr>
              <a:t>tree</a:t>
            </a:r>
            <a:r>
              <a:rPr lang="nb-NO" sz="1800" dirty="0">
                <a:latin typeface="+mj-lt"/>
              </a:rPr>
              <a:t> </a:t>
            </a:r>
            <a:r>
              <a:rPr lang="nb-NO" sz="1800" dirty="0" err="1">
                <a:latin typeface="+mj-lt"/>
              </a:rPr>
              <a:t>topology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with</a:t>
            </a:r>
            <a:r>
              <a:rPr lang="nb-NO" sz="1800" dirty="0">
                <a:latin typeface="+mj-lt"/>
              </a:rPr>
              <a:t> n nodes </a:t>
            </a:r>
            <a:r>
              <a:rPr lang="nb-NO" sz="1800" dirty="0" err="1">
                <a:latin typeface="+mj-lt"/>
              </a:rPr>
              <a:t>can</a:t>
            </a:r>
            <a:r>
              <a:rPr lang="nb-NO" sz="1800" dirty="0">
                <a:latin typeface="+mj-lt"/>
              </a:rPr>
              <a:t> be </a:t>
            </a:r>
            <a:r>
              <a:rPr lang="nb-NO" sz="1800" dirty="0" err="1">
                <a:latin typeface="+mj-lt"/>
              </a:rPr>
              <a:t>bisected</a:t>
            </a:r>
            <a:r>
              <a:rPr lang="nb-NO" sz="1800" dirty="0">
                <a:latin typeface="+mj-lt"/>
              </a:rPr>
              <a:t> at </a:t>
            </a:r>
            <a:r>
              <a:rPr lang="nb-NO" sz="1800" dirty="0" err="1">
                <a:latin typeface="+mj-lt"/>
              </a:rPr>
              <a:t>the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root</a:t>
            </a:r>
            <a:r>
              <a:rPr lang="nb-NO" sz="1800" dirty="0">
                <a:latin typeface="+mj-lt"/>
              </a:rPr>
              <a:t> by «</a:t>
            </a:r>
            <a:r>
              <a:rPr lang="nb-NO" sz="1800" dirty="0" err="1">
                <a:latin typeface="+mj-lt"/>
              </a:rPr>
              <a:t>breaking</a:t>
            </a:r>
            <a:r>
              <a:rPr lang="nb-NO" sz="1800" dirty="0">
                <a:latin typeface="+mj-lt"/>
              </a:rPr>
              <a:t>» </a:t>
            </a:r>
            <a:r>
              <a:rPr lang="nb-NO" sz="1800" dirty="0" err="1">
                <a:latin typeface="+mj-lt"/>
              </a:rPr>
              <a:t>one</a:t>
            </a:r>
            <a:r>
              <a:rPr lang="nb-NO" sz="1800" dirty="0">
                <a:latin typeface="+mj-lt"/>
              </a:rPr>
              <a:t> link, so </a:t>
            </a:r>
            <a:r>
              <a:rPr lang="nb-NO" sz="1800" b="1" dirty="0" err="1">
                <a:latin typeface="+mj-lt"/>
              </a:rPr>
              <a:t>bisection</a:t>
            </a:r>
            <a:r>
              <a:rPr lang="nb-NO" sz="1800" b="1" dirty="0">
                <a:latin typeface="+mj-lt"/>
              </a:rPr>
              <a:t> </a:t>
            </a:r>
            <a:r>
              <a:rPr lang="nb-NO" sz="1800" b="1" dirty="0" err="1">
                <a:latin typeface="+mj-lt"/>
              </a:rPr>
              <a:t>bandwidth</a:t>
            </a:r>
            <a:r>
              <a:rPr lang="nb-NO" sz="1800" b="1" dirty="0">
                <a:latin typeface="+mj-lt"/>
              </a:rPr>
              <a:t> is </a:t>
            </a:r>
            <a:r>
              <a:rPr lang="nb-NO" sz="1800" b="1" dirty="0" err="1">
                <a:latin typeface="+mj-lt"/>
              </a:rPr>
              <a:t>one</a:t>
            </a:r>
            <a:r>
              <a:rPr lang="nb-NO" sz="1800" b="1" dirty="0">
                <a:latin typeface="+mj-lt"/>
              </a:rPr>
              <a:t> link</a:t>
            </a:r>
            <a:r>
              <a:rPr lang="nb-NO" sz="1800" dirty="0">
                <a:latin typeface="+mj-lt"/>
              </a:rPr>
              <a:t>.</a:t>
            </a:r>
            <a:endParaRPr lang="en-US" sz="1800" dirty="0">
              <a:latin typeface="+mj-lt"/>
            </a:endParaRPr>
          </a:p>
        </p:txBody>
      </p:sp>
      <p:sp>
        <p:nvSpPr>
          <p:cNvPr id="92170" name="AutoShape 24" descr="{\sqrt {n}}">
            <a:extLst>
              <a:ext uri="{FF2B5EF4-FFF2-40B4-BE49-F238E27FC236}">
                <a16:creationId xmlns:a16="http://schemas.microsoft.com/office/drawing/2014/main" id="{7DD7B5F0-F2BC-53D4-D60C-A56505715C19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1943100" y="-190500"/>
            <a:ext cx="304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92171" name="AutoShape 25" descr="{\sqrt {n}}">
            <a:extLst>
              <a:ext uri="{FF2B5EF4-FFF2-40B4-BE49-F238E27FC236}">
                <a16:creationId xmlns:a16="http://schemas.microsoft.com/office/drawing/2014/main" id="{BFEEBD4A-6C9C-F4BA-193D-DED140B40574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7107238" y="-190500"/>
            <a:ext cx="304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878D6A9C-A72F-7BE9-5D9E-B58564C66154}"/>
              </a:ext>
            </a:extLst>
          </p:cNvPr>
          <p:cNvSpPr txBox="1"/>
          <p:nvPr/>
        </p:nvSpPr>
        <p:spPr>
          <a:xfrm>
            <a:off x="6408738" y="4427538"/>
            <a:ext cx="3095625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800" dirty="0">
                <a:latin typeface="+mj-lt"/>
              </a:rPr>
              <a:t>For </a:t>
            </a:r>
            <a:r>
              <a:rPr lang="nb-NO" sz="1800" dirty="0" err="1">
                <a:latin typeface="+mj-lt"/>
              </a:rPr>
              <a:t>Hyper-cube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topology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with</a:t>
            </a:r>
            <a:r>
              <a:rPr lang="nb-NO" sz="1800" dirty="0">
                <a:latin typeface="+mj-lt"/>
              </a:rPr>
              <a:t> n nodes, n/2 links </a:t>
            </a:r>
            <a:r>
              <a:rPr lang="nb-NO" sz="1800" dirty="0" err="1">
                <a:latin typeface="+mj-lt"/>
              </a:rPr>
              <a:t>should</a:t>
            </a:r>
            <a:r>
              <a:rPr lang="nb-NO" sz="1800" dirty="0">
                <a:latin typeface="+mj-lt"/>
              </a:rPr>
              <a:t> be «broken» to </a:t>
            </a:r>
            <a:r>
              <a:rPr lang="nb-NO" sz="1800" dirty="0" err="1">
                <a:latin typeface="+mj-lt"/>
              </a:rPr>
              <a:t>bisect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the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network</a:t>
            </a:r>
            <a:r>
              <a:rPr lang="nb-NO" sz="1800" dirty="0">
                <a:latin typeface="+mj-lt"/>
              </a:rPr>
              <a:t>, so </a:t>
            </a:r>
            <a:r>
              <a:rPr lang="nb-NO" sz="1800" b="1" dirty="0" err="1">
                <a:latin typeface="+mj-lt"/>
              </a:rPr>
              <a:t>bisection</a:t>
            </a:r>
            <a:r>
              <a:rPr lang="nb-NO" sz="1800" b="1" dirty="0">
                <a:latin typeface="+mj-lt"/>
              </a:rPr>
              <a:t> </a:t>
            </a:r>
            <a:r>
              <a:rPr lang="nb-NO" sz="1800" b="1" dirty="0" err="1">
                <a:latin typeface="+mj-lt"/>
              </a:rPr>
              <a:t>bandwidth</a:t>
            </a:r>
            <a:r>
              <a:rPr lang="nb-NO" sz="1800" b="1" dirty="0">
                <a:latin typeface="+mj-lt"/>
              </a:rPr>
              <a:t> is </a:t>
            </a:r>
            <a:r>
              <a:rPr lang="nb-NO" sz="1800" b="1" dirty="0" err="1">
                <a:latin typeface="+mj-lt"/>
              </a:rPr>
              <a:t>bandwidth</a:t>
            </a:r>
            <a:r>
              <a:rPr lang="nb-NO" sz="1800" b="1" dirty="0">
                <a:latin typeface="+mj-lt"/>
              </a:rPr>
              <a:t> </a:t>
            </a:r>
            <a:r>
              <a:rPr lang="nb-NO" sz="1800" b="1" dirty="0" err="1">
                <a:latin typeface="+mj-lt"/>
              </a:rPr>
              <a:t>of</a:t>
            </a:r>
            <a:r>
              <a:rPr lang="nb-NO" sz="1800" b="1" dirty="0">
                <a:latin typeface="+mj-lt"/>
              </a:rPr>
              <a:t> n/2 links.</a:t>
            </a:r>
            <a:endParaRPr lang="en-US" sz="18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kstSylinder 5">
                <a:extLst>
                  <a:ext uri="{FF2B5EF4-FFF2-40B4-BE49-F238E27FC236}">
                    <a16:creationId xmlns:a16="http://schemas.microsoft.com/office/drawing/2014/main" id="{80A598C9-5632-B909-0B7F-E2E785520D1A}"/>
                  </a:ext>
                </a:extLst>
              </p:cNvPr>
              <p:cNvSpPr txBox="1"/>
              <p:nvPr/>
            </p:nvSpPr>
            <p:spPr>
              <a:xfrm>
                <a:off x="3240583" y="4355901"/>
                <a:ext cx="2663825" cy="175740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nb-NO" sz="1800" dirty="0">
                    <a:latin typeface="+mj-lt"/>
                  </a:rPr>
                  <a:t>For </a:t>
                </a:r>
                <a:r>
                  <a:rPr lang="nb-NO" sz="1800" dirty="0" err="1">
                    <a:latin typeface="+mj-lt"/>
                  </a:rPr>
                  <a:t>mesh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topology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with</a:t>
                </a:r>
                <a:r>
                  <a:rPr lang="nb-NO" sz="1800" dirty="0">
                    <a:latin typeface="+mj-lt"/>
                  </a:rPr>
                  <a:t> n nodes,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links</m:t>
                    </m:r>
                    <m:r>
                      <a:rPr lang="nb-NO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800" dirty="0" err="1">
                    <a:latin typeface="+mj-lt"/>
                  </a:rPr>
                  <a:t>should</a:t>
                </a:r>
                <a:r>
                  <a:rPr lang="nb-NO" sz="1800" dirty="0">
                    <a:latin typeface="+mj-lt"/>
                  </a:rPr>
                  <a:t> be «broken» to </a:t>
                </a:r>
                <a:r>
                  <a:rPr lang="nb-NO" sz="1800" dirty="0" err="1">
                    <a:latin typeface="+mj-lt"/>
                  </a:rPr>
                  <a:t>bisect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the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network</a:t>
                </a:r>
                <a:r>
                  <a:rPr lang="nb-NO" sz="1800" dirty="0">
                    <a:latin typeface="+mj-lt"/>
                  </a:rPr>
                  <a:t>, so </a:t>
                </a:r>
                <a:r>
                  <a:rPr lang="nb-NO" sz="1800" b="1" dirty="0" err="1">
                    <a:latin typeface="+mj-lt"/>
                  </a:rPr>
                  <a:t>bisection</a:t>
                </a:r>
                <a:r>
                  <a:rPr lang="nb-NO" sz="1800" b="1" dirty="0">
                    <a:latin typeface="+mj-lt"/>
                  </a:rPr>
                  <a:t> </a:t>
                </a:r>
                <a:r>
                  <a:rPr lang="nb-NO" sz="1800" b="1" dirty="0" err="1">
                    <a:latin typeface="+mj-lt"/>
                  </a:rPr>
                  <a:t>bandwidth</a:t>
                </a:r>
                <a:r>
                  <a:rPr lang="nb-NO" sz="1800" b="1" dirty="0">
                    <a:latin typeface="+mj-lt"/>
                  </a:rPr>
                  <a:t>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𝐧</m:t>
                        </m:r>
                      </m:e>
                    </m:rad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800" b="1" dirty="0">
                    <a:latin typeface="+mj-lt"/>
                  </a:rPr>
                  <a:t>links</a:t>
                </a:r>
                <a:r>
                  <a:rPr lang="nb-NO" sz="1800" dirty="0">
                    <a:latin typeface="+mj-lt"/>
                  </a:rPr>
                  <a:t>.</a:t>
                </a:r>
                <a:endParaRPr lang="en-US" sz="1800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kstSylinder 5">
                <a:extLst>
                  <a:ext uri="{FF2B5EF4-FFF2-40B4-BE49-F238E27FC236}">
                    <a16:creationId xmlns:a16="http://schemas.microsoft.com/office/drawing/2014/main" id="{80A598C9-5632-B909-0B7F-E2E785520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583" y="4355901"/>
                <a:ext cx="2663825" cy="1757404"/>
              </a:xfrm>
              <a:prstGeom prst="rect">
                <a:avLst/>
              </a:prstGeom>
              <a:blipFill>
                <a:blip r:embed="rId6"/>
                <a:stretch>
                  <a:fillRect l="-1896" t="-2158" r="-3318" b="-4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>
            <a:extLst>
              <a:ext uri="{FF2B5EF4-FFF2-40B4-BE49-F238E27FC236}">
                <a16:creationId xmlns:a16="http://schemas.microsoft.com/office/drawing/2014/main" id="{50915745-4BA3-2F15-F447-F47B7E911B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4210" name="Rectangle 3">
            <a:extLst>
              <a:ext uri="{FF2B5EF4-FFF2-40B4-BE49-F238E27FC236}">
                <a16:creationId xmlns:a16="http://schemas.microsoft.com/office/drawing/2014/main" id="{8A526E73-4221-3444-CCFA-7A39EB2299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1096963"/>
            <a:ext cx="8712200" cy="5813899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Preliminaries and Evolution</a:t>
            </a:r>
          </a:p>
          <a:p>
            <a:pPr lvl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One switch suffices to connect a small number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Number of switch ports limited by VLSI technology, power consumption, packaging, and other such </a:t>
            </a:r>
            <a:r>
              <a:rPr lang="en-GB" altLang="nb-NO" sz="1800" i="1" dirty="0">
                <a:solidFill>
                  <a:schemeClr val="accent2"/>
                </a:solidFill>
              </a:rPr>
              <a:t>cost </a:t>
            </a:r>
            <a:r>
              <a:rPr lang="en-GB" altLang="nb-NO" sz="1800" dirty="0"/>
              <a:t>constraints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A </a:t>
            </a:r>
            <a:r>
              <a:rPr lang="en-GB" altLang="nb-NO" sz="2000" i="1" dirty="0"/>
              <a:t>fabric</a:t>
            </a:r>
            <a:r>
              <a:rPr lang="en-GB" altLang="nb-NO" sz="2000" dirty="0"/>
              <a:t> of interconnected switches (i.e., </a:t>
            </a:r>
            <a:r>
              <a:rPr lang="en-GB" altLang="nb-NO" sz="2000" i="1" dirty="0">
                <a:solidFill>
                  <a:schemeClr val="accent2"/>
                </a:solidFill>
              </a:rPr>
              <a:t>switch fabric </a:t>
            </a:r>
            <a:r>
              <a:rPr lang="en-GB" altLang="nb-NO" sz="2000" dirty="0"/>
              <a:t>or </a:t>
            </a:r>
            <a:r>
              <a:rPr lang="en-GB" altLang="nb-NO" sz="2000" i="1" dirty="0">
                <a:solidFill>
                  <a:schemeClr val="accent2"/>
                </a:solidFill>
              </a:rPr>
              <a:t>network fabric</a:t>
            </a:r>
            <a:r>
              <a:rPr lang="en-GB" altLang="nb-NO" sz="2000" dirty="0"/>
              <a:t>) is needed when the number of devices is much larger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</a:t>
            </a:r>
            <a:r>
              <a:rPr lang="en-GB" altLang="nb-NO" sz="1800" i="1" dirty="0">
                <a:solidFill>
                  <a:schemeClr val="accent2"/>
                </a:solidFill>
              </a:rPr>
              <a:t>topology</a:t>
            </a:r>
            <a:r>
              <a:rPr lang="en-GB" altLang="nb-NO" sz="1800" dirty="0"/>
              <a:t> must make a path(s) available for every pair of devices—property of </a:t>
            </a:r>
            <a:r>
              <a:rPr lang="en-GB" altLang="nb-NO" sz="1800" i="1" dirty="0"/>
              <a:t>connectedness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full access</a:t>
            </a:r>
            <a:r>
              <a:rPr lang="en-GB" altLang="nb-NO" sz="1800" dirty="0"/>
              <a:t> (</a:t>
            </a:r>
            <a:r>
              <a:rPr lang="en-GB" altLang="nb-NO" sz="1800" i="1" dirty="0"/>
              <a:t>What paths?)</a:t>
            </a:r>
            <a:r>
              <a:rPr lang="en-GB" altLang="nb-NO" sz="1800" dirty="0"/>
              <a:t>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defines the connection structure across all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Bisection bandwidth</a:t>
            </a:r>
            <a:r>
              <a:rPr lang="en-GB" altLang="nb-NO" sz="1800" dirty="0"/>
              <a:t>: the </a:t>
            </a:r>
            <a:r>
              <a:rPr lang="en-GB" altLang="nb-NO" sz="1800" i="1" dirty="0"/>
              <a:t>minimum </a:t>
            </a:r>
            <a:r>
              <a:rPr lang="en-GB" altLang="nb-NO" sz="1800" dirty="0"/>
              <a:t>bandwidth of all links crossing a network split into two roughly equal halves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Full bisection bandwidth</a:t>
            </a:r>
            <a:r>
              <a:rPr lang="en-GB" altLang="nb-NO" sz="1800" dirty="0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Network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dirty="0"/>
              <a:t> </a:t>
            </a:r>
            <a:r>
              <a:rPr lang="en-GB" altLang="nb-NO" sz="1800" dirty="0"/>
              <a:t>= Injection (or Reception)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sz="1800" dirty="0"/>
              <a:t>= </a:t>
            </a:r>
            <a:r>
              <a:rPr lang="en-GB" altLang="nb-NO" sz="1800" i="1" dirty="0"/>
              <a:t>N/2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dirty="0"/>
              <a:t>Bisection bandwidth mainly defines the </a:t>
            </a:r>
            <a:r>
              <a:rPr lang="en-GB" altLang="nb-NO" b="1" i="1" dirty="0"/>
              <a:t>performance potential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 dirty="0"/>
              <a:t>Topology is constrained primarily by local chip/board </a:t>
            </a:r>
            <a:r>
              <a:rPr lang="en-GB" altLang="nb-NO" sz="2000" b="1" i="1" dirty="0">
                <a:solidFill>
                  <a:schemeClr val="accent2"/>
                </a:solidFill>
              </a:rPr>
              <a:t>pin-outs</a:t>
            </a:r>
            <a:r>
              <a:rPr lang="en-GB" altLang="nb-NO" sz="2000" b="1" dirty="0"/>
              <a:t>, and not least the routing function … </a:t>
            </a:r>
          </a:p>
        </p:txBody>
      </p:sp>
      <p:sp>
        <p:nvSpPr>
          <p:cNvPr id="94211" name="Plassholder for dato 3">
            <a:extLst>
              <a:ext uri="{FF2B5EF4-FFF2-40B4-BE49-F238E27FC236}">
                <a16:creationId xmlns:a16="http://schemas.microsoft.com/office/drawing/2014/main" id="{7C53A7E4-B22D-D65E-62C2-84244C3604B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B672F7EE-B403-DC4A-8213-C23ED83CA2E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>
            <a:extLst>
              <a:ext uri="{FF2B5EF4-FFF2-40B4-BE49-F238E27FC236}">
                <a16:creationId xmlns:a16="http://schemas.microsoft.com/office/drawing/2014/main" id="{1C5C08DB-8879-C8F6-C07B-2934BFD5B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6258" name="Rectangle 3">
            <a:extLst>
              <a:ext uri="{FF2B5EF4-FFF2-40B4-BE49-F238E27FC236}">
                <a16:creationId xmlns:a16="http://schemas.microsoft.com/office/drawing/2014/main" id="{5930494A-8829-FCA4-2CBE-C3CFB85F48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156658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Single switch (crossbar)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Crossbar switch complexity increases quadratically with the number of crossbar input/output ports, </a:t>
            </a:r>
            <a:r>
              <a:rPr lang="en-GB" altLang="nb-NO" i="1" dirty="0"/>
              <a:t>N</a:t>
            </a:r>
            <a:r>
              <a:rPr lang="en-GB" altLang="nb-NO" dirty="0"/>
              <a:t>, i.e., grows as </a:t>
            </a:r>
            <a:r>
              <a:rPr lang="en-GB" altLang="nb-NO" dirty="0">
                <a:solidFill>
                  <a:schemeClr val="accent2"/>
                </a:solidFill>
              </a:rPr>
              <a:t>O(</a:t>
            </a:r>
            <a:r>
              <a:rPr lang="en-GB" altLang="nb-NO" i="1" dirty="0">
                <a:solidFill>
                  <a:schemeClr val="accent2"/>
                </a:solidFill>
              </a:rPr>
              <a:t>N</a:t>
            </a:r>
            <a:r>
              <a:rPr lang="en-GB" altLang="nb-NO" i="1" baseline="30000" dirty="0">
                <a:solidFill>
                  <a:schemeClr val="accent2"/>
                </a:solidFill>
              </a:rPr>
              <a:t>2</a:t>
            </a:r>
            <a:r>
              <a:rPr lang="en-GB" altLang="nb-NO" dirty="0">
                <a:solidFill>
                  <a:schemeClr val="accent2"/>
                </a:solidFill>
              </a:rPr>
              <a:t>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Has the property of being </a:t>
            </a:r>
            <a:r>
              <a:rPr lang="en-GB" altLang="nb-NO" i="1" dirty="0">
                <a:solidFill>
                  <a:schemeClr val="accent2"/>
                </a:solidFill>
              </a:rPr>
              <a:t>non-blocking</a:t>
            </a:r>
          </a:p>
        </p:txBody>
      </p:sp>
      <p:sp>
        <p:nvSpPr>
          <p:cNvPr id="96259" name="Plassholder for dato 3">
            <a:extLst>
              <a:ext uri="{FF2B5EF4-FFF2-40B4-BE49-F238E27FC236}">
                <a16:creationId xmlns:a16="http://schemas.microsoft.com/office/drawing/2014/main" id="{903942CE-CBBF-9F13-7F0E-2B9B4E2142A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DC57D24-C652-CA4F-94F1-2C1A5A4BDA7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76943" name="Rectangle 367">
            <a:extLst>
              <a:ext uri="{FF2B5EF4-FFF2-40B4-BE49-F238E27FC236}">
                <a16:creationId xmlns:a16="http://schemas.microsoft.com/office/drawing/2014/main" id="{885C16D8-61FA-6E76-0EBC-263BE962B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400" y="3736975"/>
            <a:ext cx="2836863" cy="2836863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n-US" altLang="nb-NO" sz="106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pSp>
        <p:nvGrpSpPr>
          <p:cNvPr id="1176630" name="Group 54">
            <a:extLst>
              <a:ext uri="{FF2B5EF4-FFF2-40B4-BE49-F238E27FC236}">
                <a16:creationId xmlns:a16="http://schemas.microsoft.com/office/drawing/2014/main" id="{34C9B99A-3D9E-AE7A-AEFB-E100F63F38FE}"/>
              </a:ext>
            </a:extLst>
          </p:cNvPr>
          <p:cNvGrpSpPr>
            <a:grpSpLocks/>
          </p:cNvGrpSpPr>
          <p:nvPr/>
        </p:nvGrpSpPr>
        <p:grpSpPr bwMode="auto">
          <a:xfrm>
            <a:off x="6173788" y="3756025"/>
            <a:ext cx="2755900" cy="2779713"/>
            <a:chOff x="3889" y="2366"/>
            <a:chExt cx="1736" cy="1751"/>
          </a:xfrm>
        </p:grpSpPr>
        <p:sp>
          <p:nvSpPr>
            <p:cNvPr id="96359" name="Oval 55">
              <a:extLst>
                <a:ext uri="{FF2B5EF4-FFF2-40B4-BE49-F238E27FC236}">
                  <a16:creationId xmlns:a16="http://schemas.microsoft.com/office/drawing/2014/main" id="{617A5EAB-E00A-D058-4F15-7CF0A3A73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95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0" name="Oval 56">
              <a:extLst>
                <a:ext uri="{FF2B5EF4-FFF2-40B4-BE49-F238E27FC236}">
                  <a16:creationId xmlns:a16="http://schemas.microsoft.com/office/drawing/2014/main" id="{A806843C-2E4F-BB4E-908E-8A9F4BF0B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72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1" name="Oval 57">
              <a:extLst>
                <a:ext uri="{FF2B5EF4-FFF2-40B4-BE49-F238E27FC236}">
                  <a16:creationId xmlns:a16="http://schemas.microsoft.com/office/drawing/2014/main" id="{D3946999-EE6D-DE77-3DDF-26E7A6C79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50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2" name="Oval 58">
              <a:extLst>
                <a:ext uri="{FF2B5EF4-FFF2-40B4-BE49-F238E27FC236}">
                  <a16:creationId xmlns:a16="http://schemas.microsoft.com/office/drawing/2014/main" id="{40C1FE29-CC68-1AC7-AC89-DE5C520E5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27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3" name="Oval 59">
              <a:extLst>
                <a:ext uri="{FF2B5EF4-FFF2-40B4-BE49-F238E27FC236}">
                  <a16:creationId xmlns:a16="http://schemas.microsoft.com/office/drawing/2014/main" id="{9A55921C-80E2-E0CF-508D-EE157909E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04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4" name="Oval 60">
              <a:extLst>
                <a:ext uri="{FF2B5EF4-FFF2-40B4-BE49-F238E27FC236}">
                  <a16:creationId xmlns:a16="http://schemas.microsoft.com/office/drawing/2014/main" id="{DB8DF326-E81F-6A45-CABE-39DC2F66A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282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5" name="Oval 61">
              <a:extLst>
                <a:ext uri="{FF2B5EF4-FFF2-40B4-BE49-F238E27FC236}">
                  <a16:creationId xmlns:a16="http://schemas.microsoft.com/office/drawing/2014/main" id="{A26F6A9E-9E3F-A219-DAF5-9E67FE2A4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259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6" name="Oval 62">
              <a:extLst>
                <a:ext uri="{FF2B5EF4-FFF2-40B4-BE49-F238E27FC236}">
                  <a16:creationId xmlns:a16="http://schemas.microsoft.com/office/drawing/2014/main" id="{555AE741-A26F-4FC5-9662-7CE92D5C9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96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7" name="Oval 63">
              <a:extLst>
                <a:ext uri="{FF2B5EF4-FFF2-40B4-BE49-F238E27FC236}">
                  <a16:creationId xmlns:a16="http://schemas.microsoft.com/office/drawing/2014/main" id="{8842BE4C-6257-8274-73E9-28BDD2016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73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8" name="Oval 64">
              <a:extLst>
                <a:ext uri="{FF2B5EF4-FFF2-40B4-BE49-F238E27FC236}">
                  <a16:creationId xmlns:a16="http://schemas.microsoft.com/office/drawing/2014/main" id="{77FF31E3-16E4-992F-F785-8A9B05A9B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50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9" name="Oval 65">
              <a:extLst>
                <a:ext uri="{FF2B5EF4-FFF2-40B4-BE49-F238E27FC236}">
                  <a16:creationId xmlns:a16="http://schemas.microsoft.com/office/drawing/2014/main" id="{72520766-053B-23ED-2038-57DCE0AB8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28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0" name="Oval 66">
              <a:extLst>
                <a:ext uri="{FF2B5EF4-FFF2-40B4-BE49-F238E27FC236}">
                  <a16:creationId xmlns:a16="http://schemas.microsoft.com/office/drawing/2014/main" id="{39524737-2DE2-1E8C-A4D3-7E53345C2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05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1" name="Oval 67">
              <a:extLst>
                <a:ext uri="{FF2B5EF4-FFF2-40B4-BE49-F238E27FC236}">
                  <a16:creationId xmlns:a16="http://schemas.microsoft.com/office/drawing/2014/main" id="{B99F94D7-72EF-4E31-4FEA-A4E13604B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282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2" name="Oval 68">
              <a:extLst>
                <a:ext uri="{FF2B5EF4-FFF2-40B4-BE49-F238E27FC236}">
                  <a16:creationId xmlns:a16="http://schemas.microsoft.com/office/drawing/2014/main" id="{FA71DDB0-C62A-7D0B-2D15-B8B186389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259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3" name="Oval 69">
              <a:extLst>
                <a:ext uri="{FF2B5EF4-FFF2-40B4-BE49-F238E27FC236}">
                  <a16:creationId xmlns:a16="http://schemas.microsoft.com/office/drawing/2014/main" id="{716E53AC-2C01-8ACF-411F-2EB741172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96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4" name="Oval 70">
              <a:extLst>
                <a:ext uri="{FF2B5EF4-FFF2-40B4-BE49-F238E27FC236}">
                  <a16:creationId xmlns:a16="http://schemas.microsoft.com/office/drawing/2014/main" id="{494E9E93-B350-5865-D4A4-2162E364A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73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5" name="Oval 71">
              <a:extLst>
                <a:ext uri="{FF2B5EF4-FFF2-40B4-BE49-F238E27FC236}">
                  <a16:creationId xmlns:a16="http://schemas.microsoft.com/office/drawing/2014/main" id="{7DADA1B1-28BC-B34B-4F7C-6FA24054E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51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6" name="Oval 72">
              <a:extLst>
                <a:ext uri="{FF2B5EF4-FFF2-40B4-BE49-F238E27FC236}">
                  <a16:creationId xmlns:a16="http://schemas.microsoft.com/office/drawing/2014/main" id="{9EFAA0C0-F9A5-47F2-D95B-210BC6B9A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28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7" name="Oval 73">
              <a:extLst>
                <a:ext uri="{FF2B5EF4-FFF2-40B4-BE49-F238E27FC236}">
                  <a16:creationId xmlns:a16="http://schemas.microsoft.com/office/drawing/2014/main" id="{0E4F0008-6508-812C-005D-4E04C425B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05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8" name="Oval 74">
              <a:extLst>
                <a:ext uri="{FF2B5EF4-FFF2-40B4-BE49-F238E27FC236}">
                  <a16:creationId xmlns:a16="http://schemas.microsoft.com/office/drawing/2014/main" id="{721700C6-F6F8-4E45-030E-6207E4720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282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9" name="Oval 75">
              <a:extLst>
                <a:ext uri="{FF2B5EF4-FFF2-40B4-BE49-F238E27FC236}">
                  <a16:creationId xmlns:a16="http://schemas.microsoft.com/office/drawing/2014/main" id="{C74A02F7-1341-E8EA-AA18-90136A7AC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260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0" name="Oval 76">
              <a:extLst>
                <a:ext uri="{FF2B5EF4-FFF2-40B4-BE49-F238E27FC236}">
                  <a16:creationId xmlns:a16="http://schemas.microsoft.com/office/drawing/2014/main" id="{5E10061A-D63E-5230-C7BB-ED362FB2D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96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1" name="Oval 77">
              <a:extLst>
                <a:ext uri="{FF2B5EF4-FFF2-40B4-BE49-F238E27FC236}">
                  <a16:creationId xmlns:a16="http://schemas.microsoft.com/office/drawing/2014/main" id="{F2E49AB1-7D88-72A9-3A3A-EE5970E12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73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2" name="Oval 78">
              <a:extLst>
                <a:ext uri="{FF2B5EF4-FFF2-40B4-BE49-F238E27FC236}">
                  <a16:creationId xmlns:a16="http://schemas.microsoft.com/office/drawing/2014/main" id="{E83FF1BA-E804-AE38-E302-B664708A7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50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3" name="Oval 79">
              <a:extLst>
                <a:ext uri="{FF2B5EF4-FFF2-40B4-BE49-F238E27FC236}">
                  <a16:creationId xmlns:a16="http://schemas.microsoft.com/office/drawing/2014/main" id="{91E66324-0DDC-CB31-648B-263C0FCC4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28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4" name="Oval 80">
              <a:extLst>
                <a:ext uri="{FF2B5EF4-FFF2-40B4-BE49-F238E27FC236}">
                  <a16:creationId xmlns:a16="http://schemas.microsoft.com/office/drawing/2014/main" id="{02F752CF-B75B-6079-6DB2-1B321F7E4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05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5" name="Oval 81">
              <a:extLst>
                <a:ext uri="{FF2B5EF4-FFF2-40B4-BE49-F238E27FC236}">
                  <a16:creationId xmlns:a16="http://schemas.microsoft.com/office/drawing/2014/main" id="{D734FDDF-44BA-B8DB-F3C8-CF22557EC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282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6" name="Oval 82">
              <a:extLst>
                <a:ext uri="{FF2B5EF4-FFF2-40B4-BE49-F238E27FC236}">
                  <a16:creationId xmlns:a16="http://schemas.microsoft.com/office/drawing/2014/main" id="{F26030C1-1F80-4CA3-AC07-18B455D2D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259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7" name="Oval 83">
              <a:extLst>
                <a:ext uri="{FF2B5EF4-FFF2-40B4-BE49-F238E27FC236}">
                  <a16:creationId xmlns:a16="http://schemas.microsoft.com/office/drawing/2014/main" id="{96108492-2CE4-A31D-6E0F-C74364979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95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8" name="Oval 84">
              <a:extLst>
                <a:ext uri="{FF2B5EF4-FFF2-40B4-BE49-F238E27FC236}">
                  <a16:creationId xmlns:a16="http://schemas.microsoft.com/office/drawing/2014/main" id="{F7F229F9-4BBA-12B2-3E72-D193B0E8E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72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9" name="Oval 85">
              <a:extLst>
                <a:ext uri="{FF2B5EF4-FFF2-40B4-BE49-F238E27FC236}">
                  <a16:creationId xmlns:a16="http://schemas.microsoft.com/office/drawing/2014/main" id="{A252185F-58F2-9DB8-584A-263971373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50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0" name="Oval 86">
              <a:extLst>
                <a:ext uri="{FF2B5EF4-FFF2-40B4-BE49-F238E27FC236}">
                  <a16:creationId xmlns:a16="http://schemas.microsoft.com/office/drawing/2014/main" id="{1EE75E90-1BE0-D370-0FFB-B3E32AE58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27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1" name="Oval 87">
              <a:extLst>
                <a:ext uri="{FF2B5EF4-FFF2-40B4-BE49-F238E27FC236}">
                  <a16:creationId xmlns:a16="http://schemas.microsoft.com/office/drawing/2014/main" id="{325711C8-506F-C077-A3EE-AC8AD1E8A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04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2" name="Oval 88">
              <a:extLst>
                <a:ext uri="{FF2B5EF4-FFF2-40B4-BE49-F238E27FC236}">
                  <a16:creationId xmlns:a16="http://schemas.microsoft.com/office/drawing/2014/main" id="{DD13DF09-3D3D-8094-6994-88EA268B8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82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3" name="Oval 89">
              <a:extLst>
                <a:ext uri="{FF2B5EF4-FFF2-40B4-BE49-F238E27FC236}">
                  <a16:creationId xmlns:a16="http://schemas.microsoft.com/office/drawing/2014/main" id="{C5E5C538-B58B-5409-598A-CB224CE7F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59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4" name="Oval 90">
              <a:extLst>
                <a:ext uri="{FF2B5EF4-FFF2-40B4-BE49-F238E27FC236}">
                  <a16:creationId xmlns:a16="http://schemas.microsoft.com/office/drawing/2014/main" id="{0F41B973-03EB-1215-CB09-33AA1C749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95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5" name="Oval 91">
              <a:extLst>
                <a:ext uri="{FF2B5EF4-FFF2-40B4-BE49-F238E27FC236}">
                  <a16:creationId xmlns:a16="http://schemas.microsoft.com/office/drawing/2014/main" id="{06AC50D5-C5E6-E220-76AC-0F954AD62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73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6" name="Oval 92">
              <a:extLst>
                <a:ext uri="{FF2B5EF4-FFF2-40B4-BE49-F238E27FC236}">
                  <a16:creationId xmlns:a16="http://schemas.microsoft.com/office/drawing/2014/main" id="{6AECDADE-E388-12A2-8382-64E4447A0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50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7" name="Oval 93">
              <a:extLst>
                <a:ext uri="{FF2B5EF4-FFF2-40B4-BE49-F238E27FC236}">
                  <a16:creationId xmlns:a16="http://schemas.microsoft.com/office/drawing/2014/main" id="{C95D695B-4E70-97CD-1B1F-2FF6F3CA9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27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8" name="Oval 94">
              <a:extLst>
                <a:ext uri="{FF2B5EF4-FFF2-40B4-BE49-F238E27FC236}">
                  <a16:creationId xmlns:a16="http://schemas.microsoft.com/office/drawing/2014/main" id="{B757F3F1-E6B8-7A44-1E9B-5F050DCB4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05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9" name="Oval 95">
              <a:extLst>
                <a:ext uri="{FF2B5EF4-FFF2-40B4-BE49-F238E27FC236}">
                  <a16:creationId xmlns:a16="http://schemas.microsoft.com/office/drawing/2014/main" id="{07D4311B-10F7-89AA-96E1-0B66ADA1C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282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0" name="Oval 96">
              <a:extLst>
                <a:ext uri="{FF2B5EF4-FFF2-40B4-BE49-F238E27FC236}">
                  <a16:creationId xmlns:a16="http://schemas.microsoft.com/office/drawing/2014/main" id="{7B9A1616-C4D9-2817-CEAA-980F13B37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259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1" name="Oval 97">
              <a:extLst>
                <a:ext uri="{FF2B5EF4-FFF2-40B4-BE49-F238E27FC236}">
                  <a16:creationId xmlns:a16="http://schemas.microsoft.com/office/drawing/2014/main" id="{227A5300-541C-4F61-A11E-5E17F1990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96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2" name="Oval 98">
              <a:extLst>
                <a:ext uri="{FF2B5EF4-FFF2-40B4-BE49-F238E27FC236}">
                  <a16:creationId xmlns:a16="http://schemas.microsoft.com/office/drawing/2014/main" id="{017EBB61-8929-1F42-46CA-C992D325A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73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3" name="Oval 99">
              <a:extLst>
                <a:ext uri="{FF2B5EF4-FFF2-40B4-BE49-F238E27FC236}">
                  <a16:creationId xmlns:a16="http://schemas.microsoft.com/office/drawing/2014/main" id="{3831D525-0D37-5419-A21D-FA18CD80B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50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4" name="Oval 100">
              <a:extLst>
                <a:ext uri="{FF2B5EF4-FFF2-40B4-BE49-F238E27FC236}">
                  <a16:creationId xmlns:a16="http://schemas.microsoft.com/office/drawing/2014/main" id="{5E1A4DA9-1D3C-EE66-20BA-3D7B265A6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28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5" name="Oval 101">
              <a:extLst>
                <a:ext uri="{FF2B5EF4-FFF2-40B4-BE49-F238E27FC236}">
                  <a16:creationId xmlns:a16="http://schemas.microsoft.com/office/drawing/2014/main" id="{56059192-5345-E75D-AE7F-269172C3B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05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6" name="Oval 102">
              <a:extLst>
                <a:ext uri="{FF2B5EF4-FFF2-40B4-BE49-F238E27FC236}">
                  <a16:creationId xmlns:a16="http://schemas.microsoft.com/office/drawing/2014/main" id="{29F4EC64-06CA-201C-6C76-202B0678C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282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7" name="Oval 103">
              <a:extLst>
                <a:ext uri="{FF2B5EF4-FFF2-40B4-BE49-F238E27FC236}">
                  <a16:creationId xmlns:a16="http://schemas.microsoft.com/office/drawing/2014/main" id="{B1A38309-0E3A-15AD-6F46-6BB17C03E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260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8" name="Oval 104">
              <a:extLst>
                <a:ext uri="{FF2B5EF4-FFF2-40B4-BE49-F238E27FC236}">
                  <a16:creationId xmlns:a16="http://schemas.microsoft.com/office/drawing/2014/main" id="{6D0AF820-4FEB-1DC6-5461-BA66136BD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95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9" name="Oval 105">
              <a:extLst>
                <a:ext uri="{FF2B5EF4-FFF2-40B4-BE49-F238E27FC236}">
                  <a16:creationId xmlns:a16="http://schemas.microsoft.com/office/drawing/2014/main" id="{2678A759-2C67-4E4A-91E4-8FD8D03B4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73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0" name="Oval 106">
              <a:extLst>
                <a:ext uri="{FF2B5EF4-FFF2-40B4-BE49-F238E27FC236}">
                  <a16:creationId xmlns:a16="http://schemas.microsoft.com/office/drawing/2014/main" id="{75A3CD58-44C9-7088-EDC2-4C790B08D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50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1" name="Oval 107">
              <a:extLst>
                <a:ext uri="{FF2B5EF4-FFF2-40B4-BE49-F238E27FC236}">
                  <a16:creationId xmlns:a16="http://schemas.microsoft.com/office/drawing/2014/main" id="{8500ECB9-7B54-4A98-4155-C4F636F4E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27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2" name="Oval 108">
              <a:extLst>
                <a:ext uri="{FF2B5EF4-FFF2-40B4-BE49-F238E27FC236}">
                  <a16:creationId xmlns:a16="http://schemas.microsoft.com/office/drawing/2014/main" id="{9CD772B4-37EB-6A7D-3C8D-44B4DC47B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05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3" name="Oval 109">
              <a:extLst>
                <a:ext uri="{FF2B5EF4-FFF2-40B4-BE49-F238E27FC236}">
                  <a16:creationId xmlns:a16="http://schemas.microsoft.com/office/drawing/2014/main" id="{AA5E41E3-0DBA-2FAB-30AF-9B9871E96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282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4" name="Oval 110">
              <a:extLst>
                <a:ext uri="{FF2B5EF4-FFF2-40B4-BE49-F238E27FC236}">
                  <a16:creationId xmlns:a16="http://schemas.microsoft.com/office/drawing/2014/main" id="{D3705C1F-54D6-546F-B8B7-B6674163A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259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5" name="Line 111">
              <a:extLst>
                <a:ext uri="{FF2B5EF4-FFF2-40B4-BE49-F238E27FC236}">
                  <a16:creationId xmlns:a16="http://schemas.microsoft.com/office/drawing/2014/main" id="{D693E83E-9794-EA53-62D5-2EF19EE50A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6" name="Line 112">
              <a:extLst>
                <a:ext uri="{FF2B5EF4-FFF2-40B4-BE49-F238E27FC236}">
                  <a16:creationId xmlns:a16="http://schemas.microsoft.com/office/drawing/2014/main" id="{E53271E8-8FEF-C054-64B7-559B45F09B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7" name="Line 113">
              <a:extLst>
                <a:ext uri="{FF2B5EF4-FFF2-40B4-BE49-F238E27FC236}">
                  <a16:creationId xmlns:a16="http://schemas.microsoft.com/office/drawing/2014/main" id="{5D0A88C9-FE78-18E5-2DC9-8C8984CD4F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8" name="Line 114">
              <a:extLst>
                <a:ext uri="{FF2B5EF4-FFF2-40B4-BE49-F238E27FC236}">
                  <a16:creationId xmlns:a16="http://schemas.microsoft.com/office/drawing/2014/main" id="{CC41AB57-D027-92D1-4E6F-F8DA6DFB72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9" name="Line 115">
              <a:extLst>
                <a:ext uri="{FF2B5EF4-FFF2-40B4-BE49-F238E27FC236}">
                  <a16:creationId xmlns:a16="http://schemas.microsoft.com/office/drawing/2014/main" id="{32AE7AAF-524F-D45D-3D37-A6FE4ABBA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0" name="Line 116">
              <a:extLst>
                <a:ext uri="{FF2B5EF4-FFF2-40B4-BE49-F238E27FC236}">
                  <a16:creationId xmlns:a16="http://schemas.microsoft.com/office/drawing/2014/main" id="{BFCF9BA7-AD44-45E9-2994-B8D08B6AD4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1" name="Line 117">
              <a:extLst>
                <a:ext uri="{FF2B5EF4-FFF2-40B4-BE49-F238E27FC236}">
                  <a16:creationId xmlns:a16="http://schemas.microsoft.com/office/drawing/2014/main" id="{302979D0-0B5E-265B-E1B3-1BB0DE9CA6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2" name="Line 118">
              <a:extLst>
                <a:ext uri="{FF2B5EF4-FFF2-40B4-BE49-F238E27FC236}">
                  <a16:creationId xmlns:a16="http://schemas.microsoft.com/office/drawing/2014/main" id="{5F424B5F-CA71-9F1B-AF69-C26D5801BE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3" name="Line 119">
              <a:extLst>
                <a:ext uri="{FF2B5EF4-FFF2-40B4-BE49-F238E27FC236}">
                  <a16:creationId xmlns:a16="http://schemas.microsoft.com/office/drawing/2014/main" id="{DB7393F1-8385-DFCB-DBA1-27A5A39D1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4" name="Line 120">
              <a:extLst>
                <a:ext uri="{FF2B5EF4-FFF2-40B4-BE49-F238E27FC236}">
                  <a16:creationId xmlns:a16="http://schemas.microsoft.com/office/drawing/2014/main" id="{51E2BD43-F431-B722-C89B-43F7D9B533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5" name="Line 121">
              <a:extLst>
                <a:ext uri="{FF2B5EF4-FFF2-40B4-BE49-F238E27FC236}">
                  <a16:creationId xmlns:a16="http://schemas.microsoft.com/office/drawing/2014/main" id="{F861E9E7-FA10-61C4-617D-F4F595692F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6" name="Line 122">
              <a:extLst>
                <a:ext uri="{FF2B5EF4-FFF2-40B4-BE49-F238E27FC236}">
                  <a16:creationId xmlns:a16="http://schemas.microsoft.com/office/drawing/2014/main" id="{2B8E52DB-6A21-DEA5-787A-E3DD13FE24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7" name="Line 123">
              <a:extLst>
                <a:ext uri="{FF2B5EF4-FFF2-40B4-BE49-F238E27FC236}">
                  <a16:creationId xmlns:a16="http://schemas.microsoft.com/office/drawing/2014/main" id="{55D6D41A-DD8B-01C7-7DAF-6A108573B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8" name="Line 124">
              <a:extLst>
                <a:ext uri="{FF2B5EF4-FFF2-40B4-BE49-F238E27FC236}">
                  <a16:creationId xmlns:a16="http://schemas.microsoft.com/office/drawing/2014/main" id="{4DBFF7E9-C7F8-0BC6-E872-0D44AB482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9" name="Line 125">
              <a:extLst>
                <a:ext uri="{FF2B5EF4-FFF2-40B4-BE49-F238E27FC236}">
                  <a16:creationId xmlns:a16="http://schemas.microsoft.com/office/drawing/2014/main" id="{B06B7C68-2E05-161B-29BB-8FBC8DE6E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0" name="Line 126">
              <a:extLst>
                <a:ext uri="{FF2B5EF4-FFF2-40B4-BE49-F238E27FC236}">
                  <a16:creationId xmlns:a16="http://schemas.microsoft.com/office/drawing/2014/main" id="{64AFD6C4-6CDD-98AC-A0BB-7E32A7D311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1" name="Line 127">
              <a:extLst>
                <a:ext uri="{FF2B5EF4-FFF2-40B4-BE49-F238E27FC236}">
                  <a16:creationId xmlns:a16="http://schemas.microsoft.com/office/drawing/2014/main" id="{69E546A7-D8DE-A6E2-5153-AB41C8CD4A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2" name="Line 128">
              <a:extLst>
                <a:ext uri="{FF2B5EF4-FFF2-40B4-BE49-F238E27FC236}">
                  <a16:creationId xmlns:a16="http://schemas.microsoft.com/office/drawing/2014/main" id="{4533AE8A-5302-699E-5D62-5B6525D866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3" name="Line 129">
              <a:extLst>
                <a:ext uri="{FF2B5EF4-FFF2-40B4-BE49-F238E27FC236}">
                  <a16:creationId xmlns:a16="http://schemas.microsoft.com/office/drawing/2014/main" id="{FBB7A311-90AA-31EA-C9F6-C30255C2F7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4" name="Line 130">
              <a:extLst>
                <a:ext uri="{FF2B5EF4-FFF2-40B4-BE49-F238E27FC236}">
                  <a16:creationId xmlns:a16="http://schemas.microsoft.com/office/drawing/2014/main" id="{69F53DA2-8C71-FF50-43BA-9CE4BD9883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5" name="Line 131">
              <a:extLst>
                <a:ext uri="{FF2B5EF4-FFF2-40B4-BE49-F238E27FC236}">
                  <a16:creationId xmlns:a16="http://schemas.microsoft.com/office/drawing/2014/main" id="{1D2A28D7-E50D-B49A-7E11-693D6F5A46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6" name="Line 132">
              <a:extLst>
                <a:ext uri="{FF2B5EF4-FFF2-40B4-BE49-F238E27FC236}">
                  <a16:creationId xmlns:a16="http://schemas.microsoft.com/office/drawing/2014/main" id="{D2854730-436B-8888-BF1B-ADD8F471FA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7" name="Line 133">
              <a:extLst>
                <a:ext uri="{FF2B5EF4-FFF2-40B4-BE49-F238E27FC236}">
                  <a16:creationId xmlns:a16="http://schemas.microsoft.com/office/drawing/2014/main" id="{E0335944-53E3-8965-8A9A-FCB961D0E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8" name="Line 134">
              <a:extLst>
                <a:ext uri="{FF2B5EF4-FFF2-40B4-BE49-F238E27FC236}">
                  <a16:creationId xmlns:a16="http://schemas.microsoft.com/office/drawing/2014/main" id="{EB88296D-B59E-7081-6271-FD7E1AFC3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9" name="Line 135">
              <a:extLst>
                <a:ext uri="{FF2B5EF4-FFF2-40B4-BE49-F238E27FC236}">
                  <a16:creationId xmlns:a16="http://schemas.microsoft.com/office/drawing/2014/main" id="{F1FDF3A5-8476-27F1-1175-2169765E7D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0" name="Line 136">
              <a:extLst>
                <a:ext uri="{FF2B5EF4-FFF2-40B4-BE49-F238E27FC236}">
                  <a16:creationId xmlns:a16="http://schemas.microsoft.com/office/drawing/2014/main" id="{AD29105F-7709-6CD9-B2E1-6D96ACB4DD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1" name="Line 137">
              <a:extLst>
                <a:ext uri="{FF2B5EF4-FFF2-40B4-BE49-F238E27FC236}">
                  <a16:creationId xmlns:a16="http://schemas.microsoft.com/office/drawing/2014/main" id="{498C9901-E319-7E99-C1CE-4B453A6EE2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2" name="Line 138">
              <a:extLst>
                <a:ext uri="{FF2B5EF4-FFF2-40B4-BE49-F238E27FC236}">
                  <a16:creationId xmlns:a16="http://schemas.microsoft.com/office/drawing/2014/main" id="{072EB3C4-336E-E7D0-7684-0C8D276649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3" name="Line 139">
              <a:extLst>
                <a:ext uri="{FF2B5EF4-FFF2-40B4-BE49-F238E27FC236}">
                  <a16:creationId xmlns:a16="http://schemas.microsoft.com/office/drawing/2014/main" id="{07EC1CC0-217B-E141-1CAC-4B6B408C91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4" name="Line 140">
              <a:extLst>
                <a:ext uri="{FF2B5EF4-FFF2-40B4-BE49-F238E27FC236}">
                  <a16:creationId xmlns:a16="http://schemas.microsoft.com/office/drawing/2014/main" id="{1517DC45-F43C-0142-F424-0BD26DA3F9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5" name="Line 141">
              <a:extLst>
                <a:ext uri="{FF2B5EF4-FFF2-40B4-BE49-F238E27FC236}">
                  <a16:creationId xmlns:a16="http://schemas.microsoft.com/office/drawing/2014/main" id="{E7C0D6F0-8B95-D5AD-1F7F-C8CC98AB2B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6" name="Line 142">
              <a:extLst>
                <a:ext uri="{FF2B5EF4-FFF2-40B4-BE49-F238E27FC236}">
                  <a16:creationId xmlns:a16="http://schemas.microsoft.com/office/drawing/2014/main" id="{3611DC98-510C-E674-BACB-2120B3DF1F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7" name="Line 143">
              <a:extLst>
                <a:ext uri="{FF2B5EF4-FFF2-40B4-BE49-F238E27FC236}">
                  <a16:creationId xmlns:a16="http://schemas.microsoft.com/office/drawing/2014/main" id="{9175E505-F11C-E8F4-F3AB-A3D1C2547F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8" name="Line 144">
              <a:extLst>
                <a:ext uri="{FF2B5EF4-FFF2-40B4-BE49-F238E27FC236}">
                  <a16:creationId xmlns:a16="http://schemas.microsoft.com/office/drawing/2014/main" id="{0A640123-3D7A-1635-A8EB-9AC7D3DBD2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9" name="Line 145">
              <a:extLst>
                <a:ext uri="{FF2B5EF4-FFF2-40B4-BE49-F238E27FC236}">
                  <a16:creationId xmlns:a16="http://schemas.microsoft.com/office/drawing/2014/main" id="{EAD3F5BD-4A3B-57C7-8E37-ACFB5A2D07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0" name="Line 146">
              <a:extLst>
                <a:ext uri="{FF2B5EF4-FFF2-40B4-BE49-F238E27FC236}">
                  <a16:creationId xmlns:a16="http://schemas.microsoft.com/office/drawing/2014/main" id="{EC8D5F3C-360B-38C4-CF60-8592AB2B5F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1" name="Line 147">
              <a:extLst>
                <a:ext uri="{FF2B5EF4-FFF2-40B4-BE49-F238E27FC236}">
                  <a16:creationId xmlns:a16="http://schemas.microsoft.com/office/drawing/2014/main" id="{04082760-412A-47E3-5B58-9C785084BD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2" name="Line 148">
              <a:extLst>
                <a:ext uri="{FF2B5EF4-FFF2-40B4-BE49-F238E27FC236}">
                  <a16:creationId xmlns:a16="http://schemas.microsoft.com/office/drawing/2014/main" id="{E5EC63EE-7EFC-E391-8731-B0602A07B7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3" name="Line 149">
              <a:extLst>
                <a:ext uri="{FF2B5EF4-FFF2-40B4-BE49-F238E27FC236}">
                  <a16:creationId xmlns:a16="http://schemas.microsoft.com/office/drawing/2014/main" id="{09028AA6-2D02-D9F4-62D8-6E95B02E33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4" name="Line 150">
              <a:extLst>
                <a:ext uri="{FF2B5EF4-FFF2-40B4-BE49-F238E27FC236}">
                  <a16:creationId xmlns:a16="http://schemas.microsoft.com/office/drawing/2014/main" id="{94762477-E1ED-0DA5-5611-44C7834686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5" name="Line 151">
              <a:extLst>
                <a:ext uri="{FF2B5EF4-FFF2-40B4-BE49-F238E27FC236}">
                  <a16:creationId xmlns:a16="http://schemas.microsoft.com/office/drawing/2014/main" id="{93122B64-DFFB-7BAD-EFEE-3D0140ABE0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6" name="Line 152">
              <a:extLst>
                <a:ext uri="{FF2B5EF4-FFF2-40B4-BE49-F238E27FC236}">
                  <a16:creationId xmlns:a16="http://schemas.microsoft.com/office/drawing/2014/main" id="{6E8D039F-1700-97CB-61F9-7C47BC64A0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7" name="Line 153">
              <a:extLst>
                <a:ext uri="{FF2B5EF4-FFF2-40B4-BE49-F238E27FC236}">
                  <a16:creationId xmlns:a16="http://schemas.microsoft.com/office/drawing/2014/main" id="{B51D60CE-5DED-546E-EF92-D16B745F6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8" name="Line 154">
              <a:extLst>
                <a:ext uri="{FF2B5EF4-FFF2-40B4-BE49-F238E27FC236}">
                  <a16:creationId xmlns:a16="http://schemas.microsoft.com/office/drawing/2014/main" id="{8A945ACD-6C25-C67F-4834-3CA5348137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9" name="Line 155">
              <a:extLst>
                <a:ext uri="{FF2B5EF4-FFF2-40B4-BE49-F238E27FC236}">
                  <a16:creationId xmlns:a16="http://schemas.microsoft.com/office/drawing/2014/main" id="{A9056774-AD68-B493-5084-3DEB72FC06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0" name="Line 156">
              <a:extLst>
                <a:ext uri="{FF2B5EF4-FFF2-40B4-BE49-F238E27FC236}">
                  <a16:creationId xmlns:a16="http://schemas.microsoft.com/office/drawing/2014/main" id="{BC5DDED8-01B4-E3AD-4D4E-00CCEDB729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1" name="Line 157">
              <a:extLst>
                <a:ext uri="{FF2B5EF4-FFF2-40B4-BE49-F238E27FC236}">
                  <a16:creationId xmlns:a16="http://schemas.microsoft.com/office/drawing/2014/main" id="{B95A43A7-3AE5-81B6-062B-9716DAEF05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2" name="Line 158">
              <a:extLst>
                <a:ext uri="{FF2B5EF4-FFF2-40B4-BE49-F238E27FC236}">
                  <a16:creationId xmlns:a16="http://schemas.microsoft.com/office/drawing/2014/main" id="{0651F71F-5949-8065-0DCE-C5C5F0D936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3" name="Line 159">
              <a:extLst>
                <a:ext uri="{FF2B5EF4-FFF2-40B4-BE49-F238E27FC236}">
                  <a16:creationId xmlns:a16="http://schemas.microsoft.com/office/drawing/2014/main" id="{85F112A9-BBAE-0580-DBF7-7912048BE5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4" name="Line 160">
              <a:extLst>
                <a:ext uri="{FF2B5EF4-FFF2-40B4-BE49-F238E27FC236}">
                  <a16:creationId xmlns:a16="http://schemas.microsoft.com/office/drawing/2014/main" id="{3132F4BA-2824-E6F9-9D2D-F9A2441D1C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5" name="Line 161">
              <a:extLst>
                <a:ext uri="{FF2B5EF4-FFF2-40B4-BE49-F238E27FC236}">
                  <a16:creationId xmlns:a16="http://schemas.microsoft.com/office/drawing/2014/main" id="{DB30F1B7-30BB-C3E2-CF54-946BBAC567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6" name="Line 162">
              <a:extLst>
                <a:ext uri="{FF2B5EF4-FFF2-40B4-BE49-F238E27FC236}">
                  <a16:creationId xmlns:a16="http://schemas.microsoft.com/office/drawing/2014/main" id="{E06252F3-2466-E2C9-429C-09D6364F84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7" name="Line 163">
              <a:extLst>
                <a:ext uri="{FF2B5EF4-FFF2-40B4-BE49-F238E27FC236}">
                  <a16:creationId xmlns:a16="http://schemas.microsoft.com/office/drawing/2014/main" id="{944B3C04-693D-54FA-691B-A6AC0F93DA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8" name="Line 164">
              <a:extLst>
                <a:ext uri="{FF2B5EF4-FFF2-40B4-BE49-F238E27FC236}">
                  <a16:creationId xmlns:a16="http://schemas.microsoft.com/office/drawing/2014/main" id="{D4F98252-A787-468A-A7CF-65A8554433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9" name="Line 165">
              <a:extLst>
                <a:ext uri="{FF2B5EF4-FFF2-40B4-BE49-F238E27FC236}">
                  <a16:creationId xmlns:a16="http://schemas.microsoft.com/office/drawing/2014/main" id="{26A3DDCB-5F26-8A42-4C21-192A417B91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0" name="Line 166">
              <a:extLst>
                <a:ext uri="{FF2B5EF4-FFF2-40B4-BE49-F238E27FC236}">
                  <a16:creationId xmlns:a16="http://schemas.microsoft.com/office/drawing/2014/main" id="{62BE2611-3BFC-C367-28AD-8445D92169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1" name="Line 167">
              <a:extLst>
                <a:ext uri="{FF2B5EF4-FFF2-40B4-BE49-F238E27FC236}">
                  <a16:creationId xmlns:a16="http://schemas.microsoft.com/office/drawing/2014/main" id="{7CAC8839-AE24-0887-A14D-6FB919F0C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2" name="Line 168">
              <a:extLst>
                <a:ext uri="{FF2B5EF4-FFF2-40B4-BE49-F238E27FC236}">
                  <a16:creationId xmlns:a16="http://schemas.microsoft.com/office/drawing/2014/main" id="{7C4F7869-0948-51AC-5281-EA2C2111E9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3" name="Line 169">
              <a:extLst>
                <a:ext uri="{FF2B5EF4-FFF2-40B4-BE49-F238E27FC236}">
                  <a16:creationId xmlns:a16="http://schemas.microsoft.com/office/drawing/2014/main" id="{8ED93A7A-366C-1ECA-A7C0-51A5BC15FE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4" name="Line 170">
              <a:extLst>
                <a:ext uri="{FF2B5EF4-FFF2-40B4-BE49-F238E27FC236}">
                  <a16:creationId xmlns:a16="http://schemas.microsoft.com/office/drawing/2014/main" id="{D42EEFE8-EE8C-87AC-A448-DD2B83B6C7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5" name="Line 171">
              <a:extLst>
                <a:ext uri="{FF2B5EF4-FFF2-40B4-BE49-F238E27FC236}">
                  <a16:creationId xmlns:a16="http://schemas.microsoft.com/office/drawing/2014/main" id="{C3C87476-18B5-99B7-DBEE-B94D42EF4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6" name="Line 172">
              <a:extLst>
                <a:ext uri="{FF2B5EF4-FFF2-40B4-BE49-F238E27FC236}">
                  <a16:creationId xmlns:a16="http://schemas.microsoft.com/office/drawing/2014/main" id="{6B77DF49-A394-903E-F5C3-318DC9958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7" name="Line 173">
              <a:extLst>
                <a:ext uri="{FF2B5EF4-FFF2-40B4-BE49-F238E27FC236}">
                  <a16:creationId xmlns:a16="http://schemas.microsoft.com/office/drawing/2014/main" id="{A672A36D-263D-232B-7F4A-76852A4074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8" name="Line 174">
              <a:extLst>
                <a:ext uri="{FF2B5EF4-FFF2-40B4-BE49-F238E27FC236}">
                  <a16:creationId xmlns:a16="http://schemas.microsoft.com/office/drawing/2014/main" id="{DDDB8713-073A-95E2-71D8-B264F3F2FF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9" name="Line 175">
              <a:extLst>
                <a:ext uri="{FF2B5EF4-FFF2-40B4-BE49-F238E27FC236}">
                  <a16:creationId xmlns:a16="http://schemas.microsoft.com/office/drawing/2014/main" id="{43246463-4EF9-3DE4-8A2A-A2FD5DF5B3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0" name="Line 176">
              <a:extLst>
                <a:ext uri="{FF2B5EF4-FFF2-40B4-BE49-F238E27FC236}">
                  <a16:creationId xmlns:a16="http://schemas.microsoft.com/office/drawing/2014/main" id="{BCDD0605-3EFA-91BA-26B8-DEF6E9D0C7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1" name="Line 177">
              <a:extLst>
                <a:ext uri="{FF2B5EF4-FFF2-40B4-BE49-F238E27FC236}">
                  <a16:creationId xmlns:a16="http://schemas.microsoft.com/office/drawing/2014/main" id="{D39F24F8-31AB-C524-985E-3D1877F28C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2" name="Line 178">
              <a:extLst>
                <a:ext uri="{FF2B5EF4-FFF2-40B4-BE49-F238E27FC236}">
                  <a16:creationId xmlns:a16="http://schemas.microsoft.com/office/drawing/2014/main" id="{DA92BF06-9E88-0F68-1A99-7D7898A253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3" name="Line 179">
              <a:extLst>
                <a:ext uri="{FF2B5EF4-FFF2-40B4-BE49-F238E27FC236}">
                  <a16:creationId xmlns:a16="http://schemas.microsoft.com/office/drawing/2014/main" id="{54899067-538B-2D76-24AA-C92E7A388F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4" name="Line 180">
              <a:extLst>
                <a:ext uri="{FF2B5EF4-FFF2-40B4-BE49-F238E27FC236}">
                  <a16:creationId xmlns:a16="http://schemas.microsoft.com/office/drawing/2014/main" id="{18EE6AA2-22DC-07C8-B11A-0D4BB496E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5" name="Line 181">
              <a:extLst>
                <a:ext uri="{FF2B5EF4-FFF2-40B4-BE49-F238E27FC236}">
                  <a16:creationId xmlns:a16="http://schemas.microsoft.com/office/drawing/2014/main" id="{CAFB5BF5-DECF-8CD6-BE5B-4EA5168E0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6" name="Line 182">
              <a:extLst>
                <a:ext uri="{FF2B5EF4-FFF2-40B4-BE49-F238E27FC236}">
                  <a16:creationId xmlns:a16="http://schemas.microsoft.com/office/drawing/2014/main" id="{D973BE6D-7392-BF61-8B74-033C6AA24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7" name="Line 183">
              <a:extLst>
                <a:ext uri="{FF2B5EF4-FFF2-40B4-BE49-F238E27FC236}">
                  <a16:creationId xmlns:a16="http://schemas.microsoft.com/office/drawing/2014/main" id="{B7DB8780-513E-6689-CF20-FC8920785B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8" name="Line 184">
              <a:extLst>
                <a:ext uri="{FF2B5EF4-FFF2-40B4-BE49-F238E27FC236}">
                  <a16:creationId xmlns:a16="http://schemas.microsoft.com/office/drawing/2014/main" id="{215BDD3C-48F6-2345-6726-B886FA076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9" name="Line 185">
              <a:extLst>
                <a:ext uri="{FF2B5EF4-FFF2-40B4-BE49-F238E27FC236}">
                  <a16:creationId xmlns:a16="http://schemas.microsoft.com/office/drawing/2014/main" id="{96D630D8-6C6C-32DA-1A22-16C6DA79C2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0" name="Line 186">
              <a:extLst>
                <a:ext uri="{FF2B5EF4-FFF2-40B4-BE49-F238E27FC236}">
                  <a16:creationId xmlns:a16="http://schemas.microsoft.com/office/drawing/2014/main" id="{42845D27-9B8C-A898-B7E4-910FFC7F3A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1" name="Line 187">
              <a:extLst>
                <a:ext uri="{FF2B5EF4-FFF2-40B4-BE49-F238E27FC236}">
                  <a16:creationId xmlns:a16="http://schemas.microsoft.com/office/drawing/2014/main" id="{6062C7B4-FA9E-3612-3565-3936327F12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2" name="Line 188">
              <a:extLst>
                <a:ext uri="{FF2B5EF4-FFF2-40B4-BE49-F238E27FC236}">
                  <a16:creationId xmlns:a16="http://schemas.microsoft.com/office/drawing/2014/main" id="{91D7A1FF-F13D-9FB5-919C-221B199E80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3" name="Line 189">
              <a:extLst>
                <a:ext uri="{FF2B5EF4-FFF2-40B4-BE49-F238E27FC236}">
                  <a16:creationId xmlns:a16="http://schemas.microsoft.com/office/drawing/2014/main" id="{E26C55B5-E967-6803-22F9-6C4B89525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4" name="Line 190">
              <a:extLst>
                <a:ext uri="{FF2B5EF4-FFF2-40B4-BE49-F238E27FC236}">
                  <a16:creationId xmlns:a16="http://schemas.microsoft.com/office/drawing/2014/main" id="{9F1635AD-1F2C-C5FC-3658-2ABEA43EAE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5" name="Line 191">
              <a:extLst>
                <a:ext uri="{FF2B5EF4-FFF2-40B4-BE49-F238E27FC236}">
                  <a16:creationId xmlns:a16="http://schemas.microsoft.com/office/drawing/2014/main" id="{8C68052D-A39A-BF54-083F-BEDF9F6B97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6" name="Line 192">
              <a:extLst>
                <a:ext uri="{FF2B5EF4-FFF2-40B4-BE49-F238E27FC236}">
                  <a16:creationId xmlns:a16="http://schemas.microsoft.com/office/drawing/2014/main" id="{3EB09F9E-30D8-54EF-2554-E00C53BA5D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7" name="Line 193">
              <a:extLst>
                <a:ext uri="{FF2B5EF4-FFF2-40B4-BE49-F238E27FC236}">
                  <a16:creationId xmlns:a16="http://schemas.microsoft.com/office/drawing/2014/main" id="{3168155C-A727-A710-3BB3-AB56A640D0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8" name="Line 194">
              <a:extLst>
                <a:ext uri="{FF2B5EF4-FFF2-40B4-BE49-F238E27FC236}">
                  <a16:creationId xmlns:a16="http://schemas.microsoft.com/office/drawing/2014/main" id="{C18B886D-F17A-DB66-D677-F16F3C9266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9" name="Line 195">
              <a:extLst>
                <a:ext uri="{FF2B5EF4-FFF2-40B4-BE49-F238E27FC236}">
                  <a16:creationId xmlns:a16="http://schemas.microsoft.com/office/drawing/2014/main" id="{93678356-99D7-DE94-D7DC-106800D77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0" name="Line 196">
              <a:extLst>
                <a:ext uri="{FF2B5EF4-FFF2-40B4-BE49-F238E27FC236}">
                  <a16:creationId xmlns:a16="http://schemas.microsoft.com/office/drawing/2014/main" id="{255A60EE-045A-3879-396F-9C213FAF64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1" name="Line 197">
              <a:extLst>
                <a:ext uri="{FF2B5EF4-FFF2-40B4-BE49-F238E27FC236}">
                  <a16:creationId xmlns:a16="http://schemas.microsoft.com/office/drawing/2014/main" id="{D4B91919-4E19-8FF5-6706-D0F6A71C13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2" name="Line 198">
              <a:extLst>
                <a:ext uri="{FF2B5EF4-FFF2-40B4-BE49-F238E27FC236}">
                  <a16:creationId xmlns:a16="http://schemas.microsoft.com/office/drawing/2014/main" id="{CCE37C07-6320-9FDD-C8FF-A4179EC39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3" name="Line 199">
              <a:extLst>
                <a:ext uri="{FF2B5EF4-FFF2-40B4-BE49-F238E27FC236}">
                  <a16:creationId xmlns:a16="http://schemas.microsoft.com/office/drawing/2014/main" id="{7F1D5E9C-067E-F2B8-5180-04DD59C417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4" name="Line 200">
              <a:extLst>
                <a:ext uri="{FF2B5EF4-FFF2-40B4-BE49-F238E27FC236}">
                  <a16:creationId xmlns:a16="http://schemas.microsoft.com/office/drawing/2014/main" id="{D24B3E82-7DA5-60B1-11F0-476274D846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5" name="Line 201">
              <a:extLst>
                <a:ext uri="{FF2B5EF4-FFF2-40B4-BE49-F238E27FC236}">
                  <a16:creationId xmlns:a16="http://schemas.microsoft.com/office/drawing/2014/main" id="{C5C6DE40-967B-26BC-CDF8-10F9DCD9A8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6" name="Line 202">
              <a:extLst>
                <a:ext uri="{FF2B5EF4-FFF2-40B4-BE49-F238E27FC236}">
                  <a16:creationId xmlns:a16="http://schemas.microsoft.com/office/drawing/2014/main" id="{707D0877-1B57-EBF8-854D-6408AD5DDC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7" name="Line 203">
              <a:extLst>
                <a:ext uri="{FF2B5EF4-FFF2-40B4-BE49-F238E27FC236}">
                  <a16:creationId xmlns:a16="http://schemas.microsoft.com/office/drawing/2014/main" id="{4E65F7A5-C7E8-688C-3AA0-BFFF3EA6BF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8" name="Line 204">
              <a:extLst>
                <a:ext uri="{FF2B5EF4-FFF2-40B4-BE49-F238E27FC236}">
                  <a16:creationId xmlns:a16="http://schemas.microsoft.com/office/drawing/2014/main" id="{DD1E9FBC-57ED-4559-DF28-AC132123F0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9" name="Line 205">
              <a:extLst>
                <a:ext uri="{FF2B5EF4-FFF2-40B4-BE49-F238E27FC236}">
                  <a16:creationId xmlns:a16="http://schemas.microsoft.com/office/drawing/2014/main" id="{C0E09DDA-DB27-A3A4-005C-FFFD69D697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0" name="Line 206">
              <a:extLst>
                <a:ext uri="{FF2B5EF4-FFF2-40B4-BE49-F238E27FC236}">
                  <a16:creationId xmlns:a16="http://schemas.microsoft.com/office/drawing/2014/main" id="{D43A410B-C3FC-4CF7-9E4C-5850FC03A5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1" name="Line 207">
              <a:extLst>
                <a:ext uri="{FF2B5EF4-FFF2-40B4-BE49-F238E27FC236}">
                  <a16:creationId xmlns:a16="http://schemas.microsoft.com/office/drawing/2014/main" id="{3F4D28D9-A23E-CA9D-A3C9-32EA2D5388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2" name="Line 208">
              <a:extLst>
                <a:ext uri="{FF2B5EF4-FFF2-40B4-BE49-F238E27FC236}">
                  <a16:creationId xmlns:a16="http://schemas.microsoft.com/office/drawing/2014/main" id="{2C6A61CB-E259-5740-37D0-92E0C4E93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3" name="Line 209">
              <a:extLst>
                <a:ext uri="{FF2B5EF4-FFF2-40B4-BE49-F238E27FC236}">
                  <a16:creationId xmlns:a16="http://schemas.microsoft.com/office/drawing/2014/main" id="{DB2534D3-3A91-15EC-4BE2-7141AC8FF6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4" name="Line 210">
              <a:extLst>
                <a:ext uri="{FF2B5EF4-FFF2-40B4-BE49-F238E27FC236}">
                  <a16:creationId xmlns:a16="http://schemas.microsoft.com/office/drawing/2014/main" id="{EF513A46-C258-31FA-D086-05BEF0C89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5" name="Line 211">
              <a:extLst>
                <a:ext uri="{FF2B5EF4-FFF2-40B4-BE49-F238E27FC236}">
                  <a16:creationId xmlns:a16="http://schemas.microsoft.com/office/drawing/2014/main" id="{92711EB4-52D1-FE2F-4C13-9927CAAE3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6" name="Line 212">
              <a:extLst>
                <a:ext uri="{FF2B5EF4-FFF2-40B4-BE49-F238E27FC236}">
                  <a16:creationId xmlns:a16="http://schemas.microsoft.com/office/drawing/2014/main" id="{DEBF6675-C9E7-663A-A040-053875617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7" name="Line 213">
              <a:extLst>
                <a:ext uri="{FF2B5EF4-FFF2-40B4-BE49-F238E27FC236}">
                  <a16:creationId xmlns:a16="http://schemas.microsoft.com/office/drawing/2014/main" id="{E4044704-AB8D-B765-4E44-CA093495C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8" name="Line 214">
              <a:extLst>
                <a:ext uri="{FF2B5EF4-FFF2-40B4-BE49-F238E27FC236}">
                  <a16:creationId xmlns:a16="http://schemas.microsoft.com/office/drawing/2014/main" id="{E5EF27AC-DEB5-C69F-F00C-CFE12970A9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9" name="Line 215">
              <a:extLst>
                <a:ext uri="{FF2B5EF4-FFF2-40B4-BE49-F238E27FC236}">
                  <a16:creationId xmlns:a16="http://schemas.microsoft.com/office/drawing/2014/main" id="{83EAD1D5-F274-AA07-F6D2-AB5971E39F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0" name="Line 216">
              <a:extLst>
                <a:ext uri="{FF2B5EF4-FFF2-40B4-BE49-F238E27FC236}">
                  <a16:creationId xmlns:a16="http://schemas.microsoft.com/office/drawing/2014/main" id="{07A8BF80-F307-E6D6-BD45-674A2EB37E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1" name="Line 217">
              <a:extLst>
                <a:ext uri="{FF2B5EF4-FFF2-40B4-BE49-F238E27FC236}">
                  <a16:creationId xmlns:a16="http://schemas.microsoft.com/office/drawing/2014/main" id="{385DC303-DA37-C7C8-6A63-CD556E4FA3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2" name="Line 218">
              <a:extLst>
                <a:ext uri="{FF2B5EF4-FFF2-40B4-BE49-F238E27FC236}">
                  <a16:creationId xmlns:a16="http://schemas.microsoft.com/office/drawing/2014/main" id="{9DD8AE34-D5DF-850D-1B69-EAF05755F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3" name="Line 219">
              <a:extLst>
                <a:ext uri="{FF2B5EF4-FFF2-40B4-BE49-F238E27FC236}">
                  <a16:creationId xmlns:a16="http://schemas.microsoft.com/office/drawing/2014/main" id="{E483ECD3-74CE-71E4-B880-CFD675879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4" name="Line 220">
              <a:extLst>
                <a:ext uri="{FF2B5EF4-FFF2-40B4-BE49-F238E27FC236}">
                  <a16:creationId xmlns:a16="http://schemas.microsoft.com/office/drawing/2014/main" id="{ECBC89CA-DAA3-4204-4B54-53267A5DD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5" name="Line 221">
              <a:extLst>
                <a:ext uri="{FF2B5EF4-FFF2-40B4-BE49-F238E27FC236}">
                  <a16:creationId xmlns:a16="http://schemas.microsoft.com/office/drawing/2014/main" id="{1179E8C8-919C-9F14-AF66-55CE18ABFA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6" name="Line 222">
              <a:extLst>
                <a:ext uri="{FF2B5EF4-FFF2-40B4-BE49-F238E27FC236}">
                  <a16:creationId xmlns:a16="http://schemas.microsoft.com/office/drawing/2014/main" id="{F3A58F78-A6BB-3DAA-548F-76BD7A4CD9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7" name="Oval 223">
              <a:extLst>
                <a:ext uri="{FF2B5EF4-FFF2-40B4-BE49-F238E27FC236}">
                  <a16:creationId xmlns:a16="http://schemas.microsoft.com/office/drawing/2014/main" id="{66037C07-0FDD-8ADA-DE03-10328AECD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8" y="236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28" name="Oval 224">
              <a:extLst>
                <a:ext uri="{FF2B5EF4-FFF2-40B4-BE49-F238E27FC236}">
                  <a16:creationId xmlns:a16="http://schemas.microsoft.com/office/drawing/2014/main" id="{1ECA82EA-8761-36AE-41D1-0F471F123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4" y="237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29" name="Oval 225">
              <a:extLst>
                <a:ext uri="{FF2B5EF4-FFF2-40B4-BE49-F238E27FC236}">
                  <a16:creationId xmlns:a16="http://schemas.microsoft.com/office/drawing/2014/main" id="{B868FF35-B71F-92DD-174F-A56BD7AC8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" y="237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0" name="Oval 226">
              <a:extLst>
                <a:ext uri="{FF2B5EF4-FFF2-40B4-BE49-F238E27FC236}">
                  <a16:creationId xmlns:a16="http://schemas.microsoft.com/office/drawing/2014/main" id="{CCF11060-4D0F-B069-C6F7-A810F9D6B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2" y="237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1" name="Oval 227">
              <a:extLst>
                <a:ext uri="{FF2B5EF4-FFF2-40B4-BE49-F238E27FC236}">
                  <a16:creationId xmlns:a16="http://schemas.microsoft.com/office/drawing/2014/main" id="{EB4E8D9A-6E5A-A607-DE28-DFFF65BE5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5" y="236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2" name="Oval 228">
              <a:extLst>
                <a:ext uri="{FF2B5EF4-FFF2-40B4-BE49-F238E27FC236}">
                  <a16:creationId xmlns:a16="http://schemas.microsoft.com/office/drawing/2014/main" id="{90783AD6-BE43-FB79-DDD4-70BB1FBA7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1" y="237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3" name="Oval 229">
              <a:extLst>
                <a:ext uri="{FF2B5EF4-FFF2-40B4-BE49-F238E27FC236}">
                  <a16:creationId xmlns:a16="http://schemas.microsoft.com/office/drawing/2014/main" id="{021834EA-FE06-FE4B-0ECE-20BAA7B9A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7" y="237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4" name="Oval 230">
              <a:extLst>
                <a:ext uri="{FF2B5EF4-FFF2-40B4-BE49-F238E27FC236}">
                  <a16:creationId xmlns:a16="http://schemas.microsoft.com/office/drawing/2014/main" id="{28F70264-BF1A-A0C8-BBCF-8D571813B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9" y="237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5" name="Line 231">
              <a:extLst>
                <a:ext uri="{FF2B5EF4-FFF2-40B4-BE49-F238E27FC236}">
                  <a16:creationId xmlns:a16="http://schemas.microsoft.com/office/drawing/2014/main" id="{7159ADDA-10C6-1229-AE6D-F9BBAE1FE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7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6" name="Line 232">
              <a:extLst>
                <a:ext uri="{FF2B5EF4-FFF2-40B4-BE49-F238E27FC236}">
                  <a16:creationId xmlns:a16="http://schemas.microsoft.com/office/drawing/2014/main" id="{AF70C63D-31C9-E354-84FA-266D61BE5A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1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7" name="Line 233">
              <a:extLst>
                <a:ext uri="{FF2B5EF4-FFF2-40B4-BE49-F238E27FC236}">
                  <a16:creationId xmlns:a16="http://schemas.microsoft.com/office/drawing/2014/main" id="{61785C24-E9D3-995D-2044-B64AA4C81E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5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8" name="Line 234">
              <a:extLst>
                <a:ext uri="{FF2B5EF4-FFF2-40B4-BE49-F238E27FC236}">
                  <a16:creationId xmlns:a16="http://schemas.microsoft.com/office/drawing/2014/main" id="{9C2F108D-A453-1443-07BC-15174F9F65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2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9" name="Line 235">
              <a:extLst>
                <a:ext uri="{FF2B5EF4-FFF2-40B4-BE49-F238E27FC236}">
                  <a16:creationId xmlns:a16="http://schemas.microsoft.com/office/drawing/2014/main" id="{0626F8C0-38B6-228C-4F2C-F491BB9950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38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0" name="Line 236">
              <a:extLst>
                <a:ext uri="{FF2B5EF4-FFF2-40B4-BE49-F238E27FC236}">
                  <a16:creationId xmlns:a16="http://schemas.microsoft.com/office/drawing/2014/main" id="{F8DE33CC-FD6B-8FC5-7A78-74CF46B953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2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1" name="Line 237">
              <a:extLst>
                <a:ext uri="{FF2B5EF4-FFF2-40B4-BE49-F238E27FC236}">
                  <a16:creationId xmlns:a16="http://schemas.microsoft.com/office/drawing/2014/main" id="{D3E43C92-7E65-A0AE-A2CE-6353A48444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79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2" name="Line 238">
              <a:extLst>
                <a:ext uri="{FF2B5EF4-FFF2-40B4-BE49-F238E27FC236}">
                  <a16:creationId xmlns:a16="http://schemas.microsoft.com/office/drawing/2014/main" id="{69C3D4BC-A9C1-4AD9-EFDC-379AD86548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06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3" name="Line 239">
              <a:extLst>
                <a:ext uri="{FF2B5EF4-FFF2-40B4-BE49-F238E27FC236}">
                  <a16:creationId xmlns:a16="http://schemas.microsoft.com/office/drawing/2014/main" id="{7C4BF077-C527-3B5C-DBF0-3A3A193FD2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0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4" name="Line 240">
              <a:extLst>
                <a:ext uri="{FF2B5EF4-FFF2-40B4-BE49-F238E27FC236}">
                  <a16:creationId xmlns:a16="http://schemas.microsoft.com/office/drawing/2014/main" id="{03940169-DB61-4296-78B2-3E9CBD39B2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3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5" name="Line 241">
              <a:extLst>
                <a:ext uri="{FF2B5EF4-FFF2-40B4-BE49-F238E27FC236}">
                  <a16:creationId xmlns:a16="http://schemas.microsoft.com/office/drawing/2014/main" id="{7F14AC4F-B2BC-C100-7B2A-53012ED93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6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6" name="Line 242">
              <a:extLst>
                <a:ext uri="{FF2B5EF4-FFF2-40B4-BE49-F238E27FC236}">
                  <a16:creationId xmlns:a16="http://schemas.microsoft.com/office/drawing/2014/main" id="{F4AAED20-F216-C770-934B-AB99B794AC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0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7" name="Line 243">
              <a:extLst>
                <a:ext uri="{FF2B5EF4-FFF2-40B4-BE49-F238E27FC236}">
                  <a16:creationId xmlns:a16="http://schemas.microsoft.com/office/drawing/2014/main" id="{F596729D-80A2-0489-E89A-B78B15AF78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3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8" name="Line 244">
              <a:extLst>
                <a:ext uri="{FF2B5EF4-FFF2-40B4-BE49-F238E27FC236}">
                  <a16:creationId xmlns:a16="http://schemas.microsoft.com/office/drawing/2014/main" id="{7FAC6DEF-AD18-43C1-8AF7-85742D166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6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9" name="Line 245">
              <a:extLst>
                <a:ext uri="{FF2B5EF4-FFF2-40B4-BE49-F238E27FC236}">
                  <a16:creationId xmlns:a16="http://schemas.microsoft.com/office/drawing/2014/main" id="{85E4613B-DBB1-DFD7-EFAD-D48AA1E8C0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9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50" name="Line 246">
              <a:extLst>
                <a:ext uri="{FF2B5EF4-FFF2-40B4-BE49-F238E27FC236}">
                  <a16:creationId xmlns:a16="http://schemas.microsoft.com/office/drawing/2014/main" id="{FBC603DE-0141-1B01-0F35-AAA0DAD4E7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3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76872" name="AutoShape 296">
            <a:extLst>
              <a:ext uri="{FF2B5EF4-FFF2-40B4-BE49-F238E27FC236}">
                <a16:creationId xmlns:a16="http://schemas.microsoft.com/office/drawing/2014/main" id="{38F17159-87AA-1B57-F8C7-86B5CA45F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4643438"/>
            <a:ext cx="936625" cy="129698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grpSp>
        <p:nvGrpSpPr>
          <p:cNvPr id="1176899" name="Group 323">
            <a:extLst>
              <a:ext uri="{FF2B5EF4-FFF2-40B4-BE49-F238E27FC236}">
                <a16:creationId xmlns:a16="http://schemas.microsoft.com/office/drawing/2014/main" id="{FD4D54E7-9CD5-5A15-6F7B-4AD96DC414E3}"/>
              </a:ext>
            </a:extLst>
          </p:cNvPr>
          <p:cNvGrpSpPr>
            <a:grpSpLocks/>
          </p:cNvGrpSpPr>
          <p:nvPr/>
        </p:nvGrpSpPr>
        <p:grpSpPr bwMode="auto">
          <a:xfrm>
            <a:off x="1152525" y="3708400"/>
            <a:ext cx="3095625" cy="3095625"/>
            <a:chOff x="726" y="2343"/>
            <a:chExt cx="1950" cy="1950"/>
          </a:xfrm>
        </p:grpSpPr>
        <p:grpSp>
          <p:nvGrpSpPr>
            <p:cNvPr id="96335" name="Group 315">
              <a:extLst>
                <a:ext uri="{FF2B5EF4-FFF2-40B4-BE49-F238E27FC236}">
                  <a16:creationId xmlns:a16="http://schemas.microsoft.com/office/drawing/2014/main" id="{25E8F390-E789-0FEC-581B-13DEC8C7B3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6" y="2343"/>
              <a:ext cx="1950" cy="1950"/>
              <a:chOff x="726" y="2343"/>
              <a:chExt cx="1950" cy="1950"/>
            </a:xfrm>
          </p:grpSpPr>
          <p:sp>
            <p:nvSpPr>
              <p:cNvPr id="96342" name="Rectangle 297">
                <a:extLst>
                  <a:ext uri="{FF2B5EF4-FFF2-40B4-BE49-F238E27FC236}">
                    <a16:creationId xmlns:a16="http://schemas.microsoft.com/office/drawing/2014/main" id="{03B2B6FF-C950-66B6-60C6-A089AEA01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433"/>
                <a:ext cx="1860" cy="1860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endParaRPr lang="en-US" altLang="nb-NO" sz="1060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96343" name="Line 299">
                <a:extLst>
                  <a:ext uri="{FF2B5EF4-FFF2-40B4-BE49-F238E27FC236}">
                    <a16:creationId xmlns:a16="http://schemas.microsoft.com/office/drawing/2014/main" id="{F7B6173F-41AF-388C-F31C-AB0E42FF5D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4150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4" name="Line 300">
                <a:extLst>
                  <a:ext uri="{FF2B5EF4-FFF2-40B4-BE49-F238E27FC236}">
                    <a16:creationId xmlns:a16="http://schemas.microsoft.com/office/drawing/2014/main" id="{3767F37E-712B-2A5C-E129-CBD20E4724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923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5" name="Line 301">
                <a:extLst>
                  <a:ext uri="{FF2B5EF4-FFF2-40B4-BE49-F238E27FC236}">
                    <a16:creationId xmlns:a16="http://schemas.microsoft.com/office/drawing/2014/main" id="{787ECE53-20AA-EF19-8CEF-18FCDAE186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69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6" name="Line 302">
                <a:extLst>
                  <a:ext uri="{FF2B5EF4-FFF2-40B4-BE49-F238E27FC236}">
                    <a16:creationId xmlns:a16="http://schemas.microsoft.com/office/drawing/2014/main" id="{9F639270-6061-3F5E-6E14-DFD4CADA44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469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7" name="Line 303">
                <a:extLst>
                  <a:ext uri="{FF2B5EF4-FFF2-40B4-BE49-F238E27FC236}">
                    <a16:creationId xmlns:a16="http://schemas.microsoft.com/office/drawing/2014/main" id="{2D034CC7-4B93-A66D-9571-7CBD41000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243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8" name="Line 304">
                <a:extLst>
                  <a:ext uri="{FF2B5EF4-FFF2-40B4-BE49-F238E27FC236}">
                    <a16:creationId xmlns:a16="http://schemas.microsoft.com/office/drawing/2014/main" id="{B31B5CB8-938B-4362-3EF8-85831AF56B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01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9" name="Line 305">
                <a:extLst>
                  <a:ext uri="{FF2B5EF4-FFF2-40B4-BE49-F238E27FC236}">
                    <a16:creationId xmlns:a16="http://schemas.microsoft.com/office/drawing/2014/main" id="{3D67D30F-9EF0-6D82-CBB8-7F45A793D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2789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0" name="Line 306">
                <a:extLst>
                  <a:ext uri="{FF2B5EF4-FFF2-40B4-BE49-F238E27FC236}">
                    <a16:creationId xmlns:a16="http://schemas.microsoft.com/office/drawing/2014/main" id="{DF2081E8-286B-30C8-9C7E-A5C20C0532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2562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1" name="Line 307">
                <a:extLst>
                  <a:ext uri="{FF2B5EF4-FFF2-40B4-BE49-F238E27FC236}">
                    <a16:creationId xmlns:a16="http://schemas.microsoft.com/office/drawing/2014/main" id="{16A566D6-DD1F-3CF4-E895-EAB353A442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2" name="Line 308">
                <a:extLst>
                  <a:ext uri="{FF2B5EF4-FFF2-40B4-BE49-F238E27FC236}">
                    <a16:creationId xmlns:a16="http://schemas.microsoft.com/office/drawing/2014/main" id="{806E62FB-8C2E-23FA-7E0E-299C78E51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3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3" name="Line 309">
                <a:extLst>
                  <a:ext uri="{FF2B5EF4-FFF2-40B4-BE49-F238E27FC236}">
                    <a16:creationId xmlns:a16="http://schemas.microsoft.com/office/drawing/2014/main" id="{CA21BF51-A970-D4C0-152C-DCD1FAF035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7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4" name="Line 310">
                <a:extLst>
                  <a:ext uri="{FF2B5EF4-FFF2-40B4-BE49-F238E27FC236}">
                    <a16:creationId xmlns:a16="http://schemas.microsoft.com/office/drawing/2014/main" id="{B1B44D2A-43F7-140E-5C69-ADF98F6265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6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5" name="Line 311">
                <a:extLst>
                  <a:ext uri="{FF2B5EF4-FFF2-40B4-BE49-F238E27FC236}">
                    <a16:creationId xmlns:a16="http://schemas.microsoft.com/office/drawing/2014/main" id="{C3F3DB93-48C3-49CD-BE42-F99473672B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3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6" name="Line 312">
                <a:extLst>
                  <a:ext uri="{FF2B5EF4-FFF2-40B4-BE49-F238E27FC236}">
                    <a16:creationId xmlns:a16="http://schemas.microsoft.com/office/drawing/2014/main" id="{33B5BC6D-A367-9266-817C-BD92A77702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6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7" name="Line 313">
                <a:extLst>
                  <a:ext uri="{FF2B5EF4-FFF2-40B4-BE49-F238E27FC236}">
                    <a16:creationId xmlns:a16="http://schemas.microsoft.com/office/drawing/2014/main" id="{73A78D67-A3A5-AE9F-5608-17A5BA9D34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8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8" name="Line 314">
                <a:extLst>
                  <a:ext uri="{FF2B5EF4-FFF2-40B4-BE49-F238E27FC236}">
                    <a16:creationId xmlns:a16="http://schemas.microsoft.com/office/drawing/2014/main" id="{FB780E96-E1F4-88F4-1C79-148BFEAE04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2" y="2343"/>
                <a:ext cx="1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96336" name="Line 316">
              <a:extLst>
                <a:ext uri="{FF2B5EF4-FFF2-40B4-BE49-F238E27FC236}">
                  <a16:creationId xmlns:a16="http://schemas.microsoft.com/office/drawing/2014/main" id="{E728A4D8-0D3F-16BE-AF05-47ED00B7D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1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37" name="Line 318">
              <a:extLst>
                <a:ext uri="{FF2B5EF4-FFF2-40B4-BE49-F238E27FC236}">
                  <a16:creationId xmlns:a16="http://schemas.microsoft.com/office/drawing/2014/main" id="{B64CAEEB-4DA8-CDCF-C684-60C68A6A2B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38" name="Line 319">
              <a:extLst>
                <a:ext uri="{FF2B5EF4-FFF2-40B4-BE49-F238E27FC236}">
                  <a16:creationId xmlns:a16="http://schemas.microsoft.com/office/drawing/2014/main" id="{883AB83C-ABC8-E5B7-2E30-AEA0A53D4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1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39" name="Line 320">
              <a:extLst>
                <a:ext uri="{FF2B5EF4-FFF2-40B4-BE49-F238E27FC236}">
                  <a16:creationId xmlns:a16="http://schemas.microsoft.com/office/drawing/2014/main" id="{6DBECAEA-48D1-99AD-EEC0-DBDB4CA9DE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40" name="Line 321">
              <a:extLst>
                <a:ext uri="{FF2B5EF4-FFF2-40B4-BE49-F238E27FC236}">
                  <a16:creationId xmlns:a16="http://schemas.microsoft.com/office/drawing/2014/main" id="{15718B2E-FAE3-8DFC-0369-EE69B8EDC4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41" name="Line 322">
              <a:extLst>
                <a:ext uri="{FF2B5EF4-FFF2-40B4-BE49-F238E27FC236}">
                  <a16:creationId xmlns:a16="http://schemas.microsoft.com/office/drawing/2014/main" id="{19BBEB54-EE07-7174-9F60-A713008602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6919" name="Group 343">
            <a:extLst>
              <a:ext uri="{FF2B5EF4-FFF2-40B4-BE49-F238E27FC236}">
                <a16:creationId xmlns:a16="http://schemas.microsoft.com/office/drawing/2014/main" id="{197B8356-0014-D820-7BE4-23355D7C4FE3}"/>
              </a:ext>
            </a:extLst>
          </p:cNvPr>
          <p:cNvGrpSpPr>
            <a:grpSpLocks/>
          </p:cNvGrpSpPr>
          <p:nvPr/>
        </p:nvGrpSpPr>
        <p:grpSpPr bwMode="auto">
          <a:xfrm>
            <a:off x="863600" y="3419475"/>
            <a:ext cx="3313113" cy="3287713"/>
            <a:chOff x="544" y="2154"/>
            <a:chExt cx="2087" cy="2071"/>
          </a:xfrm>
        </p:grpSpPr>
        <p:grpSp>
          <p:nvGrpSpPr>
            <p:cNvPr id="96317" name="Group 324">
              <a:extLst>
                <a:ext uri="{FF2B5EF4-FFF2-40B4-BE49-F238E27FC236}">
                  <a16:creationId xmlns:a16="http://schemas.microsoft.com/office/drawing/2014/main" id="{E74B2121-07D3-39CA-9CC0-5D35DF1FA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" y="2456"/>
              <a:ext cx="182" cy="1769"/>
              <a:chOff x="1270" y="2245"/>
              <a:chExt cx="182" cy="1769"/>
            </a:xfrm>
          </p:grpSpPr>
          <p:sp>
            <p:nvSpPr>
              <p:cNvPr id="96327" name="Oval 325">
                <a:extLst>
                  <a:ext uri="{FF2B5EF4-FFF2-40B4-BE49-F238E27FC236}">
                    <a16:creationId xmlns:a16="http://schemas.microsoft.com/office/drawing/2014/main" id="{462E4CD1-2325-33B2-9489-6F8F86D454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6328" name="Oval 326">
                <a:extLst>
                  <a:ext uri="{FF2B5EF4-FFF2-40B4-BE49-F238E27FC236}">
                    <a16:creationId xmlns:a16="http://schemas.microsoft.com/office/drawing/2014/main" id="{B09ADA99-AA1C-D082-0668-11BAC478A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6329" name="Oval 327">
                <a:extLst>
                  <a:ext uri="{FF2B5EF4-FFF2-40B4-BE49-F238E27FC236}">
                    <a16:creationId xmlns:a16="http://schemas.microsoft.com/office/drawing/2014/main" id="{168365A7-A191-38ED-6470-12D497AFE3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6330" name="Oval 328">
                <a:extLst>
                  <a:ext uri="{FF2B5EF4-FFF2-40B4-BE49-F238E27FC236}">
                    <a16:creationId xmlns:a16="http://schemas.microsoft.com/office/drawing/2014/main" id="{04530BED-4FA7-F2EF-B29A-403E8E4FA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6331" name="Oval 329">
                <a:extLst>
                  <a:ext uri="{FF2B5EF4-FFF2-40B4-BE49-F238E27FC236}">
                    <a16:creationId xmlns:a16="http://schemas.microsoft.com/office/drawing/2014/main" id="{A6FFB093-CA0A-6164-CF91-6789CB321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6332" name="Oval 330">
                <a:extLst>
                  <a:ext uri="{FF2B5EF4-FFF2-40B4-BE49-F238E27FC236}">
                    <a16:creationId xmlns:a16="http://schemas.microsoft.com/office/drawing/2014/main" id="{B6725826-9173-84FF-4F2C-70F74DC38B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6333" name="Oval 331">
                <a:extLst>
                  <a:ext uri="{FF2B5EF4-FFF2-40B4-BE49-F238E27FC236}">
                    <a16:creationId xmlns:a16="http://schemas.microsoft.com/office/drawing/2014/main" id="{09E5FAA3-33DB-9480-9938-21C0D17397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6334" name="Oval 332">
                <a:extLst>
                  <a:ext uri="{FF2B5EF4-FFF2-40B4-BE49-F238E27FC236}">
                    <a16:creationId xmlns:a16="http://schemas.microsoft.com/office/drawing/2014/main" id="{3601E659-D76F-8DC4-B689-EC8F8745F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  <p:grpSp>
          <p:nvGrpSpPr>
            <p:cNvPr id="96318" name="Group 342">
              <a:extLst>
                <a:ext uri="{FF2B5EF4-FFF2-40B4-BE49-F238E27FC236}">
                  <a16:creationId xmlns:a16="http://schemas.microsoft.com/office/drawing/2014/main" id="{E04C2F30-2354-3BD3-5767-50A4E4EEFF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1" y="2154"/>
              <a:ext cx="1770" cy="182"/>
              <a:chOff x="861" y="2154"/>
              <a:chExt cx="1770" cy="182"/>
            </a:xfrm>
          </p:grpSpPr>
          <p:sp>
            <p:nvSpPr>
              <p:cNvPr id="96319" name="Oval 334">
                <a:extLst>
                  <a:ext uri="{FF2B5EF4-FFF2-40B4-BE49-F238E27FC236}">
                    <a16:creationId xmlns:a16="http://schemas.microsoft.com/office/drawing/2014/main" id="{FF37C6AC-61C0-2A1B-628E-748D0F086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9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6320" name="Oval 335">
                <a:extLst>
                  <a:ext uri="{FF2B5EF4-FFF2-40B4-BE49-F238E27FC236}">
                    <a16:creationId xmlns:a16="http://schemas.microsoft.com/office/drawing/2014/main" id="{D0189162-5470-530D-6209-8E11138D2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6321" name="Oval 336">
                <a:extLst>
                  <a:ext uri="{FF2B5EF4-FFF2-40B4-BE49-F238E27FC236}">
                    <a16:creationId xmlns:a16="http://schemas.microsoft.com/office/drawing/2014/main" id="{3F8CDB6A-8ED4-F09C-D7C3-A3C23F801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5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6322" name="Oval 337">
                <a:extLst>
                  <a:ext uri="{FF2B5EF4-FFF2-40B4-BE49-F238E27FC236}">
                    <a16:creationId xmlns:a16="http://schemas.microsoft.com/office/drawing/2014/main" id="{488E897B-DFD1-539B-AF11-505032415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9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6323" name="Oval 338">
                <a:extLst>
                  <a:ext uri="{FF2B5EF4-FFF2-40B4-BE49-F238E27FC236}">
                    <a16:creationId xmlns:a16="http://schemas.microsoft.com/office/drawing/2014/main" id="{CF85DD7B-E397-BB56-03FC-A26ED4E9E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6324" name="Oval 339">
                <a:extLst>
                  <a:ext uri="{FF2B5EF4-FFF2-40B4-BE49-F238E27FC236}">
                    <a16:creationId xmlns:a16="http://schemas.microsoft.com/office/drawing/2014/main" id="{4E72E143-E0BC-230B-A9E2-3C0CBD5C0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6325" name="Oval 340">
                <a:extLst>
                  <a:ext uri="{FF2B5EF4-FFF2-40B4-BE49-F238E27FC236}">
                    <a16:creationId xmlns:a16="http://schemas.microsoft.com/office/drawing/2014/main" id="{7DAA3EB0-A17D-F084-8BCA-41A7B22E3B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6326" name="Oval 341">
                <a:extLst>
                  <a:ext uri="{FF2B5EF4-FFF2-40B4-BE49-F238E27FC236}">
                    <a16:creationId xmlns:a16="http://schemas.microsoft.com/office/drawing/2014/main" id="{14B4CCEC-17DF-2DB9-70AE-17927421C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</p:grpSp>
      <p:grpSp>
        <p:nvGrpSpPr>
          <p:cNvPr id="1176939" name="Group 363">
            <a:extLst>
              <a:ext uri="{FF2B5EF4-FFF2-40B4-BE49-F238E27FC236}">
                <a16:creationId xmlns:a16="http://schemas.microsoft.com/office/drawing/2014/main" id="{9EDEC13B-CB76-34C4-CAFF-5EEFDDA0FC0E}"/>
              </a:ext>
            </a:extLst>
          </p:cNvPr>
          <p:cNvGrpSpPr>
            <a:grpSpLocks/>
          </p:cNvGrpSpPr>
          <p:nvPr/>
        </p:nvGrpSpPr>
        <p:grpSpPr bwMode="auto">
          <a:xfrm>
            <a:off x="5759450" y="3386138"/>
            <a:ext cx="3313113" cy="3287712"/>
            <a:chOff x="3628" y="2133"/>
            <a:chExt cx="2087" cy="2071"/>
          </a:xfrm>
        </p:grpSpPr>
        <p:sp>
          <p:nvSpPr>
            <p:cNvPr id="96266" name="Line 264">
              <a:extLst>
                <a:ext uri="{FF2B5EF4-FFF2-40B4-BE49-F238E27FC236}">
                  <a16:creationId xmlns:a16="http://schemas.microsoft.com/office/drawing/2014/main" id="{5A7FE7C9-EFBE-3608-4E59-7F654D4137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67" name="Line 265">
              <a:extLst>
                <a:ext uri="{FF2B5EF4-FFF2-40B4-BE49-F238E27FC236}">
                  <a16:creationId xmlns:a16="http://schemas.microsoft.com/office/drawing/2014/main" id="{D0AE9A39-9CAC-8971-A8F4-B682215D9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68" name="Line 266">
              <a:extLst>
                <a:ext uri="{FF2B5EF4-FFF2-40B4-BE49-F238E27FC236}">
                  <a16:creationId xmlns:a16="http://schemas.microsoft.com/office/drawing/2014/main" id="{F3703521-B45D-A916-1EC6-D1B0CE4BE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69" name="Line 267">
              <a:extLst>
                <a:ext uri="{FF2B5EF4-FFF2-40B4-BE49-F238E27FC236}">
                  <a16:creationId xmlns:a16="http://schemas.microsoft.com/office/drawing/2014/main" id="{2AA82DAF-AD40-E9B7-742E-E9347286AE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0" name="Line 268">
              <a:extLst>
                <a:ext uri="{FF2B5EF4-FFF2-40B4-BE49-F238E27FC236}">
                  <a16:creationId xmlns:a16="http://schemas.microsoft.com/office/drawing/2014/main" id="{D170AE97-FFA3-5437-F2B3-9F801A62F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1" name="Line 269">
              <a:extLst>
                <a:ext uri="{FF2B5EF4-FFF2-40B4-BE49-F238E27FC236}">
                  <a16:creationId xmlns:a16="http://schemas.microsoft.com/office/drawing/2014/main" id="{4A386188-98B2-D2CB-304A-2FB5282069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2" name="Line 270">
              <a:extLst>
                <a:ext uri="{FF2B5EF4-FFF2-40B4-BE49-F238E27FC236}">
                  <a16:creationId xmlns:a16="http://schemas.microsoft.com/office/drawing/2014/main" id="{CB7AD3D6-9D30-0540-49F5-9E345DC6D6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3" name="Line 271">
              <a:extLst>
                <a:ext uri="{FF2B5EF4-FFF2-40B4-BE49-F238E27FC236}">
                  <a16:creationId xmlns:a16="http://schemas.microsoft.com/office/drawing/2014/main" id="{6D297D54-D875-8253-4D5E-4D21D7443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4" name="Line 272">
              <a:extLst>
                <a:ext uri="{FF2B5EF4-FFF2-40B4-BE49-F238E27FC236}">
                  <a16:creationId xmlns:a16="http://schemas.microsoft.com/office/drawing/2014/main" id="{F4852C0A-C93A-E099-C45B-B77A66EFD90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107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5" name="Line 273">
              <a:extLst>
                <a:ext uri="{FF2B5EF4-FFF2-40B4-BE49-F238E27FC236}">
                  <a16:creationId xmlns:a16="http://schemas.microsoft.com/office/drawing/2014/main" id="{3F1DB188-40C4-50A4-2D87-1C7945B3273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334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6" name="Line 274">
              <a:extLst>
                <a:ext uri="{FF2B5EF4-FFF2-40B4-BE49-F238E27FC236}">
                  <a16:creationId xmlns:a16="http://schemas.microsoft.com/office/drawing/2014/main" id="{75B0ADF2-AE5F-7BC1-1DCF-56EAF64E8AF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561" y="325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7" name="Line 275">
              <a:extLst>
                <a:ext uri="{FF2B5EF4-FFF2-40B4-BE49-F238E27FC236}">
                  <a16:creationId xmlns:a16="http://schemas.microsoft.com/office/drawing/2014/main" id="{C7969111-BD33-0A7C-B701-178438E5F76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78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8" name="Line 276">
              <a:extLst>
                <a:ext uri="{FF2B5EF4-FFF2-40B4-BE49-F238E27FC236}">
                  <a16:creationId xmlns:a16="http://schemas.microsoft.com/office/drawing/2014/main" id="{13E11666-BC72-6DD8-C3B6-858B6DCFDF0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01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9" name="Line 277">
              <a:extLst>
                <a:ext uri="{FF2B5EF4-FFF2-40B4-BE49-F238E27FC236}">
                  <a16:creationId xmlns:a16="http://schemas.microsoft.com/office/drawing/2014/main" id="{FEFA7753-1ABB-66DB-4DD5-9223036ED51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241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0" name="Line 278">
              <a:extLst>
                <a:ext uri="{FF2B5EF4-FFF2-40B4-BE49-F238E27FC236}">
                  <a16:creationId xmlns:a16="http://schemas.microsoft.com/office/drawing/2014/main" id="{095031ED-43D0-97FA-D005-069A3D4EC2E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46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1" name="Line 279">
              <a:extLst>
                <a:ext uri="{FF2B5EF4-FFF2-40B4-BE49-F238E27FC236}">
                  <a16:creationId xmlns:a16="http://schemas.microsoft.com/office/drawing/2014/main" id="{BA3D86F2-7ECA-A6F7-F396-636C90C46A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69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2" name="Line 280">
              <a:extLst>
                <a:ext uri="{FF2B5EF4-FFF2-40B4-BE49-F238E27FC236}">
                  <a16:creationId xmlns:a16="http://schemas.microsoft.com/office/drawing/2014/main" id="{0BCA1D99-DFD4-0508-B124-5C1D0B5993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3" name="Line 281">
              <a:extLst>
                <a:ext uri="{FF2B5EF4-FFF2-40B4-BE49-F238E27FC236}">
                  <a16:creationId xmlns:a16="http://schemas.microsoft.com/office/drawing/2014/main" id="{06EA79ED-BBC6-CC97-05A3-40A3186D1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4" name="Line 282">
              <a:extLst>
                <a:ext uri="{FF2B5EF4-FFF2-40B4-BE49-F238E27FC236}">
                  <a16:creationId xmlns:a16="http://schemas.microsoft.com/office/drawing/2014/main" id="{152F3DF2-5C8B-0441-71CF-009A5AD566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5" name="Line 283">
              <a:extLst>
                <a:ext uri="{FF2B5EF4-FFF2-40B4-BE49-F238E27FC236}">
                  <a16:creationId xmlns:a16="http://schemas.microsoft.com/office/drawing/2014/main" id="{7CA3171C-81B3-5F78-2B1D-9789CE2D7B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6" name="Line 284">
              <a:extLst>
                <a:ext uri="{FF2B5EF4-FFF2-40B4-BE49-F238E27FC236}">
                  <a16:creationId xmlns:a16="http://schemas.microsoft.com/office/drawing/2014/main" id="{48BC98F2-2EB1-25B4-60BE-7BF8BAEC88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7" name="Line 285">
              <a:extLst>
                <a:ext uri="{FF2B5EF4-FFF2-40B4-BE49-F238E27FC236}">
                  <a16:creationId xmlns:a16="http://schemas.microsoft.com/office/drawing/2014/main" id="{19A23E79-2F43-6D19-4C3E-8072651CA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8" name="Line 286">
              <a:extLst>
                <a:ext uri="{FF2B5EF4-FFF2-40B4-BE49-F238E27FC236}">
                  <a16:creationId xmlns:a16="http://schemas.microsoft.com/office/drawing/2014/main" id="{84518D19-37B5-008E-EDC5-033484EB75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9" name="Line 287">
              <a:extLst>
                <a:ext uri="{FF2B5EF4-FFF2-40B4-BE49-F238E27FC236}">
                  <a16:creationId xmlns:a16="http://schemas.microsoft.com/office/drawing/2014/main" id="{2E465E94-7C0E-33A9-483C-98C07D7EE6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0" name="Line 288">
              <a:extLst>
                <a:ext uri="{FF2B5EF4-FFF2-40B4-BE49-F238E27FC236}">
                  <a16:creationId xmlns:a16="http://schemas.microsoft.com/office/drawing/2014/main" id="{5B70C702-14B8-2242-B616-0D49B274B3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992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1" name="Line 289">
              <a:extLst>
                <a:ext uri="{FF2B5EF4-FFF2-40B4-BE49-F238E27FC236}">
                  <a16:creationId xmlns:a16="http://schemas.microsoft.com/office/drawing/2014/main" id="{937AAD28-F815-B948-AE1C-CA84298BF49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219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2" name="Line 290">
              <a:extLst>
                <a:ext uri="{FF2B5EF4-FFF2-40B4-BE49-F238E27FC236}">
                  <a16:creationId xmlns:a16="http://schemas.microsoft.com/office/drawing/2014/main" id="{58B913E8-3188-1DD7-F8A7-B55C4FE0F2C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44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3" name="Line 291">
              <a:extLst>
                <a:ext uri="{FF2B5EF4-FFF2-40B4-BE49-F238E27FC236}">
                  <a16:creationId xmlns:a16="http://schemas.microsoft.com/office/drawing/2014/main" id="{23F210E6-3BEC-74B8-DD66-04CA9FDAF75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67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4" name="Line 292">
              <a:extLst>
                <a:ext uri="{FF2B5EF4-FFF2-40B4-BE49-F238E27FC236}">
                  <a16:creationId xmlns:a16="http://schemas.microsoft.com/office/drawing/2014/main" id="{C46DC4EC-A06B-6D45-A6D5-42DF76D9F1C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90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5" name="Line 293">
              <a:extLst>
                <a:ext uri="{FF2B5EF4-FFF2-40B4-BE49-F238E27FC236}">
                  <a16:creationId xmlns:a16="http://schemas.microsoft.com/office/drawing/2014/main" id="{79153145-5EF4-9585-0581-1E383652ACD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12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6" name="Line 294">
              <a:extLst>
                <a:ext uri="{FF2B5EF4-FFF2-40B4-BE49-F238E27FC236}">
                  <a16:creationId xmlns:a16="http://schemas.microsoft.com/office/drawing/2014/main" id="{FA21B7A4-F6C7-3C55-B9BE-F9BCE4C16DA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35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7" name="Line 295">
              <a:extLst>
                <a:ext uri="{FF2B5EF4-FFF2-40B4-BE49-F238E27FC236}">
                  <a16:creationId xmlns:a16="http://schemas.microsoft.com/office/drawing/2014/main" id="{B51A2740-2A96-85F3-0D00-78AB18F84E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58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96298" name="Group 344">
              <a:extLst>
                <a:ext uri="{FF2B5EF4-FFF2-40B4-BE49-F238E27FC236}">
                  <a16:creationId xmlns:a16="http://schemas.microsoft.com/office/drawing/2014/main" id="{F65BE4C2-8534-4E0D-C5CF-925041221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8" y="2133"/>
              <a:ext cx="2087" cy="2071"/>
              <a:chOff x="544" y="2154"/>
              <a:chExt cx="2087" cy="2071"/>
            </a:xfrm>
          </p:grpSpPr>
          <p:grpSp>
            <p:nvGrpSpPr>
              <p:cNvPr id="96299" name="Group 345">
                <a:extLst>
                  <a:ext uri="{FF2B5EF4-FFF2-40B4-BE49-F238E27FC236}">
                    <a16:creationId xmlns:a16="http://schemas.microsoft.com/office/drawing/2014/main" id="{BA618A28-3227-9FF5-014C-52EC67B771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4" y="2456"/>
                <a:ext cx="182" cy="1769"/>
                <a:chOff x="1270" y="2245"/>
                <a:chExt cx="182" cy="1769"/>
              </a:xfrm>
            </p:grpSpPr>
            <p:sp>
              <p:nvSpPr>
                <p:cNvPr id="96309" name="Oval 346">
                  <a:extLst>
                    <a:ext uri="{FF2B5EF4-FFF2-40B4-BE49-F238E27FC236}">
                      <a16:creationId xmlns:a16="http://schemas.microsoft.com/office/drawing/2014/main" id="{D8068E28-B891-97C5-D953-32DC4C3392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833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96310" name="Oval 347">
                  <a:extLst>
                    <a:ext uri="{FF2B5EF4-FFF2-40B4-BE49-F238E27FC236}">
                      <a16:creationId xmlns:a16="http://schemas.microsoft.com/office/drawing/2014/main" id="{2BB1B1EE-EE99-032A-7433-8CB469F22C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06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96311" name="Oval 348">
                  <a:extLst>
                    <a:ext uri="{FF2B5EF4-FFF2-40B4-BE49-F238E27FC236}">
                      <a16:creationId xmlns:a16="http://schemas.microsoft.com/office/drawing/2014/main" id="{EBF0B0C5-507C-B59D-F3A7-C0C96BFF4B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37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96312" name="Oval 349">
                  <a:extLst>
                    <a:ext uri="{FF2B5EF4-FFF2-40B4-BE49-F238E27FC236}">
                      <a16:creationId xmlns:a16="http://schemas.microsoft.com/office/drawing/2014/main" id="{D83EB26E-E91C-5106-FF7D-E0D8F83587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15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96313" name="Oval 350">
                  <a:extLst>
                    <a:ext uri="{FF2B5EF4-FFF2-40B4-BE49-F238E27FC236}">
                      <a16:creationId xmlns:a16="http://schemas.microsoft.com/office/drawing/2014/main" id="{3D7AE810-A7AB-B33F-9108-124555C63E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92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96314" name="Oval 351">
                  <a:extLst>
                    <a:ext uri="{FF2B5EF4-FFF2-40B4-BE49-F238E27FC236}">
                      <a16:creationId xmlns:a16="http://schemas.microsoft.com/office/drawing/2014/main" id="{668CE8DC-0C99-A9AF-362A-1B4D65AF4F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69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96315" name="Oval 352">
                  <a:extLst>
                    <a:ext uri="{FF2B5EF4-FFF2-40B4-BE49-F238E27FC236}">
                      <a16:creationId xmlns:a16="http://schemas.microsoft.com/office/drawing/2014/main" id="{224FED89-E7BE-0A8F-1051-33E9170E15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47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6316" name="Oval 353">
                  <a:extLst>
                    <a:ext uri="{FF2B5EF4-FFF2-40B4-BE49-F238E27FC236}">
                      <a16:creationId xmlns:a16="http://schemas.microsoft.com/office/drawing/2014/main" id="{D9B1A568-09F3-0E37-2D35-2E31CB0CC0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24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96300" name="Group 354">
                <a:extLst>
                  <a:ext uri="{FF2B5EF4-FFF2-40B4-BE49-F238E27FC236}">
                    <a16:creationId xmlns:a16="http://schemas.microsoft.com/office/drawing/2014/main" id="{D1DCE7BE-1FA0-AA0D-2755-0E4C5FD6DA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1" y="2154"/>
                <a:ext cx="1770" cy="182"/>
                <a:chOff x="861" y="2154"/>
                <a:chExt cx="1770" cy="182"/>
              </a:xfrm>
            </p:grpSpPr>
            <p:sp>
              <p:nvSpPr>
                <p:cNvPr id="96301" name="Oval 355">
                  <a:extLst>
                    <a:ext uri="{FF2B5EF4-FFF2-40B4-BE49-F238E27FC236}">
                      <a16:creationId xmlns:a16="http://schemas.microsoft.com/office/drawing/2014/main" id="{DBEF672D-2809-8942-82BB-7ECE3842E2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96302" name="Oval 356">
                  <a:extLst>
                    <a:ext uri="{FF2B5EF4-FFF2-40B4-BE49-F238E27FC236}">
                      <a16:creationId xmlns:a16="http://schemas.microsoft.com/office/drawing/2014/main" id="{E0FBC995-22E2-E4DD-1F6F-AE6F267AF3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96303" name="Oval 357">
                  <a:extLst>
                    <a:ext uri="{FF2B5EF4-FFF2-40B4-BE49-F238E27FC236}">
                      <a16:creationId xmlns:a16="http://schemas.microsoft.com/office/drawing/2014/main" id="{C8FF2216-1497-EDD0-1536-DA68322BC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95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96304" name="Oval 358">
                  <a:extLst>
                    <a:ext uri="{FF2B5EF4-FFF2-40B4-BE49-F238E27FC236}">
                      <a16:creationId xmlns:a16="http://schemas.microsoft.com/office/drawing/2014/main" id="{C0F9DD84-8EA7-130F-6BEE-93DABE3BD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96305" name="Oval 359">
                  <a:extLst>
                    <a:ext uri="{FF2B5EF4-FFF2-40B4-BE49-F238E27FC236}">
                      <a16:creationId xmlns:a16="http://schemas.microsoft.com/office/drawing/2014/main" id="{8CFCE4B1-DC39-6B01-A8BB-8AC4572F3F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4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96306" name="Oval 360">
                  <a:extLst>
                    <a:ext uri="{FF2B5EF4-FFF2-40B4-BE49-F238E27FC236}">
                      <a16:creationId xmlns:a16="http://schemas.microsoft.com/office/drawing/2014/main" id="{EF533AAC-CDE4-7A6B-A651-2FC22BBE67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5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96307" name="Oval 361">
                  <a:extLst>
                    <a:ext uri="{FF2B5EF4-FFF2-40B4-BE49-F238E27FC236}">
                      <a16:creationId xmlns:a16="http://schemas.microsoft.com/office/drawing/2014/main" id="{B73404FB-57D8-CD14-1273-2D9EDC75A9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6308" name="Oval 362">
                  <a:extLst>
                    <a:ext uri="{FF2B5EF4-FFF2-40B4-BE49-F238E27FC236}">
                      <a16:creationId xmlns:a16="http://schemas.microsoft.com/office/drawing/2014/main" id="{51B6658D-177E-607C-AC1C-14C328D704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1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6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6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7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6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6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7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7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7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6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76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76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6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76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7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94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>
            <a:extLst>
              <a:ext uri="{FF2B5EF4-FFF2-40B4-BE49-F238E27FC236}">
                <a16:creationId xmlns:a16="http://schemas.microsoft.com/office/drawing/2014/main" id="{D742CE92-0CE2-2B45-ED4D-CE80ADD92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8306" name="Rectangle 3">
            <a:extLst>
              <a:ext uri="{FF2B5EF4-FFF2-40B4-BE49-F238E27FC236}">
                <a16:creationId xmlns:a16="http://schemas.microsoft.com/office/drawing/2014/main" id="{7D707C65-1808-1519-62B3-C8FF955A35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900" y="684213"/>
            <a:ext cx="9720263" cy="2528384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Networks, a.k.a.</a:t>
            </a:r>
          </a:p>
          <a:p>
            <a:pPr marL="525462" lvl="1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 dirty="0">
                <a:solidFill>
                  <a:schemeClr val="accent2"/>
                </a:solidFill>
              </a:rPr>
              <a:t> Multistage interconnection networks (MINs)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Network split into several stages consisting of crossbars =&gt; </a:t>
            </a:r>
            <a:r>
              <a:rPr lang="en-GB" altLang="nb-NO" sz="2000" i="1" dirty="0">
                <a:solidFill>
                  <a:schemeClr val="accent2"/>
                </a:solidFill>
              </a:rPr>
              <a:t>k</a:t>
            </a:r>
            <a:r>
              <a:rPr lang="en-GB" altLang="nb-NO" sz="2000" dirty="0">
                <a:solidFill>
                  <a:schemeClr val="accent2"/>
                </a:solidFill>
              </a:rPr>
              <a:t> x </a:t>
            </a:r>
            <a:r>
              <a:rPr lang="en-GB" altLang="nb-NO" sz="2000" i="1" dirty="0">
                <a:solidFill>
                  <a:schemeClr val="accent2"/>
                </a:solidFill>
              </a:rPr>
              <a:t>k</a:t>
            </a:r>
            <a:r>
              <a:rPr lang="en-GB" altLang="nb-NO" sz="2000" dirty="0">
                <a:solidFill>
                  <a:schemeClr val="accent2"/>
                </a:solidFill>
              </a:rPr>
              <a:t> switches</a:t>
            </a:r>
            <a:endParaRPr lang="en-GB" altLang="nb-NO" sz="2000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Complexity grows as </a:t>
            </a:r>
            <a:r>
              <a:rPr lang="en-GB" altLang="nb-NO" sz="2000" dirty="0">
                <a:solidFill>
                  <a:schemeClr val="accent2"/>
                </a:solidFill>
              </a:rPr>
              <a:t>O(</a:t>
            </a:r>
            <a:r>
              <a:rPr lang="en-GB" altLang="nb-NO" sz="2000" i="1" dirty="0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 × </a:t>
            </a:r>
            <a:r>
              <a:rPr lang="en-GB" altLang="nb-NO" sz="2000" dirty="0" err="1">
                <a:solidFill>
                  <a:schemeClr val="accent2"/>
                </a:solidFill>
              </a:rPr>
              <a:t>log</a:t>
            </a:r>
            <a:r>
              <a:rPr lang="en-GB" altLang="nb-NO" sz="2000" i="1" baseline="-33000" dirty="0" err="1">
                <a:solidFill>
                  <a:schemeClr val="accent2"/>
                </a:solidFill>
              </a:rPr>
              <a:t>k</a:t>
            </a:r>
            <a:r>
              <a:rPr lang="en-GB" altLang="nb-NO" sz="2000" i="1" dirty="0" err="1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),</a:t>
            </a:r>
            <a:r>
              <a:rPr lang="en-GB" altLang="nb-NO" sz="2000" dirty="0"/>
              <a:t> where </a:t>
            </a:r>
            <a:r>
              <a:rPr lang="en-GB" altLang="nb-NO" sz="2000" i="1" dirty="0"/>
              <a:t>N</a:t>
            </a:r>
            <a:r>
              <a:rPr lang="en-GB" altLang="nb-NO" sz="2000" dirty="0"/>
              <a:t> is # of end (compute) nodes, with </a:t>
            </a:r>
            <a:r>
              <a:rPr lang="en-GB" altLang="nb-NO" sz="2000" dirty="0" err="1">
                <a:solidFill>
                  <a:schemeClr val="accent2"/>
                </a:solidFill>
              </a:rPr>
              <a:t>log</a:t>
            </a:r>
            <a:r>
              <a:rPr lang="en-GB" altLang="nb-NO" sz="2000" i="1" baseline="-33000" dirty="0" err="1">
                <a:solidFill>
                  <a:schemeClr val="accent2"/>
                </a:solidFill>
              </a:rPr>
              <a:t>k</a:t>
            </a:r>
            <a:r>
              <a:rPr lang="en-GB" altLang="nb-NO" sz="2000" i="1" dirty="0" err="1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 </a:t>
            </a:r>
            <a:r>
              <a:rPr lang="en-GB" altLang="nb-NO" sz="2000" dirty="0"/>
              <a:t>switch stages, each with </a:t>
            </a:r>
            <a:r>
              <a:rPr lang="en-GB" altLang="nb-NO" sz="2000" i="1" dirty="0"/>
              <a:t>N/k</a:t>
            </a:r>
            <a:r>
              <a:rPr lang="en-GB" altLang="nb-NO" sz="2000" dirty="0"/>
              <a:t> switches, and the total number of switches is </a:t>
            </a:r>
            <a:r>
              <a:rPr lang="en-GB" altLang="nb-NO" sz="2000" i="1" dirty="0">
                <a:solidFill>
                  <a:schemeClr val="accent2"/>
                </a:solidFill>
              </a:rPr>
              <a:t>N/k</a:t>
            </a:r>
            <a:r>
              <a:rPr lang="en-GB" altLang="nb-NO" sz="2000" dirty="0">
                <a:solidFill>
                  <a:schemeClr val="accent2"/>
                </a:solidFill>
              </a:rPr>
              <a:t>(</a:t>
            </a:r>
            <a:r>
              <a:rPr lang="en-GB" altLang="nb-NO" sz="2000" dirty="0" err="1">
                <a:solidFill>
                  <a:schemeClr val="accent2"/>
                </a:solidFill>
              </a:rPr>
              <a:t>log</a:t>
            </a:r>
            <a:r>
              <a:rPr lang="en-GB" altLang="nb-NO" sz="2000" i="1" baseline="-33000" dirty="0" err="1">
                <a:solidFill>
                  <a:schemeClr val="accent2"/>
                </a:solidFill>
              </a:rPr>
              <a:t>k</a:t>
            </a:r>
            <a:r>
              <a:rPr lang="en-GB" altLang="nb-NO" sz="2000" i="1" dirty="0" err="1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)</a:t>
            </a:r>
            <a:endParaRPr lang="en-GB" altLang="nb-NO" sz="2000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Inter-stage connections represented by a set of permutation functions</a:t>
            </a:r>
          </a:p>
        </p:txBody>
      </p:sp>
      <p:sp>
        <p:nvSpPr>
          <p:cNvPr id="98307" name="Plassholder for dato 3">
            <a:extLst>
              <a:ext uri="{FF2B5EF4-FFF2-40B4-BE49-F238E27FC236}">
                <a16:creationId xmlns:a16="http://schemas.microsoft.com/office/drawing/2014/main" id="{4A25C31E-C9E5-1208-6F80-4EAB917B475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A20A5CB-A0EF-5B49-826D-CCC8F8636F4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78629" name="Text Box 5">
            <a:extLst>
              <a:ext uri="{FF2B5EF4-FFF2-40B4-BE49-F238E27FC236}">
                <a16:creationId xmlns:a16="http://schemas.microsoft.com/office/drawing/2014/main" id="{A98BEBBE-E3FF-6DBB-9D51-B920251A4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6946900"/>
            <a:ext cx="4914900" cy="34448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accent2"/>
                </a:solidFill>
              </a:rPr>
              <a:t>Omega</a:t>
            </a:r>
            <a:r>
              <a:rPr lang="en-GB" altLang="nb-NO" sz="1800">
                <a:solidFill>
                  <a:schemeClr val="tx1"/>
                </a:solidFill>
              </a:rPr>
              <a:t> topology, perfect-shuffle exchange</a:t>
            </a:r>
          </a:p>
        </p:txBody>
      </p:sp>
      <p:grpSp>
        <p:nvGrpSpPr>
          <p:cNvPr id="1178741" name="Group 117">
            <a:extLst>
              <a:ext uri="{FF2B5EF4-FFF2-40B4-BE49-F238E27FC236}">
                <a16:creationId xmlns:a16="http://schemas.microsoft.com/office/drawing/2014/main" id="{7FC38C9B-AD3E-CB23-D450-E7DD54DAAB92}"/>
              </a:ext>
            </a:extLst>
          </p:cNvPr>
          <p:cNvGrpSpPr>
            <a:grpSpLocks/>
          </p:cNvGrpSpPr>
          <p:nvPr/>
        </p:nvGrpSpPr>
        <p:grpSpPr bwMode="auto">
          <a:xfrm>
            <a:off x="3527425" y="3878263"/>
            <a:ext cx="3025775" cy="2808287"/>
            <a:chOff x="2222" y="2262"/>
            <a:chExt cx="1906" cy="1769"/>
          </a:xfrm>
        </p:grpSpPr>
        <p:sp>
          <p:nvSpPr>
            <p:cNvPr id="98401" name="Rectangle 31">
              <a:extLst>
                <a:ext uri="{FF2B5EF4-FFF2-40B4-BE49-F238E27FC236}">
                  <a16:creationId xmlns:a16="http://schemas.microsoft.com/office/drawing/2014/main" id="{F5D003E0-D042-F560-034B-2EB94942A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2" name="Rectangle 32">
              <a:extLst>
                <a:ext uri="{FF2B5EF4-FFF2-40B4-BE49-F238E27FC236}">
                  <a16:creationId xmlns:a16="http://schemas.microsoft.com/office/drawing/2014/main" id="{F0C089D3-126F-692F-19CB-49FE12F0F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3" name="Rectangle 33">
              <a:extLst>
                <a:ext uri="{FF2B5EF4-FFF2-40B4-BE49-F238E27FC236}">
                  <a16:creationId xmlns:a16="http://schemas.microsoft.com/office/drawing/2014/main" id="{165D2FF9-F114-2C60-E206-3C174F187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4" name="Rectangle 34">
              <a:extLst>
                <a:ext uri="{FF2B5EF4-FFF2-40B4-BE49-F238E27FC236}">
                  <a16:creationId xmlns:a16="http://schemas.microsoft.com/office/drawing/2014/main" id="{ACB3F884-2344-021B-20A4-062F0AE68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5" name="Rectangle 35">
              <a:extLst>
                <a:ext uri="{FF2B5EF4-FFF2-40B4-BE49-F238E27FC236}">
                  <a16:creationId xmlns:a16="http://schemas.microsoft.com/office/drawing/2014/main" id="{DAB7AAE1-6F68-DF0F-52EC-F8B53D3EA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6" name="Rectangle 36">
              <a:extLst>
                <a:ext uri="{FF2B5EF4-FFF2-40B4-BE49-F238E27FC236}">
                  <a16:creationId xmlns:a16="http://schemas.microsoft.com/office/drawing/2014/main" id="{EA157B04-455F-098A-8330-2C7BD7823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7" name="Rectangle 37">
              <a:extLst>
                <a:ext uri="{FF2B5EF4-FFF2-40B4-BE49-F238E27FC236}">
                  <a16:creationId xmlns:a16="http://schemas.microsoft.com/office/drawing/2014/main" id="{CDE81482-F9BB-533E-D6DE-5F9978A65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8" name="Rectangle 38">
              <a:extLst>
                <a:ext uri="{FF2B5EF4-FFF2-40B4-BE49-F238E27FC236}">
                  <a16:creationId xmlns:a16="http://schemas.microsoft.com/office/drawing/2014/main" id="{5AA2B274-E0D8-2CD2-0257-A24993B1D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9" name="Rectangle 39">
              <a:extLst>
                <a:ext uri="{FF2B5EF4-FFF2-40B4-BE49-F238E27FC236}">
                  <a16:creationId xmlns:a16="http://schemas.microsoft.com/office/drawing/2014/main" id="{63E7D950-7C48-5B66-E2D2-BE3601775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10" name="Rectangle 40">
              <a:extLst>
                <a:ext uri="{FF2B5EF4-FFF2-40B4-BE49-F238E27FC236}">
                  <a16:creationId xmlns:a16="http://schemas.microsoft.com/office/drawing/2014/main" id="{613A7148-2706-6CD2-F14E-51DBAA0A6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11" name="Rectangle 41">
              <a:extLst>
                <a:ext uri="{FF2B5EF4-FFF2-40B4-BE49-F238E27FC236}">
                  <a16:creationId xmlns:a16="http://schemas.microsoft.com/office/drawing/2014/main" id="{A503923F-909C-3268-87A8-E370E27E0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12" name="Rectangle 42">
              <a:extLst>
                <a:ext uri="{FF2B5EF4-FFF2-40B4-BE49-F238E27FC236}">
                  <a16:creationId xmlns:a16="http://schemas.microsoft.com/office/drawing/2014/main" id="{ABE8D5D2-5A2E-F21A-9675-BF7F53FD9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178745" name="Group 121">
            <a:extLst>
              <a:ext uri="{FF2B5EF4-FFF2-40B4-BE49-F238E27FC236}">
                <a16:creationId xmlns:a16="http://schemas.microsoft.com/office/drawing/2014/main" id="{5D5A040A-F589-0854-0311-E62DD971B226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4021138"/>
            <a:ext cx="217488" cy="2520950"/>
            <a:chOff x="4128" y="2352"/>
            <a:chExt cx="137" cy="1588"/>
          </a:xfrm>
        </p:grpSpPr>
        <p:sp>
          <p:nvSpPr>
            <p:cNvPr id="98393" name="Line 43">
              <a:extLst>
                <a:ext uri="{FF2B5EF4-FFF2-40B4-BE49-F238E27FC236}">
                  <a16:creationId xmlns:a16="http://schemas.microsoft.com/office/drawing/2014/main" id="{D52CFBBF-1846-82F2-F914-C62414D92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352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4" name="Line 44">
              <a:extLst>
                <a:ext uri="{FF2B5EF4-FFF2-40B4-BE49-F238E27FC236}">
                  <a16:creationId xmlns:a16="http://schemas.microsoft.com/office/drawing/2014/main" id="{4F5C7DEF-819A-477E-5EE2-56A38AE230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579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5" name="Line 45">
              <a:extLst>
                <a:ext uri="{FF2B5EF4-FFF2-40B4-BE49-F238E27FC236}">
                  <a16:creationId xmlns:a16="http://schemas.microsoft.com/office/drawing/2014/main" id="{C2B20330-822B-9E98-E21E-7B95015EE4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0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6" name="Line 46">
              <a:extLst>
                <a:ext uri="{FF2B5EF4-FFF2-40B4-BE49-F238E27FC236}">
                  <a16:creationId xmlns:a16="http://schemas.microsoft.com/office/drawing/2014/main" id="{4CA6497F-9AD6-B4BF-34B8-328F9B689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03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7" name="Line 47">
              <a:extLst>
                <a:ext uri="{FF2B5EF4-FFF2-40B4-BE49-F238E27FC236}">
                  <a16:creationId xmlns:a16="http://schemas.microsoft.com/office/drawing/2014/main" id="{ED4DC83C-106E-9941-26FF-3AF617254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26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8" name="Line 48">
              <a:extLst>
                <a:ext uri="{FF2B5EF4-FFF2-40B4-BE49-F238E27FC236}">
                  <a16:creationId xmlns:a16="http://schemas.microsoft.com/office/drawing/2014/main" id="{21B16F4B-CDB3-F177-D4A9-C3B80EB177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48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9" name="Line 49">
              <a:extLst>
                <a:ext uri="{FF2B5EF4-FFF2-40B4-BE49-F238E27FC236}">
                  <a16:creationId xmlns:a16="http://schemas.microsoft.com/office/drawing/2014/main" id="{6095E578-A0DC-7760-A482-ACB75A4DA9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71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400" name="Line 50">
              <a:extLst>
                <a:ext uri="{FF2B5EF4-FFF2-40B4-BE49-F238E27FC236}">
                  <a16:creationId xmlns:a16="http://schemas.microsoft.com/office/drawing/2014/main" id="{25AE2DD3-BC6C-9B8A-E576-A266011D0B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94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8742" name="Group 118">
            <a:extLst>
              <a:ext uri="{FF2B5EF4-FFF2-40B4-BE49-F238E27FC236}">
                <a16:creationId xmlns:a16="http://schemas.microsoft.com/office/drawing/2014/main" id="{9766D5EA-17B6-5ACA-4A57-2B7E359A601C}"/>
              </a:ext>
            </a:extLst>
          </p:cNvPr>
          <p:cNvGrpSpPr>
            <a:grpSpLocks/>
          </p:cNvGrpSpPr>
          <p:nvPr/>
        </p:nvGrpSpPr>
        <p:grpSpPr bwMode="auto">
          <a:xfrm>
            <a:off x="2665413" y="4021138"/>
            <a:ext cx="863600" cy="2520950"/>
            <a:chOff x="1679" y="2352"/>
            <a:chExt cx="544" cy="1588"/>
          </a:xfrm>
        </p:grpSpPr>
        <p:sp>
          <p:nvSpPr>
            <p:cNvPr id="98373" name="Line 51">
              <a:extLst>
                <a:ext uri="{FF2B5EF4-FFF2-40B4-BE49-F238E27FC236}">
                  <a16:creationId xmlns:a16="http://schemas.microsoft.com/office/drawing/2014/main" id="{7D8689D0-4F3A-D040-94CB-C8F5A8B088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352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4" name="Line 52">
              <a:extLst>
                <a:ext uri="{FF2B5EF4-FFF2-40B4-BE49-F238E27FC236}">
                  <a16:creationId xmlns:a16="http://schemas.microsoft.com/office/drawing/2014/main" id="{7E8302AE-BA4C-D51A-ABA5-2D79276EAE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5" name="Line 59">
              <a:extLst>
                <a:ext uri="{FF2B5EF4-FFF2-40B4-BE49-F238E27FC236}">
                  <a16:creationId xmlns:a16="http://schemas.microsoft.com/office/drawing/2014/main" id="{ABF04A46-E44E-7C79-E161-4AD83776B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6" name="Line 60">
              <a:extLst>
                <a:ext uri="{FF2B5EF4-FFF2-40B4-BE49-F238E27FC236}">
                  <a16:creationId xmlns:a16="http://schemas.microsoft.com/office/drawing/2014/main" id="{F93CDA99-BB1B-AEAA-4ED9-C7E6F4C629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7" name="Line 61">
              <a:extLst>
                <a:ext uri="{FF2B5EF4-FFF2-40B4-BE49-F238E27FC236}">
                  <a16:creationId xmlns:a16="http://schemas.microsoft.com/office/drawing/2014/main" id="{14F61D3E-A863-ECFE-E117-25B6FFD6A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8" name="Line 62">
              <a:extLst>
                <a:ext uri="{FF2B5EF4-FFF2-40B4-BE49-F238E27FC236}">
                  <a16:creationId xmlns:a16="http://schemas.microsoft.com/office/drawing/2014/main" id="{C0E6DF2A-6994-B245-CC08-55B5ACD24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9" name="Line 63">
              <a:extLst>
                <a:ext uri="{FF2B5EF4-FFF2-40B4-BE49-F238E27FC236}">
                  <a16:creationId xmlns:a16="http://schemas.microsoft.com/office/drawing/2014/main" id="{EFA8ACD3-20A5-366F-868A-A80DA5B3EE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0" name="Line 64">
              <a:extLst>
                <a:ext uri="{FF2B5EF4-FFF2-40B4-BE49-F238E27FC236}">
                  <a16:creationId xmlns:a16="http://schemas.microsoft.com/office/drawing/2014/main" id="{6EC0C7AE-E5A4-83F6-ACA0-D4CC040A37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1" name="Line 90">
              <a:extLst>
                <a:ext uri="{FF2B5EF4-FFF2-40B4-BE49-F238E27FC236}">
                  <a16:creationId xmlns:a16="http://schemas.microsoft.com/office/drawing/2014/main" id="{9D739666-862A-62B4-2C1A-11B8B6CCE4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2" name="Line 91">
              <a:extLst>
                <a:ext uri="{FF2B5EF4-FFF2-40B4-BE49-F238E27FC236}">
                  <a16:creationId xmlns:a16="http://schemas.microsoft.com/office/drawing/2014/main" id="{E2A131A3-39FF-572E-935E-78F1DBADE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3" name="Line 92">
              <a:extLst>
                <a:ext uri="{FF2B5EF4-FFF2-40B4-BE49-F238E27FC236}">
                  <a16:creationId xmlns:a16="http://schemas.microsoft.com/office/drawing/2014/main" id="{1002D4CE-CE60-42B3-7CFF-C401E008FB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4" name="Line 93">
              <a:extLst>
                <a:ext uri="{FF2B5EF4-FFF2-40B4-BE49-F238E27FC236}">
                  <a16:creationId xmlns:a16="http://schemas.microsoft.com/office/drawing/2014/main" id="{2908A72B-D1C1-6D02-BABD-163708437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5" name="Line 94">
              <a:extLst>
                <a:ext uri="{FF2B5EF4-FFF2-40B4-BE49-F238E27FC236}">
                  <a16:creationId xmlns:a16="http://schemas.microsoft.com/office/drawing/2014/main" id="{E8012091-E094-E2A6-B34D-8E408E7985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6" name="Line 95">
              <a:extLst>
                <a:ext uri="{FF2B5EF4-FFF2-40B4-BE49-F238E27FC236}">
                  <a16:creationId xmlns:a16="http://schemas.microsoft.com/office/drawing/2014/main" id="{7F11B89D-3393-6715-D859-ACAFFFCB18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7" name="Line 96">
              <a:extLst>
                <a:ext uri="{FF2B5EF4-FFF2-40B4-BE49-F238E27FC236}">
                  <a16:creationId xmlns:a16="http://schemas.microsoft.com/office/drawing/2014/main" id="{BD036EFF-618A-D8C4-CCAF-298616FF1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8" name="Line 99">
              <a:extLst>
                <a:ext uri="{FF2B5EF4-FFF2-40B4-BE49-F238E27FC236}">
                  <a16:creationId xmlns:a16="http://schemas.microsoft.com/office/drawing/2014/main" id="{F6E8A736-6A96-4D12-6B23-475025302D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9" name="Line 102">
              <a:extLst>
                <a:ext uri="{FF2B5EF4-FFF2-40B4-BE49-F238E27FC236}">
                  <a16:creationId xmlns:a16="http://schemas.microsoft.com/office/drawing/2014/main" id="{02CD894E-D4FB-D8E9-4B67-BEAC6C6422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0" name="Line 105">
              <a:extLst>
                <a:ext uri="{FF2B5EF4-FFF2-40B4-BE49-F238E27FC236}">
                  <a16:creationId xmlns:a16="http://schemas.microsoft.com/office/drawing/2014/main" id="{32BDB91C-0083-9068-5457-6A76CB9E95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032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1" name="Line 108">
              <a:extLst>
                <a:ext uri="{FF2B5EF4-FFF2-40B4-BE49-F238E27FC236}">
                  <a16:creationId xmlns:a16="http://schemas.microsoft.com/office/drawing/2014/main" id="{39B5E751-321C-32BA-4B80-34581D27EC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3032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2" name="Line 111">
              <a:extLst>
                <a:ext uri="{FF2B5EF4-FFF2-40B4-BE49-F238E27FC236}">
                  <a16:creationId xmlns:a16="http://schemas.microsoft.com/office/drawing/2014/main" id="{092C7648-D17A-2EFA-FF52-3305017294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8743" name="Group 119">
            <a:extLst>
              <a:ext uri="{FF2B5EF4-FFF2-40B4-BE49-F238E27FC236}">
                <a16:creationId xmlns:a16="http://schemas.microsoft.com/office/drawing/2014/main" id="{457B0CBB-99B8-141F-3308-E79CC78B5A73}"/>
              </a:ext>
            </a:extLst>
          </p:cNvPr>
          <p:cNvGrpSpPr>
            <a:grpSpLocks/>
          </p:cNvGrpSpPr>
          <p:nvPr/>
        </p:nvGrpSpPr>
        <p:grpSpPr bwMode="auto">
          <a:xfrm>
            <a:off x="3959225" y="4021138"/>
            <a:ext cx="865188" cy="2520950"/>
            <a:chOff x="2494" y="2352"/>
            <a:chExt cx="545" cy="1588"/>
          </a:xfrm>
        </p:grpSpPr>
        <p:sp>
          <p:nvSpPr>
            <p:cNvPr id="98353" name="Line 53">
              <a:extLst>
                <a:ext uri="{FF2B5EF4-FFF2-40B4-BE49-F238E27FC236}">
                  <a16:creationId xmlns:a16="http://schemas.microsoft.com/office/drawing/2014/main" id="{8D7532DF-E6D4-5D6B-C889-91E4A687E0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352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4" name="Line 56">
              <a:extLst>
                <a:ext uri="{FF2B5EF4-FFF2-40B4-BE49-F238E27FC236}">
                  <a16:creationId xmlns:a16="http://schemas.microsoft.com/office/drawing/2014/main" id="{A2C054FB-F217-E871-8B46-3261F0AB8A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940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5" name="Line 65">
              <a:extLst>
                <a:ext uri="{FF2B5EF4-FFF2-40B4-BE49-F238E27FC236}">
                  <a16:creationId xmlns:a16="http://schemas.microsoft.com/office/drawing/2014/main" id="{A18BB2DF-8DF9-6FFA-EBE7-53EBD6042E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6" name="Line 66">
              <a:extLst>
                <a:ext uri="{FF2B5EF4-FFF2-40B4-BE49-F238E27FC236}">
                  <a16:creationId xmlns:a16="http://schemas.microsoft.com/office/drawing/2014/main" id="{BAE3B069-39FC-0DBA-8C4E-D31CC0280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7" name="Line 67">
              <a:extLst>
                <a:ext uri="{FF2B5EF4-FFF2-40B4-BE49-F238E27FC236}">
                  <a16:creationId xmlns:a16="http://schemas.microsoft.com/office/drawing/2014/main" id="{67B95A6E-F297-93F8-54C8-F764C362A4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8" name="Line 68">
              <a:extLst>
                <a:ext uri="{FF2B5EF4-FFF2-40B4-BE49-F238E27FC236}">
                  <a16:creationId xmlns:a16="http://schemas.microsoft.com/office/drawing/2014/main" id="{440E2B88-0760-8A43-10CF-E7D43C5F80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9" name="Line 69">
              <a:extLst>
                <a:ext uri="{FF2B5EF4-FFF2-40B4-BE49-F238E27FC236}">
                  <a16:creationId xmlns:a16="http://schemas.microsoft.com/office/drawing/2014/main" id="{6347A1C5-E66A-D1C9-B3C3-4D3CA04702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0" name="Line 70">
              <a:extLst>
                <a:ext uri="{FF2B5EF4-FFF2-40B4-BE49-F238E27FC236}">
                  <a16:creationId xmlns:a16="http://schemas.microsoft.com/office/drawing/2014/main" id="{3886614B-14DC-FEA1-64E8-3348DCF86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1" name="Line 71">
              <a:extLst>
                <a:ext uri="{FF2B5EF4-FFF2-40B4-BE49-F238E27FC236}">
                  <a16:creationId xmlns:a16="http://schemas.microsoft.com/office/drawing/2014/main" id="{391146CF-B191-FFA9-BB82-A2111079B4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2" name="Line 72">
              <a:extLst>
                <a:ext uri="{FF2B5EF4-FFF2-40B4-BE49-F238E27FC236}">
                  <a16:creationId xmlns:a16="http://schemas.microsoft.com/office/drawing/2014/main" id="{C23EACE2-A7A6-58E2-60B3-AE92F3FFEB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3" name="Line 73">
              <a:extLst>
                <a:ext uri="{FF2B5EF4-FFF2-40B4-BE49-F238E27FC236}">
                  <a16:creationId xmlns:a16="http://schemas.microsoft.com/office/drawing/2014/main" id="{BCC13D0E-649F-D0F8-D5C4-9B4FECB08F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4" name="Line 74">
              <a:extLst>
                <a:ext uri="{FF2B5EF4-FFF2-40B4-BE49-F238E27FC236}">
                  <a16:creationId xmlns:a16="http://schemas.microsoft.com/office/drawing/2014/main" id="{7305C787-1232-EA55-0054-34076F2DE3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5" name="Line 75">
              <a:extLst>
                <a:ext uri="{FF2B5EF4-FFF2-40B4-BE49-F238E27FC236}">
                  <a16:creationId xmlns:a16="http://schemas.microsoft.com/office/drawing/2014/main" id="{ECA8C1E9-900E-7D4A-693A-3BC226655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6" name="Line 76">
              <a:extLst>
                <a:ext uri="{FF2B5EF4-FFF2-40B4-BE49-F238E27FC236}">
                  <a16:creationId xmlns:a16="http://schemas.microsoft.com/office/drawing/2014/main" id="{C85FF353-F23F-5AA4-3D62-CE463F6D43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7" name="Line 97">
              <a:extLst>
                <a:ext uri="{FF2B5EF4-FFF2-40B4-BE49-F238E27FC236}">
                  <a16:creationId xmlns:a16="http://schemas.microsoft.com/office/drawing/2014/main" id="{672BCF84-BEE0-4C28-2A37-8045E6CC28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8" name="Line 100">
              <a:extLst>
                <a:ext uri="{FF2B5EF4-FFF2-40B4-BE49-F238E27FC236}">
                  <a16:creationId xmlns:a16="http://schemas.microsoft.com/office/drawing/2014/main" id="{563A1ABA-7616-EAC3-DFB1-424178FB2E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9" name="Line 103">
              <a:extLst>
                <a:ext uri="{FF2B5EF4-FFF2-40B4-BE49-F238E27FC236}">
                  <a16:creationId xmlns:a16="http://schemas.microsoft.com/office/drawing/2014/main" id="{B5738024-7B7B-47C4-57C8-1D065F26A4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0" name="Line 106">
              <a:extLst>
                <a:ext uri="{FF2B5EF4-FFF2-40B4-BE49-F238E27FC236}">
                  <a16:creationId xmlns:a16="http://schemas.microsoft.com/office/drawing/2014/main" id="{6FDFE728-2F19-FC57-A0C2-78A6F19EFF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1" name="Line 109">
              <a:extLst>
                <a:ext uri="{FF2B5EF4-FFF2-40B4-BE49-F238E27FC236}">
                  <a16:creationId xmlns:a16="http://schemas.microsoft.com/office/drawing/2014/main" id="{C41977DE-85DE-BD6B-42A0-9354E4145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2" name="Line 112">
              <a:extLst>
                <a:ext uri="{FF2B5EF4-FFF2-40B4-BE49-F238E27FC236}">
                  <a16:creationId xmlns:a16="http://schemas.microsoft.com/office/drawing/2014/main" id="{74C2F942-C551-4D4D-0153-F4AB5C28FB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8744" name="Group 120">
            <a:extLst>
              <a:ext uri="{FF2B5EF4-FFF2-40B4-BE49-F238E27FC236}">
                <a16:creationId xmlns:a16="http://schemas.microsoft.com/office/drawing/2014/main" id="{F8697FDA-9822-7D42-13D2-9C64AFECF470}"/>
              </a:ext>
            </a:extLst>
          </p:cNvPr>
          <p:cNvGrpSpPr>
            <a:grpSpLocks/>
          </p:cNvGrpSpPr>
          <p:nvPr/>
        </p:nvGrpSpPr>
        <p:grpSpPr bwMode="auto">
          <a:xfrm>
            <a:off x="5254625" y="4021138"/>
            <a:ext cx="866775" cy="2520950"/>
            <a:chOff x="3310" y="2352"/>
            <a:chExt cx="546" cy="1588"/>
          </a:xfrm>
        </p:grpSpPr>
        <p:sp>
          <p:nvSpPr>
            <p:cNvPr id="98333" name="Line 54">
              <a:extLst>
                <a:ext uri="{FF2B5EF4-FFF2-40B4-BE49-F238E27FC236}">
                  <a16:creationId xmlns:a16="http://schemas.microsoft.com/office/drawing/2014/main" id="{90830FEC-FCD8-30D5-5D13-872C660B79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352"/>
              <a:ext cx="5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4" name="Line 57">
              <a:extLst>
                <a:ext uri="{FF2B5EF4-FFF2-40B4-BE49-F238E27FC236}">
                  <a16:creationId xmlns:a16="http://schemas.microsoft.com/office/drawing/2014/main" id="{DAE668CD-278F-4100-7A90-178AB558D5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5" name="Line 77">
              <a:extLst>
                <a:ext uri="{FF2B5EF4-FFF2-40B4-BE49-F238E27FC236}">
                  <a16:creationId xmlns:a16="http://schemas.microsoft.com/office/drawing/2014/main" id="{408BAF87-750D-8E73-53D4-FAE62E902D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6" name="Line 78">
              <a:extLst>
                <a:ext uri="{FF2B5EF4-FFF2-40B4-BE49-F238E27FC236}">
                  <a16:creationId xmlns:a16="http://schemas.microsoft.com/office/drawing/2014/main" id="{D75B31BC-BCC8-7150-87E7-0BEA1D9DED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7" name="Line 79">
              <a:extLst>
                <a:ext uri="{FF2B5EF4-FFF2-40B4-BE49-F238E27FC236}">
                  <a16:creationId xmlns:a16="http://schemas.microsoft.com/office/drawing/2014/main" id="{671106DF-4606-E08B-FCC3-BE9AB8CC12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8" name="Line 80">
              <a:extLst>
                <a:ext uri="{FF2B5EF4-FFF2-40B4-BE49-F238E27FC236}">
                  <a16:creationId xmlns:a16="http://schemas.microsoft.com/office/drawing/2014/main" id="{563AD4E5-6D19-763D-9390-46D4DA8A93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9" name="Line 81">
              <a:extLst>
                <a:ext uri="{FF2B5EF4-FFF2-40B4-BE49-F238E27FC236}">
                  <a16:creationId xmlns:a16="http://schemas.microsoft.com/office/drawing/2014/main" id="{689348CF-1E2E-5E1F-EEFC-27EE577B6A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0" name="Line 82">
              <a:extLst>
                <a:ext uri="{FF2B5EF4-FFF2-40B4-BE49-F238E27FC236}">
                  <a16:creationId xmlns:a16="http://schemas.microsoft.com/office/drawing/2014/main" id="{F6053516-A572-DCBC-7565-E47BFCB39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1" name="Line 83">
              <a:extLst>
                <a:ext uri="{FF2B5EF4-FFF2-40B4-BE49-F238E27FC236}">
                  <a16:creationId xmlns:a16="http://schemas.microsoft.com/office/drawing/2014/main" id="{30FF89DE-C8BC-0C44-C734-D3686A370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2" name="Line 84">
              <a:extLst>
                <a:ext uri="{FF2B5EF4-FFF2-40B4-BE49-F238E27FC236}">
                  <a16:creationId xmlns:a16="http://schemas.microsoft.com/office/drawing/2014/main" id="{5BFAE7B7-5D33-D826-1F37-E7C9E500FE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3" name="Line 85">
              <a:extLst>
                <a:ext uri="{FF2B5EF4-FFF2-40B4-BE49-F238E27FC236}">
                  <a16:creationId xmlns:a16="http://schemas.microsoft.com/office/drawing/2014/main" id="{E3EB9331-C79B-EEEE-2C83-C9D585830C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4" name="Line 86">
              <a:extLst>
                <a:ext uri="{FF2B5EF4-FFF2-40B4-BE49-F238E27FC236}">
                  <a16:creationId xmlns:a16="http://schemas.microsoft.com/office/drawing/2014/main" id="{6D579C9D-90E0-33CA-8480-247C0ADBDC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5" name="Line 87">
              <a:extLst>
                <a:ext uri="{FF2B5EF4-FFF2-40B4-BE49-F238E27FC236}">
                  <a16:creationId xmlns:a16="http://schemas.microsoft.com/office/drawing/2014/main" id="{81800CB1-5DC6-283B-F081-10E5D9BBBE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6" name="Line 88">
              <a:extLst>
                <a:ext uri="{FF2B5EF4-FFF2-40B4-BE49-F238E27FC236}">
                  <a16:creationId xmlns:a16="http://schemas.microsoft.com/office/drawing/2014/main" id="{CC547CA5-E8CE-B77D-E0AF-49EBC8B61E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7" name="Line 98">
              <a:extLst>
                <a:ext uri="{FF2B5EF4-FFF2-40B4-BE49-F238E27FC236}">
                  <a16:creationId xmlns:a16="http://schemas.microsoft.com/office/drawing/2014/main" id="{0A5B1C6D-A601-F8EE-00A4-4E6F2195D7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8" name="Line 101">
              <a:extLst>
                <a:ext uri="{FF2B5EF4-FFF2-40B4-BE49-F238E27FC236}">
                  <a16:creationId xmlns:a16="http://schemas.microsoft.com/office/drawing/2014/main" id="{B1252B83-DC01-F6FA-3EAA-700AE7A5A2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9" name="Line 104">
              <a:extLst>
                <a:ext uri="{FF2B5EF4-FFF2-40B4-BE49-F238E27FC236}">
                  <a16:creationId xmlns:a16="http://schemas.microsoft.com/office/drawing/2014/main" id="{C8A3C5D1-E229-C88E-5812-84360057E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0" name="Line 107">
              <a:extLst>
                <a:ext uri="{FF2B5EF4-FFF2-40B4-BE49-F238E27FC236}">
                  <a16:creationId xmlns:a16="http://schemas.microsoft.com/office/drawing/2014/main" id="{713902D8-26F6-2043-DD8D-204768E6CF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1" name="Line 110">
              <a:extLst>
                <a:ext uri="{FF2B5EF4-FFF2-40B4-BE49-F238E27FC236}">
                  <a16:creationId xmlns:a16="http://schemas.microsoft.com/office/drawing/2014/main" id="{F1FB6EA2-51EC-0236-F595-6CC0530AD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2" name="Line 113">
              <a:extLst>
                <a:ext uri="{FF2B5EF4-FFF2-40B4-BE49-F238E27FC236}">
                  <a16:creationId xmlns:a16="http://schemas.microsoft.com/office/drawing/2014/main" id="{706AB90F-ECFE-C4A6-5CCE-647026802C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78738" name="Line 114">
            <a:extLst>
              <a:ext uri="{FF2B5EF4-FFF2-40B4-BE49-F238E27FC236}">
                <a16:creationId xmlns:a16="http://schemas.microsoft.com/office/drawing/2014/main" id="{1C2FEFC2-DA0A-CD0C-701F-C4A43D0F8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08400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178756" name="Group 132">
            <a:extLst>
              <a:ext uri="{FF2B5EF4-FFF2-40B4-BE49-F238E27FC236}">
                <a16:creationId xmlns:a16="http://schemas.microsoft.com/office/drawing/2014/main" id="{BDE89BD9-4383-8A42-302E-252CA7E279D1}"/>
              </a:ext>
            </a:extLst>
          </p:cNvPr>
          <p:cNvGrpSpPr>
            <a:grpSpLocks/>
          </p:cNvGrpSpPr>
          <p:nvPr/>
        </p:nvGrpSpPr>
        <p:grpSpPr bwMode="auto">
          <a:xfrm>
            <a:off x="2374900" y="3851275"/>
            <a:ext cx="288925" cy="2808288"/>
            <a:chOff x="1270" y="2245"/>
            <a:chExt cx="182" cy="1769"/>
          </a:xfrm>
        </p:grpSpPr>
        <p:sp>
          <p:nvSpPr>
            <p:cNvPr id="98325" name="Oval 124">
              <a:extLst>
                <a:ext uri="{FF2B5EF4-FFF2-40B4-BE49-F238E27FC236}">
                  <a16:creationId xmlns:a16="http://schemas.microsoft.com/office/drawing/2014/main" id="{00C90D7B-FFC1-A4E4-CA06-ECD5DCAEA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98326" name="Oval 125">
              <a:extLst>
                <a:ext uri="{FF2B5EF4-FFF2-40B4-BE49-F238E27FC236}">
                  <a16:creationId xmlns:a16="http://schemas.microsoft.com/office/drawing/2014/main" id="{EB9929AF-3DF0-4BBA-1E2F-B3B481422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98327" name="Oval 126">
              <a:extLst>
                <a:ext uri="{FF2B5EF4-FFF2-40B4-BE49-F238E27FC236}">
                  <a16:creationId xmlns:a16="http://schemas.microsoft.com/office/drawing/2014/main" id="{E5F67D5C-3A60-BADE-7DFF-B8C0F7765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98328" name="Oval 127">
              <a:extLst>
                <a:ext uri="{FF2B5EF4-FFF2-40B4-BE49-F238E27FC236}">
                  <a16:creationId xmlns:a16="http://schemas.microsoft.com/office/drawing/2014/main" id="{71CFC129-3AB1-F098-69C5-576C0C80E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98329" name="Oval 128">
              <a:extLst>
                <a:ext uri="{FF2B5EF4-FFF2-40B4-BE49-F238E27FC236}">
                  <a16:creationId xmlns:a16="http://schemas.microsoft.com/office/drawing/2014/main" id="{9198B8D3-EB1F-CE78-5282-E27DF1DAD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98330" name="Oval 129">
              <a:extLst>
                <a:ext uri="{FF2B5EF4-FFF2-40B4-BE49-F238E27FC236}">
                  <a16:creationId xmlns:a16="http://schemas.microsoft.com/office/drawing/2014/main" id="{D1BEFC7B-C4D9-0B7D-2152-F78FF2725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98331" name="Oval 130">
              <a:extLst>
                <a:ext uri="{FF2B5EF4-FFF2-40B4-BE49-F238E27FC236}">
                  <a16:creationId xmlns:a16="http://schemas.microsoft.com/office/drawing/2014/main" id="{B816951C-C89C-4A03-B0F5-A793166FF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98332" name="Oval 131">
              <a:extLst>
                <a:ext uri="{FF2B5EF4-FFF2-40B4-BE49-F238E27FC236}">
                  <a16:creationId xmlns:a16="http://schemas.microsoft.com/office/drawing/2014/main" id="{CC3EA2DD-3AE5-4A16-359F-2FC425787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grpSp>
        <p:nvGrpSpPr>
          <p:cNvPr id="1178757" name="Group 133">
            <a:extLst>
              <a:ext uri="{FF2B5EF4-FFF2-40B4-BE49-F238E27FC236}">
                <a16:creationId xmlns:a16="http://schemas.microsoft.com/office/drawing/2014/main" id="{2CBF7ADE-53FB-DC19-E3A1-EAD5B7AE32A9}"/>
              </a:ext>
            </a:extLst>
          </p:cNvPr>
          <p:cNvGrpSpPr>
            <a:grpSpLocks/>
          </p:cNvGrpSpPr>
          <p:nvPr/>
        </p:nvGrpSpPr>
        <p:grpSpPr bwMode="auto">
          <a:xfrm>
            <a:off x="6769100" y="3851275"/>
            <a:ext cx="288925" cy="2808288"/>
            <a:chOff x="1270" y="2245"/>
            <a:chExt cx="182" cy="1769"/>
          </a:xfrm>
        </p:grpSpPr>
        <p:sp>
          <p:nvSpPr>
            <p:cNvPr id="98317" name="Oval 134">
              <a:extLst>
                <a:ext uri="{FF2B5EF4-FFF2-40B4-BE49-F238E27FC236}">
                  <a16:creationId xmlns:a16="http://schemas.microsoft.com/office/drawing/2014/main" id="{D555727D-C62D-1DD5-4495-877276D72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98318" name="Oval 135">
              <a:extLst>
                <a:ext uri="{FF2B5EF4-FFF2-40B4-BE49-F238E27FC236}">
                  <a16:creationId xmlns:a16="http://schemas.microsoft.com/office/drawing/2014/main" id="{98E90A55-BBF7-6BE2-BCC0-3753F4C42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98319" name="Oval 136">
              <a:extLst>
                <a:ext uri="{FF2B5EF4-FFF2-40B4-BE49-F238E27FC236}">
                  <a16:creationId xmlns:a16="http://schemas.microsoft.com/office/drawing/2014/main" id="{243F1DDD-0BE2-D0EB-F28F-1EDF2B26A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98320" name="Oval 137">
              <a:extLst>
                <a:ext uri="{FF2B5EF4-FFF2-40B4-BE49-F238E27FC236}">
                  <a16:creationId xmlns:a16="http://schemas.microsoft.com/office/drawing/2014/main" id="{D56BCC8C-BB71-FD32-73EF-E82A9957A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98321" name="Oval 138">
              <a:extLst>
                <a:ext uri="{FF2B5EF4-FFF2-40B4-BE49-F238E27FC236}">
                  <a16:creationId xmlns:a16="http://schemas.microsoft.com/office/drawing/2014/main" id="{9F632B0A-5FB0-F726-2706-89C11F552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98322" name="Oval 139">
              <a:extLst>
                <a:ext uri="{FF2B5EF4-FFF2-40B4-BE49-F238E27FC236}">
                  <a16:creationId xmlns:a16="http://schemas.microsoft.com/office/drawing/2014/main" id="{713D47F6-14C1-B348-E71A-B50DD67D4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98323" name="Oval 140">
              <a:extLst>
                <a:ext uri="{FF2B5EF4-FFF2-40B4-BE49-F238E27FC236}">
                  <a16:creationId xmlns:a16="http://schemas.microsoft.com/office/drawing/2014/main" id="{561F60F2-AB01-A06A-2290-0274EA37B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98324" name="Oval 141">
              <a:extLst>
                <a:ext uri="{FF2B5EF4-FFF2-40B4-BE49-F238E27FC236}">
                  <a16:creationId xmlns:a16="http://schemas.microsoft.com/office/drawing/2014/main" id="{06D05D0F-B16B-BC37-9940-A62314668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8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8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78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78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78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78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78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78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7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78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78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7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8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78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7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78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78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7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78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78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78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78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78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7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78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78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78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2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>
            <a:extLst>
              <a:ext uri="{FF2B5EF4-FFF2-40B4-BE49-F238E27FC236}">
                <a16:creationId xmlns:a16="http://schemas.microsoft.com/office/drawing/2014/main" id="{874233C3-E62E-EC7E-4A52-1D57049C0B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0354" name="Rectangle 3">
            <a:extLst>
              <a:ext uri="{FF2B5EF4-FFF2-40B4-BE49-F238E27FC236}">
                <a16:creationId xmlns:a16="http://schemas.microsoft.com/office/drawing/2014/main" id="{A3C6252C-B5D7-EEB4-6A86-B6E9E7F0E0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755501"/>
            <a:ext cx="9251950" cy="264841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Going from a single switch network to a MIN comes at the price of </a:t>
            </a:r>
            <a:r>
              <a:rPr lang="en-GB" altLang="nb-NO" i="1" u="sng" dirty="0"/>
              <a:t>performance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MINs have the property of being</a:t>
            </a:r>
            <a:r>
              <a:rPr lang="en-GB" altLang="nb-NO" i="1" dirty="0">
                <a:solidFill>
                  <a:schemeClr val="accent2"/>
                </a:solidFill>
              </a:rPr>
              <a:t> blocking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Contention</a:t>
            </a:r>
            <a:r>
              <a:rPr lang="en-GB" altLang="nb-NO" dirty="0"/>
              <a:t> is more likely to occur on network links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Paths from different sources to different destinations share one or more links</a:t>
            </a:r>
          </a:p>
        </p:txBody>
      </p:sp>
      <p:sp>
        <p:nvSpPr>
          <p:cNvPr id="100355" name="Plassholder for dato 3">
            <a:extLst>
              <a:ext uri="{FF2B5EF4-FFF2-40B4-BE49-F238E27FC236}">
                <a16:creationId xmlns:a16="http://schemas.microsoft.com/office/drawing/2014/main" id="{222F289E-832C-DA52-673F-7D382E098B9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687EE2D0-D2A6-5543-BE7A-0FDEEA77106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00356" name="Rectangle 538">
            <a:extLst>
              <a:ext uri="{FF2B5EF4-FFF2-40B4-BE49-F238E27FC236}">
                <a16:creationId xmlns:a16="http://schemas.microsoft.com/office/drawing/2014/main" id="{8AAFE7C6-B307-966D-39AB-16F95D671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550" y="3922713"/>
            <a:ext cx="2878138" cy="2809875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grpSp>
        <p:nvGrpSpPr>
          <p:cNvPr id="100357" name="Group 607">
            <a:extLst>
              <a:ext uri="{FF2B5EF4-FFF2-40B4-BE49-F238E27FC236}">
                <a16:creationId xmlns:a16="http://schemas.microsoft.com/office/drawing/2014/main" id="{E3F0EC88-5A6D-E32A-2942-9FF6360939A6}"/>
              </a:ext>
            </a:extLst>
          </p:cNvPr>
          <p:cNvGrpSpPr>
            <a:grpSpLocks/>
          </p:cNvGrpSpPr>
          <p:nvPr/>
        </p:nvGrpSpPr>
        <p:grpSpPr bwMode="auto">
          <a:xfrm>
            <a:off x="1368425" y="3995738"/>
            <a:ext cx="2662238" cy="2663825"/>
            <a:chOff x="862" y="2517"/>
            <a:chExt cx="1677" cy="1678"/>
          </a:xfrm>
        </p:grpSpPr>
        <p:grpSp>
          <p:nvGrpSpPr>
            <p:cNvPr id="100525" name="Group 555">
              <a:extLst>
                <a:ext uri="{FF2B5EF4-FFF2-40B4-BE49-F238E27FC236}">
                  <a16:creationId xmlns:a16="http://schemas.microsoft.com/office/drawing/2014/main" id="{29F0361A-2C87-75D4-8E56-76F56B2351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2" y="3424"/>
              <a:ext cx="770" cy="771"/>
              <a:chOff x="862" y="3424"/>
              <a:chExt cx="770" cy="771"/>
            </a:xfrm>
          </p:grpSpPr>
          <p:sp>
            <p:nvSpPr>
              <p:cNvPr id="100577" name="Oval 539">
                <a:extLst>
                  <a:ext uri="{FF2B5EF4-FFF2-40B4-BE49-F238E27FC236}">
                    <a16:creationId xmlns:a16="http://schemas.microsoft.com/office/drawing/2014/main" id="{6953086C-C8D5-3817-799A-A6A2B5F813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8" name="Oval 540">
                <a:extLst>
                  <a:ext uri="{FF2B5EF4-FFF2-40B4-BE49-F238E27FC236}">
                    <a16:creationId xmlns:a16="http://schemas.microsoft.com/office/drawing/2014/main" id="{FA5EC75E-4116-6941-2F83-B14BE61FC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9" name="Oval 541">
                <a:extLst>
                  <a:ext uri="{FF2B5EF4-FFF2-40B4-BE49-F238E27FC236}">
                    <a16:creationId xmlns:a16="http://schemas.microsoft.com/office/drawing/2014/main" id="{9DF0194E-4AD8-A144-314B-C84D3C222A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0" name="Oval 542">
                <a:extLst>
                  <a:ext uri="{FF2B5EF4-FFF2-40B4-BE49-F238E27FC236}">
                    <a16:creationId xmlns:a16="http://schemas.microsoft.com/office/drawing/2014/main" id="{342A6D6F-49F6-D7D4-3AD7-449D65708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1" name="Oval 543">
                <a:extLst>
                  <a:ext uri="{FF2B5EF4-FFF2-40B4-BE49-F238E27FC236}">
                    <a16:creationId xmlns:a16="http://schemas.microsoft.com/office/drawing/2014/main" id="{F0363263-65A1-EA28-BE4D-CB5F24B91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2" name="Oval 544">
                <a:extLst>
                  <a:ext uri="{FF2B5EF4-FFF2-40B4-BE49-F238E27FC236}">
                    <a16:creationId xmlns:a16="http://schemas.microsoft.com/office/drawing/2014/main" id="{B7CF8CA7-4735-D85A-22E7-289C38C06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3" name="Oval 545">
                <a:extLst>
                  <a:ext uri="{FF2B5EF4-FFF2-40B4-BE49-F238E27FC236}">
                    <a16:creationId xmlns:a16="http://schemas.microsoft.com/office/drawing/2014/main" id="{EB642719-0FC7-92E3-613A-9F4ECEC5E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4" name="Oval 546">
                <a:extLst>
                  <a:ext uri="{FF2B5EF4-FFF2-40B4-BE49-F238E27FC236}">
                    <a16:creationId xmlns:a16="http://schemas.microsoft.com/office/drawing/2014/main" id="{27F11CA5-5C15-F4FD-5CDD-90581020C0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5" name="Oval 547">
                <a:extLst>
                  <a:ext uri="{FF2B5EF4-FFF2-40B4-BE49-F238E27FC236}">
                    <a16:creationId xmlns:a16="http://schemas.microsoft.com/office/drawing/2014/main" id="{96502D5D-A197-47B4-EA26-CDC34AA0D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6" name="Oval 548">
                <a:extLst>
                  <a:ext uri="{FF2B5EF4-FFF2-40B4-BE49-F238E27FC236}">
                    <a16:creationId xmlns:a16="http://schemas.microsoft.com/office/drawing/2014/main" id="{626DA721-2916-9B7C-8FF0-F15376CC6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7" name="Oval 549">
                <a:extLst>
                  <a:ext uri="{FF2B5EF4-FFF2-40B4-BE49-F238E27FC236}">
                    <a16:creationId xmlns:a16="http://schemas.microsoft.com/office/drawing/2014/main" id="{CC2D4D08-07CC-CD47-A6D0-D3E84C64D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8" name="Oval 550">
                <a:extLst>
                  <a:ext uri="{FF2B5EF4-FFF2-40B4-BE49-F238E27FC236}">
                    <a16:creationId xmlns:a16="http://schemas.microsoft.com/office/drawing/2014/main" id="{1AB8572A-F280-22F3-7DAD-3B1CC5B403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9" name="Oval 551">
                <a:extLst>
                  <a:ext uri="{FF2B5EF4-FFF2-40B4-BE49-F238E27FC236}">
                    <a16:creationId xmlns:a16="http://schemas.microsoft.com/office/drawing/2014/main" id="{4E5E74F4-7972-6635-B5E8-3AE3BF49D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90" name="Oval 552">
                <a:extLst>
                  <a:ext uri="{FF2B5EF4-FFF2-40B4-BE49-F238E27FC236}">
                    <a16:creationId xmlns:a16="http://schemas.microsoft.com/office/drawing/2014/main" id="{FF486914-AF55-9D21-786E-273DC7B75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91" name="Oval 553">
                <a:extLst>
                  <a:ext uri="{FF2B5EF4-FFF2-40B4-BE49-F238E27FC236}">
                    <a16:creationId xmlns:a16="http://schemas.microsoft.com/office/drawing/2014/main" id="{D1A1C837-83AA-3952-B34B-CD4FACD3D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92" name="Oval 554">
                <a:extLst>
                  <a:ext uri="{FF2B5EF4-FFF2-40B4-BE49-F238E27FC236}">
                    <a16:creationId xmlns:a16="http://schemas.microsoft.com/office/drawing/2014/main" id="{6045DF80-BA25-BAA4-3BF2-71839803D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100526" name="Group 556">
              <a:extLst>
                <a:ext uri="{FF2B5EF4-FFF2-40B4-BE49-F238E27FC236}">
                  <a16:creationId xmlns:a16="http://schemas.microsoft.com/office/drawing/2014/main" id="{FE4D3909-7A40-48EE-0277-896163920D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2" y="2517"/>
              <a:ext cx="770" cy="771"/>
              <a:chOff x="862" y="3424"/>
              <a:chExt cx="770" cy="771"/>
            </a:xfrm>
          </p:grpSpPr>
          <p:sp>
            <p:nvSpPr>
              <p:cNvPr id="100561" name="Oval 557">
                <a:extLst>
                  <a:ext uri="{FF2B5EF4-FFF2-40B4-BE49-F238E27FC236}">
                    <a16:creationId xmlns:a16="http://schemas.microsoft.com/office/drawing/2014/main" id="{78ECB4F3-2D03-2DF9-F415-E97F8C5689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2" name="Oval 558">
                <a:extLst>
                  <a:ext uri="{FF2B5EF4-FFF2-40B4-BE49-F238E27FC236}">
                    <a16:creationId xmlns:a16="http://schemas.microsoft.com/office/drawing/2014/main" id="{0194FF04-9BA6-1F57-CF26-C003728B87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3" name="Oval 559">
                <a:extLst>
                  <a:ext uri="{FF2B5EF4-FFF2-40B4-BE49-F238E27FC236}">
                    <a16:creationId xmlns:a16="http://schemas.microsoft.com/office/drawing/2014/main" id="{9C7427BA-02AE-9981-EED8-759B71EE6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4" name="Oval 560">
                <a:extLst>
                  <a:ext uri="{FF2B5EF4-FFF2-40B4-BE49-F238E27FC236}">
                    <a16:creationId xmlns:a16="http://schemas.microsoft.com/office/drawing/2014/main" id="{EDB6B09C-635D-739A-E1E1-149E58D07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5" name="Oval 561">
                <a:extLst>
                  <a:ext uri="{FF2B5EF4-FFF2-40B4-BE49-F238E27FC236}">
                    <a16:creationId xmlns:a16="http://schemas.microsoft.com/office/drawing/2014/main" id="{79CA4C27-9900-A712-053F-B82F0E70A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6" name="Oval 562">
                <a:extLst>
                  <a:ext uri="{FF2B5EF4-FFF2-40B4-BE49-F238E27FC236}">
                    <a16:creationId xmlns:a16="http://schemas.microsoft.com/office/drawing/2014/main" id="{C276A362-01A8-D68D-B3F4-905127148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7" name="Oval 563">
                <a:extLst>
                  <a:ext uri="{FF2B5EF4-FFF2-40B4-BE49-F238E27FC236}">
                    <a16:creationId xmlns:a16="http://schemas.microsoft.com/office/drawing/2014/main" id="{F14E336C-68EC-C40C-A370-17BE70FF6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8" name="Oval 564">
                <a:extLst>
                  <a:ext uri="{FF2B5EF4-FFF2-40B4-BE49-F238E27FC236}">
                    <a16:creationId xmlns:a16="http://schemas.microsoft.com/office/drawing/2014/main" id="{DE434135-71FF-CFF4-FFDF-7950A8023F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9" name="Oval 565">
                <a:extLst>
                  <a:ext uri="{FF2B5EF4-FFF2-40B4-BE49-F238E27FC236}">
                    <a16:creationId xmlns:a16="http://schemas.microsoft.com/office/drawing/2014/main" id="{9B5CD50A-4BE3-7C22-6B1C-6DD1FB73B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0" name="Oval 566">
                <a:extLst>
                  <a:ext uri="{FF2B5EF4-FFF2-40B4-BE49-F238E27FC236}">
                    <a16:creationId xmlns:a16="http://schemas.microsoft.com/office/drawing/2014/main" id="{6BF77249-376A-0DF1-1F50-BE0B3D635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1" name="Oval 567">
                <a:extLst>
                  <a:ext uri="{FF2B5EF4-FFF2-40B4-BE49-F238E27FC236}">
                    <a16:creationId xmlns:a16="http://schemas.microsoft.com/office/drawing/2014/main" id="{36E96BD1-2296-4D27-1C56-9BEF5D67DE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2" name="Oval 568">
                <a:extLst>
                  <a:ext uri="{FF2B5EF4-FFF2-40B4-BE49-F238E27FC236}">
                    <a16:creationId xmlns:a16="http://schemas.microsoft.com/office/drawing/2014/main" id="{042BD3AE-9C39-8F72-DE2D-F6E4DE2B9D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3" name="Oval 569">
                <a:extLst>
                  <a:ext uri="{FF2B5EF4-FFF2-40B4-BE49-F238E27FC236}">
                    <a16:creationId xmlns:a16="http://schemas.microsoft.com/office/drawing/2014/main" id="{425B6C90-EA44-FC44-7BB8-A868B0741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4" name="Oval 570">
                <a:extLst>
                  <a:ext uri="{FF2B5EF4-FFF2-40B4-BE49-F238E27FC236}">
                    <a16:creationId xmlns:a16="http://schemas.microsoft.com/office/drawing/2014/main" id="{2FDB33E5-0674-EEC7-7B6B-37DDCDD28B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5" name="Oval 571">
                <a:extLst>
                  <a:ext uri="{FF2B5EF4-FFF2-40B4-BE49-F238E27FC236}">
                    <a16:creationId xmlns:a16="http://schemas.microsoft.com/office/drawing/2014/main" id="{E180772C-C8AC-DA79-2144-C6CB2595E5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6" name="Oval 572">
                <a:extLst>
                  <a:ext uri="{FF2B5EF4-FFF2-40B4-BE49-F238E27FC236}">
                    <a16:creationId xmlns:a16="http://schemas.microsoft.com/office/drawing/2014/main" id="{15099273-7DF9-CAF4-8072-32ED93BD5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100527" name="Group 573">
              <a:extLst>
                <a:ext uri="{FF2B5EF4-FFF2-40B4-BE49-F238E27FC236}">
                  <a16:creationId xmlns:a16="http://schemas.microsoft.com/office/drawing/2014/main" id="{672B8ACA-568C-EC30-66FB-6F4EAB0DDB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9" y="3424"/>
              <a:ext cx="770" cy="771"/>
              <a:chOff x="862" y="3424"/>
              <a:chExt cx="770" cy="771"/>
            </a:xfrm>
          </p:grpSpPr>
          <p:sp>
            <p:nvSpPr>
              <p:cNvPr id="100545" name="Oval 574">
                <a:extLst>
                  <a:ext uri="{FF2B5EF4-FFF2-40B4-BE49-F238E27FC236}">
                    <a16:creationId xmlns:a16="http://schemas.microsoft.com/office/drawing/2014/main" id="{C1EB4AE4-641A-0A2F-4609-20B767CA0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6" name="Oval 575">
                <a:extLst>
                  <a:ext uri="{FF2B5EF4-FFF2-40B4-BE49-F238E27FC236}">
                    <a16:creationId xmlns:a16="http://schemas.microsoft.com/office/drawing/2014/main" id="{8256E67E-F63F-74F6-495F-40370F3DA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7" name="Oval 576">
                <a:extLst>
                  <a:ext uri="{FF2B5EF4-FFF2-40B4-BE49-F238E27FC236}">
                    <a16:creationId xmlns:a16="http://schemas.microsoft.com/office/drawing/2014/main" id="{7736C9B3-4915-1211-65F5-55A8F2193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8" name="Oval 577">
                <a:extLst>
                  <a:ext uri="{FF2B5EF4-FFF2-40B4-BE49-F238E27FC236}">
                    <a16:creationId xmlns:a16="http://schemas.microsoft.com/office/drawing/2014/main" id="{8A746004-A48A-BD59-89DD-4A8A6B206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9" name="Oval 578">
                <a:extLst>
                  <a:ext uri="{FF2B5EF4-FFF2-40B4-BE49-F238E27FC236}">
                    <a16:creationId xmlns:a16="http://schemas.microsoft.com/office/drawing/2014/main" id="{B46B6E55-F8BB-CAEA-CBF5-BBC5AD760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0" name="Oval 579">
                <a:extLst>
                  <a:ext uri="{FF2B5EF4-FFF2-40B4-BE49-F238E27FC236}">
                    <a16:creationId xmlns:a16="http://schemas.microsoft.com/office/drawing/2014/main" id="{A5C50A3C-E01A-5496-043F-E361AD44B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1" name="Oval 580">
                <a:extLst>
                  <a:ext uri="{FF2B5EF4-FFF2-40B4-BE49-F238E27FC236}">
                    <a16:creationId xmlns:a16="http://schemas.microsoft.com/office/drawing/2014/main" id="{77457542-1BAD-0185-1FCC-27CB4DB382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2" name="Oval 581">
                <a:extLst>
                  <a:ext uri="{FF2B5EF4-FFF2-40B4-BE49-F238E27FC236}">
                    <a16:creationId xmlns:a16="http://schemas.microsoft.com/office/drawing/2014/main" id="{5347AF80-D280-2B3F-DBEC-52E7EC4EF7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3" name="Oval 582">
                <a:extLst>
                  <a:ext uri="{FF2B5EF4-FFF2-40B4-BE49-F238E27FC236}">
                    <a16:creationId xmlns:a16="http://schemas.microsoft.com/office/drawing/2014/main" id="{64300549-6EC4-4238-5159-E7D91696D3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4" name="Oval 583">
                <a:extLst>
                  <a:ext uri="{FF2B5EF4-FFF2-40B4-BE49-F238E27FC236}">
                    <a16:creationId xmlns:a16="http://schemas.microsoft.com/office/drawing/2014/main" id="{C91BEFB0-68A8-A800-6CD4-2CD8BDACB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5" name="Oval 584">
                <a:extLst>
                  <a:ext uri="{FF2B5EF4-FFF2-40B4-BE49-F238E27FC236}">
                    <a16:creationId xmlns:a16="http://schemas.microsoft.com/office/drawing/2014/main" id="{2D99E174-6A45-EAF6-3F32-4BABFEC72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6" name="Oval 585">
                <a:extLst>
                  <a:ext uri="{FF2B5EF4-FFF2-40B4-BE49-F238E27FC236}">
                    <a16:creationId xmlns:a16="http://schemas.microsoft.com/office/drawing/2014/main" id="{5AC35579-94E0-9430-742D-3F4D1B99B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7" name="Oval 586">
                <a:extLst>
                  <a:ext uri="{FF2B5EF4-FFF2-40B4-BE49-F238E27FC236}">
                    <a16:creationId xmlns:a16="http://schemas.microsoft.com/office/drawing/2014/main" id="{E93D8FE3-3EC4-870C-F365-942613892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8" name="Oval 587">
                <a:extLst>
                  <a:ext uri="{FF2B5EF4-FFF2-40B4-BE49-F238E27FC236}">
                    <a16:creationId xmlns:a16="http://schemas.microsoft.com/office/drawing/2014/main" id="{38A54379-B5A0-E501-1B99-AE8D7F6C1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9" name="Oval 588">
                <a:extLst>
                  <a:ext uri="{FF2B5EF4-FFF2-40B4-BE49-F238E27FC236}">
                    <a16:creationId xmlns:a16="http://schemas.microsoft.com/office/drawing/2014/main" id="{E560158A-85BE-FD27-E65D-0D7113947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0" name="Oval 589">
                <a:extLst>
                  <a:ext uri="{FF2B5EF4-FFF2-40B4-BE49-F238E27FC236}">
                    <a16:creationId xmlns:a16="http://schemas.microsoft.com/office/drawing/2014/main" id="{BB9C0DAA-A6BD-8A09-5E43-34098C482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100528" name="Group 590">
              <a:extLst>
                <a:ext uri="{FF2B5EF4-FFF2-40B4-BE49-F238E27FC236}">
                  <a16:creationId xmlns:a16="http://schemas.microsoft.com/office/drawing/2014/main" id="{3E34E3F1-CCEF-FAC5-8F8A-74962DB2D1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9" y="2517"/>
              <a:ext cx="770" cy="771"/>
              <a:chOff x="862" y="3424"/>
              <a:chExt cx="770" cy="771"/>
            </a:xfrm>
          </p:grpSpPr>
          <p:sp>
            <p:nvSpPr>
              <p:cNvPr id="100529" name="Oval 591">
                <a:extLst>
                  <a:ext uri="{FF2B5EF4-FFF2-40B4-BE49-F238E27FC236}">
                    <a16:creationId xmlns:a16="http://schemas.microsoft.com/office/drawing/2014/main" id="{CD8D2C0B-D9EC-1FBB-8921-B69EB66F1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0" name="Oval 592">
                <a:extLst>
                  <a:ext uri="{FF2B5EF4-FFF2-40B4-BE49-F238E27FC236}">
                    <a16:creationId xmlns:a16="http://schemas.microsoft.com/office/drawing/2014/main" id="{B80938B3-126E-7E8D-10CA-654628E10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1" name="Oval 593">
                <a:extLst>
                  <a:ext uri="{FF2B5EF4-FFF2-40B4-BE49-F238E27FC236}">
                    <a16:creationId xmlns:a16="http://schemas.microsoft.com/office/drawing/2014/main" id="{DCBE1AD5-4BB8-BCE8-B88B-C461A8B8D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2" name="Oval 594">
                <a:extLst>
                  <a:ext uri="{FF2B5EF4-FFF2-40B4-BE49-F238E27FC236}">
                    <a16:creationId xmlns:a16="http://schemas.microsoft.com/office/drawing/2014/main" id="{AE60AEA6-D2A5-0475-44EC-37CE8A72C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3" name="Oval 595">
                <a:extLst>
                  <a:ext uri="{FF2B5EF4-FFF2-40B4-BE49-F238E27FC236}">
                    <a16:creationId xmlns:a16="http://schemas.microsoft.com/office/drawing/2014/main" id="{639C6CD9-480E-63B1-F042-45A586408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4" name="Oval 596">
                <a:extLst>
                  <a:ext uri="{FF2B5EF4-FFF2-40B4-BE49-F238E27FC236}">
                    <a16:creationId xmlns:a16="http://schemas.microsoft.com/office/drawing/2014/main" id="{35B8DEB3-04EE-5994-4728-1B1BF2B19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5" name="Oval 597">
                <a:extLst>
                  <a:ext uri="{FF2B5EF4-FFF2-40B4-BE49-F238E27FC236}">
                    <a16:creationId xmlns:a16="http://schemas.microsoft.com/office/drawing/2014/main" id="{82D4477B-2EEE-D6DD-D115-4905746EA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6" name="Oval 598">
                <a:extLst>
                  <a:ext uri="{FF2B5EF4-FFF2-40B4-BE49-F238E27FC236}">
                    <a16:creationId xmlns:a16="http://schemas.microsoft.com/office/drawing/2014/main" id="{06A39FC2-D842-728E-89E3-73745927B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7" name="Oval 599">
                <a:extLst>
                  <a:ext uri="{FF2B5EF4-FFF2-40B4-BE49-F238E27FC236}">
                    <a16:creationId xmlns:a16="http://schemas.microsoft.com/office/drawing/2014/main" id="{A5C48BE9-0D92-AE8E-7BD2-372138FC4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8" name="Oval 600">
                <a:extLst>
                  <a:ext uri="{FF2B5EF4-FFF2-40B4-BE49-F238E27FC236}">
                    <a16:creationId xmlns:a16="http://schemas.microsoft.com/office/drawing/2014/main" id="{64C93CA1-F590-C841-A5D9-471B3273C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9" name="Oval 601">
                <a:extLst>
                  <a:ext uri="{FF2B5EF4-FFF2-40B4-BE49-F238E27FC236}">
                    <a16:creationId xmlns:a16="http://schemas.microsoft.com/office/drawing/2014/main" id="{C6B6C72D-B423-EF24-B5D1-F5160B80D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0" name="Oval 602">
                <a:extLst>
                  <a:ext uri="{FF2B5EF4-FFF2-40B4-BE49-F238E27FC236}">
                    <a16:creationId xmlns:a16="http://schemas.microsoft.com/office/drawing/2014/main" id="{4433BA6B-E1F8-F9C6-F501-2B24B87F9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1" name="Oval 603">
                <a:extLst>
                  <a:ext uri="{FF2B5EF4-FFF2-40B4-BE49-F238E27FC236}">
                    <a16:creationId xmlns:a16="http://schemas.microsoft.com/office/drawing/2014/main" id="{572D06A7-E0D3-CFF1-9CDE-199F0A11E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2" name="Oval 604">
                <a:extLst>
                  <a:ext uri="{FF2B5EF4-FFF2-40B4-BE49-F238E27FC236}">
                    <a16:creationId xmlns:a16="http://schemas.microsoft.com/office/drawing/2014/main" id="{81F7DFFB-8A58-EC52-2CE2-B552D67B9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3" name="Oval 605">
                <a:extLst>
                  <a:ext uri="{FF2B5EF4-FFF2-40B4-BE49-F238E27FC236}">
                    <a16:creationId xmlns:a16="http://schemas.microsoft.com/office/drawing/2014/main" id="{003933FA-9BE2-0D85-DA16-AEA5A6630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4" name="Oval 606">
                <a:extLst>
                  <a:ext uri="{FF2B5EF4-FFF2-40B4-BE49-F238E27FC236}">
                    <a16:creationId xmlns:a16="http://schemas.microsoft.com/office/drawing/2014/main" id="{800361BA-E414-AC95-D935-63CD34F34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100358" name="Group 454">
            <a:extLst>
              <a:ext uri="{FF2B5EF4-FFF2-40B4-BE49-F238E27FC236}">
                <a16:creationId xmlns:a16="http://schemas.microsoft.com/office/drawing/2014/main" id="{384F9A6A-7E35-8649-70F2-B1FFE75D51FF}"/>
              </a:ext>
            </a:extLst>
          </p:cNvPr>
          <p:cNvGrpSpPr>
            <a:grpSpLocks/>
          </p:cNvGrpSpPr>
          <p:nvPr/>
        </p:nvGrpSpPr>
        <p:grpSpPr bwMode="auto">
          <a:xfrm>
            <a:off x="5611813" y="3916363"/>
            <a:ext cx="863600" cy="2520950"/>
            <a:chOff x="1679" y="2352"/>
            <a:chExt cx="544" cy="1588"/>
          </a:xfrm>
        </p:grpSpPr>
        <p:sp>
          <p:nvSpPr>
            <p:cNvPr id="100505" name="Line 455">
              <a:extLst>
                <a:ext uri="{FF2B5EF4-FFF2-40B4-BE49-F238E27FC236}">
                  <a16:creationId xmlns:a16="http://schemas.microsoft.com/office/drawing/2014/main" id="{C381B450-3B59-F3A4-3890-FD2F14FD7C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352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6" name="Line 456">
              <a:extLst>
                <a:ext uri="{FF2B5EF4-FFF2-40B4-BE49-F238E27FC236}">
                  <a16:creationId xmlns:a16="http://schemas.microsoft.com/office/drawing/2014/main" id="{F294414A-BA4D-AC5C-6AB6-9397DD73A7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7" name="Line 457">
              <a:extLst>
                <a:ext uri="{FF2B5EF4-FFF2-40B4-BE49-F238E27FC236}">
                  <a16:creationId xmlns:a16="http://schemas.microsoft.com/office/drawing/2014/main" id="{6CE1D250-2EC9-2B5F-BAF2-AC5F2365AB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8" name="Line 458">
              <a:extLst>
                <a:ext uri="{FF2B5EF4-FFF2-40B4-BE49-F238E27FC236}">
                  <a16:creationId xmlns:a16="http://schemas.microsoft.com/office/drawing/2014/main" id="{D470449B-3C93-BD1D-2AFF-A3BDE1E708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9" name="Line 459">
              <a:extLst>
                <a:ext uri="{FF2B5EF4-FFF2-40B4-BE49-F238E27FC236}">
                  <a16:creationId xmlns:a16="http://schemas.microsoft.com/office/drawing/2014/main" id="{9D0F1656-BF9A-5798-C603-0DAD2BA2FB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0" name="Line 460">
              <a:extLst>
                <a:ext uri="{FF2B5EF4-FFF2-40B4-BE49-F238E27FC236}">
                  <a16:creationId xmlns:a16="http://schemas.microsoft.com/office/drawing/2014/main" id="{D2DD98D3-D50D-40AB-3BC7-3A6188341D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1" name="Line 461">
              <a:extLst>
                <a:ext uri="{FF2B5EF4-FFF2-40B4-BE49-F238E27FC236}">
                  <a16:creationId xmlns:a16="http://schemas.microsoft.com/office/drawing/2014/main" id="{F1627009-F3C5-AB22-AF2D-3D92E9887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2" name="Line 462">
              <a:extLst>
                <a:ext uri="{FF2B5EF4-FFF2-40B4-BE49-F238E27FC236}">
                  <a16:creationId xmlns:a16="http://schemas.microsoft.com/office/drawing/2014/main" id="{9BC0754D-A96C-F312-C565-EE3441AC97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3" name="Line 463">
              <a:extLst>
                <a:ext uri="{FF2B5EF4-FFF2-40B4-BE49-F238E27FC236}">
                  <a16:creationId xmlns:a16="http://schemas.microsoft.com/office/drawing/2014/main" id="{E73AFA16-14FD-37D2-01B5-6EC33683F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4" name="Line 464">
              <a:extLst>
                <a:ext uri="{FF2B5EF4-FFF2-40B4-BE49-F238E27FC236}">
                  <a16:creationId xmlns:a16="http://schemas.microsoft.com/office/drawing/2014/main" id="{803220E9-8C1D-A230-2F09-580C8EE569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5" name="Line 465">
              <a:extLst>
                <a:ext uri="{FF2B5EF4-FFF2-40B4-BE49-F238E27FC236}">
                  <a16:creationId xmlns:a16="http://schemas.microsoft.com/office/drawing/2014/main" id="{675CF445-7D2B-FBAC-33E4-9E287EEA9C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6" name="Line 466">
              <a:extLst>
                <a:ext uri="{FF2B5EF4-FFF2-40B4-BE49-F238E27FC236}">
                  <a16:creationId xmlns:a16="http://schemas.microsoft.com/office/drawing/2014/main" id="{8081C7B8-9D63-F555-9B0D-6BC6C9936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7" name="Line 467">
              <a:extLst>
                <a:ext uri="{FF2B5EF4-FFF2-40B4-BE49-F238E27FC236}">
                  <a16:creationId xmlns:a16="http://schemas.microsoft.com/office/drawing/2014/main" id="{CB345687-A4BC-34C5-2143-1D2CA60659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8" name="Line 468">
              <a:extLst>
                <a:ext uri="{FF2B5EF4-FFF2-40B4-BE49-F238E27FC236}">
                  <a16:creationId xmlns:a16="http://schemas.microsoft.com/office/drawing/2014/main" id="{3A87ADEB-E04C-C56B-5226-741EF6DA2B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9" name="Line 469">
              <a:extLst>
                <a:ext uri="{FF2B5EF4-FFF2-40B4-BE49-F238E27FC236}">
                  <a16:creationId xmlns:a16="http://schemas.microsoft.com/office/drawing/2014/main" id="{C2D9F162-32CB-0AE9-60C1-99C11933A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0" name="Line 470">
              <a:extLst>
                <a:ext uri="{FF2B5EF4-FFF2-40B4-BE49-F238E27FC236}">
                  <a16:creationId xmlns:a16="http://schemas.microsoft.com/office/drawing/2014/main" id="{4B582F39-77BE-E46A-DC21-30A706F18C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1" name="Line 471">
              <a:extLst>
                <a:ext uri="{FF2B5EF4-FFF2-40B4-BE49-F238E27FC236}">
                  <a16:creationId xmlns:a16="http://schemas.microsoft.com/office/drawing/2014/main" id="{18B6A03B-1128-E26C-14D9-D77ABB8BC7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2" name="Line 472">
              <a:extLst>
                <a:ext uri="{FF2B5EF4-FFF2-40B4-BE49-F238E27FC236}">
                  <a16:creationId xmlns:a16="http://schemas.microsoft.com/office/drawing/2014/main" id="{25C78A6E-9C24-B5F8-815C-2F08F96BCB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032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3" name="Line 473">
              <a:extLst>
                <a:ext uri="{FF2B5EF4-FFF2-40B4-BE49-F238E27FC236}">
                  <a16:creationId xmlns:a16="http://schemas.microsoft.com/office/drawing/2014/main" id="{FC96FF3E-048C-D800-ED87-5CC63F0DEA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3032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4" name="Line 474">
              <a:extLst>
                <a:ext uri="{FF2B5EF4-FFF2-40B4-BE49-F238E27FC236}">
                  <a16:creationId xmlns:a16="http://schemas.microsoft.com/office/drawing/2014/main" id="{34FD23B8-4824-4290-E076-AAF58F65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0359" name="Group 432">
            <a:extLst>
              <a:ext uri="{FF2B5EF4-FFF2-40B4-BE49-F238E27FC236}">
                <a16:creationId xmlns:a16="http://schemas.microsoft.com/office/drawing/2014/main" id="{13929792-4421-87DD-391A-01D9DB9BE386}"/>
              </a:ext>
            </a:extLst>
          </p:cNvPr>
          <p:cNvGrpSpPr>
            <a:grpSpLocks/>
          </p:cNvGrpSpPr>
          <p:nvPr/>
        </p:nvGrpSpPr>
        <p:grpSpPr bwMode="auto">
          <a:xfrm>
            <a:off x="6473825" y="3773488"/>
            <a:ext cx="3025775" cy="2808287"/>
            <a:chOff x="2222" y="2262"/>
            <a:chExt cx="1906" cy="1769"/>
          </a:xfrm>
        </p:grpSpPr>
        <p:sp>
          <p:nvSpPr>
            <p:cNvPr id="100493" name="Rectangle 433">
              <a:extLst>
                <a:ext uri="{FF2B5EF4-FFF2-40B4-BE49-F238E27FC236}">
                  <a16:creationId xmlns:a16="http://schemas.microsoft.com/office/drawing/2014/main" id="{A46BF679-B060-5506-1380-92656D716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4" name="Rectangle 434">
              <a:extLst>
                <a:ext uri="{FF2B5EF4-FFF2-40B4-BE49-F238E27FC236}">
                  <a16:creationId xmlns:a16="http://schemas.microsoft.com/office/drawing/2014/main" id="{BCFB7C0F-6070-401A-DA05-C937E44E1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5" name="Rectangle 435">
              <a:extLst>
                <a:ext uri="{FF2B5EF4-FFF2-40B4-BE49-F238E27FC236}">
                  <a16:creationId xmlns:a16="http://schemas.microsoft.com/office/drawing/2014/main" id="{0CD75F50-E411-D238-AD75-D7FC60418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6" name="Rectangle 436">
              <a:extLst>
                <a:ext uri="{FF2B5EF4-FFF2-40B4-BE49-F238E27FC236}">
                  <a16:creationId xmlns:a16="http://schemas.microsoft.com/office/drawing/2014/main" id="{2790366C-86EC-C50A-2A41-46D3AAC78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7" name="Rectangle 437">
              <a:extLst>
                <a:ext uri="{FF2B5EF4-FFF2-40B4-BE49-F238E27FC236}">
                  <a16:creationId xmlns:a16="http://schemas.microsoft.com/office/drawing/2014/main" id="{E7F6510F-E887-C9C6-7D51-70AABA5D5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8" name="Rectangle 438">
              <a:extLst>
                <a:ext uri="{FF2B5EF4-FFF2-40B4-BE49-F238E27FC236}">
                  <a16:creationId xmlns:a16="http://schemas.microsoft.com/office/drawing/2014/main" id="{79856E1D-3B71-122B-D13E-83381D5F2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9" name="Rectangle 439">
              <a:extLst>
                <a:ext uri="{FF2B5EF4-FFF2-40B4-BE49-F238E27FC236}">
                  <a16:creationId xmlns:a16="http://schemas.microsoft.com/office/drawing/2014/main" id="{80E3166E-EFD5-5C1C-6534-953904C6A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0" name="Rectangle 440">
              <a:extLst>
                <a:ext uri="{FF2B5EF4-FFF2-40B4-BE49-F238E27FC236}">
                  <a16:creationId xmlns:a16="http://schemas.microsoft.com/office/drawing/2014/main" id="{153397F8-98DC-DA86-1B66-0F18C9BE6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1" name="Rectangle 441">
              <a:extLst>
                <a:ext uri="{FF2B5EF4-FFF2-40B4-BE49-F238E27FC236}">
                  <a16:creationId xmlns:a16="http://schemas.microsoft.com/office/drawing/2014/main" id="{AEB29F89-0691-70CB-93D9-5C60D71E5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2" name="Rectangle 442">
              <a:extLst>
                <a:ext uri="{FF2B5EF4-FFF2-40B4-BE49-F238E27FC236}">
                  <a16:creationId xmlns:a16="http://schemas.microsoft.com/office/drawing/2014/main" id="{A2B8E54B-6A1E-90AB-1C6E-3FD559026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3" name="Rectangle 443">
              <a:extLst>
                <a:ext uri="{FF2B5EF4-FFF2-40B4-BE49-F238E27FC236}">
                  <a16:creationId xmlns:a16="http://schemas.microsoft.com/office/drawing/2014/main" id="{8C3A8A89-9084-E601-F3B9-650B4FB3C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4" name="Rectangle 444">
              <a:extLst>
                <a:ext uri="{FF2B5EF4-FFF2-40B4-BE49-F238E27FC236}">
                  <a16:creationId xmlns:a16="http://schemas.microsoft.com/office/drawing/2014/main" id="{21BB5719-8AAF-9927-1336-875F11D24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sp>
        <p:nvSpPr>
          <p:cNvPr id="100360" name="Text Box 16">
            <a:extLst>
              <a:ext uri="{FF2B5EF4-FFF2-40B4-BE49-F238E27FC236}">
                <a16:creationId xmlns:a16="http://schemas.microsoft.com/office/drawing/2014/main" id="{1DCB7A1C-64C4-D6EB-E53E-B7372D703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6875463"/>
            <a:ext cx="4176713" cy="344487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blocking topology</a:t>
            </a:r>
          </a:p>
        </p:txBody>
      </p:sp>
      <p:sp>
        <p:nvSpPr>
          <p:cNvPr id="1185914" name="Line 122">
            <a:extLst>
              <a:ext uri="{FF2B5EF4-FFF2-40B4-BE49-F238E27FC236}">
                <a16:creationId xmlns:a16="http://schemas.microsoft.com/office/drawing/2014/main" id="{7E5A9813-DBCC-B74F-3B88-C24CE2D231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6575" y="3924300"/>
            <a:ext cx="863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85922" name="Text Box 130">
            <a:extLst>
              <a:ext uri="{FF2B5EF4-FFF2-40B4-BE49-F238E27FC236}">
                <a16:creationId xmlns:a16="http://schemas.microsoft.com/office/drawing/2014/main" id="{3F4057EE-4F99-3501-5F65-93F48A9A8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788" y="3708400"/>
            <a:ext cx="388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2400" b="1">
                <a:solidFill>
                  <a:srgbClr val="FF5050"/>
                </a:solidFill>
                <a:latin typeface="Tahoma" panose="020B0604030504040204" pitchFamily="34" charset="0"/>
              </a:rPr>
              <a:t>X</a:t>
            </a:r>
          </a:p>
        </p:txBody>
      </p:sp>
      <p:sp>
        <p:nvSpPr>
          <p:cNvPr id="100363" name="Text Box 373">
            <a:extLst>
              <a:ext uri="{FF2B5EF4-FFF2-40B4-BE49-F238E27FC236}">
                <a16:creationId xmlns:a16="http://schemas.microsoft.com/office/drawing/2014/main" id="{DB3DB7CC-D290-F781-1672-76C1E8D75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875463"/>
            <a:ext cx="4176712" cy="344487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non-blocking topology</a:t>
            </a:r>
          </a:p>
        </p:txBody>
      </p:sp>
      <p:grpSp>
        <p:nvGrpSpPr>
          <p:cNvPr id="1186171" name="Group 379">
            <a:extLst>
              <a:ext uri="{FF2B5EF4-FFF2-40B4-BE49-F238E27FC236}">
                <a16:creationId xmlns:a16="http://schemas.microsoft.com/office/drawing/2014/main" id="{0A7251AD-090E-AB18-CFB4-9D273F134EF0}"/>
              </a:ext>
            </a:extLst>
          </p:cNvPr>
          <p:cNvGrpSpPr>
            <a:grpSpLocks/>
          </p:cNvGrpSpPr>
          <p:nvPr/>
        </p:nvGrpSpPr>
        <p:grpSpPr bwMode="auto">
          <a:xfrm>
            <a:off x="1079500" y="3708400"/>
            <a:ext cx="720725" cy="1800225"/>
            <a:chOff x="680" y="2336"/>
            <a:chExt cx="454" cy="1134"/>
          </a:xfrm>
        </p:grpSpPr>
        <p:sp>
          <p:nvSpPr>
            <p:cNvPr id="100488" name="Line 375">
              <a:extLst>
                <a:ext uri="{FF2B5EF4-FFF2-40B4-BE49-F238E27FC236}">
                  <a16:creationId xmlns:a16="http://schemas.microsoft.com/office/drawing/2014/main" id="{CCDB4973-2580-132B-7A1A-5F83E10A62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0" y="3470"/>
              <a:ext cx="227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89" name="Line 376">
              <a:extLst>
                <a:ext uri="{FF2B5EF4-FFF2-40B4-BE49-F238E27FC236}">
                  <a16:creationId xmlns:a16="http://schemas.microsoft.com/office/drawing/2014/main" id="{68B8B346-76BD-8365-AEC7-CDBE59C97B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7" y="2336"/>
              <a:ext cx="0" cy="1134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00490" name="Group 378">
              <a:extLst>
                <a:ext uri="{FF2B5EF4-FFF2-40B4-BE49-F238E27FC236}">
                  <a16:creationId xmlns:a16="http://schemas.microsoft.com/office/drawing/2014/main" id="{08387BB6-6481-7B77-B0F4-C4DD5AD4BA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0" y="2336"/>
              <a:ext cx="454" cy="226"/>
              <a:chOff x="680" y="2336"/>
              <a:chExt cx="454" cy="226"/>
            </a:xfrm>
          </p:grpSpPr>
          <p:sp>
            <p:nvSpPr>
              <p:cNvPr id="100491" name="Line 374">
                <a:extLst>
                  <a:ext uri="{FF2B5EF4-FFF2-40B4-BE49-F238E27FC236}">
                    <a16:creationId xmlns:a16="http://schemas.microsoft.com/office/drawing/2014/main" id="{55CA2258-408C-EC35-0288-8C7670C403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0" y="2562"/>
                <a:ext cx="454" cy="0"/>
              </a:xfrm>
              <a:prstGeom prst="line">
                <a:avLst/>
              </a:prstGeom>
              <a:noFill/>
              <a:ln w="57150">
                <a:solidFill>
                  <a:srgbClr val="00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0492" name="Line 377">
                <a:extLst>
                  <a:ext uri="{FF2B5EF4-FFF2-40B4-BE49-F238E27FC236}">
                    <a16:creationId xmlns:a16="http://schemas.microsoft.com/office/drawing/2014/main" id="{D02CDD0E-C5FB-5087-77C9-795E002918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34" y="2336"/>
                <a:ext cx="0" cy="226"/>
              </a:xfrm>
              <a:prstGeom prst="line">
                <a:avLst/>
              </a:prstGeom>
              <a:noFill/>
              <a:ln w="57150">
                <a:solidFill>
                  <a:srgbClr val="00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0365" name="Group 380">
            <a:extLst>
              <a:ext uri="{FF2B5EF4-FFF2-40B4-BE49-F238E27FC236}">
                <a16:creationId xmlns:a16="http://schemas.microsoft.com/office/drawing/2014/main" id="{D73B064E-1224-14C4-6AD1-2CE0EC16CBA2}"/>
              </a:ext>
            </a:extLst>
          </p:cNvPr>
          <p:cNvGrpSpPr>
            <a:grpSpLocks/>
          </p:cNvGrpSpPr>
          <p:nvPr/>
        </p:nvGrpSpPr>
        <p:grpSpPr bwMode="auto">
          <a:xfrm>
            <a:off x="790575" y="3444875"/>
            <a:ext cx="3313113" cy="3287713"/>
            <a:chOff x="3628" y="2133"/>
            <a:chExt cx="2087" cy="2071"/>
          </a:xfrm>
        </p:grpSpPr>
        <p:sp>
          <p:nvSpPr>
            <p:cNvPr id="100437" name="Line 381">
              <a:extLst>
                <a:ext uri="{FF2B5EF4-FFF2-40B4-BE49-F238E27FC236}">
                  <a16:creationId xmlns:a16="http://schemas.microsoft.com/office/drawing/2014/main" id="{034555E0-5496-99CB-9990-DC7E77A1B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8" name="Line 382">
              <a:extLst>
                <a:ext uri="{FF2B5EF4-FFF2-40B4-BE49-F238E27FC236}">
                  <a16:creationId xmlns:a16="http://schemas.microsoft.com/office/drawing/2014/main" id="{1A51D029-1B01-31AB-898F-1180136602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9" name="Line 383">
              <a:extLst>
                <a:ext uri="{FF2B5EF4-FFF2-40B4-BE49-F238E27FC236}">
                  <a16:creationId xmlns:a16="http://schemas.microsoft.com/office/drawing/2014/main" id="{C482D2F6-BB19-B090-0E01-BC3BB0221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0" name="Line 384">
              <a:extLst>
                <a:ext uri="{FF2B5EF4-FFF2-40B4-BE49-F238E27FC236}">
                  <a16:creationId xmlns:a16="http://schemas.microsoft.com/office/drawing/2014/main" id="{1EDE1941-2D49-946B-629A-830452F43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1" name="Line 385">
              <a:extLst>
                <a:ext uri="{FF2B5EF4-FFF2-40B4-BE49-F238E27FC236}">
                  <a16:creationId xmlns:a16="http://schemas.microsoft.com/office/drawing/2014/main" id="{9C380E86-29D4-5A96-1C30-850468B8B1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2" name="Line 386">
              <a:extLst>
                <a:ext uri="{FF2B5EF4-FFF2-40B4-BE49-F238E27FC236}">
                  <a16:creationId xmlns:a16="http://schemas.microsoft.com/office/drawing/2014/main" id="{01ADB539-5B03-9A0A-247C-A2B0F3AEFF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3" name="Line 387">
              <a:extLst>
                <a:ext uri="{FF2B5EF4-FFF2-40B4-BE49-F238E27FC236}">
                  <a16:creationId xmlns:a16="http://schemas.microsoft.com/office/drawing/2014/main" id="{C348FCAE-75F5-790A-2078-28E934D64F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4" name="Line 388">
              <a:extLst>
                <a:ext uri="{FF2B5EF4-FFF2-40B4-BE49-F238E27FC236}">
                  <a16:creationId xmlns:a16="http://schemas.microsoft.com/office/drawing/2014/main" id="{C35810EA-E42F-FB98-EAD8-41E23C627E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5" name="Line 389">
              <a:extLst>
                <a:ext uri="{FF2B5EF4-FFF2-40B4-BE49-F238E27FC236}">
                  <a16:creationId xmlns:a16="http://schemas.microsoft.com/office/drawing/2014/main" id="{910D0323-C4F9-257E-885B-2EC4E6248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107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6" name="Line 390">
              <a:extLst>
                <a:ext uri="{FF2B5EF4-FFF2-40B4-BE49-F238E27FC236}">
                  <a16:creationId xmlns:a16="http://schemas.microsoft.com/office/drawing/2014/main" id="{D12FFC69-72C5-E288-78FB-72A5656327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334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7" name="Line 391">
              <a:extLst>
                <a:ext uri="{FF2B5EF4-FFF2-40B4-BE49-F238E27FC236}">
                  <a16:creationId xmlns:a16="http://schemas.microsoft.com/office/drawing/2014/main" id="{28CAEDD0-47CD-DD80-52EB-F572459613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561" y="325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8" name="Line 392">
              <a:extLst>
                <a:ext uri="{FF2B5EF4-FFF2-40B4-BE49-F238E27FC236}">
                  <a16:creationId xmlns:a16="http://schemas.microsoft.com/office/drawing/2014/main" id="{9F45E243-1450-A309-ABDD-71320A75EEB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78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9" name="Line 393">
              <a:extLst>
                <a:ext uri="{FF2B5EF4-FFF2-40B4-BE49-F238E27FC236}">
                  <a16:creationId xmlns:a16="http://schemas.microsoft.com/office/drawing/2014/main" id="{CBA98AE3-9704-CE4B-7307-8E797F260E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01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0" name="Line 394">
              <a:extLst>
                <a:ext uri="{FF2B5EF4-FFF2-40B4-BE49-F238E27FC236}">
                  <a16:creationId xmlns:a16="http://schemas.microsoft.com/office/drawing/2014/main" id="{21CF3A45-CD57-DD11-F877-39B6017A20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241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1" name="Line 395">
              <a:extLst>
                <a:ext uri="{FF2B5EF4-FFF2-40B4-BE49-F238E27FC236}">
                  <a16:creationId xmlns:a16="http://schemas.microsoft.com/office/drawing/2014/main" id="{0B34E7F2-2621-F131-FF84-2E8192C1EF5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46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2" name="Line 396">
              <a:extLst>
                <a:ext uri="{FF2B5EF4-FFF2-40B4-BE49-F238E27FC236}">
                  <a16:creationId xmlns:a16="http://schemas.microsoft.com/office/drawing/2014/main" id="{5557E755-6CBC-0F3B-9774-B4E2A13DBCB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69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3" name="Line 397">
              <a:extLst>
                <a:ext uri="{FF2B5EF4-FFF2-40B4-BE49-F238E27FC236}">
                  <a16:creationId xmlns:a16="http://schemas.microsoft.com/office/drawing/2014/main" id="{35611010-18C2-7E08-0E72-3743E4AE98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4" name="Line 398">
              <a:extLst>
                <a:ext uri="{FF2B5EF4-FFF2-40B4-BE49-F238E27FC236}">
                  <a16:creationId xmlns:a16="http://schemas.microsoft.com/office/drawing/2014/main" id="{EDD2D55F-B969-11CC-5D25-CEC3106721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5" name="Line 399">
              <a:extLst>
                <a:ext uri="{FF2B5EF4-FFF2-40B4-BE49-F238E27FC236}">
                  <a16:creationId xmlns:a16="http://schemas.microsoft.com/office/drawing/2014/main" id="{14ACA80A-6AE3-654C-7694-930C854BEC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6" name="Line 400">
              <a:extLst>
                <a:ext uri="{FF2B5EF4-FFF2-40B4-BE49-F238E27FC236}">
                  <a16:creationId xmlns:a16="http://schemas.microsoft.com/office/drawing/2014/main" id="{13FFD377-684C-391B-9A37-BF1A02C0F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7" name="Line 401">
              <a:extLst>
                <a:ext uri="{FF2B5EF4-FFF2-40B4-BE49-F238E27FC236}">
                  <a16:creationId xmlns:a16="http://schemas.microsoft.com/office/drawing/2014/main" id="{5768B548-60D8-0A92-8DE5-B9C763C04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8" name="Line 402">
              <a:extLst>
                <a:ext uri="{FF2B5EF4-FFF2-40B4-BE49-F238E27FC236}">
                  <a16:creationId xmlns:a16="http://schemas.microsoft.com/office/drawing/2014/main" id="{D41D7B24-5F70-B0F5-CA20-767C6DE85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9" name="Line 403">
              <a:extLst>
                <a:ext uri="{FF2B5EF4-FFF2-40B4-BE49-F238E27FC236}">
                  <a16:creationId xmlns:a16="http://schemas.microsoft.com/office/drawing/2014/main" id="{745D6E45-702E-0197-C80C-CFAE4BBBB9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0" name="Line 404">
              <a:extLst>
                <a:ext uri="{FF2B5EF4-FFF2-40B4-BE49-F238E27FC236}">
                  <a16:creationId xmlns:a16="http://schemas.microsoft.com/office/drawing/2014/main" id="{1CA38B39-CD33-A446-B5F7-D85A4A8D94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1" name="Line 405">
              <a:extLst>
                <a:ext uri="{FF2B5EF4-FFF2-40B4-BE49-F238E27FC236}">
                  <a16:creationId xmlns:a16="http://schemas.microsoft.com/office/drawing/2014/main" id="{CDEA2B54-FDEC-C247-A40B-402409C0A3A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992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2" name="Line 406">
              <a:extLst>
                <a:ext uri="{FF2B5EF4-FFF2-40B4-BE49-F238E27FC236}">
                  <a16:creationId xmlns:a16="http://schemas.microsoft.com/office/drawing/2014/main" id="{8907AE7F-A1A6-847D-5C59-1FB38B6102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219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3" name="Line 407">
              <a:extLst>
                <a:ext uri="{FF2B5EF4-FFF2-40B4-BE49-F238E27FC236}">
                  <a16:creationId xmlns:a16="http://schemas.microsoft.com/office/drawing/2014/main" id="{87F25BB4-BBC9-0431-FF3A-736AD4F8CCB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44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4" name="Line 408">
              <a:extLst>
                <a:ext uri="{FF2B5EF4-FFF2-40B4-BE49-F238E27FC236}">
                  <a16:creationId xmlns:a16="http://schemas.microsoft.com/office/drawing/2014/main" id="{1005CCA0-1DB8-332F-1753-30DAAB563A7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67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5" name="Line 409">
              <a:extLst>
                <a:ext uri="{FF2B5EF4-FFF2-40B4-BE49-F238E27FC236}">
                  <a16:creationId xmlns:a16="http://schemas.microsoft.com/office/drawing/2014/main" id="{BAE0683C-C581-8333-5587-189E8A24622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90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6" name="Line 410">
              <a:extLst>
                <a:ext uri="{FF2B5EF4-FFF2-40B4-BE49-F238E27FC236}">
                  <a16:creationId xmlns:a16="http://schemas.microsoft.com/office/drawing/2014/main" id="{C8F2241C-911B-21AD-F1A6-098E29A2814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12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7" name="Line 411">
              <a:extLst>
                <a:ext uri="{FF2B5EF4-FFF2-40B4-BE49-F238E27FC236}">
                  <a16:creationId xmlns:a16="http://schemas.microsoft.com/office/drawing/2014/main" id="{13A163BF-8BB1-4454-4743-59C5F04FBD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35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8" name="Line 412">
              <a:extLst>
                <a:ext uri="{FF2B5EF4-FFF2-40B4-BE49-F238E27FC236}">
                  <a16:creationId xmlns:a16="http://schemas.microsoft.com/office/drawing/2014/main" id="{03E07B71-0407-1BC6-50C2-7D7CFFC8BF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58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00469" name="Group 413">
              <a:extLst>
                <a:ext uri="{FF2B5EF4-FFF2-40B4-BE49-F238E27FC236}">
                  <a16:creationId xmlns:a16="http://schemas.microsoft.com/office/drawing/2014/main" id="{B6D978F9-AF58-F19F-80F4-B8ACCE54CD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8" y="2133"/>
              <a:ext cx="2087" cy="2071"/>
              <a:chOff x="544" y="2154"/>
              <a:chExt cx="2087" cy="2071"/>
            </a:xfrm>
          </p:grpSpPr>
          <p:grpSp>
            <p:nvGrpSpPr>
              <p:cNvPr id="100470" name="Group 414">
                <a:extLst>
                  <a:ext uri="{FF2B5EF4-FFF2-40B4-BE49-F238E27FC236}">
                    <a16:creationId xmlns:a16="http://schemas.microsoft.com/office/drawing/2014/main" id="{018EB2EF-05D9-3BEF-4C7F-329AC93AAC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4" y="2456"/>
                <a:ext cx="182" cy="1769"/>
                <a:chOff x="1270" y="2245"/>
                <a:chExt cx="182" cy="1769"/>
              </a:xfrm>
            </p:grpSpPr>
            <p:sp>
              <p:nvSpPr>
                <p:cNvPr id="100480" name="Oval 415">
                  <a:extLst>
                    <a:ext uri="{FF2B5EF4-FFF2-40B4-BE49-F238E27FC236}">
                      <a16:creationId xmlns:a16="http://schemas.microsoft.com/office/drawing/2014/main" id="{C5E29FEE-2432-899C-78A6-14066D262F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833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100481" name="Oval 416">
                  <a:extLst>
                    <a:ext uri="{FF2B5EF4-FFF2-40B4-BE49-F238E27FC236}">
                      <a16:creationId xmlns:a16="http://schemas.microsoft.com/office/drawing/2014/main" id="{DFC0B0EC-AD85-CFDD-F672-A7777C8758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06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100482" name="Oval 417">
                  <a:extLst>
                    <a:ext uri="{FF2B5EF4-FFF2-40B4-BE49-F238E27FC236}">
                      <a16:creationId xmlns:a16="http://schemas.microsoft.com/office/drawing/2014/main" id="{80944E4C-8B18-D62E-EF40-A0F50D184D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37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100483" name="Oval 418">
                  <a:extLst>
                    <a:ext uri="{FF2B5EF4-FFF2-40B4-BE49-F238E27FC236}">
                      <a16:creationId xmlns:a16="http://schemas.microsoft.com/office/drawing/2014/main" id="{5C1F352A-C0D5-E036-856B-B7E46197B0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15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100484" name="Oval 419">
                  <a:extLst>
                    <a:ext uri="{FF2B5EF4-FFF2-40B4-BE49-F238E27FC236}">
                      <a16:creationId xmlns:a16="http://schemas.microsoft.com/office/drawing/2014/main" id="{735CE54C-C409-9858-4FA7-3A3F499E58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92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100485" name="Oval 420">
                  <a:extLst>
                    <a:ext uri="{FF2B5EF4-FFF2-40B4-BE49-F238E27FC236}">
                      <a16:creationId xmlns:a16="http://schemas.microsoft.com/office/drawing/2014/main" id="{621DD16B-F91B-7B13-BA4F-4A0EBF1C4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69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100486" name="Oval 421">
                  <a:extLst>
                    <a:ext uri="{FF2B5EF4-FFF2-40B4-BE49-F238E27FC236}">
                      <a16:creationId xmlns:a16="http://schemas.microsoft.com/office/drawing/2014/main" id="{F561C4D3-26AC-7875-0250-528BE72765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47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100487" name="Oval 422">
                  <a:extLst>
                    <a:ext uri="{FF2B5EF4-FFF2-40B4-BE49-F238E27FC236}">
                      <a16:creationId xmlns:a16="http://schemas.microsoft.com/office/drawing/2014/main" id="{777D0069-A6AE-FB0B-EBD0-D30D10312B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24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100471" name="Group 423">
                <a:extLst>
                  <a:ext uri="{FF2B5EF4-FFF2-40B4-BE49-F238E27FC236}">
                    <a16:creationId xmlns:a16="http://schemas.microsoft.com/office/drawing/2014/main" id="{1F9CD296-0426-87B4-5B0C-737651A691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1" y="2154"/>
                <a:ext cx="1770" cy="182"/>
                <a:chOff x="861" y="2154"/>
                <a:chExt cx="1770" cy="182"/>
              </a:xfrm>
            </p:grpSpPr>
            <p:sp>
              <p:nvSpPr>
                <p:cNvPr id="100472" name="Oval 424">
                  <a:extLst>
                    <a:ext uri="{FF2B5EF4-FFF2-40B4-BE49-F238E27FC236}">
                      <a16:creationId xmlns:a16="http://schemas.microsoft.com/office/drawing/2014/main" id="{7A2F1B72-3EEF-EB37-F18C-A7638F082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100473" name="Oval 425">
                  <a:extLst>
                    <a:ext uri="{FF2B5EF4-FFF2-40B4-BE49-F238E27FC236}">
                      <a16:creationId xmlns:a16="http://schemas.microsoft.com/office/drawing/2014/main" id="{AFF1B335-3CFF-2D03-FB94-A6D14C7D77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100474" name="Oval 426">
                  <a:extLst>
                    <a:ext uri="{FF2B5EF4-FFF2-40B4-BE49-F238E27FC236}">
                      <a16:creationId xmlns:a16="http://schemas.microsoft.com/office/drawing/2014/main" id="{8DBA8722-0C41-5355-6D83-B0AA012C57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95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100475" name="Oval 427">
                  <a:extLst>
                    <a:ext uri="{FF2B5EF4-FFF2-40B4-BE49-F238E27FC236}">
                      <a16:creationId xmlns:a16="http://schemas.microsoft.com/office/drawing/2014/main" id="{1E5D2E42-1DE9-9638-FA01-B642D0B161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100476" name="Oval 428">
                  <a:extLst>
                    <a:ext uri="{FF2B5EF4-FFF2-40B4-BE49-F238E27FC236}">
                      <a16:creationId xmlns:a16="http://schemas.microsoft.com/office/drawing/2014/main" id="{9BB4049F-4EE7-A0FA-6B95-90716DCE81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4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100477" name="Oval 429">
                  <a:extLst>
                    <a:ext uri="{FF2B5EF4-FFF2-40B4-BE49-F238E27FC236}">
                      <a16:creationId xmlns:a16="http://schemas.microsoft.com/office/drawing/2014/main" id="{86C30CAA-06D5-CDEC-0BC5-18A0DC1DA9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5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100478" name="Oval 430">
                  <a:extLst>
                    <a:ext uri="{FF2B5EF4-FFF2-40B4-BE49-F238E27FC236}">
                      <a16:creationId xmlns:a16="http://schemas.microsoft.com/office/drawing/2014/main" id="{9F93C9B1-1003-1D7F-358E-8B8B76AFD7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100479" name="Oval 431">
                  <a:extLst>
                    <a:ext uri="{FF2B5EF4-FFF2-40B4-BE49-F238E27FC236}">
                      <a16:creationId xmlns:a16="http://schemas.microsoft.com/office/drawing/2014/main" id="{A8D5B51A-A918-761B-602F-946CE1048B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1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</p:grpSp>
      </p:grpSp>
      <p:grpSp>
        <p:nvGrpSpPr>
          <p:cNvPr id="100366" name="Group 445">
            <a:extLst>
              <a:ext uri="{FF2B5EF4-FFF2-40B4-BE49-F238E27FC236}">
                <a16:creationId xmlns:a16="http://schemas.microsoft.com/office/drawing/2014/main" id="{A1CBA53A-9445-83D1-8097-E96F3983D160}"/>
              </a:ext>
            </a:extLst>
          </p:cNvPr>
          <p:cNvGrpSpPr>
            <a:grpSpLocks/>
          </p:cNvGrpSpPr>
          <p:nvPr/>
        </p:nvGrpSpPr>
        <p:grpSpPr bwMode="auto">
          <a:xfrm>
            <a:off x="9499600" y="3916363"/>
            <a:ext cx="217488" cy="2520950"/>
            <a:chOff x="4128" y="2352"/>
            <a:chExt cx="137" cy="1588"/>
          </a:xfrm>
        </p:grpSpPr>
        <p:sp>
          <p:nvSpPr>
            <p:cNvPr id="100429" name="Line 446">
              <a:extLst>
                <a:ext uri="{FF2B5EF4-FFF2-40B4-BE49-F238E27FC236}">
                  <a16:creationId xmlns:a16="http://schemas.microsoft.com/office/drawing/2014/main" id="{A937AC3A-6ADD-971D-59AF-4EBA862CB6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352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0" name="Line 447">
              <a:extLst>
                <a:ext uri="{FF2B5EF4-FFF2-40B4-BE49-F238E27FC236}">
                  <a16:creationId xmlns:a16="http://schemas.microsoft.com/office/drawing/2014/main" id="{417A1F7B-5178-2B15-C605-A5B159D3AD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579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1" name="Line 448">
              <a:extLst>
                <a:ext uri="{FF2B5EF4-FFF2-40B4-BE49-F238E27FC236}">
                  <a16:creationId xmlns:a16="http://schemas.microsoft.com/office/drawing/2014/main" id="{673F7B50-83F8-6D49-1844-5D53513443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0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2" name="Line 449">
              <a:extLst>
                <a:ext uri="{FF2B5EF4-FFF2-40B4-BE49-F238E27FC236}">
                  <a16:creationId xmlns:a16="http://schemas.microsoft.com/office/drawing/2014/main" id="{3E506613-C716-32E8-9800-609870F755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03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3" name="Line 450">
              <a:extLst>
                <a:ext uri="{FF2B5EF4-FFF2-40B4-BE49-F238E27FC236}">
                  <a16:creationId xmlns:a16="http://schemas.microsoft.com/office/drawing/2014/main" id="{8058B9EF-6DAD-AA99-3BAA-FFBDA665E2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26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4" name="Line 451">
              <a:extLst>
                <a:ext uri="{FF2B5EF4-FFF2-40B4-BE49-F238E27FC236}">
                  <a16:creationId xmlns:a16="http://schemas.microsoft.com/office/drawing/2014/main" id="{4D590026-6168-08B1-432A-670E55B015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48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5" name="Line 452">
              <a:extLst>
                <a:ext uri="{FF2B5EF4-FFF2-40B4-BE49-F238E27FC236}">
                  <a16:creationId xmlns:a16="http://schemas.microsoft.com/office/drawing/2014/main" id="{D6994B01-4253-8CD8-BC72-D1C0F428B4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71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6" name="Line 453">
              <a:extLst>
                <a:ext uri="{FF2B5EF4-FFF2-40B4-BE49-F238E27FC236}">
                  <a16:creationId xmlns:a16="http://schemas.microsoft.com/office/drawing/2014/main" id="{C61C5EBB-AD53-D3BE-BBB0-C8CF9087FB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94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0367" name="Group 475">
            <a:extLst>
              <a:ext uri="{FF2B5EF4-FFF2-40B4-BE49-F238E27FC236}">
                <a16:creationId xmlns:a16="http://schemas.microsoft.com/office/drawing/2014/main" id="{DF946939-2734-8DC3-EC1E-C45DA6648FDD}"/>
              </a:ext>
            </a:extLst>
          </p:cNvPr>
          <p:cNvGrpSpPr>
            <a:grpSpLocks/>
          </p:cNvGrpSpPr>
          <p:nvPr/>
        </p:nvGrpSpPr>
        <p:grpSpPr bwMode="auto">
          <a:xfrm>
            <a:off x="6905625" y="3916363"/>
            <a:ext cx="865188" cy="2520950"/>
            <a:chOff x="2494" y="2352"/>
            <a:chExt cx="545" cy="1588"/>
          </a:xfrm>
        </p:grpSpPr>
        <p:sp>
          <p:nvSpPr>
            <p:cNvPr id="100409" name="Line 476">
              <a:extLst>
                <a:ext uri="{FF2B5EF4-FFF2-40B4-BE49-F238E27FC236}">
                  <a16:creationId xmlns:a16="http://schemas.microsoft.com/office/drawing/2014/main" id="{2E3ADE2E-F3EB-B0B6-E207-91AA651AA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352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0" name="Line 477">
              <a:extLst>
                <a:ext uri="{FF2B5EF4-FFF2-40B4-BE49-F238E27FC236}">
                  <a16:creationId xmlns:a16="http://schemas.microsoft.com/office/drawing/2014/main" id="{26816644-F52F-16A8-0217-C3BEBE373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940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1" name="Line 478">
              <a:extLst>
                <a:ext uri="{FF2B5EF4-FFF2-40B4-BE49-F238E27FC236}">
                  <a16:creationId xmlns:a16="http://schemas.microsoft.com/office/drawing/2014/main" id="{ABDDF871-AAB7-CBB8-E6D2-42073F37FA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2" name="Line 479">
              <a:extLst>
                <a:ext uri="{FF2B5EF4-FFF2-40B4-BE49-F238E27FC236}">
                  <a16:creationId xmlns:a16="http://schemas.microsoft.com/office/drawing/2014/main" id="{8CBCD563-A2F4-64AB-5176-63495C4F23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3" name="Line 480">
              <a:extLst>
                <a:ext uri="{FF2B5EF4-FFF2-40B4-BE49-F238E27FC236}">
                  <a16:creationId xmlns:a16="http://schemas.microsoft.com/office/drawing/2014/main" id="{88A854D6-4EBC-3543-4E2D-B6F9779805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4" name="Line 481">
              <a:extLst>
                <a:ext uri="{FF2B5EF4-FFF2-40B4-BE49-F238E27FC236}">
                  <a16:creationId xmlns:a16="http://schemas.microsoft.com/office/drawing/2014/main" id="{30F323D7-9166-BB81-7D32-0C63BC085B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5" name="Line 482">
              <a:extLst>
                <a:ext uri="{FF2B5EF4-FFF2-40B4-BE49-F238E27FC236}">
                  <a16:creationId xmlns:a16="http://schemas.microsoft.com/office/drawing/2014/main" id="{FEF50DA4-8690-1D26-8D72-EA7AAE048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6" name="Line 483">
              <a:extLst>
                <a:ext uri="{FF2B5EF4-FFF2-40B4-BE49-F238E27FC236}">
                  <a16:creationId xmlns:a16="http://schemas.microsoft.com/office/drawing/2014/main" id="{2B35D9C7-6D66-89F3-A4F4-283FD94CE0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7" name="Line 484">
              <a:extLst>
                <a:ext uri="{FF2B5EF4-FFF2-40B4-BE49-F238E27FC236}">
                  <a16:creationId xmlns:a16="http://schemas.microsoft.com/office/drawing/2014/main" id="{9BC7BA83-BC9E-EDF7-EC3A-E11A3A5C3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8" name="Line 485">
              <a:extLst>
                <a:ext uri="{FF2B5EF4-FFF2-40B4-BE49-F238E27FC236}">
                  <a16:creationId xmlns:a16="http://schemas.microsoft.com/office/drawing/2014/main" id="{200C2EA5-55E9-FF01-B116-8D3FA0C8E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9" name="Line 486">
              <a:extLst>
                <a:ext uri="{FF2B5EF4-FFF2-40B4-BE49-F238E27FC236}">
                  <a16:creationId xmlns:a16="http://schemas.microsoft.com/office/drawing/2014/main" id="{94FB2651-886C-691E-BF08-C8D264B7C3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0" name="Line 487">
              <a:extLst>
                <a:ext uri="{FF2B5EF4-FFF2-40B4-BE49-F238E27FC236}">
                  <a16:creationId xmlns:a16="http://schemas.microsoft.com/office/drawing/2014/main" id="{6062218D-B080-F1CA-85E3-FFDBAC691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1" name="Line 488">
              <a:extLst>
                <a:ext uri="{FF2B5EF4-FFF2-40B4-BE49-F238E27FC236}">
                  <a16:creationId xmlns:a16="http://schemas.microsoft.com/office/drawing/2014/main" id="{2C787E1A-8C7C-A24A-2BBD-151BC048E2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2" name="Line 489">
              <a:extLst>
                <a:ext uri="{FF2B5EF4-FFF2-40B4-BE49-F238E27FC236}">
                  <a16:creationId xmlns:a16="http://schemas.microsoft.com/office/drawing/2014/main" id="{C4F2669C-70B2-F725-E585-6746941E67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3" name="Line 490">
              <a:extLst>
                <a:ext uri="{FF2B5EF4-FFF2-40B4-BE49-F238E27FC236}">
                  <a16:creationId xmlns:a16="http://schemas.microsoft.com/office/drawing/2014/main" id="{CEA648A7-7F8E-0D28-A5F2-9F550BD8B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4" name="Line 491">
              <a:extLst>
                <a:ext uri="{FF2B5EF4-FFF2-40B4-BE49-F238E27FC236}">
                  <a16:creationId xmlns:a16="http://schemas.microsoft.com/office/drawing/2014/main" id="{F3612177-70B4-F7B4-CCF2-3AC236BFA5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5" name="Line 492">
              <a:extLst>
                <a:ext uri="{FF2B5EF4-FFF2-40B4-BE49-F238E27FC236}">
                  <a16:creationId xmlns:a16="http://schemas.microsoft.com/office/drawing/2014/main" id="{52391FC1-C6BB-667B-7D44-E89BEE0F5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6" name="Line 493">
              <a:extLst>
                <a:ext uri="{FF2B5EF4-FFF2-40B4-BE49-F238E27FC236}">
                  <a16:creationId xmlns:a16="http://schemas.microsoft.com/office/drawing/2014/main" id="{874EBD2A-818A-8A12-937E-E2CC48A547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7" name="Line 494">
              <a:extLst>
                <a:ext uri="{FF2B5EF4-FFF2-40B4-BE49-F238E27FC236}">
                  <a16:creationId xmlns:a16="http://schemas.microsoft.com/office/drawing/2014/main" id="{264C9807-32F8-DEEE-55A7-A0CB8A658F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8" name="Line 495">
              <a:extLst>
                <a:ext uri="{FF2B5EF4-FFF2-40B4-BE49-F238E27FC236}">
                  <a16:creationId xmlns:a16="http://schemas.microsoft.com/office/drawing/2014/main" id="{4DBD2771-8CA1-2BA7-A042-722EBB7258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0368" name="Group 496">
            <a:extLst>
              <a:ext uri="{FF2B5EF4-FFF2-40B4-BE49-F238E27FC236}">
                <a16:creationId xmlns:a16="http://schemas.microsoft.com/office/drawing/2014/main" id="{5D38ACCF-FE3E-C371-73E4-0E1912BB3B9D}"/>
              </a:ext>
            </a:extLst>
          </p:cNvPr>
          <p:cNvGrpSpPr>
            <a:grpSpLocks/>
          </p:cNvGrpSpPr>
          <p:nvPr/>
        </p:nvGrpSpPr>
        <p:grpSpPr bwMode="auto">
          <a:xfrm>
            <a:off x="8201025" y="3916363"/>
            <a:ext cx="866775" cy="2520950"/>
            <a:chOff x="3310" y="2352"/>
            <a:chExt cx="546" cy="1588"/>
          </a:xfrm>
        </p:grpSpPr>
        <p:sp>
          <p:nvSpPr>
            <p:cNvPr id="100389" name="Line 497">
              <a:extLst>
                <a:ext uri="{FF2B5EF4-FFF2-40B4-BE49-F238E27FC236}">
                  <a16:creationId xmlns:a16="http://schemas.microsoft.com/office/drawing/2014/main" id="{70D5D298-70FE-5D80-8BFA-88D946BAA6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352"/>
              <a:ext cx="5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0" name="Line 498">
              <a:extLst>
                <a:ext uri="{FF2B5EF4-FFF2-40B4-BE49-F238E27FC236}">
                  <a16:creationId xmlns:a16="http://schemas.microsoft.com/office/drawing/2014/main" id="{7532187E-8910-E385-C073-B71D003ACA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1" name="Line 499">
              <a:extLst>
                <a:ext uri="{FF2B5EF4-FFF2-40B4-BE49-F238E27FC236}">
                  <a16:creationId xmlns:a16="http://schemas.microsoft.com/office/drawing/2014/main" id="{EA2E4745-AE68-839D-AC32-8A34C7C9A4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2" name="Line 500">
              <a:extLst>
                <a:ext uri="{FF2B5EF4-FFF2-40B4-BE49-F238E27FC236}">
                  <a16:creationId xmlns:a16="http://schemas.microsoft.com/office/drawing/2014/main" id="{6ACE8B02-7F45-3556-770A-71E11867D8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3" name="Line 501">
              <a:extLst>
                <a:ext uri="{FF2B5EF4-FFF2-40B4-BE49-F238E27FC236}">
                  <a16:creationId xmlns:a16="http://schemas.microsoft.com/office/drawing/2014/main" id="{2E9A0088-1B23-1DA1-34E7-19667DC885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4" name="Line 502">
              <a:extLst>
                <a:ext uri="{FF2B5EF4-FFF2-40B4-BE49-F238E27FC236}">
                  <a16:creationId xmlns:a16="http://schemas.microsoft.com/office/drawing/2014/main" id="{9F03A355-278D-0905-6597-D86C6D976A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5" name="Line 503">
              <a:extLst>
                <a:ext uri="{FF2B5EF4-FFF2-40B4-BE49-F238E27FC236}">
                  <a16:creationId xmlns:a16="http://schemas.microsoft.com/office/drawing/2014/main" id="{02C28274-F749-1825-445B-53D92F0ADB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6" name="Line 504">
              <a:extLst>
                <a:ext uri="{FF2B5EF4-FFF2-40B4-BE49-F238E27FC236}">
                  <a16:creationId xmlns:a16="http://schemas.microsoft.com/office/drawing/2014/main" id="{AAC24580-3077-3D5F-8AAB-D9446D6766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7" name="Line 505">
              <a:extLst>
                <a:ext uri="{FF2B5EF4-FFF2-40B4-BE49-F238E27FC236}">
                  <a16:creationId xmlns:a16="http://schemas.microsoft.com/office/drawing/2014/main" id="{4450D72B-EDC3-3A29-AAED-2BDF59A9B8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8" name="Line 506">
              <a:extLst>
                <a:ext uri="{FF2B5EF4-FFF2-40B4-BE49-F238E27FC236}">
                  <a16:creationId xmlns:a16="http://schemas.microsoft.com/office/drawing/2014/main" id="{C6B6E2A7-7D4E-AF6B-BD86-DC2D52A585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9" name="Line 507">
              <a:extLst>
                <a:ext uri="{FF2B5EF4-FFF2-40B4-BE49-F238E27FC236}">
                  <a16:creationId xmlns:a16="http://schemas.microsoft.com/office/drawing/2014/main" id="{E6D375B1-5FD2-9B71-33B3-47EF9D87D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0" name="Line 508">
              <a:extLst>
                <a:ext uri="{FF2B5EF4-FFF2-40B4-BE49-F238E27FC236}">
                  <a16:creationId xmlns:a16="http://schemas.microsoft.com/office/drawing/2014/main" id="{5652AB4A-C54D-A558-9B4A-31E9D7503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1" name="Line 509">
              <a:extLst>
                <a:ext uri="{FF2B5EF4-FFF2-40B4-BE49-F238E27FC236}">
                  <a16:creationId xmlns:a16="http://schemas.microsoft.com/office/drawing/2014/main" id="{4140DC30-C9BD-0B99-EF1A-FC81FA9646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2" name="Line 510">
              <a:extLst>
                <a:ext uri="{FF2B5EF4-FFF2-40B4-BE49-F238E27FC236}">
                  <a16:creationId xmlns:a16="http://schemas.microsoft.com/office/drawing/2014/main" id="{CCA45AB9-F454-D640-555C-958B72FF43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3" name="Line 511">
              <a:extLst>
                <a:ext uri="{FF2B5EF4-FFF2-40B4-BE49-F238E27FC236}">
                  <a16:creationId xmlns:a16="http://schemas.microsoft.com/office/drawing/2014/main" id="{82E3504A-320E-259B-E871-AEBAF9586A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4" name="Line 512">
              <a:extLst>
                <a:ext uri="{FF2B5EF4-FFF2-40B4-BE49-F238E27FC236}">
                  <a16:creationId xmlns:a16="http://schemas.microsoft.com/office/drawing/2014/main" id="{53F2AB1F-B38F-936A-24B5-CB7FD86AD8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5" name="Line 513">
              <a:extLst>
                <a:ext uri="{FF2B5EF4-FFF2-40B4-BE49-F238E27FC236}">
                  <a16:creationId xmlns:a16="http://schemas.microsoft.com/office/drawing/2014/main" id="{938D5DE0-255B-E6BC-AFF9-C03E478F9F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6" name="Line 514">
              <a:extLst>
                <a:ext uri="{FF2B5EF4-FFF2-40B4-BE49-F238E27FC236}">
                  <a16:creationId xmlns:a16="http://schemas.microsoft.com/office/drawing/2014/main" id="{82753AC0-0DF1-DE6B-FC19-214D5D2889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7" name="Line 515">
              <a:extLst>
                <a:ext uri="{FF2B5EF4-FFF2-40B4-BE49-F238E27FC236}">
                  <a16:creationId xmlns:a16="http://schemas.microsoft.com/office/drawing/2014/main" id="{CFD7827D-6858-CF23-0F4C-134E0D3EE2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8" name="Line 516">
              <a:extLst>
                <a:ext uri="{FF2B5EF4-FFF2-40B4-BE49-F238E27FC236}">
                  <a16:creationId xmlns:a16="http://schemas.microsoft.com/office/drawing/2014/main" id="{D2A7D4DE-3BBD-0053-0CA5-72482EBEDD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0369" name="Line 517">
            <a:extLst>
              <a:ext uri="{FF2B5EF4-FFF2-40B4-BE49-F238E27FC236}">
                <a16:creationId xmlns:a16="http://schemas.microsoft.com/office/drawing/2014/main" id="{D2A84E32-03A4-CD8D-6C04-AE3E03948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0950" y="3530600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0370" name="Group 518">
            <a:extLst>
              <a:ext uri="{FF2B5EF4-FFF2-40B4-BE49-F238E27FC236}">
                <a16:creationId xmlns:a16="http://schemas.microsoft.com/office/drawing/2014/main" id="{DFC1C82E-30C5-45B6-28D0-16203E705379}"/>
              </a:ext>
            </a:extLst>
          </p:cNvPr>
          <p:cNvGrpSpPr>
            <a:grpSpLocks/>
          </p:cNvGrpSpPr>
          <p:nvPr/>
        </p:nvGrpSpPr>
        <p:grpSpPr bwMode="auto">
          <a:xfrm>
            <a:off x="5321300" y="3746500"/>
            <a:ext cx="288925" cy="2808288"/>
            <a:chOff x="1270" y="2245"/>
            <a:chExt cx="182" cy="1769"/>
          </a:xfrm>
        </p:grpSpPr>
        <p:sp>
          <p:nvSpPr>
            <p:cNvPr id="100381" name="Oval 519">
              <a:extLst>
                <a:ext uri="{FF2B5EF4-FFF2-40B4-BE49-F238E27FC236}">
                  <a16:creationId xmlns:a16="http://schemas.microsoft.com/office/drawing/2014/main" id="{5CA8265D-0FF1-B2D2-CD72-CE5E77800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00382" name="Oval 520">
              <a:extLst>
                <a:ext uri="{FF2B5EF4-FFF2-40B4-BE49-F238E27FC236}">
                  <a16:creationId xmlns:a16="http://schemas.microsoft.com/office/drawing/2014/main" id="{5FC67E14-40B9-7292-13BC-F73118AD9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00383" name="Oval 521">
              <a:extLst>
                <a:ext uri="{FF2B5EF4-FFF2-40B4-BE49-F238E27FC236}">
                  <a16:creationId xmlns:a16="http://schemas.microsoft.com/office/drawing/2014/main" id="{6F4D95E9-748B-D0E3-2B66-2BDE48FC5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00384" name="Oval 522">
              <a:extLst>
                <a:ext uri="{FF2B5EF4-FFF2-40B4-BE49-F238E27FC236}">
                  <a16:creationId xmlns:a16="http://schemas.microsoft.com/office/drawing/2014/main" id="{F99D2D37-3F53-5434-F9FE-A4057621F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00385" name="Oval 523">
              <a:extLst>
                <a:ext uri="{FF2B5EF4-FFF2-40B4-BE49-F238E27FC236}">
                  <a16:creationId xmlns:a16="http://schemas.microsoft.com/office/drawing/2014/main" id="{3130904F-24C1-4C57-E526-0934CDE1B0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00386" name="Oval 524">
              <a:extLst>
                <a:ext uri="{FF2B5EF4-FFF2-40B4-BE49-F238E27FC236}">
                  <a16:creationId xmlns:a16="http://schemas.microsoft.com/office/drawing/2014/main" id="{9A200A5E-D451-10FE-0D6D-513EFBDEE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00387" name="Oval 525">
              <a:extLst>
                <a:ext uri="{FF2B5EF4-FFF2-40B4-BE49-F238E27FC236}">
                  <a16:creationId xmlns:a16="http://schemas.microsoft.com/office/drawing/2014/main" id="{7A2D506E-E092-9B1D-0F7A-FFE9F0640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00388" name="Oval 526">
              <a:extLst>
                <a:ext uri="{FF2B5EF4-FFF2-40B4-BE49-F238E27FC236}">
                  <a16:creationId xmlns:a16="http://schemas.microsoft.com/office/drawing/2014/main" id="{D12AFA31-DBBD-554D-BB56-D178EC9EE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grpSp>
        <p:nvGrpSpPr>
          <p:cNvPr id="100371" name="Group 527">
            <a:extLst>
              <a:ext uri="{FF2B5EF4-FFF2-40B4-BE49-F238E27FC236}">
                <a16:creationId xmlns:a16="http://schemas.microsoft.com/office/drawing/2014/main" id="{9CC48DAC-3272-B4DE-8159-43DC18B7E261}"/>
              </a:ext>
            </a:extLst>
          </p:cNvPr>
          <p:cNvGrpSpPr>
            <a:grpSpLocks/>
          </p:cNvGrpSpPr>
          <p:nvPr/>
        </p:nvGrpSpPr>
        <p:grpSpPr bwMode="auto">
          <a:xfrm>
            <a:off x="9715500" y="3746500"/>
            <a:ext cx="288925" cy="2808288"/>
            <a:chOff x="1270" y="2245"/>
            <a:chExt cx="182" cy="1769"/>
          </a:xfrm>
        </p:grpSpPr>
        <p:sp>
          <p:nvSpPr>
            <p:cNvPr id="100373" name="Oval 528">
              <a:extLst>
                <a:ext uri="{FF2B5EF4-FFF2-40B4-BE49-F238E27FC236}">
                  <a16:creationId xmlns:a16="http://schemas.microsoft.com/office/drawing/2014/main" id="{53AD523B-1F7D-F9A2-885B-8DE3515D1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00374" name="Oval 529">
              <a:extLst>
                <a:ext uri="{FF2B5EF4-FFF2-40B4-BE49-F238E27FC236}">
                  <a16:creationId xmlns:a16="http://schemas.microsoft.com/office/drawing/2014/main" id="{567735EC-F25E-CCB9-0E87-AF13497C9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00375" name="Oval 530">
              <a:extLst>
                <a:ext uri="{FF2B5EF4-FFF2-40B4-BE49-F238E27FC236}">
                  <a16:creationId xmlns:a16="http://schemas.microsoft.com/office/drawing/2014/main" id="{0E02F716-B24F-8BE4-EB1B-D0F6AEE8B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00376" name="Oval 531">
              <a:extLst>
                <a:ext uri="{FF2B5EF4-FFF2-40B4-BE49-F238E27FC236}">
                  <a16:creationId xmlns:a16="http://schemas.microsoft.com/office/drawing/2014/main" id="{93F3EF83-6188-C8C6-E051-2396D0640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00377" name="Oval 532">
              <a:extLst>
                <a:ext uri="{FF2B5EF4-FFF2-40B4-BE49-F238E27FC236}">
                  <a16:creationId xmlns:a16="http://schemas.microsoft.com/office/drawing/2014/main" id="{B5AA42F3-162F-D602-DA8B-E288E7B27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00378" name="Oval 533">
              <a:extLst>
                <a:ext uri="{FF2B5EF4-FFF2-40B4-BE49-F238E27FC236}">
                  <a16:creationId xmlns:a16="http://schemas.microsoft.com/office/drawing/2014/main" id="{5EF08403-AF0E-E6D2-8C6F-E37037414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00379" name="Oval 534">
              <a:extLst>
                <a:ext uri="{FF2B5EF4-FFF2-40B4-BE49-F238E27FC236}">
                  <a16:creationId xmlns:a16="http://schemas.microsoft.com/office/drawing/2014/main" id="{0EEF0EB2-B7C6-2026-CFB6-52FFCB17D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00380" name="Oval 535">
              <a:extLst>
                <a:ext uri="{FF2B5EF4-FFF2-40B4-BE49-F238E27FC236}">
                  <a16:creationId xmlns:a16="http://schemas.microsoft.com/office/drawing/2014/main" id="{022512CA-D958-7848-37F0-F46B75688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sp>
        <p:nvSpPr>
          <p:cNvPr id="1186329" name="Freeform 537">
            <a:extLst>
              <a:ext uri="{FF2B5EF4-FFF2-40B4-BE49-F238E27FC236}">
                <a16:creationId xmlns:a16="http://schemas.microsoft.com/office/drawing/2014/main" id="{6290ECAE-84C0-A331-5A4C-6616A9F8817D}"/>
              </a:ext>
            </a:extLst>
          </p:cNvPr>
          <p:cNvSpPr>
            <a:spLocks/>
          </p:cNvSpPr>
          <p:nvPr/>
        </p:nvSpPr>
        <p:spPr bwMode="auto">
          <a:xfrm>
            <a:off x="5616575" y="3924300"/>
            <a:ext cx="4103688" cy="1439863"/>
          </a:xfrm>
          <a:custGeom>
            <a:avLst/>
            <a:gdLst>
              <a:gd name="T0" fmla="*/ 0 w 2585"/>
              <a:gd name="T1" fmla="*/ 2147483646 h 907"/>
              <a:gd name="T2" fmla="*/ 2147483646 w 2585"/>
              <a:gd name="T3" fmla="*/ 2147483646 h 907"/>
              <a:gd name="T4" fmla="*/ 2147483646 w 2585"/>
              <a:gd name="T5" fmla="*/ 2147483646 h 907"/>
              <a:gd name="T6" fmla="*/ 2147483646 w 2585"/>
              <a:gd name="T7" fmla="*/ 2147483646 h 907"/>
              <a:gd name="T8" fmla="*/ 2147483646 w 2585"/>
              <a:gd name="T9" fmla="*/ 0 h 907"/>
              <a:gd name="T10" fmla="*/ 2147483646 w 2585"/>
              <a:gd name="T11" fmla="*/ 0 h 9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85" h="907">
                <a:moveTo>
                  <a:pt x="0" y="907"/>
                </a:moveTo>
                <a:lnTo>
                  <a:pt x="136" y="907"/>
                </a:lnTo>
                <a:lnTo>
                  <a:pt x="408" y="227"/>
                </a:lnTo>
                <a:lnTo>
                  <a:pt x="544" y="227"/>
                </a:lnTo>
                <a:lnTo>
                  <a:pt x="816" y="0"/>
                </a:lnTo>
                <a:lnTo>
                  <a:pt x="2585" y="0"/>
                </a:lnTo>
              </a:path>
            </a:pathLst>
          </a:custGeom>
          <a:noFill/>
          <a:ln w="508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118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2000"/>
                                        <p:tgtEl>
                                          <p:spTgt spid="118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3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2000"/>
                                        <p:tgtEl>
                                          <p:spTgt spid="118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185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185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8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9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>
            <a:extLst>
              <a:ext uri="{FF2B5EF4-FFF2-40B4-BE49-F238E27FC236}">
                <a16:creationId xmlns:a16="http://schemas.microsoft.com/office/drawing/2014/main" id="{A89AA7FD-2538-B99A-D4D7-A165271694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2402" name="Rectangle 3">
            <a:extLst>
              <a:ext uri="{FF2B5EF4-FFF2-40B4-BE49-F238E27FC236}">
                <a16:creationId xmlns:a16="http://schemas.microsoft.com/office/drawing/2014/main" id="{49912710-8B38-AB6A-C9F0-D38F3CE169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How to reduce blocking in MINs?  </a:t>
            </a:r>
            <a:r>
              <a:rPr lang="en-GB" altLang="nb-NO" i="1" u="sng"/>
              <a:t>Provide alternative paths!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Use larger switches – can equate to using more switches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Clos network</a:t>
            </a:r>
            <a:r>
              <a:rPr lang="en-GB" altLang="nb-NO"/>
              <a:t>: minimally three stages (non-blocking)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larger switch in the middle of two other switch stages provides enough alternative paths to avoid all conflicts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Use more switches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Add log</a:t>
            </a:r>
            <a:r>
              <a:rPr lang="en-GB" altLang="nb-NO" i="1" baseline="-33000"/>
              <a:t>k</a:t>
            </a:r>
            <a:r>
              <a:rPr lang="en-GB" altLang="nb-NO" i="1"/>
              <a:t>N </a:t>
            </a:r>
            <a:r>
              <a:rPr lang="en-GB" altLang="nb-NO"/>
              <a:t>- 1 stages, mirroring the original topology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Rearrangeably non-blocking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Allows for non-conflicting paths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Doubles network </a:t>
            </a:r>
            <a:r>
              <a:rPr lang="en-GB" altLang="nb-NO" i="1"/>
              <a:t>hop count (distance),</a:t>
            </a:r>
            <a:r>
              <a:rPr lang="en-GB" altLang="nb-NO"/>
              <a:t> </a:t>
            </a:r>
            <a:r>
              <a:rPr lang="en-GB" altLang="nb-NO" i="1">
                <a:solidFill>
                  <a:schemeClr val="accent2"/>
                </a:solidFill>
              </a:rPr>
              <a:t>d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Centralized control can rearrange established paths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Benes topology</a:t>
            </a:r>
            <a:r>
              <a:rPr lang="en-GB" altLang="nb-NO"/>
              <a:t>: 2(log</a:t>
            </a:r>
            <a:r>
              <a:rPr lang="en-GB" altLang="nb-NO" baseline="-33000"/>
              <a:t>2</a:t>
            </a:r>
            <a:r>
              <a:rPr lang="en-GB" altLang="nb-NO" i="1"/>
              <a:t>N</a:t>
            </a:r>
            <a:r>
              <a:rPr lang="en-GB" altLang="nb-NO"/>
              <a:t>) - 1 stages (rearrangeably non-blocking)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Recursively applies the three-stage Clos network concept to the middle-stage set of switches to reduce all switches to 2 x 2</a:t>
            </a:r>
          </a:p>
        </p:txBody>
      </p:sp>
      <p:sp>
        <p:nvSpPr>
          <p:cNvPr id="102403" name="Plassholder for dato 3">
            <a:extLst>
              <a:ext uri="{FF2B5EF4-FFF2-40B4-BE49-F238E27FC236}">
                <a16:creationId xmlns:a16="http://schemas.microsoft.com/office/drawing/2014/main" id="{D8D1D8DF-03BF-9E38-F108-2B9D690CA2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4DE22F3-2DDC-404F-A151-9F174378324F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6726D979-ACE6-E289-85FF-0EF5C9A343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4450" name="Rectangle 3">
            <a:extLst>
              <a:ext uri="{FF2B5EF4-FFF2-40B4-BE49-F238E27FC236}">
                <a16:creationId xmlns:a16="http://schemas.microsoft.com/office/drawing/2014/main" id="{9508C553-9D93-C9DE-4E14-D4B4539CC9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04451" name="Plassholder for dato 3">
            <a:extLst>
              <a:ext uri="{FF2B5EF4-FFF2-40B4-BE49-F238E27FC236}">
                <a16:creationId xmlns:a16="http://schemas.microsoft.com/office/drawing/2014/main" id="{8C43A89A-267A-B289-B2F7-C72CA59DC32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916D736-35E3-BD4B-BC55-A0B9A58E642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04452" name="Line 81">
            <a:extLst>
              <a:ext uri="{FF2B5EF4-FFF2-40B4-BE49-F238E27FC236}">
                <a16:creationId xmlns:a16="http://schemas.microsoft.com/office/drawing/2014/main" id="{045CE94D-1849-7C1F-4910-DC62A51FE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3" name="Line 82">
            <a:extLst>
              <a:ext uri="{FF2B5EF4-FFF2-40B4-BE49-F238E27FC236}">
                <a16:creationId xmlns:a16="http://schemas.microsoft.com/office/drawing/2014/main" id="{6F414461-ED34-7780-D431-98CB92E4F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4" name="Line 83">
            <a:extLst>
              <a:ext uri="{FF2B5EF4-FFF2-40B4-BE49-F238E27FC236}">
                <a16:creationId xmlns:a16="http://schemas.microsoft.com/office/drawing/2014/main" id="{139A693A-20E2-974F-CF16-60E1C28B7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5" name="Line 84">
            <a:extLst>
              <a:ext uri="{FF2B5EF4-FFF2-40B4-BE49-F238E27FC236}">
                <a16:creationId xmlns:a16="http://schemas.microsoft.com/office/drawing/2014/main" id="{C39CA464-E3E0-9039-F370-4E5725357D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6" name="Line 85">
            <a:extLst>
              <a:ext uri="{FF2B5EF4-FFF2-40B4-BE49-F238E27FC236}">
                <a16:creationId xmlns:a16="http://schemas.microsoft.com/office/drawing/2014/main" id="{05093049-07C0-A29E-9CC9-517EFE7224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7" name="Line 86">
            <a:extLst>
              <a:ext uri="{FF2B5EF4-FFF2-40B4-BE49-F238E27FC236}">
                <a16:creationId xmlns:a16="http://schemas.microsoft.com/office/drawing/2014/main" id="{F7F1DCEA-0920-67E1-B4B7-303475A41C0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8" name="Line 87">
            <a:extLst>
              <a:ext uri="{FF2B5EF4-FFF2-40B4-BE49-F238E27FC236}">
                <a16:creationId xmlns:a16="http://schemas.microsoft.com/office/drawing/2014/main" id="{D423C25F-3AAC-ECC0-45A4-F160E31CD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9" name="Line 88">
            <a:extLst>
              <a:ext uri="{FF2B5EF4-FFF2-40B4-BE49-F238E27FC236}">
                <a16:creationId xmlns:a16="http://schemas.microsoft.com/office/drawing/2014/main" id="{52003819-45A6-04E4-EBCB-B4A84F086C5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0" name="Line 89">
            <a:extLst>
              <a:ext uri="{FF2B5EF4-FFF2-40B4-BE49-F238E27FC236}">
                <a16:creationId xmlns:a16="http://schemas.microsoft.com/office/drawing/2014/main" id="{8CDE5345-99E2-4782-C154-E71969FE1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1" name="Line 90">
            <a:extLst>
              <a:ext uri="{FF2B5EF4-FFF2-40B4-BE49-F238E27FC236}">
                <a16:creationId xmlns:a16="http://schemas.microsoft.com/office/drawing/2014/main" id="{5BB6133D-F917-0DF9-4934-D4DEEDCD77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2" name="Line 91">
            <a:extLst>
              <a:ext uri="{FF2B5EF4-FFF2-40B4-BE49-F238E27FC236}">
                <a16:creationId xmlns:a16="http://schemas.microsoft.com/office/drawing/2014/main" id="{D3A76C31-8837-CB72-448C-AA9C24732A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3" name="Line 92">
            <a:extLst>
              <a:ext uri="{FF2B5EF4-FFF2-40B4-BE49-F238E27FC236}">
                <a16:creationId xmlns:a16="http://schemas.microsoft.com/office/drawing/2014/main" id="{14304822-AC3F-DF51-0A9C-FD34CB8B31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4" name="Line 93">
            <a:extLst>
              <a:ext uri="{FF2B5EF4-FFF2-40B4-BE49-F238E27FC236}">
                <a16:creationId xmlns:a16="http://schemas.microsoft.com/office/drawing/2014/main" id="{45C8BEBE-9CD9-B717-7BD4-3085DA530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5" name="Line 94">
            <a:extLst>
              <a:ext uri="{FF2B5EF4-FFF2-40B4-BE49-F238E27FC236}">
                <a16:creationId xmlns:a16="http://schemas.microsoft.com/office/drawing/2014/main" id="{46FA1B86-FDFD-4D29-09C4-12CE5C0675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6" name="Line 95">
            <a:extLst>
              <a:ext uri="{FF2B5EF4-FFF2-40B4-BE49-F238E27FC236}">
                <a16:creationId xmlns:a16="http://schemas.microsoft.com/office/drawing/2014/main" id="{60F72D1D-C9F2-2FD8-3CE6-46432896A2F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7" name="Line 96">
            <a:extLst>
              <a:ext uri="{FF2B5EF4-FFF2-40B4-BE49-F238E27FC236}">
                <a16:creationId xmlns:a16="http://schemas.microsoft.com/office/drawing/2014/main" id="{B9C9F720-890D-9692-C7DE-45B123E5F3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8" name="Line 171">
            <a:extLst>
              <a:ext uri="{FF2B5EF4-FFF2-40B4-BE49-F238E27FC236}">
                <a16:creationId xmlns:a16="http://schemas.microsoft.com/office/drawing/2014/main" id="{D297477E-8405-B5F8-E2B6-D2AD541FC7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1835150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9" name="Line 172">
            <a:extLst>
              <a:ext uri="{FF2B5EF4-FFF2-40B4-BE49-F238E27FC236}">
                <a16:creationId xmlns:a16="http://schemas.microsoft.com/office/drawing/2014/main" id="{B8A28C42-1F7E-23CE-DEE6-CE13B70115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212248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0" name="Line 173">
            <a:extLst>
              <a:ext uri="{FF2B5EF4-FFF2-40B4-BE49-F238E27FC236}">
                <a16:creationId xmlns:a16="http://schemas.microsoft.com/office/drawing/2014/main" id="{8FE9D17E-DCA0-9766-73ED-F57FA084E0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24828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1" name="Line 174">
            <a:extLst>
              <a:ext uri="{FF2B5EF4-FFF2-40B4-BE49-F238E27FC236}">
                <a16:creationId xmlns:a16="http://schemas.microsoft.com/office/drawing/2014/main" id="{EC8DC6DA-8EC8-2B9C-8803-8ECB0A555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7717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2" name="Line 175">
            <a:extLst>
              <a:ext uri="{FF2B5EF4-FFF2-40B4-BE49-F238E27FC236}">
                <a16:creationId xmlns:a16="http://schemas.microsoft.com/office/drawing/2014/main" id="{38AAF57B-E439-4FC8-FF48-41EA35EB80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31305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3" name="Line 176">
            <a:extLst>
              <a:ext uri="{FF2B5EF4-FFF2-40B4-BE49-F238E27FC236}">
                <a16:creationId xmlns:a16="http://schemas.microsoft.com/office/drawing/2014/main" id="{47BFF0FB-6C54-FD78-A0EC-960B6FBFC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4194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4" name="Line 177">
            <a:extLst>
              <a:ext uri="{FF2B5EF4-FFF2-40B4-BE49-F238E27FC236}">
                <a16:creationId xmlns:a16="http://schemas.microsoft.com/office/drawing/2014/main" id="{4C970E4B-BA1B-C19F-B36C-7597953A8DD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7798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5" name="Line 178">
            <a:extLst>
              <a:ext uri="{FF2B5EF4-FFF2-40B4-BE49-F238E27FC236}">
                <a16:creationId xmlns:a16="http://schemas.microsoft.com/office/drawing/2014/main" id="{9F0A482F-F96E-B711-251A-35C1D6E17E4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0671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6" name="Line 179">
            <a:extLst>
              <a:ext uri="{FF2B5EF4-FFF2-40B4-BE49-F238E27FC236}">
                <a16:creationId xmlns:a16="http://schemas.microsoft.com/office/drawing/2014/main" id="{54331825-5F35-0026-AB7A-A9488FC93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4275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7" name="Line 180">
            <a:extLst>
              <a:ext uri="{FF2B5EF4-FFF2-40B4-BE49-F238E27FC236}">
                <a16:creationId xmlns:a16="http://schemas.microsoft.com/office/drawing/2014/main" id="{60743EA0-C091-036A-A539-5A7FD04E74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4714875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8" name="Line 181">
            <a:extLst>
              <a:ext uri="{FF2B5EF4-FFF2-40B4-BE49-F238E27FC236}">
                <a16:creationId xmlns:a16="http://schemas.microsoft.com/office/drawing/2014/main" id="{64A455C4-027B-C3E7-5621-E0178E34BD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0752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9" name="Line 182">
            <a:extLst>
              <a:ext uri="{FF2B5EF4-FFF2-40B4-BE49-F238E27FC236}">
                <a16:creationId xmlns:a16="http://schemas.microsoft.com/office/drawing/2014/main" id="{84EC6500-C06A-1BEC-3118-974B733445F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3641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0" name="Line 183">
            <a:extLst>
              <a:ext uri="{FF2B5EF4-FFF2-40B4-BE49-F238E27FC236}">
                <a16:creationId xmlns:a16="http://schemas.microsoft.com/office/drawing/2014/main" id="{83A05839-B573-F525-C987-F6E0256086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572293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1" name="Line 184">
            <a:extLst>
              <a:ext uri="{FF2B5EF4-FFF2-40B4-BE49-F238E27FC236}">
                <a16:creationId xmlns:a16="http://schemas.microsoft.com/office/drawing/2014/main" id="{14ADF716-6A87-8C40-3ED2-3A30E5D616D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0118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2" name="Line 185">
            <a:extLst>
              <a:ext uri="{FF2B5EF4-FFF2-40B4-BE49-F238E27FC236}">
                <a16:creationId xmlns:a16="http://schemas.microsoft.com/office/drawing/2014/main" id="{FD4B616C-3CD1-ADD3-DECE-CFA7F3C5210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37222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3" name="Line 186">
            <a:extLst>
              <a:ext uri="{FF2B5EF4-FFF2-40B4-BE49-F238E27FC236}">
                <a16:creationId xmlns:a16="http://schemas.microsoft.com/office/drawing/2014/main" id="{A7E6BE2E-099F-1105-DC0B-D0EB590A5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6595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4" name="Rectangle 235">
            <a:extLst>
              <a:ext uri="{FF2B5EF4-FFF2-40B4-BE49-F238E27FC236}">
                <a16:creationId xmlns:a16="http://schemas.microsoft.com/office/drawing/2014/main" id="{3C4F1964-14BC-6030-6A43-D240488E1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1763713"/>
            <a:ext cx="7200900" cy="504031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_tradnl" altLang="nb-NO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04485" name="Text Box 239">
            <a:extLst>
              <a:ext uri="{FF2B5EF4-FFF2-40B4-BE49-F238E27FC236}">
                <a16:creationId xmlns:a16="http://schemas.microsoft.com/office/drawing/2014/main" id="{8AF2AAA6-AABD-899B-B247-67B7A3AD0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888" y="7092950"/>
            <a:ext cx="282257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 </a:t>
            </a:r>
            <a:r>
              <a:rPr lang="en-GB" altLang="nb-NO" sz="1800" b="1" i="1">
                <a:solidFill>
                  <a:schemeClr val="accent2"/>
                </a:solidFill>
              </a:rPr>
              <a:t>Crossbar</a:t>
            </a:r>
            <a:r>
              <a:rPr lang="en-GB" altLang="nb-NO" sz="1800">
                <a:solidFill>
                  <a:schemeClr val="tx1"/>
                </a:solidFill>
              </a:rPr>
              <a:t> network</a:t>
            </a:r>
          </a:p>
        </p:txBody>
      </p:sp>
      <p:sp>
        <p:nvSpPr>
          <p:cNvPr id="104486" name="Oval 241">
            <a:extLst>
              <a:ext uri="{FF2B5EF4-FFF2-40B4-BE49-F238E27FC236}">
                <a16:creationId xmlns:a16="http://schemas.microsoft.com/office/drawing/2014/main" id="{FC849937-9A41-F126-1A45-71AF3E6C3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4487" name="Oval 242">
            <a:extLst>
              <a:ext uri="{FF2B5EF4-FFF2-40B4-BE49-F238E27FC236}">
                <a16:creationId xmlns:a16="http://schemas.microsoft.com/office/drawing/2014/main" id="{A4556D51-98AF-5CC1-C055-8A372C4CD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4488" name="Oval 243">
            <a:extLst>
              <a:ext uri="{FF2B5EF4-FFF2-40B4-BE49-F238E27FC236}">
                <a16:creationId xmlns:a16="http://schemas.microsoft.com/office/drawing/2014/main" id="{E9E9D970-79BC-D2FF-E655-03A599C02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4489" name="Oval 244">
            <a:extLst>
              <a:ext uri="{FF2B5EF4-FFF2-40B4-BE49-F238E27FC236}">
                <a16:creationId xmlns:a16="http://schemas.microsoft.com/office/drawing/2014/main" id="{F7B8D169-3BC3-47ED-C86C-CA255B508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4490" name="Oval 245">
            <a:extLst>
              <a:ext uri="{FF2B5EF4-FFF2-40B4-BE49-F238E27FC236}">
                <a16:creationId xmlns:a16="http://schemas.microsoft.com/office/drawing/2014/main" id="{0D95B658-E2C9-2F25-0501-E81A1FCAC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4491" name="Oval 246">
            <a:extLst>
              <a:ext uri="{FF2B5EF4-FFF2-40B4-BE49-F238E27FC236}">
                <a16:creationId xmlns:a16="http://schemas.microsoft.com/office/drawing/2014/main" id="{7D92278A-4B19-D00D-7CA9-0EC98A670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4492" name="Oval 247">
            <a:extLst>
              <a:ext uri="{FF2B5EF4-FFF2-40B4-BE49-F238E27FC236}">
                <a16:creationId xmlns:a16="http://schemas.microsoft.com/office/drawing/2014/main" id="{67616A72-327E-F5B6-7379-15D517F69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4493" name="Oval 248">
            <a:extLst>
              <a:ext uri="{FF2B5EF4-FFF2-40B4-BE49-F238E27FC236}">
                <a16:creationId xmlns:a16="http://schemas.microsoft.com/office/drawing/2014/main" id="{C02C7533-7968-5C46-4053-FA74B5C40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4494" name="Oval 249">
            <a:extLst>
              <a:ext uri="{FF2B5EF4-FFF2-40B4-BE49-F238E27FC236}">
                <a16:creationId xmlns:a16="http://schemas.microsoft.com/office/drawing/2014/main" id="{475069D4-9111-04D0-1508-4AF4EA976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4495" name="Oval 250">
            <a:extLst>
              <a:ext uri="{FF2B5EF4-FFF2-40B4-BE49-F238E27FC236}">
                <a16:creationId xmlns:a16="http://schemas.microsoft.com/office/drawing/2014/main" id="{E8357BA2-CCB8-6ED0-E11C-133CF5968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4496" name="Oval 251">
            <a:extLst>
              <a:ext uri="{FF2B5EF4-FFF2-40B4-BE49-F238E27FC236}">
                <a16:creationId xmlns:a16="http://schemas.microsoft.com/office/drawing/2014/main" id="{2F5A7ADF-F89D-B95A-E79F-A3C7F692D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4497" name="Oval 252">
            <a:extLst>
              <a:ext uri="{FF2B5EF4-FFF2-40B4-BE49-F238E27FC236}">
                <a16:creationId xmlns:a16="http://schemas.microsoft.com/office/drawing/2014/main" id="{2C6E118D-05E3-1FE3-9287-08B6C34DF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4498" name="Oval 253">
            <a:extLst>
              <a:ext uri="{FF2B5EF4-FFF2-40B4-BE49-F238E27FC236}">
                <a16:creationId xmlns:a16="http://schemas.microsoft.com/office/drawing/2014/main" id="{27E6B15A-680B-AED0-1730-C54DF8CDB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4499" name="Oval 254">
            <a:extLst>
              <a:ext uri="{FF2B5EF4-FFF2-40B4-BE49-F238E27FC236}">
                <a16:creationId xmlns:a16="http://schemas.microsoft.com/office/drawing/2014/main" id="{90F22FC2-0A36-7553-20B3-0DA7FA630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4500" name="Oval 255">
            <a:extLst>
              <a:ext uri="{FF2B5EF4-FFF2-40B4-BE49-F238E27FC236}">
                <a16:creationId xmlns:a16="http://schemas.microsoft.com/office/drawing/2014/main" id="{B03CD28C-4B4A-44B2-06B7-A76E4B480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4501" name="Oval 256">
            <a:extLst>
              <a:ext uri="{FF2B5EF4-FFF2-40B4-BE49-F238E27FC236}">
                <a16:creationId xmlns:a16="http://schemas.microsoft.com/office/drawing/2014/main" id="{2A0EB1E5-2C89-CEBD-114C-D38BFA8E2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04502" name="Oval 257">
            <a:extLst>
              <a:ext uri="{FF2B5EF4-FFF2-40B4-BE49-F238E27FC236}">
                <a16:creationId xmlns:a16="http://schemas.microsoft.com/office/drawing/2014/main" id="{1650D271-06FC-14F8-D1BE-E475C6481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4503" name="Oval 258">
            <a:extLst>
              <a:ext uri="{FF2B5EF4-FFF2-40B4-BE49-F238E27FC236}">
                <a16:creationId xmlns:a16="http://schemas.microsoft.com/office/drawing/2014/main" id="{0CC17EC5-98C1-AEB6-6E94-FA5BE06C2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4504" name="Oval 259">
            <a:extLst>
              <a:ext uri="{FF2B5EF4-FFF2-40B4-BE49-F238E27FC236}">
                <a16:creationId xmlns:a16="http://schemas.microsoft.com/office/drawing/2014/main" id="{CBE7B01A-D804-FCB5-B66C-3F09F04FD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4505" name="Oval 260">
            <a:extLst>
              <a:ext uri="{FF2B5EF4-FFF2-40B4-BE49-F238E27FC236}">
                <a16:creationId xmlns:a16="http://schemas.microsoft.com/office/drawing/2014/main" id="{CDC57018-6D0B-2E2E-5714-BE7ED9D1E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4506" name="Oval 261">
            <a:extLst>
              <a:ext uri="{FF2B5EF4-FFF2-40B4-BE49-F238E27FC236}">
                <a16:creationId xmlns:a16="http://schemas.microsoft.com/office/drawing/2014/main" id="{27DD7DAE-1C8C-FEE0-FF3C-E0DE7FB7A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4507" name="Oval 262">
            <a:extLst>
              <a:ext uri="{FF2B5EF4-FFF2-40B4-BE49-F238E27FC236}">
                <a16:creationId xmlns:a16="http://schemas.microsoft.com/office/drawing/2014/main" id="{9731D817-2C18-3442-08CF-81AC61B85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4508" name="Oval 263">
            <a:extLst>
              <a:ext uri="{FF2B5EF4-FFF2-40B4-BE49-F238E27FC236}">
                <a16:creationId xmlns:a16="http://schemas.microsoft.com/office/drawing/2014/main" id="{D9E19F7C-C819-CADE-D8D5-9DE12F5BF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4509" name="Oval 264">
            <a:extLst>
              <a:ext uri="{FF2B5EF4-FFF2-40B4-BE49-F238E27FC236}">
                <a16:creationId xmlns:a16="http://schemas.microsoft.com/office/drawing/2014/main" id="{654CA42A-ACC1-E90A-0AFC-6281084F3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4510" name="Oval 265">
            <a:extLst>
              <a:ext uri="{FF2B5EF4-FFF2-40B4-BE49-F238E27FC236}">
                <a16:creationId xmlns:a16="http://schemas.microsoft.com/office/drawing/2014/main" id="{BFF0E143-3AE0-6245-CF8E-024704276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4511" name="Oval 266">
            <a:extLst>
              <a:ext uri="{FF2B5EF4-FFF2-40B4-BE49-F238E27FC236}">
                <a16:creationId xmlns:a16="http://schemas.microsoft.com/office/drawing/2014/main" id="{6CF74932-CB2C-4A71-34BB-466BE80FB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4512" name="Oval 267">
            <a:extLst>
              <a:ext uri="{FF2B5EF4-FFF2-40B4-BE49-F238E27FC236}">
                <a16:creationId xmlns:a16="http://schemas.microsoft.com/office/drawing/2014/main" id="{54E4E96F-F942-E601-5F72-D7ECCF93F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4513" name="Oval 268">
            <a:extLst>
              <a:ext uri="{FF2B5EF4-FFF2-40B4-BE49-F238E27FC236}">
                <a16:creationId xmlns:a16="http://schemas.microsoft.com/office/drawing/2014/main" id="{04548AB2-514E-9F9A-78AD-9F872209D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4514" name="Oval 269">
            <a:extLst>
              <a:ext uri="{FF2B5EF4-FFF2-40B4-BE49-F238E27FC236}">
                <a16:creationId xmlns:a16="http://schemas.microsoft.com/office/drawing/2014/main" id="{0878108E-6D9C-1CC7-B812-AF191685F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4515" name="Oval 270">
            <a:extLst>
              <a:ext uri="{FF2B5EF4-FFF2-40B4-BE49-F238E27FC236}">
                <a16:creationId xmlns:a16="http://schemas.microsoft.com/office/drawing/2014/main" id="{0AE65D81-6E40-D4B8-5948-86952EB32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4516" name="Oval 271">
            <a:extLst>
              <a:ext uri="{FF2B5EF4-FFF2-40B4-BE49-F238E27FC236}">
                <a16:creationId xmlns:a16="http://schemas.microsoft.com/office/drawing/2014/main" id="{556633F4-507E-361B-503B-410284A97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4517" name="Oval 272">
            <a:extLst>
              <a:ext uri="{FF2B5EF4-FFF2-40B4-BE49-F238E27FC236}">
                <a16:creationId xmlns:a16="http://schemas.microsoft.com/office/drawing/2014/main" id="{4320A495-6F8C-907B-4B60-091E53E6F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grpSp>
        <p:nvGrpSpPr>
          <p:cNvPr id="104518" name="Group 273">
            <a:extLst>
              <a:ext uri="{FF2B5EF4-FFF2-40B4-BE49-F238E27FC236}">
                <a16:creationId xmlns:a16="http://schemas.microsoft.com/office/drawing/2014/main" id="{5C5C6720-F48B-9E52-5480-120BC685B1E8}"/>
              </a:ext>
            </a:extLst>
          </p:cNvPr>
          <p:cNvGrpSpPr>
            <a:grpSpLocks/>
          </p:cNvGrpSpPr>
          <p:nvPr/>
        </p:nvGrpSpPr>
        <p:grpSpPr bwMode="auto">
          <a:xfrm>
            <a:off x="4103688" y="3059113"/>
            <a:ext cx="2376487" cy="2592387"/>
            <a:chOff x="3175" y="2971"/>
            <a:chExt cx="726" cy="771"/>
          </a:xfrm>
        </p:grpSpPr>
        <p:sp>
          <p:nvSpPr>
            <p:cNvPr id="104519" name="Line 274">
              <a:extLst>
                <a:ext uri="{FF2B5EF4-FFF2-40B4-BE49-F238E27FC236}">
                  <a16:creationId xmlns:a16="http://schemas.microsoft.com/office/drawing/2014/main" id="{D433905B-80D9-C7CD-7AB5-9F2D437771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0" name="Line 275">
              <a:extLst>
                <a:ext uri="{FF2B5EF4-FFF2-40B4-BE49-F238E27FC236}">
                  <a16:creationId xmlns:a16="http://schemas.microsoft.com/office/drawing/2014/main" id="{BE2BAF49-5947-6C5B-9C19-F90FE0E0B1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1" name="Line 276">
              <a:extLst>
                <a:ext uri="{FF2B5EF4-FFF2-40B4-BE49-F238E27FC236}">
                  <a16:creationId xmlns:a16="http://schemas.microsoft.com/office/drawing/2014/main" id="{C5AB675B-4C11-A34C-398D-211EED734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2" name="Line 277">
              <a:extLst>
                <a:ext uri="{FF2B5EF4-FFF2-40B4-BE49-F238E27FC236}">
                  <a16:creationId xmlns:a16="http://schemas.microsoft.com/office/drawing/2014/main" id="{322DF2F3-82FA-BD80-9FA5-8C37BB8A1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3" name="Line 278">
              <a:extLst>
                <a:ext uri="{FF2B5EF4-FFF2-40B4-BE49-F238E27FC236}">
                  <a16:creationId xmlns:a16="http://schemas.microsoft.com/office/drawing/2014/main" id="{ED2C1774-4875-7F90-D20A-BB2A40D0F5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4" name="Line 279">
              <a:extLst>
                <a:ext uri="{FF2B5EF4-FFF2-40B4-BE49-F238E27FC236}">
                  <a16:creationId xmlns:a16="http://schemas.microsoft.com/office/drawing/2014/main" id="{2B1ABDC2-AF9D-F460-7EF6-14BA5D724F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C1E65942-C39B-1307-4FCD-413883B002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8C17763-7E11-CDA5-B59F-F9A3012544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06499" name="Plassholder for dato 3">
            <a:extLst>
              <a:ext uri="{FF2B5EF4-FFF2-40B4-BE49-F238E27FC236}">
                <a16:creationId xmlns:a16="http://schemas.microsoft.com/office/drawing/2014/main" id="{0CA1A712-0F77-7845-9393-7F836061CCC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321365D-41C9-214E-8B94-CCBC3DF0BBA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06500" name="Rectangle 4">
            <a:extLst>
              <a:ext uri="{FF2B5EF4-FFF2-40B4-BE49-F238E27FC236}">
                <a16:creationId xmlns:a16="http://schemas.microsoft.com/office/drawing/2014/main" id="{65B786C1-3396-957E-B958-335052920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1" name="Rectangle 21">
            <a:extLst>
              <a:ext uri="{FF2B5EF4-FFF2-40B4-BE49-F238E27FC236}">
                <a16:creationId xmlns:a16="http://schemas.microsoft.com/office/drawing/2014/main" id="{9191A97C-442E-DF51-6B17-FFB3240E9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2" name="Rectangle 22">
            <a:extLst>
              <a:ext uri="{FF2B5EF4-FFF2-40B4-BE49-F238E27FC236}">
                <a16:creationId xmlns:a16="http://schemas.microsoft.com/office/drawing/2014/main" id="{036D88D7-7E5F-C3E2-93D4-FEB93FCE1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3" name="Rectangle 23">
            <a:extLst>
              <a:ext uri="{FF2B5EF4-FFF2-40B4-BE49-F238E27FC236}">
                <a16:creationId xmlns:a16="http://schemas.microsoft.com/office/drawing/2014/main" id="{C7383198-D9E7-06C6-F58E-4F2F013B3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4" name="Rectangle 24">
            <a:extLst>
              <a:ext uri="{FF2B5EF4-FFF2-40B4-BE49-F238E27FC236}">
                <a16:creationId xmlns:a16="http://schemas.microsoft.com/office/drawing/2014/main" id="{3AAF335B-857F-05D7-6EC0-9CCFB8B82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5" name="Rectangle 25">
            <a:extLst>
              <a:ext uri="{FF2B5EF4-FFF2-40B4-BE49-F238E27FC236}">
                <a16:creationId xmlns:a16="http://schemas.microsoft.com/office/drawing/2014/main" id="{227EFF22-6896-3748-C93C-49FBE500F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6" name="Rectangle 26">
            <a:extLst>
              <a:ext uri="{FF2B5EF4-FFF2-40B4-BE49-F238E27FC236}">
                <a16:creationId xmlns:a16="http://schemas.microsoft.com/office/drawing/2014/main" id="{5333C44F-A7D2-564F-C53C-9DF90A8A5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7" name="Rectangle 27">
            <a:extLst>
              <a:ext uri="{FF2B5EF4-FFF2-40B4-BE49-F238E27FC236}">
                <a16:creationId xmlns:a16="http://schemas.microsoft.com/office/drawing/2014/main" id="{07EB01C6-775F-C268-3C9E-ABEF08436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8" name="Line 28">
            <a:extLst>
              <a:ext uri="{FF2B5EF4-FFF2-40B4-BE49-F238E27FC236}">
                <a16:creationId xmlns:a16="http://schemas.microsoft.com/office/drawing/2014/main" id="{B539FF65-477D-1896-42E6-E1DCDAD1F78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09" name="Line 29">
            <a:extLst>
              <a:ext uri="{FF2B5EF4-FFF2-40B4-BE49-F238E27FC236}">
                <a16:creationId xmlns:a16="http://schemas.microsoft.com/office/drawing/2014/main" id="{D9AA1772-4FC1-EFFE-475C-58CE4BDC4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0" name="Line 30">
            <a:extLst>
              <a:ext uri="{FF2B5EF4-FFF2-40B4-BE49-F238E27FC236}">
                <a16:creationId xmlns:a16="http://schemas.microsoft.com/office/drawing/2014/main" id="{678BD847-0CEE-8599-4AEE-F9826A3033C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1" name="Line 31">
            <a:extLst>
              <a:ext uri="{FF2B5EF4-FFF2-40B4-BE49-F238E27FC236}">
                <a16:creationId xmlns:a16="http://schemas.microsoft.com/office/drawing/2014/main" id="{C7B09B88-BC0B-AB67-3973-AD583FA4529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2" name="Line 32">
            <a:extLst>
              <a:ext uri="{FF2B5EF4-FFF2-40B4-BE49-F238E27FC236}">
                <a16:creationId xmlns:a16="http://schemas.microsoft.com/office/drawing/2014/main" id="{C0EA5BCE-2E13-3121-98CF-559DFE8DDD0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3" name="Line 33">
            <a:extLst>
              <a:ext uri="{FF2B5EF4-FFF2-40B4-BE49-F238E27FC236}">
                <a16:creationId xmlns:a16="http://schemas.microsoft.com/office/drawing/2014/main" id="{62EB23AC-573F-88C4-EF8A-1C03568F562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4" name="Line 34">
            <a:extLst>
              <a:ext uri="{FF2B5EF4-FFF2-40B4-BE49-F238E27FC236}">
                <a16:creationId xmlns:a16="http://schemas.microsoft.com/office/drawing/2014/main" id="{078C2D0D-909D-C041-35F6-923F338B09C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5" name="Line 35">
            <a:extLst>
              <a:ext uri="{FF2B5EF4-FFF2-40B4-BE49-F238E27FC236}">
                <a16:creationId xmlns:a16="http://schemas.microsoft.com/office/drawing/2014/main" id="{EF2BB059-F4CF-5D6A-18CF-C94824999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6" name="Line 36">
            <a:extLst>
              <a:ext uri="{FF2B5EF4-FFF2-40B4-BE49-F238E27FC236}">
                <a16:creationId xmlns:a16="http://schemas.microsoft.com/office/drawing/2014/main" id="{5D3F204C-2C4E-A914-5A3A-FDA311A31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7" name="Line 37">
            <a:extLst>
              <a:ext uri="{FF2B5EF4-FFF2-40B4-BE49-F238E27FC236}">
                <a16:creationId xmlns:a16="http://schemas.microsoft.com/office/drawing/2014/main" id="{38E1AD5F-C125-90DA-6D3B-CA5B765059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8" name="Line 38">
            <a:extLst>
              <a:ext uri="{FF2B5EF4-FFF2-40B4-BE49-F238E27FC236}">
                <a16:creationId xmlns:a16="http://schemas.microsoft.com/office/drawing/2014/main" id="{5CC1AA74-C9BE-2A49-8842-038D6CD310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9" name="Line 39">
            <a:extLst>
              <a:ext uri="{FF2B5EF4-FFF2-40B4-BE49-F238E27FC236}">
                <a16:creationId xmlns:a16="http://schemas.microsoft.com/office/drawing/2014/main" id="{1D5F2AD7-46E1-15CF-02BD-3EC5FDE63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0" name="Line 40">
            <a:extLst>
              <a:ext uri="{FF2B5EF4-FFF2-40B4-BE49-F238E27FC236}">
                <a16:creationId xmlns:a16="http://schemas.microsoft.com/office/drawing/2014/main" id="{CFFF3D5F-E479-FB60-CEAF-55193FDD3EE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1" name="Line 41">
            <a:extLst>
              <a:ext uri="{FF2B5EF4-FFF2-40B4-BE49-F238E27FC236}">
                <a16:creationId xmlns:a16="http://schemas.microsoft.com/office/drawing/2014/main" id="{AE8B0B88-DAB1-3D79-270C-778BCD7EC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2" name="Line 42">
            <a:extLst>
              <a:ext uri="{FF2B5EF4-FFF2-40B4-BE49-F238E27FC236}">
                <a16:creationId xmlns:a16="http://schemas.microsoft.com/office/drawing/2014/main" id="{A0CA3840-D0B9-B81D-1F7F-A90ECF3B7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3" name="Line 43">
            <a:extLst>
              <a:ext uri="{FF2B5EF4-FFF2-40B4-BE49-F238E27FC236}">
                <a16:creationId xmlns:a16="http://schemas.microsoft.com/office/drawing/2014/main" id="{AB5A76EC-4866-E105-0D4D-76372B591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4" name="Line 46">
            <a:extLst>
              <a:ext uri="{FF2B5EF4-FFF2-40B4-BE49-F238E27FC236}">
                <a16:creationId xmlns:a16="http://schemas.microsoft.com/office/drawing/2014/main" id="{E81E6E62-A653-DF4D-51E5-AEA62F1DD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5" name="Line 47">
            <a:extLst>
              <a:ext uri="{FF2B5EF4-FFF2-40B4-BE49-F238E27FC236}">
                <a16:creationId xmlns:a16="http://schemas.microsoft.com/office/drawing/2014/main" id="{5B463112-413A-AC07-685F-AB2C1E2E4A0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6" name="Line 48">
            <a:extLst>
              <a:ext uri="{FF2B5EF4-FFF2-40B4-BE49-F238E27FC236}">
                <a16:creationId xmlns:a16="http://schemas.microsoft.com/office/drawing/2014/main" id="{3257E53C-65C7-DE6C-F0A5-416FBD3A5C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7" name="Line 49">
            <a:extLst>
              <a:ext uri="{FF2B5EF4-FFF2-40B4-BE49-F238E27FC236}">
                <a16:creationId xmlns:a16="http://schemas.microsoft.com/office/drawing/2014/main" id="{D8D26E46-2D42-BCB7-F646-457401EA0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8" name="Line 50">
            <a:extLst>
              <a:ext uri="{FF2B5EF4-FFF2-40B4-BE49-F238E27FC236}">
                <a16:creationId xmlns:a16="http://schemas.microsoft.com/office/drawing/2014/main" id="{8435C1B4-442E-6016-7B02-4460FE93A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9" name="Line 51">
            <a:extLst>
              <a:ext uri="{FF2B5EF4-FFF2-40B4-BE49-F238E27FC236}">
                <a16:creationId xmlns:a16="http://schemas.microsoft.com/office/drawing/2014/main" id="{5F89D4D6-52C9-933D-3634-ECDFC1D40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0" name="Line 52">
            <a:extLst>
              <a:ext uri="{FF2B5EF4-FFF2-40B4-BE49-F238E27FC236}">
                <a16:creationId xmlns:a16="http://schemas.microsoft.com/office/drawing/2014/main" id="{F8CA8DC1-5164-21A9-2C08-BD0163EB38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1" name="Line 53">
            <a:extLst>
              <a:ext uri="{FF2B5EF4-FFF2-40B4-BE49-F238E27FC236}">
                <a16:creationId xmlns:a16="http://schemas.microsoft.com/office/drawing/2014/main" id="{5FCE2273-5E5D-B0A6-CD79-44CD2311A90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2" name="Line 54">
            <a:extLst>
              <a:ext uri="{FF2B5EF4-FFF2-40B4-BE49-F238E27FC236}">
                <a16:creationId xmlns:a16="http://schemas.microsoft.com/office/drawing/2014/main" id="{39EB610F-8EDC-3EC0-A6F7-41302D8E8B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3" name="Line 55">
            <a:extLst>
              <a:ext uri="{FF2B5EF4-FFF2-40B4-BE49-F238E27FC236}">
                <a16:creationId xmlns:a16="http://schemas.microsoft.com/office/drawing/2014/main" id="{77F6A73A-FA1C-5D7E-BB49-0AE735194D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4" name="Line 56">
            <a:extLst>
              <a:ext uri="{FF2B5EF4-FFF2-40B4-BE49-F238E27FC236}">
                <a16:creationId xmlns:a16="http://schemas.microsoft.com/office/drawing/2014/main" id="{9DEA5670-0178-DBD3-BCAC-E26E478754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5" name="Line 57">
            <a:extLst>
              <a:ext uri="{FF2B5EF4-FFF2-40B4-BE49-F238E27FC236}">
                <a16:creationId xmlns:a16="http://schemas.microsoft.com/office/drawing/2014/main" id="{7233E295-EB18-C386-114A-79C541CC76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6" name="Line 58">
            <a:extLst>
              <a:ext uri="{FF2B5EF4-FFF2-40B4-BE49-F238E27FC236}">
                <a16:creationId xmlns:a16="http://schemas.microsoft.com/office/drawing/2014/main" id="{01D3CC6C-1592-2EE0-02C3-68EE2B019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7" name="Line 59">
            <a:extLst>
              <a:ext uri="{FF2B5EF4-FFF2-40B4-BE49-F238E27FC236}">
                <a16:creationId xmlns:a16="http://schemas.microsoft.com/office/drawing/2014/main" id="{76414793-D8B1-846B-F135-DA4AB28F8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8" name="Line 60">
            <a:extLst>
              <a:ext uri="{FF2B5EF4-FFF2-40B4-BE49-F238E27FC236}">
                <a16:creationId xmlns:a16="http://schemas.microsoft.com/office/drawing/2014/main" id="{3BB6EAE7-AA7F-A293-F65C-42193A5F44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9" name="Line 61">
            <a:extLst>
              <a:ext uri="{FF2B5EF4-FFF2-40B4-BE49-F238E27FC236}">
                <a16:creationId xmlns:a16="http://schemas.microsoft.com/office/drawing/2014/main" id="{1D64D81F-B1C6-A884-5D89-BE55EDDF9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40" name="Rectangle 78">
            <a:extLst>
              <a:ext uri="{FF2B5EF4-FFF2-40B4-BE49-F238E27FC236}">
                <a16:creationId xmlns:a16="http://schemas.microsoft.com/office/drawing/2014/main" id="{92F8865D-8382-ECF1-592A-4D61EEC7D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1" name="Rectangle 95">
            <a:extLst>
              <a:ext uri="{FF2B5EF4-FFF2-40B4-BE49-F238E27FC236}">
                <a16:creationId xmlns:a16="http://schemas.microsoft.com/office/drawing/2014/main" id="{F103D4E0-9FB7-572D-1897-DBB0A6FF8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2" name="Rectangle 96">
            <a:extLst>
              <a:ext uri="{FF2B5EF4-FFF2-40B4-BE49-F238E27FC236}">
                <a16:creationId xmlns:a16="http://schemas.microsoft.com/office/drawing/2014/main" id="{4C19955B-865B-BBEE-6387-A72E4DF49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3" name="Rectangle 97">
            <a:extLst>
              <a:ext uri="{FF2B5EF4-FFF2-40B4-BE49-F238E27FC236}">
                <a16:creationId xmlns:a16="http://schemas.microsoft.com/office/drawing/2014/main" id="{BD740DE0-3458-644A-733B-6F56DA132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4" name="Rectangle 98">
            <a:extLst>
              <a:ext uri="{FF2B5EF4-FFF2-40B4-BE49-F238E27FC236}">
                <a16:creationId xmlns:a16="http://schemas.microsoft.com/office/drawing/2014/main" id="{B50E8B6A-9092-AB6E-F634-ED6658FCD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5" name="Rectangle 99">
            <a:extLst>
              <a:ext uri="{FF2B5EF4-FFF2-40B4-BE49-F238E27FC236}">
                <a16:creationId xmlns:a16="http://schemas.microsoft.com/office/drawing/2014/main" id="{FA28879F-0CCE-955A-953B-C8C162920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6" name="Rectangle 100">
            <a:extLst>
              <a:ext uri="{FF2B5EF4-FFF2-40B4-BE49-F238E27FC236}">
                <a16:creationId xmlns:a16="http://schemas.microsoft.com/office/drawing/2014/main" id="{CC4685BB-434A-0160-7E2E-882BCF00E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7" name="Rectangle 101">
            <a:extLst>
              <a:ext uri="{FF2B5EF4-FFF2-40B4-BE49-F238E27FC236}">
                <a16:creationId xmlns:a16="http://schemas.microsoft.com/office/drawing/2014/main" id="{6C0517C7-3834-507B-FB79-E594EFFB4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8" name="Line 102">
            <a:extLst>
              <a:ext uri="{FF2B5EF4-FFF2-40B4-BE49-F238E27FC236}">
                <a16:creationId xmlns:a16="http://schemas.microsoft.com/office/drawing/2014/main" id="{35E04B77-323D-5804-A7BE-0B3C75EA42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49" name="Line 103">
            <a:extLst>
              <a:ext uri="{FF2B5EF4-FFF2-40B4-BE49-F238E27FC236}">
                <a16:creationId xmlns:a16="http://schemas.microsoft.com/office/drawing/2014/main" id="{31A617FE-2946-A7D8-4FD6-DD05C50E1F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0" name="Line 104">
            <a:extLst>
              <a:ext uri="{FF2B5EF4-FFF2-40B4-BE49-F238E27FC236}">
                <a16:creationId xmlns:a16="http://schemas.microsoft.com/office/drawing/2014/main" id="{79AF513E-DE91-364C-DBB6-F236EC739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1" name="Line 105">
            <a:extLst>
              <a:ext uri="{FF2B5EF4-FFF2-40B4-BE49-F238E27FC236}">
                <a16:creationId xmlns:a16="http://schemas.microsoft.com/office/drawing/2014/main" id="{52D91215-C050-2884-A104-EE41E4E435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2" name="Line 106">
            <a:extLst>
              <a:ext uri="{FF2B5EF4-FFF2-40B4-BE49-F238E27FC236}">
                <a16:creationId xmlns:a16="http://schemas.microsoft.com/office/drawing/2014/main" id="{6DBD6EB9-71A5-1392-D808-5552499A76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3" name="Line 107">
            <a:extLst>
              <a:ext uri="{FF2B5EF4-FFF2-40B4-BE49-F238E27FC236}">
                <a16:creationId xmlns:a16="http://schemas.microsoft.com/office/drawing/2014/main" id="{97847FDC-8C07-4612-E007-711D5A04E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4" name="Line 108">
            <a:extLst>
              <a:ext uri="{FF2B5EF4-FFF2-40B4-BE49-F238E27FC236}">
                <a16:creationId xmlns:a16="http://schemas.microsoft.com/office/drawing/2014/main" id="{8065C712-2E4B-90A7-F24B-9405F77995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5" name="Line 109">
            <a:extLst>
              <a:ext uri="{FF2B5EF4-FFF2-40B4-BE49-F238E27FC236}">
                <a16:creationId xmlns:a16="http://schemas.microsoft.com/office/drawing/2014/main" id="{08975BE6-DA13-1323-0092-B8F78E562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6" name="Line 110">
            <a:extLst>
              <a:ext uri="{FF2B5EF4-FFF2-40B4-BE49-F238E27FC236}">
                <a16:creationId xmlns:a16="http://schemas.microsoft.com/office/drawing/2014/main" id="{B08376DD-EBCC-89EF-60A3-49E310F2971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7" name="Line 111">
            <a:extLst>
              <a:ext uri="{FF2B5EF4-FFF2-40B4-BE49-F238E27FC236}">
                <a16:creationId xmlns:a16="http://schemas.microsoft.com/office/drawing/2014/main" id="{80184620-73C6-544D-F418-87FF156C9C2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8" name="Line 112">
            <a:extLst>
              <a:ext uri="{FF2B5EF4-FFF2-40B4-BE49-F238E27FC236}">
                <a16:creationId xmlns:a16="http://schemas.microsoft.com/office/drawing/2014/main" id="{62029F1C-49E8-8CF0-DCE5-D944636F7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9" name="Line 113">
            <a:extLst>
              <a:ext uri="{FF2B5EF4-FFF2-40B4-BE49-F238E27FC236}">
                <a16:creationId xmlns:a16="http://schemas.microsoft.com/office/drawing/2014/main" id="{3895182A-8EA1-483F-E5D6-5D4BE9D2F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0" name="Line 114">
            <a:extLst>
              <a:ext uri="{FF2B5EF4-FFF2-40B4-BE49-F238E27FC236}">
                <a16:creationId xmlns:a16="http://schemas.microsoft.com/office/drawing/2014/main" id="{ABBA0562-1E2D-6E16-4FC3-6C91554FD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1" name="Line 115">
            <a:extLst>
              <a:ext uri="{FF2B5EF4-FFF2-40B4-BE49-F238E27FC236}">
                <a16:creationId xmlns:a16="http://schemas.microsoft.com/office/drawing/2014/main" id="{F5E8AA92-3805-17D6-D2AE-93340F6A87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2" name="Line 116">
            <a:extLst>
              <a:ext uri="{FF2B5EF4-FFF2-40B4-BE49-F238E27FC236}">
                <a16:creationId xmlns:a16="http://schemas.microsoft.com/office/drawing/2014/main" id="{A52E93B8-15DF-998E-C187-1F74F10ECBF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3" name="Line 117">
            <a:extLst>
              <a:ext uri="{FF2B5EF4-FFF2-40B4-BE49-F238E27FC236}">
                <a16:creationId xmlns:a16="http://schemas.microsoft.com/office/drawing/2014/main" id="{BA419816-E77D-83E0-492E-B94B262741A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4" name="Line 118">
            <a:extLst>
              <a:ext uri="{FF2B5EF4-FFF2-40B4-BE49-F238E27FC236}">
                <a16:creationId xmlns:a16="http://schemas.microsoft.com/office/drawing/2014/main" id="{91E61290-464D-F9E5-AA2E-B55D0EC8B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5" name="Line 119">
            <a:extLst>
              <a:ext uri="{FF2B5EF4-FFF2-40B4-BE49-F238E27FC236}">
                <a16:creationId xmlns:a16="http://schemas.microsoft.com/office/drawing/2014/main" id="{417F46EE-8C8F-BE4B-5EC2-5F8E357428D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6" name="Line 120">
            <a:extLst>
              <a:ext uri="{FF2B5EF4-FFF2-40B4-BE49-F238E27FC236}">
                <a16:creationId xmlns:a16="http://schemas.microsoft.com/office/drawing/2014/main" id="{98284D8E-325C-7B5F-1149-7DA5143469D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7" name="Line 121">
            <a:extLst>
              <a:ext uri="{FF2B5EF4-FFF2-40B4-BE49-F238E27FC236}">
                <a16:creationId xmlns:a16="http://schemas.microsoft.com/office/drawing/2014/main" id="{BA882AC5-34B4-D214-787D-3013EA399D4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8" name="Line 122">
            <a:extLst>
              <a:ext uri="{FF2B5EF4-FFF2-40B4-BE49-F238E27FC236}">
                <a16:creationId xmlns:a16="http://schemas.microsoft.com/office/drawing/2014/main" id="{FC324D6E-5506-7694-F535-7920CEDAFA0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9" name="Line 123">
            <a:extLst>
              <a:ext uri="{FF2B5EF4-FFF2-40B4-BE49-F238E27FC236}">
                <a16:creationId xmlns:a16="http://schemas.microsoft.com/office/drawing/2014/main" id="{734F147F-08F2-C58B-9C2F-0617CC381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0" name="Line 124">
            <a:extLst>
              <a:ext uri="{FF2B5EF4-FFF2-40B4-BE49-F238E27FC236}">
                <a16:creationId xmlns:a16="http://schemas.microsoft.com/office/drawing/2014/main" id="{9714DAC2-E92E-725D-3187-6ED5E3DD668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1" name="Line 125">
            <a:extLst>
              <a:ext uri="{FF2B5EF4-FFF2-40B4-BE49-F238E27FC236}">
                <a16:creationId xmlns:a16="http://schemas.microsoft.com/office/drawing/2014/main" id="{91109E13-DDDC-5D3C-2761-5D7DEA50192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2" name="Line 126">
            <a:extLst>
              <a:ext uri="{FF2B5EF4-FFF2-40B4-BE49-F238E27FC236}">
                <a16:creationId xmlns:a16="http://schemas.microsoft.com/office/drawing/2014/main" id="{614A0F95-1750-CDC9-2C6D-075B407CA11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3" name="Line 127">
            <a:extLst>
              <a:ext uri="{FF2B5EF4-FFF2-40B4-BE49-F238E27FC236}">
                <a16:creationId xmlns:a16="http://schemas.microsoft.com/office/drawing/2014/main" id="{9AD1C5DD-F468-9929-6DA7-5B231B3676A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4" name="Line 128">
            <a:extLst>
              <a:ext uri="{FF2B5EF4-FFF2-40B4-BE49-F238E27FC236}">
                <a16:creationId xmlns:a16="http://schemas.microsoft.com/office/drawing/2014/main" id="{1F909048-D4CF-34DD-F132-8DE88985C65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5" name="Line 129">
            <a:extLst>
              <a:ext uri="{FF2B5EF4-FFF2-40B4-BE49-F238E27FC236}">
                <a16:creationId xmlns:a16="http://schemas.microsoft.com/office/drawing/2014/main" id="{F53F89D2-D7E8-200B-7071-E64111BD6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6" name="Line 130">
            <a:extLst>
              <a:ext uri="{FF2B5EF4-FFF2-40B4-BE49-F238E27FC236}">
                <a16:creationId xmlns:a16="http://schemas.microsoft.com/office/drawing/2014/main" id="{5679095B-F9EB-77B5-70DB-2A583DAB6768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7" name="Line 131">
            <a:extLst>
              <a:ext uri="{FF2B5EF4-FFF2-40B4-BE49-F238E27FC236}">
                <a16:creationId xmlns:a16="http://schemas.microsoft.com/office/drawing/2014/main" id="{3CCAE5C4-13D4-9BD4-9D68-20F81FEE4E2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8" name="Line 132">
            <a:extLst>
              <a:ext uri="{FF2B5EF4-FFF2-40B4-BE49-F238E27FC236}">
                <a16:creationId xmlns:a16="http://schemas.microsoft.com/office/drawing/2014/main" id="{99DD659E-3227-2A53-779F-9E42EC0DBBC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9" name="Line 133">
            <a:extLst>
              <a:ext uri="{FF2B5EF4-FFF2-40B4-BE49-F238E27FC236}">
                <a16:creationId xmlns:a16="http://schemas.microsoft.com/office/drawing/2014/main" id="{F5005BD5-7E7D-4C4B-2413-DF80FD8FECB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6580" name="Group 186">
            <a:extLst>
              <a:ext uri="{FF2B5EF4-FFF2-40B4-BE49-F238E27FC236}">
                <a16:creationId xmlns:a16="http://schemas.microsoft.com/office/drawing/2014/main" id="{51363951-8150-2D52-E563-53CA0B004441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835150"/>
            <a:ext cx="503238" cy="4824413"/>
            <a:chOff x="2268" y="1156"/>
            <a:chExt cx="317" cy="3039"/>
          </a:xfrm>
        </p:grpSpPr>
        <p:sp>
          <p:nvSpPr>
            <p:cNvPr id="106679" name="Line 134">
              <a:extLst>
                <a:ext uri="{FF2B5EF4-FFF2-40B4-BE49-F238E27FC236}">
                  <a16:creationId xmlns:a16="http://schemas.microsoft.com/office/drawing/2014/main" id="{4EA71996-448D-EA9B-8DDE-E9C8B3EACD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0" name="Line 135">
              <a:extLst>
                <a:ext uri="{FF2B5EF4-FFF2-40B4-BE49-F238E27FC236}">
                  <a16:creationId xmlns:a16="http://schemas.microsoft.com/office/drawing/2014/main" id="{3DF8ED93-EF5B-1888-E650-27FE2C7D18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1" name="Line 136">
              <a:extLst>
                <a:ext uri="{FF2B5EF4-FFF2-40B4-BE49-F238E27FC236}">
                  <a16:creationId xmlns:a16="http://schemas.microsoft.com/office/drawing/2014/main" id="{BD233D08-D054-96E4-C45C-F36CAB0B1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2" name="Line 137">
              <a:extLst>
                <a:ext uri="{FF2B5EF4-FFF2-40B4-BE49-F238E27FC236}">
                  <a16:creationId xmlns:a16="http://schemas.microsoft.com/office/drawing/2014/main" id="{AE212693-1337-4A02-F324-C22F09E9C0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3" name="Line 138">
              <a:extLst>
                <a:ext uri="{FF2B5EF4-FFF2-40B4-BE49-F238E27FC236}">
                  <a16:creationId xmlns:a16="http://schemas.microsoft.com/office/drawing/2014/main" id="{B9732265-E857-9DE2-230D-878173F62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4" name="Line 139">
              <a:extLst>
                <a:ext uri="{FF2B5EF4-FFF2-40B4-BE49-F238E27FC236}">
                  <a16:creationId xmlns:a16="http://schemas.microsoft.com/office/drawing/2014/main" id="{843B7380-FD6E-9258-E685-9085D19B39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5" name="Line 140">
              <a:extLst>
                <a:ext uri="{FF2B5EF4-FFF2-40B4-BE49-F238E27FC236}">
                  <a16:creationId xmlns:a16="http://schemas.microsoft.com/office/drawing/2014/main" id="{412EB5AF-5FFD-DB49-E413-DD73F20362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6" name="Line 141">
              <a:extLst>
                <a:ext uri="{FF2B5EF4-FFF2-40B4-BE49-F238E27FC236}">
                  <a16:creationId xmlns:a16="http://schemas.microsoft.com/office/drawing/2014/main" id="{EDCF9692-ED43-07BD-DCFB-AE26E03082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7" name="Line 142">
              <a:extLst>
                <a:ext uri="{FF2B5EF4-FFF2-40B4-BE49-F238E27FC236}">
                  <a16:creationId xmlns:a16="http://schemas.microsoft.com/office/drawing/2014/main" id="{D7A3350E-D140-9AB7-C77C-45185C388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8" name="Line 143">
              <a:extLst>
                <a:ext uri="{FF2B5EF4-FFF2-40B4-BE49-F238E27FC236}">
                  <a16:creationId xmlns:a16="http://schemas.microsoft.com/office/drawing/2014/main" id="{EAAEEDD5-C92E-9D4C-557A-10411BB054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9" name="Line 144">
              <a:extLst>
                <a:ext uri="{FF2B5EF4-FFF2-40B4-BE49-F238E27FC236}">
                  <a16:creationId xmlns:a16="http://schemas.microsoft.com/office/drawing/2014/main" id="{CC5AFF9E-A7A4-084D-58D3-3C525B13E7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0" name="Line 145">
              <a:extLst>
                <a:ext uri="{FF2B5EF4-FFF2-40B4-BE49-F238E27FC236}">
                  <a16:creationId xmlns:a16="http://schemas.microsoft.com/office/drawing/2014/main" id="{41B6C855-9EAE-1785-AFF8-3B64CBFED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1" name="Line 146">
              <a:extLst>
                <a:ext uri="{FF2B5EF4-FFF2-40B4-BE49-F238E27FC236}">
                  <a16:creationId xmlns:a16="http://schemas.microsoft.com/office/drawing/2014/main" id="{1AFDF022-9C45-9CF1-EBEF-133CCCFF07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2" name="Line 147">
              <a:extLst>
                <a:ext uri="{FF2B5EF4-FFF2-40B4-BE49-F238E27FC236}">
                  <a16:creationId xmlns:a16="http://schemas.microsoft.com/office/drawing/2014/main" id="{33B137D6-1DBB-77C0-16F0-01E0BB38B6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3" name="Line 148">
              <a:extLst>
                <a:ext uri="{FF2B5EF4-FFF2-40B4-BE49-F238E27FC236}">
                  <a16:creationId xmlns:a16="http://schemas.microsoft.com/office/drawing/2014/main" id="{31232E9E-2EE3-EFF8-B628-21ACE34FBD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4" name="Line 149">
              <a:extLst>
                <a:ext uri="{FF2B5EF4-FFF2-40B4-BE49-F238E27FC236}">
                  <a16:creationId xmlns:a16="http://schemas.microsoft.com/office/drawing/2014/main" id="{A13A27D7-D9DB-AC9A-6120-52B0833A18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6581" name="Rectangle 44">
            <a:extLst>
              <a:ext uri="{FF2B5EF4-FFF2-40B4-BE49-F238E27FC236}">
                <a16:creationId xmlns:a16="http://schemas.microsoft.com/office/drawing/2014/main" id="{9EBF40CB-CDB1-2FA7-A16D-DCD874B42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5759450" cy="24479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82" name="Rectangle 45">
            <a:extLst>
              <a:ext uri="{FF2B5EF4-FFF2-40B4-BE49-F238E27FC236}">
                <a16:creationId xmlns:a16="http://schemas.microsoft.com/office/drawing/2014/main" id="{17E313E3-92BB-465E-F20A-646BB7A19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5759450" cy="24479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83" name="Line 62">
            <a:extLst>
              <a:ext uri="{FF2B5EF4-FFF2-40B4-BE49-F238E27FC236}">
                <a16:creationId xmlns:a16="http://schemas.microsoft.com/office/drawing/2014/main" id="{D0280F86-7A35-3037-6628-2ACB9D2B10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4" name="Line 63">
            <a:extLst>
              <a:ext uri="{FF2B5EF4-FFF2-40B4-BE49-F238E27FC236}">
                <a16:creationId xmlns:a16="http://schemas.microsoft.com/office/drawing/2014/main" id="{A616ADBF-3481-8054-1159-40A5C48745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5" name="Line 64">
            <a:extLst>
              <a:ext uri="{FF2B5EF4-FFF2-40B4-BE49-F238E27FC236}">
                <a16:creationId xmlns:a16="http://schemas.microsoft.com/office/drawing/2014/main" id="{CDF6F472-990C-0565-4482-E0B5CBE8F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6" name="Line 65">
            <a:extLst>
              <a:ext uri="{FF2B5EF4-FFF2-40B4-BE49-F238E27FC236}">
                <a16:creationId xmlns:a16="http://schemas.microsoft.com/office/drawing/2014/main" id="{4569BFFD-C9C5-063B-5810-7A6250223E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7" name="Line 66">
            <a:extLst>
              <a:ext uri="{FF2B5EF4-FFF2-40B4-BE49-F238E27FC236}">
                <a16:creationId xmlns:a16="http://schemas.microsoft.com/office/drawing/2014/main" id="{E22436C2-EA9A-ACC2-0C44-5462D222BB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8" name="Line 67">
            <a:extLst>
              <a:ext uri="{FF2B5EF4-FFF2-40B4-BE49-F238E27FC236}">
                <a16:creationId xmlns:a16="http://schemas.microsoft.com/office/drawing/2014/main" id="{20AB1B89-B30D-E28A-CDC4-6D4879BA37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9" name="Line 68">
            <a:extLst>
              <a:ext uri="{FF2B5EF4-FFF2-40B4-BE49-F238E27FC236}">
                <a16:creationId xmlns:a16="http://schemas.microsoft.com/office/drawing/2014/main" id="{779A32AC-2937-2F76-6A07-EE70517484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0" name="Line 69">
            <a:extLst>
              <a:ext uri="{FF2B5EF4-FFF2-40B4-BE49-F238E27FC236}">
                <a16:creationId xmlns:a16="http://schemas.microsoft.com/office/drawing/2014/main" id="{E238A184-B601-90DE-77CE-F746E5A555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1" name="Line 70">
            <a:extLst>
              <a:ext uri="{FF2B5EF4-FFF2-40B4-BE49-F238E27FC236}">
                <a16:creationId xmlns:a16="http://schemas.microsoft.com/office/drawing/2014/main" id="{F9513B0D-8C4E-7634-7943-E313D51A67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2" name="Line 71">
            <a:extLst>
              <a:ext uri="{FF2B5EF4-FFF2-40B4-BE49-F238E27FC236}">
                <a16:creationId xmlns:a16="http://schemas.microsoft.com/office/drawing/2014/main" id="{BB41C39B-8B68-B5C8-695D-B3DBFDE854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3" name="Line 72">
            <a:extLst>
              <a:ext uri="{FF2B5EF4-FFF2-40B4-BE49-F238E27FC236}">
                <a16:creationId xmlns:a16="http://schemas.microsoft.com/office/drawing/2014/main" id="{97867000-FF29-38CB-30A6-979F841DB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4" name="Line 73">
            <a:extLst>
              <a:ext uri="{FF2B5EF4-FFF2-40B4-BE49-F238E27FC236}">
                <a16:creationId xmlns:a16="http://schemas.microsoft.com/office/drawing/2014/main" id="{0961A13D-42B6-9D00-E2F6-069CD4621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5" name="Line 74">
            <a:extLst>
              <a:ext uri="{FF2B5EF4-FFF2-40B4-BE49-F238E27FC236}">
                <a16:creationId xmlns:a16="http://schemas.microsoft.com/office/drawing/2014/main" id="{D937FE8C-C419-2514-4610-303B7439EF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6" name="Line 75">
            <a:extLst>
              <a:ext uri="{FF2B5EF4-FFF2-40B4-BE49-F238E27FC236}">
                <a16:creationId xmlns:a16="http://schemas.microsoft.com/office/drawing/2014/main" id="{0FF2B92E-A826-B58B-2125-B5B22FE81D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7" name="Line 76">
            <a:extLst>
              <a:ext uri="{FF2B5EF4-FFF2-40B4-BE49-F238E27FC236}">
                <a16:creationId xmlns:a16="http://schemas.microsoft.com/office/drawing/2014/main" id="{1E703242-2147-1131-F09E-7255AF542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8" name="Line 77">
            <a:extLst>
              <a:ext uri="{FF2B5EF4-FFF2-40B4-BE49-F238E27FC236}">
                <a16:creationId xmlns:a16="http://schemas.microsoft.com/office/drawing/2014/main" id="{70D1F968-A1C2-E581-E7F7-068921F47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9" name="Line 150">
            <a:extLst>
              <a:ext uri="{FF2B5EF4-FFF2-40B4-BE49-F238E27FC236}">
                <a16:creationId xmlns:a16="http://schemas.microsoft.com/office/drawing/2014/main" id="{7DDEA812-3FB7-BD60-773D-9E3F316E0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0" name="Line 151">
            <a:extLst>
              <a:ext uri="{FF2B5EF4-FFF2-40B4-BE49-F238E27FC236}">
                <a16:creationId xmlns:a16="http://schemas.microsoft.com/office/drawing/2014/main" id="{98DDB4C5-8CD6-5295-C644-A66792CD50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1" name="Line 152">
            <a:extLst>
              <a:ext uri="{FF2B5EF4-FFF2-40B4-BE49-F238E27FC236}">
                <a16:creationId xmlns:a16="http://schemas.microsoft.com/office/drawing/2014/main" id="{06D5242D-59CF-07F4-F980-3B1CEE6D7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2" name="Line 153">
            <a:extLst>
              <a:ext uri="{FF2B5EF4-FFF2-40B4-BE49-F238E27FC236}">
                <a16:creationId xmlns:a16="http://schemas.microsoft.com/office/drawing/2014/main" id="{01CFACB3-F762-14FA-E19E-B492264E3C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3" name="Line 154">
            <a:extLst>
              <a:ext uri="{FF2B5EF4-FFF2-40B4-BE49-F238E27FC236}">
                <a16:creationId xmlns:a16="http://schemas.microsoft.com/office/drawing/2014/main" id="{FFCCCE5F-8E90-AA46-6691-F13009D470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4" name="Line 155">
            <a:extLst>
              <a:ext uri="{FF2B5EF4-FFF2-40B4-BE49-F238E27FC236}">
                <a16:creationId xmlns:a16="http://schemas.microsoft.com/office/drawing/2014/main" id="{BF8F1022-386E-65C8-4454-F1A487C87D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5" name="Line 156">
            <a:extLst>
              <a:ext uri="{FF2B5EF4-FFF2-40B4-BE49-F238E27FC236}">
                <a16:creationId xmlns:a16="http://schemas.microsoft.com/office/drawing/2014/main" id="{51EE1930-92D4-CB16-561D-4E80BC64049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6" name="Line 157">
            <a:extLst>
              <a:ext uri="{FF2B5EF4-FFF2-40B4-BE49-F238E27FC236}">
                <a16:creationId xmlns:a16="http://schemas.microsoft.com/office/drawing/2014/main" id="{0D8E91E0-0DB1-E852-128B-FDD835EDAE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7" name="Line 158">
            <a:extLst>
              <a:ext uri="{FF2B5EF4-FFF2-40B4-BE49-F238E27FC236}">
                <a16:creationId xmlns:a16="http://schemas.microsoft.com/office/drawing/2014/main" id="{102A35BF-54DF-E4FF-91D1-098453FA0B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8" name="Line 159">
            <a:extLst>
              <a:ext uri="{FF2B5EF4-FFF2-40B4-BE49-F238E27FC236}">
                <a16:creationId xmlns:a16="http://schemas.microsoft.com/office/drawing/2014/main" id="{1C2B88C3-7BE6-11E6-046B-81B52B4A4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9" name="Line 160">
            <a:extLst>
              <a:ext uri="{FF2B5EF4-FFF2-40B4-BE49-F238E27FC236}">
                <a16:creationId xmlns:a16="http://schemas.microsoft.com/office/drawing/2014/main" id="{53AAB674-22FE-5E14-C69D-ECAEAA512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0" name="Line 161">
            <a:extLst>
              <a:ext uri="{FF2B5EF4-FFF2-40B4-BE49-F238E27FC236}">
                <a16:creationId xmlns:a16="http://schemas.microsoft.com/office/drawing/2014/main" id="{5B12F57A-BE1F-83D0-8C92-C3640FC6AE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1" name="Line 162">
            <a:extLst>
              <a:ext uri="{FF2B5EF4-FFF2-40B4-BE49-F238E27FC236}">
                <a16:creationId xmlns:a16="http://schemas.microsoft.com/office/drawing/2014/main" id="{35A976FA-A5C0-5277-20D2-507B32D141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2" name="Line 163">
            <a:extLst>
              <a:ext uri="{FF2B5EF4-FFF2-40B4-BE49-F238E27FC236}">
                <a16:creationId xmlns:a16="http://schemas.microsoft.com/office/drawing/2014/main" id="{55FDB0EF-29B0-9A35-6C0D-5D5D46256B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3" name="Line 164">
            <a:extLst>
              <a:ext uri="{FF2B5EF4-FFF2-40B4-BE49-F238E27FC236}">
                <a16:creationId xmlns:a16="http://schemas.microsoft.com/office/drawing/2014/main" id="{203EDA8A-DBED-3E9C-5B45-D2D9F2066ED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4" name="Line 165">
            <a:extLst>
              <a:ext uri="{FF2B5EF4-FFF2-40B4-BE49-F238E27FC236}">
                <a16:creationId xmlns:a16="http://schemas.microsoft.com/office/drawing/2014/main" id="{9B5F5DE7-7F12-F628-5AA5-9F440B5911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6615" name="Group 185">
            <a:extLst>
              <a:ext uri="{FF2B5EF4-FFF2-40B4-BE49-F238E27FC236}">
                <a16:creationId xmlns:a16="http://schemas.microsoft.com/office/drawing/2014/main" id="{57186C88-0ABD-968E-A238-F439F3D25DCB}"/>
              </a:ext>
            </a:extLst>
          </p:cNvPr>
          <p:cNvGrpSpPr>
            <a:grpSpLocks/>
          </p:cNvGrpSpPr>
          <p:nvPr/>
        </p:nvGrpSpPr>
        <p:grpSpPr bwMode="auto">
          <a:xfrm>
            <a:off x="8353425" y="1835150"/>
            <a:ext cx="503238" cy="4824413"/>
            <a:chOff x="3584" y="1156"/>
            <a:chExt cx="317" cy="3039"/>
          </a:xfrm>
        </p:grpSpPr>
        <p:sp>
          <p:nvSpPr>
            <p:cNvPr id="106663" name="Line 166">
              <a:extLst>
                <a:ext uri="{FF2B5EF4-FFF2-40B4-BE49-F238E27FC236}">
                  <a16:creationId xmlns:a16="http://schemas.microsoft.com/office/drawing/2014/main" id="{820AF534-8108-F4BF-7F54-A6EAC0E279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4" name="Line 167">
              <a:extLst>
                <a:ext uri="{FF2B5EF4-FFF2-40B4-BE49-F238E27FC236}">
                  <a16:creationId xmlns:a16="http://schemas.microsoft.com/office/drawing/2014/main" id="{23E12D64-8817-56B4-711B-86FED0FD9F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5" name="Line 168">
              <a:extLst>
                <a:ext uri="{FF2B5EF4-FFF2-40B4-BE49-F238E27FC236}">
                  <a16:creationId xmlns:a16="http://schemas.microsoft.com/office/drawing/2014/main" id="{54BE23D0-7CA4-F64E-7358-C3DEC83CB1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6" name="Line 169">
              <a:extLst>
                <a:ext uri="{FF2B5EF4-FFF2-40B4-BE49-F238E27FC236}">
                  <a16:creationId xmlns:a16="http://schemas.microsoft.com/office/drawing/2014/main" id="{AC070F41-6DC8-ABDE-8CEB-F38BDFDAC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7" name="Line 170">
              <a:extLst>
                <a:ext uri="{FF2B5EF4-FFF2-40B4-BE49-F238E27FC236}">
                  <a16:creationId xmlns:a16="http://schemas.microsoft.com/office/drawing/2014/main" id="{DF0538B7-DBB2-CB06-D22D-8123A3298A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8" name="Line 171">
              <a:extLst>
                <a:ext uri="{FF2B5EF4-FFF2-40B4-BE49-F238E27FC236}">
                  <a16:creationId xmlns:a16="http://schemas.microsoft.com/office/drawing/2014/main" id="{5933E2CC-6073-7022-677D-E31367C266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9" name="Line 172">
              <a:extLst>
                <a:ext uri="{FF2B5EF4-FFF2-40B4-BE49-F238E27FC236}">
                  <a16:creationId xmlns:a16="http://schemas.microsoft.com/office/drawing/2014/main" id="{B0C2DB0F-DF43-2FE7-FC7C-579C752DE5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0" name="Line 173">
              <a:extLst>
                <a:ext uri="{FF2B5EF4-FFF2-40B4-BE49-F238E27FC236}">
                  <a16:creationId xmlns:a16="http://schemas.microsoft.com/office/drawing/2014/main" id="{29925A25-1F7F-4BB9-33D1-984F162485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1" name="Line 174">
              <a:extLst>
                <a:ext uri="{FF2B5EF4-FFF2-40B4-BE49-F238E27FC236}">
                  <a16:creationId xmlns:a16="http://schemas.microsoft.com/office/drawing/2014/main" id="{958C00DA-78B2-7286-6A71-B24B884924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2" name="Line 175">
              <a:extLst>
                <a:ext uri="{FF2B5EF4-FFF2-40B4-BE49-F238E27FC236}">
                  <a16:creationId xmlns:a16="http://schemas.microsoft.com/office/drawing/2014/main" id="{BBDA4023-128B-A79B-5C37-C2708C9F41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3" name="Line 176">
              <a:extLst>
                <a:ext uri="{FF2B5EF4-FFF2-40B4-BE49-F238E27FC236}">
                  <a16:creationId xmlns:a16="http://schemas.microsoft.com/office/drawing/2014/main" id="{A0404C5B-88D5-1065-8FA4-BF9A13519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4" name="Line 177">
              <a:extLst>
                <a:ext uri="{FF2B5EF4-FFF2-40B4-BE49-F238E27FC236}">
                  <a16:creationId xmlns:a16="http://schemas.microsoft.com/office/drawing/2014/main" id="{1DD7C891-C349-56D4-0A8C-AAAE13611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5" name="Line 178">
              <a:extLst>
                <a:ext uri="{FF2B5EF4-FFF2-40B4-BE49-F238E27FC236}">
                  <a16:creationId xmlns:a16="http://schemas.microsoft.com/office/drawing/2014/main" id="{47388908-C523-9A8F-C0D6-EC0FB2FCE0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6" name="Line 179">
              <a:extLst>
                <a:ext uri="{FF2B5EF4-FFF2-40B4-BE49-F238E27FC236}">
                  <a16:creationId xmlns:a16="http://schemas.microsoft.com/office/drawing/2014/main" id="{BEA193F1-8C79-384D-1585-FD634EC2D9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7" name="Line 180">
              <a:extLst>
                <a:ext uri="{FF2B5EF4-FFF2-40B4-BE49-F238E27FC236}">
                  <a16:creationId xmlns:a16="http://schemas.microsoft.com/office/drawing/2014/main" id="{B44E3898-F026-E11D-7CCF-DF129E8907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8" name="Line 181">
              <a:extLst>
                <a:ext uri="{FF2B5EF4-FFF2-40B4-BE49-F238E27FC236}">
                  <a16:creationId xmlns:a16="http://schemas.microsoft.com/office/drawing/2014/main" id="{072C61A1-23DD-C484-C321-CB17C515C0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6616" name="Text Box 196">
            <a:extLst>
              <a:ext uri="{FF2B5EF4-FFF2-40B4-BE49-F238E27FC236}">
                <a16:creationId xmlns:a16="http://schemas.microsoft.com/office/drawing/2014/main" id="{7B4B6CB7-D272-1D00-1C79-B0D738987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25" y="7092950"/>
            <a:ext cx="324167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port, </a:t>
            </a:r>
            <a:r>
              <a:rPr lang="en-GB" altLang="nb-NO" sz="1800" b="1" i="1">
                <a:solidFill>
                  <a:schemeClr val="accent2"/>
                </a:solidFill>
              </a:rPr>
              <a:t>3-stage Clos</a:t>
            </a:r>
            <a:r>
              <a:rPr lang="en-GB" altLang="nb-NO" sz="1800">
                <a:solidFill>
                  <a:schemeClr val="tx1"/>
                </a:solidFill>
              </a:rPr>
              <a:t> network</a:t>
            </a:r>
          </a:p>
        </p:txBody>
      </p:sp>
      <p:sp>
        <p:nvSpPr>
          <p:cNvPr id="106617" name="Oval 197">
            <a:extLst>
              <a:ext uri="{FF2B5EF4-FFF2-40B4-BE49-F238E27FC236}">
                <a16:creationId xmlns:a16="http://schemas.microsoft.com/office/drawing/2014/main" id="{438A436B-6D71-28CA-1FC3-8177FDBDD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6618" name="Oval 198">
            <a:extLst>
              <a:ext uri="{FF2B5EF4-FFF2-40B4-BE49-F238E27FC236}">
                <a16:creationId xmlns:a16="http://schemas.microsoft.com/office/drawing/2014/main" id="{ECB5EE9E-C5F1-C79A-38BE-47461595A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6619" name="Oval 199">
            <a:extLst>
              <a:ext uri="{FF2B5EF4-FFF2-40B4-BE49-F238E27FC236}">
                <a16:creationId xmlns:a16="http://schemas.microsoft.com/office/drawing/2014/main" id="{7BA29DF4-E7A3-B9E5-9969-0B60D043B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6620" name="Oval 200">
            <a:extLst>
              <a:ext uri="{FF2B5EF4-FFF2-40B4-BE49-F238E27FC236}">
                <a16:creationId xmlns:a16="http://schemas.microsoft.com/office/drawing/2014/main" id="{48561BCC-B6FC-830D-68B5-ED7AE8B35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6621" name="Oval 201">
            <a:extLst>
              <a:ext uri="{FF2B5EF4-FFF2-40B4-BE49-F238E27FC236}">
                <a16:creationId xmlns:a16="http://schemas.microsoft.com/office/drawing/2014/main" id="{3919249B-29E2-DFF9-B5F1-9FAB4F0CF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6622" name="Oval 202">
            <a:extLst>
              <a:ext uri="{FF2B5EF4-FFF2-40B4-BE49-F238E27FC236}">
                <a16:creationId xmlns:a16="http://schemas.microsoft.com/office/drawing/2014/main" id="{49C0C104-6DB4-AB71-34E7-101817C5D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6623" name="Oval 203">
            <a:extLst>
              <a:ext uri="{FF2B5EF4-FFF2-40B4-BE49-F238E27FC236}">
                <a16:creationId xmlns:a16="http://schemas.microsoft.com/office/drawing/2014/main" id="{CCB1E778-95E5-783B-6E96-D29E43604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6624" name="Oval 204">
            <a:extLst>
              <a:ext uri="{FF2B5EF4-FFF2-40B4-BE49-F238E27FC236}">
                <a16:creationId xmlns:a16="http://schemas.microsoft.com/office/drawing/2014/main" id="{5D2706C4-C1CF-AF55-C411-486FF7B65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6625" name="Oval 205">
            <a:extLst>
              <a:ext uri="{FF2B5EF4-FFF2-40B4-BE49-F238E27FC236}">
                <a16:creationId xmlns:a16="http://schemas.microsoft.com/office/drawing/2014/main" id="{F9230C98-5E0A-4896-0C07-456EA7599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6626" name="Oval 206">
            <a:extLst>
              <a:ext uri="{FF2B5EF4-FFF2-40B4-BE49-F238E27FC236}">
                <a16:creationId xmlns:a16="http://schemas.microsoft.com/office/drawing/2014/main" id="{E8E394E0-955E-BE49-7A0C-CE0AE5B7F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6627" name="Oval 207">
            <a:extLst>
              <a:ext uri="{FF2B5EF4-FFF2-40B4-BE49-F238E27FC236}">
                <a16:creationId xmlns:a16="http://schemas.microsoft.com/office/drawing/2014/main" id="{17A7B1AA-316E-528F-0067-86977A3DE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6628" name="Oval 208">
            <a:extLst>
              <a:ext uri="{FF2B5EF4-FFF2-40B4-BE49-F238E27FC236}">
                <a16:creationId xmlns:a16="http://schemas.microsoft.com/office/drawing/2014/main" id="{EFE01A75-3150-73F7-2A2F-77BB30A67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6629" name="Oval 209">
            <a:extLst>
              <a:ext uri="{FF2B5EF4-FFF2-40B4-BE49-F238E27FC236}">
                <a16:creationId xmlns:a16="http://schemas.microsoft.com/office/drawing/2014/main" id="{50EACA0A-71D7-697C-B2B5-AE712B915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6630" name="Oval 210">
            <a:extLst>
              <a:ext uri="{FF2B5EF4-FFF2-40B4-BE49-F238E27FC236}">
                <a16:creationId xmlns:a16="http://schemas.microsoft.com/office/drawing/2014/main" id="{15855C8A-05FB-8E30-3DEA-271F935AD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6631" name="Oval 211">
            <a:extLst>
              <a:ext uri="{FF2B5EF4-FFF2-40B4-BE49-F238E27FC236}">
                <a16:creationId xmlns:a16="http://schemas.microsoft.com/office/drawing/2014/main" id="{37B273B4-F76E-37E9-C383-FDAB4A6B0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6632" name="Oval 212">
            <a:extLst>
              <a:ext uri="{FF2B5EF4-FFF2-40B4-BE49-F238E27FC236}">
                <a16:creationId xmlns:a16="http://schemas.microsoft.com/office/drawing/2014/main" id="{5A570AB9-5B90-311E-8597-5CCBF55E8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06633" name="Oval 213">
            <a:extLst>
              <a:ext uri="{FF2B5EF4-FFF2-40B4-BE49-F238E27FC236}">
                <a16:creationId xmlns:a16="http://schemas.microsoft.com/office/drawing/2014/main" id="{4F826577-0993-436B-8C51-AEC1E5111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6634" name="Oval 214">
            <a:extLst>
              <a:ext uri="{FF2B5EF4-FFF2-40B4-BE49-F238E27FC236}">
                <a16:creationId xmlns:a16="http://schemas.microsoft.com/office/drawing/2014/main" id="{911CEF82-C9B4-2EDE-062D-76A68BEB2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6635" name="Oval 215">
            <a:extLst>
              <a:ext uri="{FF2B5EF4-FFF2-40B4-BE49-F238E27FC236}">
                <a16:creationId xmlns:a16="http://schemas.microsoft.com/office/drawing/2014/main" id="{0BA800AF-4505-C93F-A410-E98F5D505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6636" name="Oval 216">
            <a:extLst>
              <a:ext uri="{FF2B5EF4-FFF2-40B4-BE49-F238E27FC236}">
                <a16:creationId xmlns:a16="http://schemas.microsoft.com/office/drawing/2014/main" id="{10F82869-F518-39F3-97B1-DF7EFC0CF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6637" name="Oval 217">
            <a:extLst>
              <a:ext uri="{FF2B5EF4-FFF2-40B4-BE49-F238E27FC236}">
                <a16:creationId xmlns:a16="http://schemas.microsoft.com/office/drawing/2014/main" id="{068DFBC0-66B9-178C-D3D9-D6B65DE15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6638" name="Oval 218">
            <a:extLst>
              <a:ext uri="{FF2B5EF4-FFF2-40B4-BE49-F238E27FC236}">
                <a16:creationId xmlns:a16="http://schemas.microsoft.com/office/drawing/2014/main" id="{81007AA5-197E-93FA-3C42-91E7FCFE2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6639" name="Oval 219">
            <a:extLst>
              <a:ext uri="{FF2B5EF4-FFF2-40B4-BE49-F238E27FC236}">
                <a16:creationId xmlns:a16="http://schemas.microsoft.com/office/drawing/2014/main" id="{667B061A-9EF2-9A29-06E4-8D6649824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6640" name="Oval 220">
            <a:extLst>
              <a:ext uri="{FF2B5EF4-FFF2-40B4-BE49-F238E27FC236}">
                <a16:creationId xmlns:a16="http://schemas.microsoft.com/office/drawing/2014/main" id="{71EE9022-0D96-FAB8-F929-4CB08E68D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6641" name="Oval 221">
            <a:extLst>
              <a:ext uri="{FF2B5EF4-FFF2-40B4-BE49-F238E27FC236}">
                <a16:creationId xmlns:a16="http://schemas.microsoft.com/office/drawing/2014/main" id="{9B2CEBD9-6CD5-55FC-0E1B-B34722828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6642" name="Oval 222">
            <a:extLst>
              <a:ext uri="{FF2B5EF4-FFF2-40B4-BE49-F238E27FC236}">
                <a16:creationId xmlns:a16="http://schemas.microsoft.com/office/drawing/2014/main" id="{937D0292-73AD-9963-C704-DBAF98B3F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6643" name="Oval 223">
            <a:extLst>
              <a:ext uri="{FF2B5EF4-FFF2-40B4-BE49-F238E27FC236}">
                <a16:creationId xmlns:a16="http://schemas.microsoft.com/office/drawing/2014/main" id="{0E23933B-6A0F-BAD9-0FE0-F37558627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6644" name="Oval 224">
            <a:extLst>
              <a:ext uri="{FF2B5EF4-FFF2-40B4-BE49-F238E27FC236}">
                <a16:creationId xmlns:a16="http://schemas.microsoft.com/office/drawing/2014/main" id="{5A5F4EF1-A738-2D40-A2FA-C3DFCB9CE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6645" name="Oval 225">
            <a:extLst>
              <a:ext uri="{FF2B5EF4-FFF2-40B4-BE49-F238E27FC236}">
                <a16:creationId xmlns:a16="http://schemas.microsoft.com/office/drawing/2014/main" id="{F67F4369-DEF5-A617-87AF-C44929C78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6646" name="Oval 226">
            <a:extLst>
              <a:ext uri="{FF2B5EF4-FFF2-40B4-BE49-F238E27FC236}">
                <a16:creationId xmlns:a16="http://schemas.microsoft.com/office/drawing/2014/main" id="{00151923-625E-64C2-1078-47DA6C8EE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6647" name="Oval 227">
            <a:extLst>
              <a:ext uri="{FF2B5EF4-FFF2-40B4-BE49-F238E27FC236}">
                <a16:creationId xmlns:a16="http://schemas.microsoft.com/office/drawing/2014/main" id="{6D9D80AA-43BF-3F59-0502-8160DA611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6648" name="Oval 228">
            <a:extLst>
              <a:ext uri="{FF2B5EF4-FFF2-40B4-BE49-F238E27FC236}">
                <a16:creationId xmlns:a16="http://schemas.microsoft.com/office/drawing/2014/main" id="{FFFE48B0-6F35-0E5E-4A78-319553180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grpSp>
        <p:nvGrpSpPr>
          <p:cNvPr id="106649" name="Group 229">
            <a:extLst>
              <a:ext uri="{FF2B5EF4-FFF2-40B4-BE49-F238E27FC236}">
                <a16:creationId xmlns:a16="http://schemas.microsoft.com/office/drawing/2014/main" id="{F41E0667-4848-123B-33EA-113545A395E6}"/>
              </a:ext>
            </a:extLst>
          </p:cNvPr>
          <p:cNvGrpSpPr>
            <a:grpSpLocks/>
          </p:cNvGrpSpPr>
          <p:nvPr/>
        </p:nvGrpSpPr>
        <p:grpSpPr bwMode="auto">
          <a:xfrm>
            <a:off x="4462463" y="2266950"/>
            <a:ext cx="1584325" cy="1441450"/>
            <a:chOff x="3175" y="2971"/>
            <a:chExt cx="726" cy="771"/>
          </a:xfrm>
        </p:grpSpPr>
        <p:sp>
          <p:nvSpPr>
            <p:cNvPr id="106657" name="Line 230">
              <a:extLst>
                <a:ext uri="{FF2B5EF4-FFF2-40B4-BE49-F238E27FC236}">
                  <a16:creationId xmlns:a16="http://schemas.microsoft.com/office/drawing/2014/main" id="{44FBE865-3F80-44E1-8996-758277C713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8" name="Line 231">
              <a:extLst>
                <a:ext uri="{FF2B5EF4-FFF2-40B4-BE49-F238E27FC236}">
                  <a16:creationId xmlns:a16="http://schemas.microsoft.com/office/drawing/2014/main" id="{0E7205C8-BA2C-8FAA-9303-11429CFC3D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9" name="Line 232">
              <a:extLst>
                <a:ext uri="{FF2B5EF4-FFF2-40B4-BE49-F238E27FC236}">
                  <a16:creationId xmlns:a16="http://schemas.microsoft.com/office/drawing/2014/main" id="{6D534175-F3BA-C202-C25C-0AE3E1C290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0" name="Line 233">
              <a:extLst>
                <a:ext uri="{FF2B5EF4-FFF2-40B4-BE49-F238E27FC236}">
                  <a16:creationId xmlns:a16="http://schemas.microsoft.com/office/drawing/2014/main" id="{CBA4FB5B-F598-A567-26E8-2A35172810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1" name="Line 234">
              <a:extLst>
                <a:ext uri="{FF2B5EF4-FFF2-40B4-BE49-F238E27FC236}">
                  <a16:creationId xmlns:a16="http://schemas.microsoft.com/office/drawing/2014/main" id="{7D50B734-FF6E-E2D9-9702-D5846C57E9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2" name="Line 235">
              <a:extLst>
                <a:ext uri="{FF2B5EF4-FFF2-40B4-BE49-F238E27FC236}">
                  <a16:creationId xmlns:a16="http://schemas.microsoft.com/office/drawing/2014/main" id="{FECC7509-FA06-433B-9507-17CFFC55F2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6650" name="Group 236">
            <a:extLst>
              <a:ext uri="{FF2B5EF4-FFF2-40B4-BE49-F238E27FC236}">
                <a16:creationId xmlns:a16="http://schemas.microsoft.com/office/drawing/2014/main" id="{4467F5CE-3D92-5B3B-674B-31D2306D8A3E}"/>
              </a:ext>
            </a:extLst>
          </p:cNvPr>
          <p:cNvGrpSpPr>
            <a:grpSpLocks/>
          </p:cNvGrpSpPr>
          <p:nvPr/>
        </p:nvGrpSpPr>
        <p:grpSpPr bwMode="auto">
          <a:xfrm>
            <a:off x="4464050" y="4859338"/>
            <a:ext cx="1584325" cy="1441450"/>
            <a:chOff x="3175" y="2971"/>
            <a:chExt cx="726" cy="771"/>
          </a:xfrm>
        </p:grpSpPr>
        <p:sp>
          <p:nvSpPr>
            <p:cNvPr id="106651" name="Line 237">
              <a:extLst>
                <a:ext uri="{FF2B5EF4-FFF2-40B4-BE49-F238E27FC236}">
                  <a16:creationId xmlns:a16="http://schemas.microsoft.com/office/drawing/2014/main" id="{E407C746-7347-5BA8-1C39-B8841ADFFF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2" name="Line 238">
              <a:extLst>
                <a:ext uri="{FF2B5EF4-FFF2-40B4-BE49-F238E27FC236}">
                  <a16:creationId xmlns:a16="http://schemas.microsoft.com/office/drawing/2014/main" id="{80CEB97E-8B1C-B23A-1AAA-0D632F18EB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3" name="Line 239">
              <a:extLst>
                <a:ext uri="{FF2B5EF4-FFF2-40B4-BE49-F238E27FC236}">
                  <a16:creationId xmlns:a16="http://schemas.microsoft.com/office/drawing/2014/main" id="{5E23F25D-E063-EDFE-885D-05975673D8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4" name="Line 240">
              <a:extLst>
                <a:ext uri="{FF2B5EF4-FFF2-40B4-BE49-F238E27FC236}">
                  <a16:creationId xmlns:a16="http://schemas.microsoft.com/office/drawing/2014/main" id="{E1DBDB4F-7277-B4C2-E69C-A759C1B465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5" name="Line 241">
              <a:extLst>
                <a:ext uri="{FF2B5EF4-FFF2-40B4-BE49-F238E27FC236}">
                  <a16:creationId xmlns:a16="http://schemas.microsoft.com/office/drawing/2014/main" id="{0B8B65B2-DDA1-DC1A-15A3-CC81A9D19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6" name="Line 242">
              <a:extLst>
                <a:ext uri="{FF2B5EF4-FFF2-40B4-BE49-F238E27FC236}">
                  <a16:creationId xmlns:a16="http://schemas.microsoft.com/office/drawing/2014/main" id="{0D25CBF0-F9CA-8DEF-0972-8B7BDE5D0E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>
            <a:extLst>
              <a:ext uri="{FF2B5EF4-FFF2-40B4-BE49-F238E27FC236}">
                <a16:creationId xmlns:a16="http://schemas.microsoft.com/office/drawing/2014/main" id="{7B0992A1-3E09-71CF-4B1A-15A983124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8546" name="Rectangle 3">
            <a:extLst>
              <a:ext uri="{FF2B5EF4-FFF2-40B4-BE49-F238E27FC236}">
                <a16:creationId xmlns:a16="http://schemas.microsoft.com/office/drawing/2014/main" id="{BF292884-6020-CD1E-A500-DEA2754193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08547" name="Plassholder for dato 3">
            <a:extLst>
              <a:ext uri="{FF2B5EF4-FFF2-40B4-BE49-F238E27FC236}">
                <a16:creationId xmlns:a16="http://schemas.microsoft.com/office/drawing/2014/main" id="{E09441EF-870A-D1BF-A578-219888FB0E6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D8DA202-BED0-9343-92EB-B7CFD4CC36A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44884" name="AutoShape 372">
            <a:extLst>
              <a:ext uri="{FF2B5EF4-FFF2-40B4-BE49-F238E27FC236}">
                <a16:creationId xmlns:a16="http://schemas.microsoft.com/office/drawing/2014/main" id="{5A796264-A519-384E-8A64-1DC4DE4CF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4885" name="AutoShape 373">
            <a:extLst>
              <a:ext uri="{FF2B5EF4-FFF2-40B4-BE49-F238E27FC236}">
                <a16:creationId xmlns:a16="http://schemas.microsoft.com/office/drawing/2014/main" id="{E8ED2710-E43F-D102-193B-6C5F1E169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0" name="Rectangle 4">
            <a:extLst>
              <a:ext uri="{FF2B5EF4-FFF2-40B4-BE49-F238E27FC236}">
                <a16:creationId xmlns:a16="http://schemas.microsoft.com/office/drawing/2014/main" id="{A42D6A33-C94C-453D-1E0B-0310CABF0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1" name="Rectangle 21">
            <a:extLst>
              <a:ext uri="{FF2B5EF4-FFF2-40B4-BE49-F238E27FC236}">
                <a16:creationId xmlns:a16="http://schemas.microsoft.com/office/drawing/2014/main" id="{835994EB-D25C-0FC8-0FF3-7BE3D1579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2" name="Rectangle 22">
            <a:extLst>
              <a:ext uri="{FF2B5EF4-FFF2-40B4-BE49-F238E27FC236}">
                <a16:creationId xmlns:a16="http://schemas.microsoft.com/office/drawing/2014/main" id="{F6A28E74-73D3-FC7B-3C61-145E9CD75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3" name="Rectangle 23">
            <a:extLst>
              <a:ext uri="{FF2B5EF4-FFF2-40B4-BE49-F238E27FC236}">
                <a16:creationId xmlns:a16="http://schemas.microsoft.com/office/drawing/2014/main" id="{954A00FB-D1F6-F7D3-ACD1-789968079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4" name="Rectangle 24">
            <a:extLst>
              <a:ext uri="{FF2B5EF4-FFF2-40B4-BE49-F238E27FC236}">
                <a16:creationId xmlns:a16="http://schemas.microsoft.com/office/drawing/2014/main" id="{234A1610-DBD5-4178-7926-A83AE7906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5" name="Rectangle 25">
            <a:extLst>
              <a:ext uri="{FF2B5EF4-FFF2-40B4-BE49-F238E27FC236}">
                <a16:creationId xmlns:a16="http://schemas.microsoft.com/office/drawing/2014/main" id="{B9279429-ADC3-6857-37BD-D0D012CEE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6" name="Rectangle 26">
            <a:extLst>
              <a:ext uri="{FF2B5EF4-FFF2-40B4-BE49-F238E27FC236}">
                <a16:creationId xmlns:a16="http://schemas.microsoft.com/office/drawing/2014/main" id="{E6992514-1E7A-26AE-6B22-998E839DB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7" name="Rectangle 27">
            <a:extLst>
              <a:ext uri="{FF2B5EF4-FFF2-40B4-BE49-F238E27FC236}">
                <a16:creationId xmlns:a16="http://schemas.microsoft.com/office/drawing/2014/main" id="{3E581514-0F7E-AD28-9A1E-6E3CAFEF2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8" name="Line 28">
            <a:extLst>
              <a:ext uri="{FF2B5EF4-FFF2-40B4-BE49-F238E27FC236}">
                <a16:creationId xmlns:a16="http://schemas.microsoft.com/office/drawing/2014/main" id="{EC6A6743-B9F8-BDFA-FC2D-47D274A14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59" name="Line 29">
            <a:extLst>
              <a:ext uri="{FF2B5EF4-FFF2-40B4-BE49-F238E27FC236}">
                <a16:creationId xmlns:a16="http://schemas.microsoft.com/office/drawing/2014/main" id="{C72F70BA-A2A4-C4AD-F8C7-AFC49100348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0" name="Line 30">
            <a:extLst>
              <a:ext uri="{FF2B5EF4-FFF2-40B4-BE49-F238E27FC236}">
                <a16:creationId xmlns:a16="http://schemas.microsoft.com/office/drawing/2014/main" id="{88B9B8B1-C8C7-AAA2-C69E-B2CAFF2D38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1" name="Line 31">
            <a:extLst>
              <a:ext uri="{FF2B5EF4-FFF2-40B4-BE49-F238E27FC236}">
                <a16:creationId xmlns:a16="http://schemas.microsoft.com/office/drawing/2014/main" id="{F48AC53E-E26F-41EF-2F1C-384F62C12B8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2" name="Line 32">
            <a:extLst>
              <a:ext uri="{FF2B5EF4-FFF2-40B4-BE49-F238E27FC236}">
                <a16:creationId xmlns:a16="http://schemas.microsoft.com/office/drawing/2014/main" id="{1071DD62-5BF5-9907-D955-66B5805B31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3" name="Line 33">
            <a:extLst>
              <a:ext uri="{FF2B5EF4-FFF2-40B4-BE49-F238E27FC236}">
                <a16:creationId xmlns:a16="http://schemas.microsoft.com/office/drawing/2014/main" id="{F33C47AC-A105-7F8B-B138-EB9A913AD2C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4" name="Line 34">
            <a:extLst>
              <a:ext uri="{FF2B5EF4-FFF2-40B4-BE49-F238E27FC236}">
                <a16:creationId xmlns:a16="http://schemas.microsoft.com/office/drawing/2014/main" id="{F674D45E-091D-8F24-BCD4-73B8D91474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5" name="Line 35">
            <a:extLst>
              <a:ext uri="{FF2B5EF4-FFF2-40B4-BE49-F238E27FC236}">
                <a16:creationId xmlns:a16="http://schemas.microsoft.com/office/drawing/2014/main" id="{21249D82-3AAF-263A-0BE2-DF9AEC84D57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6" name="Line 36">
            <a:extLst>
              <a:ext uri="{FF2B5EF4-FFF2-40B4-BE49-F238E27FC236}">
                <a16:creationId xmlns:a16="http://schemas.microsoft.com/office/drawing/2014/main" id="{722C4AB1-BBC0-CB42-FBE1-615E161129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7" name="Line 37">
            <a:extLst>
              <a:ext uri="{FF2B5EF4-FFF2-40B4-BE49-F238E27FC236}">
                <a16:creationId xmlns:a16="http://schemas.microsoft.com/office/drawing/2014/main" id="{BE5AB58F-0017-5EAF-FCD8-77DA4A530BD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8" name="Line 38">
            <a:extLst>
              <a:ext uri="{FF2B5EF4-FFF2-40B4-BE49-F238E27FC236}">
                <a16:creationId xmlns:a16="http://schemas.microsoft.com/office/drawing/2014/main" id="{09B7B9DB-7410-791F-D742-B4E81EDC5D9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9" name="Line 39">
            <a:extLst>
              <a:ext uri="{FF2B5EF4-FFF2-40B4-BE49-F238E27FC236}">
                <a16:creationId xmlns:a16="http://schemas.microsoft.com/office/drawing/2014/main" id="{25261A5D-FF6A-F293-C277-86C230057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0" name="Line 40">
            <a:extLst>
              <a:ext uri="{FF2B5EF4-FFF2-40B4-BE49-F238E27FC236}">
                <a16:creationId xmlns:a16="http://schemas.microsoft.com/office/drawing/2014/main" id="{352B8F8A-BEFA-F88D-205A-E7A8278566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1" name="Line 41">
            <a:extLst>
              <a:ext uri="{FF2B5EF4-FFF2-40B4-BE49-F238E27FC236}">
                <a16:creationId xmlns:a16="http://schemas.microsoft.com/office/drawing/2014/main" id="{B021E6DF-C871-1384-2145-2481A7F5D1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2" name="Line 42">
            <a:extLst>
              <a:ext uri="{FF2B5EF4-FFF2-40B4-BE49-F238E27FC236}">
                <a16:creationId xmlns:a16="http://schemas.microsoft.com/office/drawing/2014/main" id="{10F734F1-B8DB-796D-608B-3803935BA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3" name="Line 43">
            <a:extLst>
              <a:ext uri="{FF2B5EF4-FFF2-40B4-BE49-F238E27FC236}">
                <a16:creationId xmlns:a16="http://schemas.microsoft.com/office/drawing/2014/main" id="{845FBBC3-E310-C182-D83F-345063AAA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4" name="Line 44">
            <a:extLst>
              <a:ext uri="{FF2B5EF4-FFF2-40B4-BE49-F238E27FC236}">
                <a16:creationId xmlns:a16="http://schemas.microsoft.com/office/drawing/2014/main" id="{660BC4B3-D7D0-052A-4F43-F120487D31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5" name="Line 45">
            <a:extLst>
              <a:ext uri="{FF2B5EF4-FFF2-40B4-BE49-F238E27FC236}">
                <a16:creationId xmlns:a16="http://schemas.microsoft.com/office/drawing/2014/main" id="{6AB5A2DE-5BFC-C116-4348-0BC8A0F39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6" name="Line 46">
            <a:extLst>
              <a:ext uri="{FF2B5EF4-FFF2-40B4-BE49-F238E27FC236}">
                <a16:creationId xmlns:a16="http://schemas.microsoft.com/office/drawing/2014/main" id="{1CF38368-D41B-27C0-F06B-A1C0336A0E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7" name="Line 47">
            <a:extLst>
              <a:ext uri="{FF2B5EF4-FFF2-40B4-BE49-F238E27FC236}">
                <a16:creationId xmlns:a16="http://schemas.microsoft.com/office/drawing/2014/main" id="{FEAFB981-FCCD-5F18-5F94-7419904A5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8" name="Line 48">
            <a:extLst>
              <a:ext uri="{FF2B5EF4-FFF2-40B4-BE49-F238E27FC236}">
                <a16:creationId xmlns:a16="http://schemas.microsoft.com/office/drawing/2014/main" id="{6FD00464-370C-BD4A-216B-2C3D00A0D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9" name="Line 49">
            <a:extLst>
              <a:ext uri="{FF2B5EF4-FFF2-40B4-BE49-F238E27FC236}">
                <a16:creationId xmlns:a16="http://schemas.microsoft.com/office/drawing/2014/main" id="{12FFD77B-44BA-8D30-9F37-8B83DBF23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0" name="Line 50">
            <a:extLst>
              <a:ext uri="{FF2B5EF4-FFF2-40B4-BE49-F238E27FC236}">
                <a16:creationId xmlns:a16="http://schemas.microsoft.com/office/drawing/2014/main" id="{544E9317-5649-D971-64BD-E79CC8ECC7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1" name="Line 51">
            <a:extLst>
              <a:ext uri="{FF2B5EF4-FFF2-40B4-BE49-F238E27FC236}">
                <a16:creationId xmlns:a16="http://schemas.microsoft.com/office/drawing/2014/main" id="{2AF898BD-B26A-593F-9EC2-A8815492E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2" name="Line 52">
            <a:extLst>
              <a:ext uri="{FF2B5EF4-FFF2-40B4-BE49-F238E27FC236}">
                <a16:creationId xmlns:a16="http://schemas.microsoft.com/office/drawing/2014/main" id="{7ED521B1-F36F-1EDC-AB7E-2F29D7026A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3" name="Line 53">
            <a:extLst>
              <a:ext uri="{FF2B5EF4-FFF2-40B4-BE49-F238E27FC236}">
                <a16:creationId xmlns:a16="http://schemas.microsoft.com/office/drawing/2014/main" id="{C1EDC436-2AE4-DECA-F26E-ED886A60D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4" name="Line 54">
            <a:extLst>
              <a:ext uri="{FF2B5EF4-FFF2-40B4-BE49-F238E27FC236}">
                <a16:creationId xmlns:a16="http://schemas.microsoft.com/office/drawing/2014/main" id="{985EF848-D269-D82B-89F7-AAB414B06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5" name="Line 55">
            <a:extLst>
              <a:ext uri="{FF2B5EF4-FFF2-40B4-BE49-F238E27FC236}">
                <a16:creationId xmlns:a16="http://schemas.microsoft.com/office/drawing/2014/main" id="{EC7FAA8D-5B36-977F-6BA0-618B7CAE7E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6" name="Line 56">
            <a:extLst>
              <a:ext uri="{FF2B5EF4-FFF2-40B4-BE49-F238E27FC236}">
                <a16:creationId xmlns:a16="http://schemas.microsoft.com/office/drawing/2014/main" id="{B7F43E9B-ED4E-DC91-A643-2C28877B02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7" name="Line 57">
            <a:extLst>
              <a:ext uri="{FF2B5EF4-FFF2-40B4-BE49-F238E27FC236}">
                <a16:creationId xmlns:a16="http://schemas.microsoft.com/office/drawing/2014/main" id="{DF1CD222-00CD-C2FC-44B8-A26B82137C9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8" name="Line 58">
            <a:extLst>
              <a:ext uri="{FF2B5EF4-FFF2-40B4-BE49-F238E27FC236}">
                <a16:creationId xmlns:a16="http://schemas.microsoft.com/office/drawing/2014/main" id="{760C9C1E-D97B-E552-EC9E-706EC2394F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9" name="Line 59">
            <a:extLst>
              <a:ext uri="{FF2B5EF4-FFF2-40B4-BE49-F238E27FC236}">
                <a16:creationId xmlns:a16="http://schemas.microsoft.com/office/drawing/2014/main" id="{CD8907FA-7547-21A1-6BBE-897E2E0FB0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8590" name="Group 60">
            <a:extLst>
              <a:ext uri="{FF2B5EF4-FFF2-40B4-BE49-F238E27FC236}">
                <a16:creationId xmlns:a16="http://schemas.microsoft.com/office/drawing/2014/main" id="{7B657263-A2D5-DE3D-0A70-0DB455584535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835150"/>
            <a:ext cx="503238" cy="4824413"/>
            <a:chOff x="2268" y="1156"/>
            <a:chExt cx="317" cy="3039"/>
          </a:xfrm>
        </p:grpSpPr>
        <p:sp>
          <p:nvSpPr>
            <p:cNvPr id="108856" name="Line 61">
              <a:extLst>
                <a:ext uri="{FF2B5EF4-FFF2-40B4-BE49-F238E27FC236}">
                  <a16:creationId xmlns:a16="http://schemas.microsoft.com/office/drawing/2014/main" id="{7AFEA6C3-742A-82AE-434D-BE21D832D9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7" name="Line 62">
              <a:extLst>
                <a:ext uri="{FF2B5EF4-FFF2-40B4-BE49-F238E27FC236}">
                  <a16:creationId xmlns:a16="http://schemas.microsoft.com/office/drawing/2014/main" id="{C598EA39-A582-0CDE-38AA-E0E493223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8" name="Line 63">
              <a:extLst>
                <a:ext uri="{FF2B5EF4-FFF2-40B4-BE49-F238E27FC236}">
                  <a16:creationId xmlns:a16="http://schemas.microsoft.com/office/drawing/2014/main" id="{29FC7ADB-CBBC-DBF4-94A5-396A045A84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9" name="Line 64">
              <a:extLst>
                <a:ext uri="{FF2B5EF4-FFF2-40B4-BE49-F238E27FC236}">
                  <a16:creationId xmlns:a16="http://schemas.microsoft.com/office/drawing/2014/main" id="{B91EE2A0-6DAC-8A08-0ADC-7884C7CF5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0" name="Line 65">
              <a:extLst>
                <a:ext uri="{FF2B5EF4-FFF2-40B4-BE49-F238E27FC236}">
                  <a16:creationId xmlns:a16="http://schemas.microsoft.com/office/drawing/2014/main" id="{52113ADC-8E6A-EAC0-65FE-7164F0B8B5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1" name="Line 66">
              <a:extLst>
                <a:ext uri="{FF2B5EF4-FFF2-40B4-BE49-F238E27FC236}">
                  <a16:creationId xmlns:a16="http://schemas.microsoft.com/office/drawing/2014/main" id="{86C9B1BA-52CC-AD6C-85DB-07F4F8C40D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2" name="Line 67">
              <a:extLst>
                <a:ext uri="{FF2B5EF4-FFF2-40B4-BE49-F238E27FC236}">
                  <a16:creationId xmlns:a16="http://schemas.microsoft.com/office/drawing/2014/main" id="{A938EAD4-C4DA-3D9C-1F0C-5FA296866F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3" name="Line 68">
              <a:extLst>
                <a:ext uri="{FF2B5EF4-FFF2-40B4-BE49-F238E27FC236}">
                  <a16:creationId xmlns:a16="http://schemas.microsoft.com/office/drawing/2014/main" id="{A2E0466C-57B0-270C-5F81-24DE354C50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4" name="Line 69">
              <a:extLst>
                <a:ext uri="{FF2B5EF4-FFF2-40B4-BE49-F238E27FC236}">
                  <a16:creationId xmlns:a16="http://schemas.microsoft.com/office/drawing/2014/main" id="{D05F4E01-0537-63E2-4922-0B3989BFB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5" name="Line 70">
              <a:extLst>
                <a:ext uri="{FF2B5EF4-FFF2-40B4-BE49-F238E27FC236}">
                  <a16:creationId xmlns:a16="http://schemas.microsoft.com/office/drawing/2014/main" id="{6DD04401-1F00-AA76-8415-7CEC443CB5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6" name="Line 71">
              <a:extLst>
                <a:ext uri="{FF2B5EF4-FFF2-40B4-BE49-F238E27FC236}">
                  <a16:creationId xmlns:a16="http://schemas.microsoft.com/office/drawing/2014/main" id="{319A6957-B4C0-40DB-2C8D-4C145886D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7" name="Line 72">
              <a:extLst>
                <a:ext uri="{FF2B5EF4-FFF2-40B4-BE49-F238E27FC236}">
                  <a16:creationId xmlns:a16="http://schemas.microsoft.com/office/drawing/2014/main" id="{39AC33F5-68DE-0B2A-F3BC-628B8E917C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8" name="Line 73">
              <a:extLst>
                <a:ext uri="{FF2B5EF4-FFF2-40B4-BE49-F238E27FC236}">
                  <a16:creationId xmlns:a16="http://schemas.microsoft.com/office/drawing/2014/main" id="{99E6F193-9F97-23A6-253D-5B8893A2AE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9" name="Line 74">
              <a:extLst>
                <a:ext uri="{FF2B5EF4-FFF2-40B4-BE49-F238E27FC236}">
                  <a16:creationId xmlns:a16="http://schemas.microsoft.com/office/drawing/2014/main" id="{6A38196F-72A1-F9F4-42A6-B317FCC5E8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70" name="Line 75">
              <a:extLst>
                <a:ext uri="{FF2B5EF4-FFF2-40B4-BE49-F238E27FC236}">
                  <a16:creationId xmlns:a16="http://schemas.microsoft.com/office/drawing/2014/main" id="{31112CA4-29EF-3FD6-83ED-3F9551A8AD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71" name="Line 76">
              <a:extLst>
                <a:ext uri="{FF2B5EF4-FFF2-40B4-BE49-F238E27FC236}">
                  <a16:creationId xmlns:a16="http://schemas.microsoft.com/office/drawing/2014/main" id="{1D721E5F-1E9A-6FDD-5FF6-DD6AE04E2C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8591" name="Rectangle 79">
            <a:extLst>
              <a:ext uri="{FF2B5EF4-FFF2-40B4-BE49-F238E27FC236}">
                <a16:creationId xmlns:a16="http://schemas.microsoft.com/office/drawing/2014/main" id="{8EA550AA-81A6-672D-0E2B-3BD958312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2" name="Rectangle 96">
            <a:extLst>
              <a:ext uri="{FF2B5EF4-FFF2-40B4-BE49-F238E27FC236}">
                <a16:creationId xmlns:a16="http://schemas.microsoft.com/office/drawing/2014/main" id="{69D2D5B5-8576-A9C2-C00A-CFE824810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3" name="Rectangle 97">
            <a:extLst>
              <a:ext uri="{FF2B5EF4-FFF2-40B4-BE49-F238E27FC236}">
                <a16:creationId xmlns:a16="http://schemas.microsoft.com/office/drawing/2014/main" id="{ACAB22C5-4662-49F0-9C50-0B5F7197F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4" name="Rectangle 98">
            <a:extLst>
              <a:ext uri="{FF2B5EF4-FFF2-40B4-BE49-F238E27FC236}">
                <a16:creationId xmlns:a16="http://schemas.microsoft.com/office/drawing/2014/main" id="{6BC8DE96-760C-90CA-7493-095D6C2C0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5" name="Rectangle 99">
            <a:extLst>
              <a:ext uri="{FF2B5EF4-FFF2-40B4-BE49-F238E27FC236}">
                <a16:creationId xmlns:a16="http://schemas.microsoft.com/office/drawing/2014/main" id="{53CAF8E4-62E6-5A8E-C4FB-5FF7FBFB9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6" name="Rectangle 100">
            <a:extLst>
              <a:ext uri="{FF2B5EF4-FFF2-40B4-BE49-F238E27FC236}">
                <a16:creationId xmlns:a16="http://schemas.microsoft.com/office/drawing/2014/main" id="{EC509B3D-0B49-5927-0518-2349D3D39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7" name="Rectangle 101">
            <a:extLst>
              <a:ext uri="{FF2B5EF4-FFF2-40B4-BE49-F238E27FC236}">
                <a16:creationId xmlns:a16="http://schemas.microsoft.com/office/drawing/2014/main" id="{95DB820A-3350-ED1E-74BA-D628AF2E3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8" name="Rectangle 102">
            <a:extLst>
              <a:ext uri="{FF2B5EF4-FFF2-40B4-BE49-F238E27FC236}">
                <a16:creationId xmlns:a16="http://schemas.microsoft.com/office/drawing/2014/main" id="{247E44F5-1ECD-451F-51E8-85D1729F2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9" name="Line 103">
            <a:extLst>
              <a:ext uri="{FF2B5EF4-FFF2-40B4-BE49-F238E27FC236}">
                <a16:creationId xmlns:a16="http://schemas.microsoft.com/office/drawing/2014/main" id="{DE2A267E-3478-954B-B01E-A5F25D6DB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0" name="Line 104">
            <a:extLst>
              <a:ext uri="{FF2B5EF4-FFF2-40B4-BE49-F238E27FC236}">
                <a16:creationId xmlns:a16="http://schemas.microsoft.com/office/drawing/2014/main" id="{9C552485-EA7D-163B-9C89-38C0BEEFF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1" name="Line 105">
            <a:extLst>
              <a:ext uri="{FF2B5EF4-FFF2-40B4-BE49-F238E27FC236}">
                <a16:creationId xmlns:a16="http://schemas.microsoft.com/office/drawing/2014/main" id="{4CDF1655-3878-1A32-475B-80B7E9C741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2" name="Line 106">
            <a:extLst>
              <a:ext uri="{FF2B5EF4-FFF2-40B4-BE49-F238E27FC236}">
                <a16:creationId xmlns:a16="http://schemas.microsoft.com/office/drawing/2014/main" id="{0A2E30DF-5DA1-D000-100D-F7B8B18C596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3" name="Line 107">
            <a:extLst>
              <a:ext uri="{FF2B5EF4-FFF2-40B4-BE49-F238E27FC236}">
                <a16:creationId xmlns:a16="http://schemas.microsoft.com/office/drawing/2014/main" id="{87AD03BB-8A77-A9C4-95FD-FFA73C643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4" name="Line 108">
            <a:extLst>
              <a:ext uri="{FF2B5EF4-FFF2-40B4-BE49-F238E27FC236}">
                <a16:creationId xmlns:a16="http://schemas.microsoft.com/office/drawing/2014/main" id="{8091226E-6D8C-02FB-2723-0507C5F90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5" name="Line 109">
            <a:extLst>
              <a:ext uri="{FF2B5EF4-FFF2-40B4-BE49-F238E27FC236}">
                <a16:creationId xmlns:a16="http://schemas.microsoft.com/office/drawing/2014/main" id="{88D15F50-2933-7852-C9B2-D9CCEBDD04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6" name="Line 110">
            <a:extLst>
              <a:ext uri="{FF2B5EF4-FFF2-40B4-BE49-F238E27FC236}">
                <a16:creationId xmlns:a16="http://schemas.microsoft.com/office/drawing/2014/main" id="{5557DFAC-86B8-00AB-690B-E3C866D2049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7" name="Line 111">
            <a:extLst>
              <a:ext uri="{FF2B5EF4-FFF2-40B4-BE49-F238E27FC236}">
                <a16:creationId xmlns:a16="http://schemas.microsoft.com/office/drawing/2014/main" id="{1328D4FB-2AC7-6978-5549-B01C77D27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8" name="Line 112">
            <a:extLst>
              <a:ext uri="{FF2B5EF4-FFF2-40B4-BE49-F238E27FC236}">
                <a16:creationId xmlns:a16="http://schemas.microsoft.com/office/drawing/2014/main" id="{F3D3FE32-4C9E-E4EF-8FD0-9BCD09EE82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9" name="Line 113">
            <a:extLst>
              <a:ext uri="{FF2B5EF4-FFF2-40B4-BE49-F238E27FC236}">
                <a16:creationId xmlns:a16="http://schemas.microsoft.com/office/drawing/2014/main" id="{93020EE4-809B-B44F-F277-51765E3DDB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0" name="Line 114">
            <a:extLst>
              <a:ext uri="{FF2B5EF4-FFF2-40B4-BE49-F238E27FC236}">
                <a16:creationId xmlns:a16="http://schemas.microsoft.com/office/drawing/2014/main" id="{2423E456-1B3E-11B7-655B-418ED45A20E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1" name="Line 115">
            <a:extLst>
              <a:ext uri="{FF2B5EF4-FFF2-40B4-BE49-F238E27FC236}">
                <a16:creationId xmlns:a16="http://schemas.microsoft.com/office/drawing/2014/main" id="{CE6A67A1-5368-385D-2A8A-74C691F4B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2" name="Line 116">
            <a:extLst>
              <a:ext uri="{FF2B5EF4-FFF2-40B4-BE49-F238E27FC236}">
                <a16:creationId xmlns:a16="http://schemas.microsoft.com/office/drawing/2014/main" id="{365B0AB8-6FF0-0DFC-43B2-ABB8644D571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3" name="Line 117">
            <a:extLst>
              <a:ext uri="{FF2B5EF4-FFF2-40B4-BE49-F238E27FC236}">
                <a16:creationId xmlns:a16="http://schemas.microsoft.com/office/drawing/2014/main" id="{D567D901-7E54-81B0-C89D-906A7EF7C4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4" name="Line 118">
            <a:extLst>
              <a:ext uri="{FF2B5EF4-FFF2-40B4-BE49-F238E27FC236}">
                <a16:creationId xmlns:a16="http://schemas.microsoft.com/office/drawing/2014/main" id="{16C45F38-20D1-CA19-FBB1-A97464A6B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5" name="Line 119">
            <a:extLst>
              <a:ext uri="{FF2B5EF4-FFF2-40B4-BE49-F238E27FC236}">
                <a16:creationId xmlns:a16="http://schemas.microsoft.com/office/drawing/2014/main" id="{1B07E0D2-463F-AD77-867C-E0A790769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6" name="Line 120">
            <a:extLst>
              <a:ext uri="{FF2B5EF4-FFF2-40B4-BE49-F238E27FC236}">
                <a16:creationId xmlns:a16="http://schemas.microsoft.com/office/drawing/2014/main" id="{62B13A82-CDD1-BE36-FD56-53AFCA67FD4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7" name="Line 121">
            <a:extLst>
              <a:ext uri="{FF2B5EF4-FFF2-40B4-BE49-F238E27FC236}">
                <a16:creationId xmlns:a16="http://schemas.microsoft.com/office/drawing/2014/main" id="{E32A6C37-66C9-8690-F8E3-146339842F5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8" name="Line 122">
            <a:extLst>
              <a:ext uri="{FF2B5EF4-FFF2-40B4-BE49-F238E27FC236}">
                <a16:creationId xmlns:a16="http://schemas.microsoft.com/office/drawing/2014/main" id="{CF0FA86F-978D-0A44-E5F0-21656EDC5E1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9" name="Line 123">
            <a:extLst>
              <a:ext uri="{FF2B5EF4-FFF2-40B4-BE49-F238E27FC236}">
                <a16:creationId xmlns:a16="http://schemas.microsoft.com/office/drawing/2014/main" id="{4EDD7AA1-0F11-A60F-209E-D1251EAAC7D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0" name="Line 124">
            <a:extLst>
              <a:ext uri="{FF2B5EF4-FFF2-40B4-BE49-F238E27FC236}">
                <a16:creationId xmlns:a16="http://schemas.microsoft.com/office/drawing/2014/main" id="{A74F1887-037A-F188-EE42-51948E44081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1" name="Line 125">
            <a:extLst>
              <a:ext uri="{FF2B5EF4-FFF2-40B4-BE49-F238E27FC236}">
                <a16:creationId xmlns:a16="http://schemas.microsoft.com/office/drawing/2014/main" id="{4848AD67-C21F-1A8A-0D13-E813D1CAC5D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2" name="Line 126">
            <a:extLst>
              <a:ext uri="{FF2B5EF4-FFF2-40B4-BE49-F238E27FC236}">
                <a16:creationId xmlns:a16="http://schemas.microsoft.com/office/drawing/2014/main" id="{C51AE4B6-8EC2-906E-9E6D-EEA10DC67E3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3" name="Line 127">
            <a:extLst>
              <a:ext uri="{FF2B5EF4-FFF2-40B4-BE49-F238E27FC236}">
                <a16:creationId xmlns:a16="http://schemas.microsoft.com/office/drawing/2014/main" id="{8F23DC2D-CD7E-2EA9-418B-2B513993FE7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4" name="Line 128">
            <a:extLst>
              <a:ext uri="{FF2B5EF4-FFF2-40B4-BE49-F238E27FC236}">
                <a16:creationId xmlns:a16="http://schemas.microsoft.com/office/drawing/2014/main" id="{090B05A0-0AF9-47A3-C231-026022287EF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5" name="Line 129">
            <a:extLst>
              <a:ext uri="{FF2B5EF4-FFF2-40B4-BE49-F238E27FC236}">
                <a16:creationId xmlns:a16="http://schemas.microsoft.com/office/drawing/2014/main" id="{2C19752B-F8AA-AB8E-B5BA-C937A8FB2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6" name="Line 130">
            <a:extLst>
              <a:ext uri="{FF2B5EF4-FFF2-40B4-BE49-F238E27FC236}">
                <a16:creationId xmlns:a16="http://schemas.microsoft.com/office/drawing/2014/main" id="{A1373235-9BA4-5D98-49B5-1369DC7AA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7" name="Line 131">
            <a:extLst>
              <a:ext uri="{FF2B5EF4-FFF2-40B4-BE49-F238E27FC236}">
                <a16:creationId xmlns:a16="http://schemas.microsoft.com/office/drawing/2014/main" id="{57966773-068B-55EB-E95C-9CDF7891833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8" name="Line 132">
            <a:extLst>
              <a:ext uri="{FF2B5EF4-FFF2-40B4-BE49-F238E27FC236}">
                <a16:creationId xmlns:a16="http://schemas.microsoft.com/office/drawing/2014/main" id="{5A539E65-5C77-46BC-95AA-0182B9322E5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9" name="Line 133">
            <a:extLst>
              <a:ext uri="{FF2B5EF4-FFF2-40B4-BE49-F238E27FC236}">
                <a16:creationId xmlns:a16="http://schemas.microsoft.com/office/drawing/2014/main" id="{0E227329-BBDA-1B7A-EA7C-76C6EB14694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0" name="Line 134">
            <a:extLst>
              <a:ext uri="{FF2B5EF4-FFF2-40B4-BE49-F238E27FC236}">
                <a16:creationId xmlns:a16="http://schemas.microsoft.com/office/drawing/2014/main" id="{CA625E9D-995C-2130-0043-01F58FB2A92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1" name="Line 136">
            <a:extLst>
              <a:ext uri="{FF2B5EF4-FFF2-40B4-BE49-F238E27FC236}">
                <a16:creationId xmlns:a16="http://schemas.microsoft.com/office/drawing/2014/main" id="{1610C79E-EF42-FACB-2B83-B508E235F6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2" name="Line 137">
            <a:extLst>
              <a:ext uri="{FF2B5EF4-FFF2-40B4-BE49-F238E27FC236}">
                <a16:creationId xmlns:a16="http://schemas.microsoft.com/office/drawing/2014/main" id="{F009AF7C-3CAD-2BF3-A72B-0A358A30C9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3" name="Line 138">
            <a:extLst>
              <a:ext uri="{FF2B5EF4-FFF2-40B4-BE49-F238E27FC236}">
                <a16:creationId xmlns:a16="http://schemas.microsoft.com/office/drawing/2014/main" id="{E3C47451-A47C-33D0-5A26-454A191EB6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4" name="Line 139">
            <a:extLst>
              <a:ext uri="{FF2B5EF4-FFF2-40B4-BE49-F238E27FC236}">
                <a16:creationId xmlns:a16="http://schemas.microsoft.com/office/drawing/2014/main" id="{2DACFD0E-C22F-5428-82C6-8E8F0364C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5" name="Line 140">
            <a:extLst>
              <a:ext uri="{FF2B5EF4-FFF2-40B4-BE49-F238E27FC236}">
                <a16:creationId xmlns:a16="http://schemas.microsoft.com/office/drawing/2014/main" id="{B15E7ED4-6445-AB84-CEA1-B22F0FD23BA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6" name="Line 141">
            <a:extLst>
              <a:ext uri="{FF2B5EF4-FFF2-40B4-BE49-F238E27FC236}">
                <a16:creationId xmlns:a16="http://schemas.microsoft.com/office/drawing/2014/main" id="{A175A8A1-D085-13FA-26EC-975813D73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7" name="Line 142">
            <a:extLst>
              <a:ext uri="{FF2B5EF4-FFF2-40B4-BE49-F238E27FC236}">
                <a16:creationId xmlns:a16="http://schemas.microsoft.com/office/drawing/2014/main" id="{6F890F34-E2DF-515C-56F5-C5520D1BE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8" name="Line 143">
            <a:extLst>
              <a:ext uri="{FF2B5EF4-FFF2-40B4-BE49-F238E27FC236}">
                <a16:creationId xmlns:a16="http://schemas.microsoft.com/office/drawing/2014/main" id="{6DB0B294-E762-92D1-EB54-F003A0FF659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9" name="Line 144">
            <a:extLst>
              <a:ext uri="{FF2B5EF4-FFF2-40B4-BE49-F238E27FC236}">
                <a16:creationId xmlns:a16="http://schemas.microsoft.com/office/drawing/2014/main" id="{BDFDCD92-F3D9-6241-1A18-DA761181FC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0" name="Line 145">
            <a:extLst>
              <a:ext uri="{FF2B5EF4-FFF2-40B4-BE49-F238E27FC236}">
                <a16:creationId xmlns:a16="http://schemas.microsoft.com/office/drawing/2014/main" id="{22031A3F-5829-588F-4D6C-550ED087495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1" name="Line 146">
            <a:extLst>
              <a:ext uri="{FF2B5EF4-FFF2-40B4-BE49-F238E27FC236}">
                <a16:creationId xmlns:a16="http://schemas.microsoft.com/office/drawing/2014/main" id="{8B753851-758E-5C34-A6CC-1C2249C5DB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2" name="Line 147">
            <a:extLst>
              <a:ext uri="{FF2B5EF4-FFF2-40B4-BE49-F238E27FC236}">
                <a16:creationId xmlns:a16="http://schemas.microsoft.com/office/drawing/2014/main" id="{3F7B7576-CB15-C63D-C68D-0BA116AF54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3" name="Line 148">
            <a:extLst>
              <a:ext uri="{FF2B5EF4-FFF2-40B4-BE49-F238E27FC236}">
                <a16:creationId xmlns:a16="http://schemas.microsoft.com/office/drawing/2014/main" id="{E0B987F9-9130-ACD3-97C5-9D52917504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4" name="Line 149">
            <a:extLst>
              <a:ext uri="{FF2B5EF4-FFF2-40B4-BE49-F238E27FC236}">
                <a16:creationId xmlns:a16="http://schemas.microsoft.com/office/drawing/2014/main" id="{439EA601-0A01-CB7B-7CDF-ACF52133BB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5" name="Line 150">
            <a:extLst>
              <a:ext uri="{FF2B5EF4-FFF2-40B4-BE49-F238E27FC236}">
                <a16:creationId xmlns:a16="http://schemas.microsoft.com/office/drawing/2014/main" id="{910EB7E2-BDF0-E738-CA2F-74BDBFF3EA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6" name="Line 151">
            <a:extLst>
              <a:ext uri="{FF2B5EF4-FFF2-40B4-BE49-F238E27FC236}">
                <a16:creationId xmlns:a16="http://schemas.microsoft.com/office/drawing/2014/main" id="{87766A7B-E342-BD60-E14C-971A163F94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7" name="Rectangle 153">
            <a:extLst>
              <a:ext uri="{FF2B5EF4-FFF2-40B4-BE49-F238E27FC236}">
                <a16:creationId xmlns:a16="http://schemas.microsoft.com/office/drawing/2014/main" id="{512F3E69-1BF5-DB1B-EF9B-A4AED3C38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48" name="Rectangle 154">
            <a:extLst>
              <a:ext uri="{FF2B5EF4-FFF2-40B4-BE49-F238E27FC236}">
                <a16:creationId xmlns:a16="http://schemas.microsoft.com/office/drawing/2014/main" id="{E68406F6-6216-DFDC-D63B-9A5DCF803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49" name="Rectangle 155">
            <a:extLst>
              <a:ext uri="{FF2B5EF4-FFF2-40B4-BE49-F238E27FC236}">
                <a16:creationId xmlns:a16="http://schemas.microsoft.com/office/drawing/2014/main" id="{51C3B0FB-200A-C2FE-C52D-BCAE7CBF8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0" name="Rectangle 156">
            <a:extLst>
              <a:ext uri="{FF2B5EF4-FFF2-40B4-BE49-F238E27FC236}">
                <a16:creationId xmlns:a16="http://schemas.microsoft.com/office/drawing/2014/main" id="{2B2E665E-1517-1355-C8AE-DDD93282D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1" name="Rectangle 157">
            <a:extLst>
              <a:ext uri="{FF2B5EF4-FFF2-40B4-BE49-F238E27FC236}">
                <a16:creationId xmlns:a16="http://schemas.microsoft.com/office/drawing/2014/main" id="{BDF4978A-3FAD-0D00-0894-7E9E213CD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2" name="Rectangle 158">
            <a:extLst>
              <a:ext uri="{FF2B5EF4-FFF2-40B4-BE49-F238E27FC236}">
                <a16:creationId xmlns:a16="http://schemas.microsoft.com/office/drawing/2014/main" id="{D298A430-4638-E933-A891-CD292E4B4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3" name="Rectangle 159">
            <a:extLst>
              <a:ext uri="{FF2B5EF4-FFF2-40B4-BE49-F238E27FC236}">
                <a16:creationId xmlns:a16="http://schemas.microsoft.com/office/drawing/2014/main" id="{AAC484AD-FF5B-2A6D-53F8-C2E872F4F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4" name="Rectangle 160">
            <a:extLst>
              <a:ext uri="{FF2B5EF4-FFF2-40B4-BE49-F238E27FC236}">
                <a16:creationId xmlns:a16="http://schemas.microsoft.com/office/drawing/2014/main" id="{379FC37C-4BA8-9A70-2E22-D25BF8A13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5" name="Line 161">
            <a:extLst>
              <a:ext uri="{FF2B5EF4-FFF2-40B4-BE49-F238E27FC236}">
                <a16:creationId xmlns:a16="http://schemas.microsoft.com/office/drawing/2014/main" id="{43F2D815-7853-BF49-BFA8-ABA9BE3FC9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6" name="Line 162">
            <a:extLst>
              <a:ext uri="{FF2B5EF4-FFF2-40B4-BE49-F238E27FC236}">
                <a16:creationId xmlns:a16="http://schemas.microsoft.com/office/drawing/2014/main" id="{1EDFBDE5-73BC-04BB-E906-D500E3D5B9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7" name="Line 163">
            <a:extLst>
              <a:ext uri="{FF2B5EF4-FFF2-40B4-BE49-F238E27FC236}">
                <a16:creationId xmlns:a16="http://schemas.microsoft.com/office/drawing/2014/main" id="{40718384-BF53-7D82-D669-65E4804CAB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8" name="Line 164">
            <a:extLst>
              <a:ext uri="{FF2B5EF4-FFF2-40B4-BE49-F238E27FC236}">
                <a16:creationId xmlns:a16="http://schemas.microsoft.com/office/drawing/2014/main" id="{5DEF4C82-C1C7-7009-8B96-5D972225C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9" name="Line 165">
            <a:extLst>
              <a:ext uri="{FF2B5EF4-FFF2-40B4-BE49-F238E27FC236}">
                <a16:creationId xmlns:a16="http://schemas.microsoft.com/office/drawing/2014/main" id="{6AE104F4-394D-B5E5-C4C3-44047D7E7F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0" name="Line 166">
            <a:extLst>
              <a:ext uri="{FF2B5EF4-FFF2-40B4-BE49-F238E27FC236}">
                <a16:creationId xmlns:a16="http://schemas.microsoft.com/office/drawing/2014/main" id="{2F536A9D-F2FA-835F-C530-7C419FA2C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1" name="Line 167">
            <a:extLst>
              <a:ext uri="{FF2B5EF4-FFF2-40B4-BE49-F238E27FC236}">
                <a16:creationId xmlns:a16="http://schemas.microsoft.com/office/drawing/2014/main" id="{23866D94-E742-8C8D-A4D8-6F008FA5EF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2" name="Line 168">
            <a:extLst>
              <a:ext uri="{FF2B5EF4-FFF2-40B4-BE49-F238E27FC236}">
                <a16:creationId xmlns:a16="http://schemas.microsoft.com/office/drawing/2014/main" id="{0F0E94AE-62E7-5E27-AD69-EABB2D191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3" name="Line 169">
            <a:extLst>
              <a:ext uri="{FF2B5EF4-FFF2-40B4-BE49-F238E27FC236}">
                <a16:creationId xmlns:a16="http://schemas.microsoft.com/office/drawing/2014/main" id="{6F2E2385-3278-51D0-C1E3-5185D1958B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4" name="Line 170">
            <a:extLst>
              <a:ext uri="{FF2B5EF4-FFF2-40B4-BE49-F238E27FC236}">
                <a16:creationId xmlns:a16="http://schemas.microsoft.com/office/drawing/2014/main" id="{46EF4A0C-7073-66B6-FB5A-D07F174D55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5" name="Line 171">
            <a:extLst>
              <a:ext uri="{FF2B5EF4-FFF2-40B4-BE49-F238E27FC236}">
                <a16:creationId xmlns:a16="http://schemas.microsoft.com/office/drawing/2014/main" id="{F389A31B-5568-A6BD-4877-E874F6632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6" name="Line 172">
            <a:extLst>
              <a:ext uri="{FF2B5EF4-FFF2-40B4-BE49-F238E27FC236}">
                <a16:creationId xmlns:a16="http://schemas.microsoft.com/office/drawing/2014/main" id="{2DCC21DE-1B8E-FA3C-46BD-6E7BF42E7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7" name="Line 173">
            <a:extLst>
              <a:ext uri="{FF2B5EF4-FFF2-40B4-BE49-F238E27FC236}">
                <a16:creationId xmlns:a16="http://schemas.microsoft.com/office/drawing/2014/main" id="{20E3C095-204C-7346-B5EF-4DAEB4D22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8" name="Line 174">
            <a:extLst>
              <a:ext uri="{FF2B5EF4-FFF2-40B4-BE49-F238E27FC236}">
                <a16:creationId xmlns:a16="http://schemas.microsoft.com/office/drawing/2014/main" id="{A89D4598-F107-0AEA-A7DD-6307617F18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9" name="Line 175">
            <a:extLst>
              <a:ext uri="{FF2B5EF4-FFF2-40B4-BE49-F238E27FC236}">
                <a16:creationId xmlns:a16="http://schemas.microsoft.com/office/drawing/2014/main" id="{0DC8504B-B8DE-3E29-5A63-B89732BCF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0" name="Line 176">
            <a:extLst>
              <a:ext uri="{FF2B5EF4-FFF2-40B4-BE49-F238E27FC236}">
                <a16:creationId xmlns:a16="http://schemas.microsoft.com/office/drawing/2014/main" id="{7C736093-2ECE-27F8-C5BC-586472DB1E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1" name="Line 177">
            <a:extLst>
              <a:ext uri="{FF2B5EF4-FFF2-40B4-BE49-F238E27FC236}">
                <a16:creationId xmlns:a16="http://schemas.microsoft.com/office/drawing/2014/main" id="{2287D1EC-0629-5687-A72D-78B1D6D3C1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2" name="Line 178">
            <a:extLst>
              <a:ext uri="{FF2B5EF4-FFF2-40B4-BE49-F238E27FC236}">
                <a16:creationId xmlns:a16="http://schemas.microsoft.com/office/drawing/2014/main" id="{C7588A2B-6C85-D66A-5765-7A6A7F467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3" name="Line 179">
            <a:extLst>
              <a:ext uri="{FF2B5EF4-FFF2-40B4-BE49-F238E27FC236}">
                <a16:creationId xmlns:a16="http://schemas.microsoft.com/office/drawing/2014/main" id="{A140DDED-9784-5824-21A0-ABC15229577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4" name="Line 180">
            <a:extLst>
              <a:ext uri="{FF2B5EF4-FFF2-40B4-BE49-F238E27FC236}">
                <a16:creationId xmlns:a16="http://schemas.microsoft.com/office/drawing/2014/main" id="{16DBA8D0-422B-1041-FA90-61255F927C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5" name="Line 181">
            <a:extLst>
              <a:ext uri="{FF2B5EF4-FFF2-40B4-BE49-F238E27FC236}">
                <a16:creationId xmlns:a16="http://schemas.microsoft.com/office/drawing/2014/main" id="{75C87F8C-B203-F5B3-223A-1842B54480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6" name="Line 182">
            <a:extLst>
              <a:ext uri="{FF2B5EF4-FFF2-40B4-BE49-F238E27FC236}">
                <a16:creationId xmlns:a16="http://schemas.microsoft.com/office/drawing/2014/main" id="{CD3403D9-6CA4-36C1-EB99-3E6F91033C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7" name="Line 183">
            <a:extLst>
              <a:ext uri="{FF2B5EF4-FFF2-40B4-BE49-F238E27FC236}">
                <a16:creationId xmlns:a16="http://schemas.microsoft.com/office/drawing/2014/main" id="{AF93D276-0606-591B-1DC5-AF1F60FB72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8" name="Line 184">
            <a:extLst>
              <a:ext uri="{FF2B5EF4-FFF2-40B4-BE49-F238E27FC236}">
                <a16:creationId xmlns:a16="http://schemas.microsoft.com/office/drawing/2014/main" id="{803DA418-1323-50C5-2E8D-77CA068161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9" name="Line 185">
            <a:extLst>
              <a:ext uri="{FF2B5EF4-FFF2-40B4-BE49-F238E27FC236}">
                <a16:creationId xmlns:a16="http://schemas.microsoft.com/office/drawing/2014/main" id="{B2EC38E7-35CA-35B7-EE9F-485453B008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0" name="Line 186">
            <a:extLst>
              <a:ext uri="{FF2B5EF4-FFF2-40B4-BE49-F238E27FC236}">
                <a16:creationId xmlns:a16="http://schemas.microsoft.com/office/drawing/2014/main" id="{692E6487-7447-C84D-B7CA-E984BC9A06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1" name="Line 187">
            <a:extLst>
              <a:ext uri="{FF2B5EF4-FFF2-40B4-BE49-F238E27FC236}">
                <a16:creationId xmlns:a16="http://schemas.microsoft.com/office/drawing/2014/main" id="{71BBF8F9-B686-FAE2-2340-E5E5F4D23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2" name="Line 188">
            <a:extLst>
              <a:ext uri="{FF2B5EF4-FFF2-40B4-BE49-F238E27FC236}">
                <a16:creationId xmlns:a16="http://schemas.microsoft.com/office/drawing/2014/main" id="{320B2816-A43B-8CFA-5490-902914A546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3" name="Line 189">
            <a:extLst>
              <a:ext uri="{FF2B5EF4-FFF2-40B4-BE49-F238E27FC236}">
                <a16:creationId xmlns:a16="http://schemas.microsoft.com/office/drawing/2014/main" id="{E9303DA7-031A-8641-CACD-2D64CF135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4" name="Line 190">
            <a:extLst>
              <a:ext uri="{FF2B5EF4-FFF2-40B4-BE49-F238E27FC236}">
                <a16:creationId xmlns:a16="http://schemas.microsoft.com/office/drawing/2014/main" id="{C595B519-F5C8-707F-35C4-C794E5C72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5" name="Line 191">
            <a:extLst>
              <a:ext uri="{FF2B5EF4-FFF2-40B4-BE49-F238E27FC236}">
                <a16:creationId xmlns:a16="http://schemas.microsoft.com/office/drawing/2014/main" id="{554D4FC0-7D73-5B83-48D7-005ED1C3A0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6" name="Line 192">
            <a:extLst>
              <a:ext uri="{FF2B5EF4-FFF2-40B4-BE49-F238E27FC236}">
                <a16:creationId xmlns:a16="http://schemas.microsoft.com/office/drawing/2014/main" id="{76E659C7-632F-8A1F-2D60-70ECBADC5A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7" name="Rectangle 193">
            <a:extLst>
              <a:ext uri="{FF2B5EF4-FFF2-40B4-BE49-F238E27FC236}">
                <a16:creationId xmlns:a16="http://schemas.microsoft.com/office/drawing/2014/main" id="{C7C56C1C-4DE5-AA0B-2474-47D27D625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88" name="Rectangle 194">
            <a:extLst>
              <a:ext uri="{FF2B5EF4-FFF2-40B4-BE49-F238E27FC236}">
                <a16:creationId xmlns:a16="http://schemas.microsoft.com/office/drawing/2014/main" id="{E6762800-226C-A12B-9A9F-3AD594EEF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89" name="Rectangle 195">
            <a:extLst>
              <a:ext uri="{FF2B5EF4-FFF2-40B4-BE49-F238E27FC236}">
                <a16:creationId xmlns:a16="http://schemas.microsoft.com/office/drawing/2014/main" id="{8808D347-7BF2-52D5-F6D1-CC81532AF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0" name="Rectangle 196">
            <a:extLst>
              <a:ext uri="{FF2B5EF4-FFF2-40B4-BE49-F238E27FC236}">
                <a16:creationId xmlns:a16="http://schemas.microsoft.com/office/drawing/2014/main" id="{DA8F7E09-F7C2-1BC9-5E2E-E70E12A94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1" name="Rectangle 197">
            <a:extLst>
              <a:ext uri="{FF2B5EF4-FFF2-40B4-BE49-F238E27FC236}">
                <a16:creationId xmlns:a16="http://schemas.microsoft.com/office/drawing/2014/main" id="{D08D8732-8B1E-D1C8-0B61-A078AFD9F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2" name="Rectangle 198">
            <a:extLst>
              <a:ext uri="{FF2B5EF4-FFF2-40B4-BE49-F238E27FC236}">
                <a16:creationId xmlns:a16="http://schemas.microsoft.com/office/drawing/2014/main" id="{33F04FC7-649B-A2CB-1689-2AA213DB7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3" name="Rectangle 199">
            <a:extLst>
              <a:ext uri="{FF2B5EF4-FFF2-40B4-BE49-F238E27FC236}">
                <a16:creationId xmlns:a16="http://schemas.microsoft.com/office/drawing/2014/main" id="{3CA4EFF3-F1A9-2752-3D36-87D0421D8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4" name="Rectangle 200">
            <a:extLst>
              <a:ext uri="{FF2B5EF4-FFF2-40B4-BE49-F238E27FC236}">
                <a16:creationId xmlns:a16="http://schemas.microsoft.com/office/drawing/2014/main" id="{37DE6FDB-4126-5281-044C-B374A4FEF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5" name="Line 201">
            <a:extLst>
              <a:ext uri="{FF2B5EF4-FFF2-40B4-BE49-F238E27FC236}">
                <a16:creationId xmlns:a16="http://schemas.microsoft.com/office/drawing/2014/main" id="{CE0503EB-E8CD-6252-C67C-2BF4908599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6" name="Line 202">
            <a:extLst>
              <a:ext uri="{FF2B5EF4-FFF2-40B4-BE49-F238E27FC236}">
                <a16:creationId xmlns:a16="http://schemas.microsoft.com/office/drawing/2014/main" id="{4ED96439-6717-5CD9-4489-B1C0C431D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7" name="Line 203">
            <a:extLst>
              <a:ext uri="{FF2B5EF4-FFF2-40B4-BE49-F238E27FC236}">
                <a16:creationId xmlns:a16="http://schemas.microsoft.com/office/drawing/2014/main" id="{1A0FC315-2E66-72A7-FBCD-5609072939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8" name="Line 204">
            <a:extLst>
              <a:ext uri="{FF2B5EF4-FFF2-40B4-BE49-F238E27FC236}">
                <a16:creationId xmlns:a16="http://schemas.microsoft.com/office/drawing/2014/main" id="{14454A1D-F9BC-908D-EE72-D19B3073985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9" name="Line 205">
            <a:extLst>
              <a:ext uri="{FF2B5EF4-FFF2-40B4-BE49-F238E27FC236}">
                <a16:creationId xmlns:a16="http://schemas.microsoft.com/office/drawing/2014/main" id="{058E78DC-77D3-744F-1E87-42380CC6FE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0" name="Line 206">
            <a:extLst>
              <a:ext uri="{FF2B5EF4-FFF2-40B4-BE49-F238E27FC236}">
                <a16:creationId xmlns:a16="http://schemas.microsoft.com/office/drawing/2014/main" id="{97115D7B-7559-89FA-C8F5-04490FF0B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1" name="Line 207">
            <a:extLst>
              <a:ext uri="{FF2B5EF4-FFF2-40B4-BE49-F238E27FC236}">
                <a16:creationId xmlns:a16="http://schemas.microsoft.com/office/drawing/2014/main" id="{78FE0D38-0ADB-CCEE-031B-E0C3BD2D9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2" name="Line 208">
            <a:extLst>
              <a:ext uri="{FF2B5EF4-FFF2-40B4-BE49-F238E27FC236}">
                <a16:creationId xmlns:a16="http://schemas.microsoft.com/office/drawing/2014/main" id="{224842A5-3270-A32E-5897-59D82A340DA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3" name="Line 209">
            <a:extLst>
              <a:ext uri="{FF2B5EF4-FFF2-40B4-BE49-F238E27FC236}">
                <a16:creationId xmlns:a16="http://schemas.microsoft.com/office/drawing/2014/main" id="{6A476660-EE5F-74BC-732A-19A86F4E77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4" name="Line 210">
            <a:extLst>
              <a:ext uri="{FF2B5EF4-FFF2-40B4-BE49-F238E27FC236}">
                <a16:creationId xmlns:a16="http://schemas.microsoft.com/office/drawing/2014/main" id="{198D8B33-F3DC-CBDD-7C83-295400F1D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5" name="Line 211">
            <a:extLst>
              <a:ext uri="{FF2B5EF4-FFF2-40B4-BE49-F238E27FC236}">
                <a16:creationId xmlns:a16="http://schemas.microsoft.com/office/drawing/2014/main" id="{120563D6-1C4D-3EA7-E0AE-C6977E6A5E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6" name="Line 212">
            <a:extLst>
              <a:ext uri="{FF2B5EF4-FFF2-40B4-BE49-F238E27FC236}">
                <a16:creationId xmlns:a16="http://schemas.microsoft.com/office/drawing/2014/main" id="{02AFE474-6AAB-EAFA-1622-847A04DBB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7" name="Line 213">
            <a:extLst>
              <a:ext uri="{FF2B5EF4-FFF2-40B4-BE49-F238E27FC236}">
                <a16:creationId xmlns:a16="http://schemas.microsoft.com/office/drawing/2014/main" id="{B60460F0-E75C-0FDE-2285-6E9A27E2C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8" name="Line 214">
            <a:extLst>
              <a:ext uri="{FF2B5EF4-FFF2-40B4-BE49-F238E27FC236}">
                <a16:creationId xmlns:a16="http://schemas.microsoft.com/office/drawing/2014/main" id="{99C5CFD6-2BB6-0CB2-6BF7-AD8AC101F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9" name="Line 215">
            <a:extLst>
              <a:ext uri="{FF2B5EF4-FFF2-40B4-BE49-F238E27FC236}">
                <a16:creationId xmlns:a16="http://schemas.microsoft.com/office/drawing/2014/main" id="{3A274155-2965-22F4-AAA6-E3717D4AF00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0" name="Line 216">
            <a:extLst>
              <a:ext uri="{FF2B5EF4-FFF2-40B4-BE49-F238E27FC236}">
                <a16:creationId xmlns:a16="http://schemas.microsoft.com/office/drawing/2014/main" id="{D2829CEC-BC4A-DE8B-AEB4-0F7DDCFC251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1" name="Line 217">
            <a:extLst>
              <a:ext uri="{FF2B5EF4-FFF2-40B4-BE49-F238E27FC236}">
                <a16:creationId xmlns:a16="http://schemas.microsoft.com/office/drawing/2014/main" id="{A3EED65E-F972-4388-67B5-78167A5749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2" name="Line 218">
            <a:extLst>
              <a:ext uri="{FF2B5EF4-FFF2-40B4-BE49-F238E27FC236}">
                <a16:creationId xmlns:a16="http://schemas.microsoft.com/office/drawing/2014/main" id="{0ECE0E1B-3F59-84F6-A15C-03C6B6174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3" name="Line 219">
            <a:extLst>
              <a:ext uri="{FF2B5EF4-FFF2-40B4-BE49-F238E27FC236}">
                <a16:creationId xmlns:a16="http://schemas.microsoft.com/office/drawing/2014/main" id="{7191CBA0-A288-5643-25D1-B17CA609A1F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4" name="Line 220">
            <a:extLst>
              <a:ext uri="{FF2B5EF4-FFF2-40B4-BE49-F238E27FC236}">
                <a16:creationId xmlns:a16="http://schemas.microsoft.com/office/drawing/2014/main" id="{02885F15-BA3D-0333-D9D2-D595393A6C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5" name="Line 221">
            <a:extLst>
              <a:ext uri="{FF2B5EF4-FFF2-40B4-BE49-F238E27FC236}">
                <a16:creationId xmlns:a16="http://schemas.microsoft.com/office/drawing/2014/main" id="{2065F57F-8848-5794-6C96-613350ACF3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6" name="Line 222">
            <a:extLst>
              <a:ext uri="{FF2B5EF4-FFF2-40B4-BE49-F238E27FC236}">
                <a16:creationId xmlns:a16="http://schemas.microsoft.com/office/drawing/2014/main" id="{1145AF44-43F7-FA78-CB76-5C9EDA183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7" name="Line 223">
            <a:extLst>
              <a:ext uri="{FF2B5EF4-FFF2-40B4-BE49-F238E27FC236}">
                <a16:creationId xmlns:a16="http://schemas.microsoft.com/office/drawing/2014/main" id="{5D1B6300-0DA0-1768-604A-AD236BAC7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8" name="Line 224">
            <a:extLst>
              <a:ext uri="{FF2B5EF4-FFF2-40B4-BE49-F238E27FC236}">
                <a16:creationId xmlns:a16="http://schemas.microsoft.com/office/drawing/2014/main" id="{1268DED0-516C-492D-B5FB-7246550473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9" name="Line 225">
            <a:extLst>
              <a:ext uri="{FF2B5EF4-FFF2-40B4-BE49-F238E27FC236}">
                <a16:creationId xmlns:a16="http://schemas.microsoft.com/office/drawing/2014/main" id="{4E71DDD0-B424-2252-2234-91B6581F118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0" name="Line 226">
            <a:extLst>
              <a:ext uri="{FF2B5EF4-FFF2-40B4-BE49-F238E27FC236}">
                <a16:creationId xmlns:a16="http://schemas.microsoft.com/office/drawing/2014/main" id="{86EC725F-113C-58A7-E9AD-63AA62022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1" name="Line 227">
            <a:extLst>
              <a:ext uri="{FF2B5EF4-FFF2-40B4-BE49-F238E27FC236}">
                <a16:creationId xmlns:a16="http://schemas.microsoft.com/office/drawing/2014/main" id="{925F7797-D218-B712-4656-2761EAB7D5B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2" name="Line 228">
            <a:extLst>
              <a:ext uri="{FF2B5EF4-FFF2-40B4-BE49-F238E27FC236}">
                <a16:creationId xmlns:a16="http://schemas.microsoft.com/office/drawing/2014/main" id="{BF3F6794-66B6-A21E-14B4-C58155CD8F0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3" name="Line 229">
            <a:extLst>
              <a:ext uri="{FF2B5EF4-FFF2-40B4-BE49-F238E27FC236}">
                <a16:creationId xmlns:a16="http://schemas.microsoft.com/office/drawing/2014/main" id="{05E16011-6D1C-3573-86F8-1CBCD6ABB7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4" name="Line 230">
            <a:extLst>
              <a:ext uri="{FF2B5EF4-FFF2-40B4-BE49-F238E27FC236}">
                <a16:creationId xmlns:a16="http://schemas.microsoft.com/office/drawing/2014/main" id="{25F4A923-FCD5-9F68-C767-0D13F631FA3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5" name="Line 231">
            <a:extLst>
              <a:ext uri="{FF2B5EF4-FFF2-40B4-BE49-F238E27FC236}">
                <a16:creationId xmlns:a16="http://schemas.microsoft.com/office/drawing/2014/main" id="{9056E02D-A74B-08B8-0DF8-61ED166022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6" name="Line 232">
            <a:extLst>
              <a:ext uri="{FF2B5EF4-FFF2-40B4-BE49-F238E27FC236}">
                <a16:creationId xmlns:a16="http://schemas.microsoft.com/office/drawing/2014/main" id="{2BE2614F-00C2-8F21-1D5D-F7B41E507B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7" name="Line 233">
            <a:extLst>
              <a:ext uri="{FF2B5EF4-FFF2-40B4-BE49-F238E27FC236}">
                <a16:creationId xmlns:a16="http://schemas.microsoft.com/office/drawing/2014/main" id="{A5005A9C-D59C-DA13-711A-B72BC094B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8" name="Line 234">
            <a:extLst>
              <a:ext uri="{FF2B5EF4-FFF2-40B4-BE49-F238E27FC236}">
                <a16:creationId xmlns:a16="http://schemas.microsoft.com/office/drawing/2014/main" id="{4352FCD0-E014-64C7-5798-13C9C476FB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9" name="Line 235">
            <a:extLst>
              <a:ext uri="{FF2B5EF4-FFF2-40B4-BE49-F238E27FC236}">
                <a16:creationId xmlns:a16="http://schemas.microsoft.com/office/drawing/2014/main" id="{0D3FAA93-FE0D-C97E-BC09-7E81C0E3E3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0" name="Line 236">
            <a:extLst>
              <a:ext uri="{FF2B5EF4-FFF2-40B4-BE49-F238E27FC236}">
                <a16:creationId xmlns:a16="http://schemas.microsoft.com/office/drawing/2014/main" id="{E02DF6AE-7344-A30D-F8E7-99CEDB6D892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1" name="Line 237">
            <a:extLst>
              <a:ext uri="{FF2B5EF4-FFF2-40B4-BE49-F238E27FC236}">
                <a16:creationId xmlns:a16="http://schemas.microsoft.com/office/drawing/2014/main" id="{841C4E4F-983D-FD8C-B671-0D9853C543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2" name="Line 238">
            <a:extLst>
              <a:ext uri="{FF2B5EF4-FFF2-40B4-BE49-F238E27FC236}">
                <a16:creationId xmlns:a16="http://schemas.microsoft.com/office/drawing/2014/main" id="{F04A6F8E-15C7-C4E1-0AFE-4D71F69AE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3" name="Line 239">
            <a:extLst>
              <a:ext uri="{FF2B5EF4-FFF2-40B4-BE49-F238E27FC236}">
                <a16:creationId xmlns:a16="http://schemas.microsoft.com/office/drawing/2014/main" id="{325C8E64-B183-82F7-A7A5-775DD3E6E9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4" name="Line 240">
            <a:extLst>
              <a:ext uri="{FF2B5EF4-FFF2-40B4-BE49-F238E27FC236}">
                <a16:creationId xmlns:a16="http://schemas.microsoft.com/office/drawing/2014/main" id="{CBB46D47-6613-4D3A-B0EC-6A4BA6CD3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5" name="Line 241">
            <a:extLst>
              <a:ext uri="{FF2B5EF4-FFF2-40B4-BE49-F238E27FC236}">
                <a16:creationId xmlns:a16="http://schemas.microsoft.com/office/drawing/2014/main" id="{CE0E15C6-5682-C772-B1DA-466E071BE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6" name="Line 242">
            <a:extLst>
              <a:ext uri="{FF2B5EF4-FFF2-40B4-BE49-F238E27FC236}">
                <a16:creationId xmlns:a16="http://schemas.microsoft.com/office/drawing/2014/main" id="{72376963-CA01-81E7-7465-A14DE94A8E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7" name="Line 243">
            <a:extLst>
              <a:ext uri="{FF2B5EF4-FFF2-40B4-BE49-F238E27FC236}">
                <a16:creationId xmlns:a16="http://schemas.microsoft.com/office/drawing/2014/main" id="{C5F04F2C-CFB3-F53C-0764-E25F7CE151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8" name="Line 244">
            <a:extLst>
              <a:ext uri="{FF2B5EF4-FFF2-40B4-BE49-F238E27FC236}">
                <a16:creationId xmlns:a16="http://schemas.microsoft.com/office/drawing/2014/main" id="{E3B265D2-A47C-C270-90A4-280B0C778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9" name="Line 245">
            <a:extLst>
              <a:ext uri="{FF2B5EF4-FFF2-40B4-BE49-F238E27FC236}">
                <a16:creationId xmlns:a16="http://schemas.microsoft.com/office/drawing/2014/main" id="{279CC3AA-3BAE-300B-A93A-B2D6FA77A9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0" name="Line 246">
            <a:extLst>
              <a:ext uri="{FF2B5EF4-FFF2-40B4-BE49-F238E27FC236}">
                <a16:creationId xmlns:a16="http://schemas.microsoft.com/office/drawing/2014/main" id="{D7F033CA-04A6-4BE4-9275-172603D3A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1" name="Line 247">
            <a:extLst>
              <a:ext uri="{FF2B5EF4-FFF2-40B4-BE49-F238E27FC236}">
                <a16:creationId xmlns:a16="http://schemas.microsoft.com/office/drawing/2014/main" id="{09989AB4-A0F7-64F1-9465-1CC6B617DC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2" name="Line 248">
            <a:extLst>
              <a:ext uri="{FF2B5EF4-FFF2-40B4-BE49-F238E27FC236}">
                <a16:creationId xmlns:a16="http://schemas.microsoft.com/office/drawing/2014/main" id="{F6331C59-0B83-A8A6-FC7E-F52062E200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3" name="Line 251">
            <a:extLst>
              <a:ext uri="{FF2B5EF4-FFF2-40B4-BE49-F238E27FC236}">
                <a16:creationId xmlns:a16="http://schemas.microsoft.com/office/drawing/2014/main" id="{FD29FC07-1131-84B1-23B5-4C482E2122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4" name="Line 252">
            <a:extLst>
              <a:ext uri="{FF2B5EF4-FFF2-40B4-BE49-F238E27FC236}">
                <a16:creationId xmlns:a16="http://schemas.microsoft.com/office/drawing/2014/main" id="{BE47CDB7-2CC3-8821-F45D-1D281178F4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5" name="Line 253">
            <a:extLst>
              <a:ext uri="{FF2B5EF4-FFF2-40B4-BE49-F238E27FC236}">
                <a16:creationId xmlns:a16="http://schemas.microsoft.com/office/drawing/2014/main" id="{0FC4475C-1C0C-5D7E-56F1-82181219CC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6" name="Line 254">
            <a:extLst>
              <a:ext uri="{FF2B5EF4-FFF2-40B4-BE49-F238E27FC236}">
                <a16:creationId xmlns:a16="http://schemas.microsoft.com/office/drawing/2014/main" id="{4CE037EB-DE35-57DB-A7B0-6424126874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7" name="Line 255">
            <a:extLst>
              <a:ext uri="{FF2B5EF4-FFF2-40B4-BE49-F238E27FC236}">
                <a16:creationId xmlns:a16="http://schemas.microsoft.com/office/drawing/2014/main" id="{003500E9-7CB0-DE81-7027-7AEB692B9F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8" name="Line 256">
            <a:extLst>
              <a:ext uri="{FF2B5EF4-FFF2-40B4-BE49-F238E27FC236}">
                <a16:creationId xmlns:a16="http://schemas.microsoft.com/office/drawing/2014/main" id="{21AA9AF8-4169-0EB3-2442-9CFA213288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9" name="Line 257">
            <a:extLst>
              <a:ext uri="{FF2B5EF4-FFF2-40B4-BE49-F238E27FC236}">
                <a16:creationId xmlns:a16="http://schemas.microsoft.com/office/drawing/2014/main" id="{E608626B-A3C6-F0CA-2EA5-28805640D9C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0" name="Line 258">
            <a:extLst>
              <a:ext uri="{FF2B5EF4-FFF2-40B4-BE49-F238E27FC236}">
                <a16:creationId xmlns:a16="http://schemas.microsoft.com/office/drawing/2014/main" id="{F835D766-BFB8-81A2-85DB-A16B9A1DB0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1" name="Line 259">
            <a:extLst>
              <a:ext uri="{FF2B5EF4-FFF2-40B4-BE49-F238E27FC236}">
                <a16:creationId xmlns:a16="http://schemas.microsoft.com/office/drawing/2014/main" id="{83C473FA-9848-70C2-4DDA-5E090929F8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2" name="Line 260">
            <a:extLst>
              <a:ext uri="{FF2B5EF4-FFF2-40B4-BE49-F238E27FC236}">
                <a16:creationId xmlns:a16="http://schemas.microsoft.com/office/drawing/2014/main" id="{7568812B-13C6-4E88-16F9-08E8A1B3E5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3" name="Line 261">
            <a:extLst>
              <a:ext uri="{FF2B5EF4-FFF2-40B4-BE49-F238E27FC236}">
                <a16:creationId xmlns:a16="http://schemas.microsoft.com/office/drawing/2014/main" id="{4A9C6B4A-658A-E45E-4406-F5FCEAD7C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4" name="Line 262">
            <a:extLst>
              <a:ext uri="{FF2B5EF4-FFF2-40B4-BE49-F238E27FC236}">
                <a16:creationId xmlns:a16="http://schemas.microsoft.com/office/drawing/2014/main" id="{99D8288E-2161-6E25-6CA9-8D3C873825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5" name="Line 263">
            <a:extLst>
              <a:ext uri="{FF2B5EF4-FFF2-40B4-BE49-F238E27FC236}">
                <a16:creationId xmlns:a16="http://schemas.microsoft.com/office/drawing/2014/main" id="{49232AC3-0DCB-CAB5-2396-335DC55D5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6" name="Line 264">
            <a:extLst>
              <a:ext uri="{FF2B5EF4-FFF2-40B4-BE49-F238E27FC236}">
                <a16:creationId xmlns:a16="http://schemas.microsoft.com/office/drawing/2014/main" id="{FE6F67DD-1277-8BCB-72CD-F34EDFC828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7" name="Line 265">
            <a:extLst>
              <a:ext uri="{FF2B5EF4-FFF2-40B4-BE49-F238E27FC236}">
                <a16:creationId xmlns:a16="http://schemas.microsoft.com/office/drawing/2014/main" id="{E08A0FD7-70F3-508F-6219-A0A9E1668B3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8" name="Line 266">
            <a:extLst>
              <a:ext uri="{FF2B5EF4-FFF2-40B4-BE49-F238E27FC236}">
                <a16:creationId xmlns:a16="http://schemas.microsoft.com/office/drawing/2014/main" id="{F046B8CE-5D29-9B93-1DD5-C83E0ECFBB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9" name="Rectangle 268">
            <a:extLst>
              <a:ext uri="{FF2B5EF4-FFF2-40B4-BE49-F238E27FC236}">
                <a16:creationId xmlns:a16="http://schemas.microsoft.com/office/drawing/2014/main" id="{AF83D6C5-9BB0-DE3C-49F5-E6A73F15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60" name="Line 269">
            <a:extLst>
              <a:ext uri="{FF2B5EF4-FFF2-40B4-BE49-F238E27FC236}">
                <a16:creationId xmlns:a16="http://schemas.microsoft.com/office/drawing/2014/main" id="{FB12675A-B3AA-926B-A41A-932CD249C3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1" name="Line 270">
            <a:extLst>
              <a:ext uri="{FF2B5EF4-FFF2-40B4-BE49-F238E27FC236}">
                <a16:creationId xmlns:a16="http://schemas.microsoft.com/office/drawing/2014/main" id="{71C0F7C7-15A3-BE78-3A47-D1F714A67A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2" name="Line 271">
            <a:extLst>
              <a:ext uri="{FF2B5EF4-FFF2-40B4-BE49-F238E27FC236}">
                <a16:creationId xmlns:a16="http://schemas.microsoft.com/office/drawing/2014/main" id="{EAC4661F-2CB8-DE25-350E-D9EABB6DF5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3" name="Line 272">
            <a:extLst>
              <a:ext uri="{FF2B5EF4-FFF2-40B4-BE49-F238E27FC236}">
                <a16:creationId xmlns:a16="http://schemas.microsoft.com/office/drawing/2014/main" id="{C9375D1B-8DFD-B29B-6B66-01227C6968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4" name="Line 273">
            <a:extLst>
              <a:ext uri="{FF2B5EF4-FFF2-40B4-BE49-F238E27FC236}">
                <a16:creationId xmlns:a16="http://schemas.microsoft.com/office/drawing/2014/main" id="{B1A1358B-1D70-6FCC-0988-D5AABC6031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5" name="Line 274">
            <a:extLst>
              <a:ext uri="{FF2B5EF4-FFF2-40B4-BE49-F238E27FC236}">
                <a16:creationId xmlns:a16="http://schemas.microsoft.com/office/drawing/2014/main" id="{9351B944-7D08-4AFE-7EAF-45197A271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6" name="Line 275">
            <a:extLst>
              <a:ext uri="{FF2B5EF4-FFF2-40B4-BE49-F238E27FC236}">
                <a16:creationId xmlns:a16="http://schemas.microsoft.com/office/drawing/2014/main" id="{2DA5CA4A-604D-41E8-B552-3030B301AE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7" name="Line 276">
            <a:extLst>
              <a:ext uri="{FF2B5EF4-FFF2-40B4-BE49-F238E27FC236}">
                <a16:creationId xmlns:a16="http://schemas.microsoft.com/office/drawing/2014/main" id="{0F838D78-F6A5-5B1F-6971-525C698690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8" name="Line 277">
            <a:extLst>
              <a:ext uri="{FF2B5EF4-FFF2-40B4-BE49-F238E27FC236}">
                <a16:creationId xmlns:a16="http://schemas.microsoft.com/office/drawing/2014/main" id="{7F5337E3-9E94-08D3-D514-5F245E3AA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9" name="Line 278">
            <a:extLst>
              <a:ext uri="{FF2B5EF4-FFF2-40B4-BE49-F238E27FC236}">
                <a16:creationId xmlns:a16="http://schemas.microsoft.com/office/drawing/2014/main" id="{79C89E27-059A-1079-0CE4-FA848D6353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0" name="Rectangle 279">
            <a:extLst>
              <a:ext uri="{FF2B5EF4-FFF2-40B4-BE49-F238E27FC236}">
                <a16:creationId xmlns:a16="http://schemas.microsoft.com/office/drawing/2014/main" id="{BE307F84-9E00-F038-40ED-EF4EE4D83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71" name="Line 280">
            <a:extLst>
              <a:ext uri="{FF2B5EF4-FFF2-40B4-BE49-F238E27FC236}">
                <a16:creationId xmlns:a16="http://schemas.microsoft.com/office/drawing/2014/main" id="{E8285BAD-230B-D9BF-680C-C1549C029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2" name="Line 281">
            <a:extLst>
              <a:ext uri="{FF2B5EF4-FFF2-40B4-BE49-F238E27FC236}">
                <a16:creationId xmlns:a16="http://schemas.microsoft.com/office/drawing/2014/main" id="{8D09B46F-FC2D-3A86-DBB2-33B03BCC2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3" name="Line 282">
            <a:extLst>
              <a:ext uri="{FF2B5EF4-FFF2-40B4-BE49-F238E27FC236}">
                <a16:creationId xmlns:a16="http://schemas.microsoft.com/office/drawing/2014/main" id="{5F30243E-662A-623C-DEFD-BB5CD56C1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4" name="Line 283">
            <a:extLst>
              <a:ext uri="{FF2B5EF4-FFF2-40B4-BE49-F238E27FC236}">
                <a16:creationId xmlns:a16="http://schemas.microsoft.com/office/drawing/2014/main" id="{82CBDE75-7354-9C56-CD44-F10F569F3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5" name="Line 284">
            <a:extLst>
              <a:ext uri="{FF2B5EF4-FFF2-40B4-BE49-F238E27FC236}">
                <a16:creationId xmlns:a16="http://schemas.microsoft.com/office/drawing/2014/main" id="{6D5E6664-00D3-B074-5A17-1DF842A1F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6" name="Line 285">
            <a:extLst>
              <a:ext uri="{FF2B5EF4-FFF2-40B4-BE49-F238E27FC236}">
                <a16:creationId xmlns:a16="http://schemas.microsoft.com/office/drawing/2014/main" id="{77AC8316-F4B0-FC9A-CBFE-3FE47A55C2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7" name="Rectangle 286">
            <a:extLst>
              <a:ext uri="{FF2B5EF4-FFF2-40B4-BE49-F238E27FC236}">
                <a16:creationId xmlns:a16="http://schemas.microsoft.com/office/drawing/2014/main" id="{3A501646-8C84-FDB3-9F8F-38048B5E6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7688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78" name="Line 287">
            <a:extLst>
              <a:ext uri="{FF2B5EF4-FFF2-40B4-BE49-F238E27FC236}">
                <a16:creationId xmlns:a16="http://schemas.microsoft.com/office/drawing/2014/main" id="{33E06A91-C177-FE23-5567-B840C14A30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9" name="Line 288">
            <a:extLst>
              <a:ext uri="{FF2B5EF4-FFF2-40B4-BE49-F238E27FC236}">
                <a16:creationId xmlns:a16="http://schemas.microsoft.com/office/drawing/2014/main" id="{FAF099A8-6A56-8479-C7B6-866F481358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0" name="Line 289">
            <a:extLst>
              <a:ext uri="{FF2B5EF4-FFF2-40B4-BE49-F238E27FC236}">
                <a16:creationId xmlns:a16="http://schemas.microsoft.com/office/drawing/2014/main" id="{CF14B2D3-CD3F-E038-1801-4B383A0C0BB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1" name="Line 290">
            <a:extLst>
              <a:ext uri="{FF2B5EF4-FFF2-40B4-BE49-F238E27FC236}">
                <a16:creationId xmlns:a16="http://schemas.microsoft.com/office/drawing/2014/main" id="{3BF1CE80-EDC3-9646-567B-D02D78AC8C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2" name="Line 291">
            <a:extLst>
              <a:ext uri="{FF2B5EF4-FFF2-40B4-BE49-F238E27FC236}">
                <a16:creationId xmlns:a16="http://schemas.microsoft.com/office/drawing/2014/main" id="{4294DAA7-DBC7-F69F-B8BB-40C344DB81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3" name="Line 292">
            <a:extLst>
              <a:ext uri="{FF2B5EF4-FFF2-40B4-BE49-F238E27FC236}">
                <a16:creationId xmlns:a16="http://schemas.microsoft.com/office/drawing/2014/main" id="{C92413F5-5EE9-F415-FBB1-7A25D642FE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4" name="Line 293">
            <a:extLst>
              <a:ext uri="{FF2B5EF4-FFF2-40B4-BE49-F238E27FC236}">
                <a16:creationId xmlns:a16="http://schemas.microsoft.com/office/drawing/2014/main" id="{8BED6D7A-64B5-D076-459D-81DDE72257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5" name="Line 294">
            <a:extLst>
              <a:ext uri="{FF2B5EF4-FFF2-40B4-BE49-F238E27FC236}">
                <a16:creationId xmlns:a16="http://schemas.microsoft.com/office/drawing/2014/main" id="{A596ED3C-55E1-C2B4-4FCA-5F5E032072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6" name="Line 295">
            <a:extLst>
              <a:ext uri="{FF2B5EF4-FFF2-40B4-BE49-F238E27FC236}">
                <a16:creationId xmlns:a16="http://schemas.microsoft.com/office/drawing/2014/main" id="{8B52EB11-72F9-7370-A6A6-EA0FF3EA80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7" name="Line 296">
            <a:extLst>
              <a:ext uri="{FF2B5EF4-FFF2-40B4-BE49-F238E27FC236}">
                <a16:creationId xmlns:a16="http://schemas.microsoft.com/office/drawing/2014/main" id="{5445BF87-E0EF-A8BD-785C-6A44C0F352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8" name="Rectangle 297">
            <a:extLst>
              <a:ext uri="{FF2B5EF4-FFF2-40B4-BE49-F238E27FC236}">
                <a16:creationId xmlns:a16="http://schemas.microsoft.com/office/drawing/2014/main" id="{D9CBEDC4-FBAF-9141-2049-C5DCD7EF2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3088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89" name="Line 298">
            <a:extLst>
              <a:ext uri="{FF2B5EF4-FFF2-40B4-BE49-F238E27FC236}">
                <a16:creationId xmlns:a16="http://schemas.microsoft.com/office/drawing/2014/main" id="{4264D2E0-0808-051F-EFD1-48FAADAE75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0" name="Line 299">
            <a:extLst>
              <a:ext uri="{FF2B5EF4-FFF2-40B4-BE49-F238E27FC236}">
                <a16:creationId xmlns:a16="http://schemas.microsoft.com/office/drawing/2014/main" id="{53E9A935-6CC1-1BF1-64AB-0A640584CE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1" name="Line 300">
            <a:extLst>
              <a:ext uri="{FF2B5EF4-FFF2-40B4-BE49-F238E27FC236}">
                <a16:creationId xmlns:a16="http://schemas.microsoft.com/office/drawing/2014/main" id="{44879020-07CA-6015-FD5C-4792CBAC9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2" name="Line 301">
            <a:extLst>
              <a:ext uri="{FF2B5EF4-FFF2-40B4-BE49-F238E27FC236}">
                <a16:creationId xmlns:a16="http://schemas.microsoft.com/office/drawing/2014/main" id="{218E3FC5-3DE3-65A1-A96F-23830CEF1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3" name="Line 302">
            <a:extLst>
              <a:ext uri="{FF2B5EF4-FFF2-40B4-BE49-F238E27FC236}">
                <a16:creationId xmlns:a16="http://schemas.microsoft.com/office/drawing/2014/main" id="{27FA28D8-F6FF-DBB6-1354-1096CC229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4" name="Line 303">
            <a:extLst>
              <a:ext uri="{FF2B5EF4-FFF2-40B4-BE49-F238E27FC236}">
                <a16:creationId xmlns:a16="http://schemas.microsoft.com/office/drawing/2014/main" id="{9637F8E0-CE36-AC15-1F81-B4F4743C19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5" name="Text Box 310">
            <a:extLst>
              <a:ext uri="{FF2B5EF4-FFF2-40B4-BE49-F238E27FC236}">
                <a16:creationId xmlns:a16="http://schemas.microsoft.com/office/drawing/2014/main" id="{A03879B1-E22F-F13D-0536-197C71200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25" y="7092950"/>
            <a:ext cx="324167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port, </a:t>
            </a:r>
            <a:r>
              <a:rPr lang="en-GB" altLang="nb-NO" sz="1800" b="1" i="1">
                <a:solidFill>
                  <a:schemeClr val="accent2"/>
                </a:solidFill>
              </a:rPr>
              <a:t>5-stage Clos</a:t>
            </a:r>
            <a:r>
              <a:rPr lang="en-GB" altLang="nb-NO" sz="1800">
                <a:solidFill>
                  <a:schemeClr val="tx1"/>
                </a:solidFill>
              </a:rPr>
              <a:t> network</a:t>
            </a:r>
          </a:p>
        </p:txBody>
      </p:sp>
      <p:sp>
        <p:nvSpPr>
          <p:cNvPr id="108796" name="Oval 312">
            <a:extLst>
              <a:ext uri="{FF2B5EF4-FFF2-40B4-BE49-F238E27FC236}">
                <a16:creationId xmlns:a16="http://schemas.microsoft.com/office/drawing/2014/main" id="{7C9337CD-BD71-8659-E54D-B7C5D8D24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8797" name="Oval 313">
            <a:extLst>
              <a:ext uri="{FF2B5EF4-FFF2-40B4-BE49-F238E27FC236}">
                <a16:creationId xmlns:a16="http://schemas.microsoft.com/office/drawing/2014/main" id="{FD938623-B359-D7E4-CF3F-0D36096C0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8798" name="Oval 314">
            <a:extLst>
              <a:ext uri="{FF2B5EF4-FFF2-40B4-BE49-F238E27FC236}">
                <a16:creationId xmlns:a16="http://schemas.microsoft.com/office/drawing/2014/main" id="{5D00C1D9-ED5E-2D45-32ED-35320CDEF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8799" name="Oval 315">
            <a:extLst>
              <a:ext uri="{FF2B5EF4-FFF2-40B4-BE49-F238E27FC236}">
                <a16:creationId xmlns:a16="http://schemas.microsoft.com/office/drawing/2014/main" id="{8E0AB1BD-8189-5858-503F-23A4ECE70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8800" name="Oval 316">
            <a:extLst>
              <a:ext uri="{FF2B5EF4-FFF2-40B4-BE49-F238E27FC236}">
                <a16:creationId xmlns:a16="http://schemas.microsoft.com/office/drawing/2014/main" id="{FD3A603B-0968-3E0F-FC91-C12770E92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8801" name="Oval 317">
            <a:extLst>
              <a:ext uri="{FF2B5EF4-FFF2-40B4-BE49-F238E27FC236}">
                <a16:creationId xmlns:a16="http://schemas.microsoft.com/office/drawing/2014/main" id="{695FD5C9-6F6A-42BC-271A-EF50D1E68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8802" name="Oval 318">
            <a:extLst>
              <a:ext uri="{FF2B5EF4-FFF2-40B4-BE49-F238E27FC236}">
                <a16:creationId xmlns:a16="http://schemas.microsoft.com/office/drawing/2014/main" id="{7CE265C9-139D-9DD8-2737-A96CE02EE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8803" name="Oval 319">
            <a:extLst>
              <a:ext uri="{FF2B5EF4-FFF2-40B4-BE49-F238E27FC236}">
                <a16:creationId xmlns:a16="http://schemas.microsoft.com/office/drawing/2014/main" id="{03805161-4B5A-8E6D-1D79-0BE78E45C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8804" name="Oval 320">
            <a:extLst>
              <a:ext uri="{FF2B5EF4-FFF2-40B4-BE49-F238E27FC236}">
                <a16:creationId xmlns:a16="http://schemas.microsoft.com/office/drawing/2014/main" id="{C71E9D36-D807-3282-F61A-56DA28EE8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8805" name="Oval 321">
            <a:extLst>
              <a:ext uri="{FF2B5EF4-FFF2-40B4-BE49-F238E27FC236}">
                <a16:creationId xmlns:a16="http://schemas.microsoft.com/office/drawing/2014/main" id="{7632581B-8522-4DF2-BAC5-4BC47E974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8806" name="Oval 322">
            <a:extLst>
              <a:ext uri="{FF2B5EF4-FFF2-40B4-BE49-F238E27FC236}">
                <a16:creationId xmlns:a16="http://schemas.microsoft.com/office/drawing/2014/main" id="{BF429460-853D-C21D-9A60-E586CE37F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8807" name="Oval 323">
            <a:extLst>
              <a:ext uri="{FF2B5EF4-FFF2-40B4-BE49-F238E27FC236}">
                <a16:creationId xmlns:a16="http://schemas.microsoft.com/office/drawing/2014/main" id="{81F1A625-A7AE-2EB6-90A1-51ED14E9C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8808" name="Oval 324">
            <a:extLst>
              <a:ext uri="{FF2B5EF4-FFF2-40B4-BE49-F238E27FC236}">
                <a16:creationId xmlns:a16="http://schemas.microsoft.com/office/drawing/2014/main" id="{C241E410-5A4E-C9E4-BDB3-10F92F8B1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8809" name="Oval 325">
            <a:extLst>
              <a:ext uri="{FF2B5EF4-FFF2-40B4-BE49-F238E27FC236}">
                <a16:creationId xmlns:a16="http://schemas.microsoft.com/office/drawing/2014/main" id="{37FDC908-5E74-C539-217D-380EADAB4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8810" name="Oval 326">
            <a:extLst>
              <a:ext uri="{FF2B5EF4-FFF2-40B4-BE49-F238E27FC236}">
                <a16:creationId xmlns:a16="http://schemas.microsoft.com/office/drawing/2014/main" id="{BA80CE15-651D-B849-BC92-5BA1FF082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8811" name="Oval 327">
            <a:extLst>
              <a:ext uri="{FF2B5EF4-FFF2-40B4-BE49-F238E27FC236}">
                <a16:creationId xmlns:a16="http://schemas.microsoft.com/office/drawing/2014/main" id="{8BF66106-1DEA-0A7A-DAAD-2B67873A5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08812" name="Oval 328">
            <a:extLst>
              <a:ext uri="{FF2B5EF4-FFF2-40B4-BE49-F238E27FC236}">
                <a16:creationId xmlns:a16="http://schemas.microsoft.com/office/drawing/2014/main" id="{AC9BE5A8-26AB-CB2E-9858-F08CC7AEA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8813" name="Oval 329">
            <a:extLst>
              <a:ext uri="{FF2B5EF4-FFF2-40B4-BE49-F238E27FC236}">
                <a16:creationId xmlns:a16="http://schemas.microsoft.com/office/drawing/2014/main" id="{BC752C97-9A32-822B-9588-B9E3FC524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8814" name="Oval 330">
            <a:extLst>
              <a:ext uri="{FF2B5EF4-FFF2-40B4-BE49-F238E27FC236}">
                <a16:creationId xmlns:a16="http://schemas.microsoft.com/office/drawing/2014/main" id="{8E940F94-4736-01B9-E6C4-682F27514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8815" name="Oval 331">
            <a:extLst>
              <a:ext uri="{FF2B5EF4-FFF2-40B4-BE49-F238E27FC236}">
                <a16:creationId xmlns:a16="http://schemas.microsoft.com/office/drawing/2014/main" id="{687D7E2F-40AC-0389-5661-93BEA208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8816" name="Oval 332">
            <a:extLst>
              <a:ext uri="{FF2B5EF4-FFF2-40B4-BE49-F238E27FC236}">
                <a16:creationId xmlns:a16="http://schemas.microsoft.com/office/drawing/2014/main" id="{DF2383E1-D926-D9F9-47B7-06A2B66E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8817" name="Oval 333">
            <a:extLst>
              <a:ext uri="{FF2B5EF4-FFF2-40B4-BE49-F238E27FC236}">
                <a16:creationId xmlns:a16="http://schemas.microsoft.com/office/drawing/2014/main" id="{22C7207D-D89D-64D9-E62B-7794A4CE5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8818" name="Oval 334">
            <a:extLst>
              <a:ext uri="{FF2B5EF4-FFF2-40B4-BE49-F238E27FC236}">
                <a16:creationId xmlns:a16="http://schemas.microsoft.com/office/drawing/2014/main" id="{39EA4EDB-7F78-F986-DEE9-C89437060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8819" name="Oval 335">
            <a:extLst>
              <a:ext uri="{FF2B5EF4-FFF2-40B4-BE49-F238E27FC236}">
                <a16:creationId xmlns:a16="http://schemas.microsoft.com/office/drawing/2014/main" id="{07B55F77-F678-E8EA-5726-461AC3445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8820" name="Oval 336">
            <a:extLst>
              <a:ext uri="{FF2B5EF4-FFF2-40B4-BE49-F238E27FC236}">
                <a16:creationId xmlns:a16="http://schemas.microsoft.com/office/drawing/2014/main" id="{4041A836-20B4-D19B-654D-9EE7B308E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8821" name="Oval 337">
            <a:extLst>
              <a:ext uri="{FF2B5EF4-FFF2-40B4-BE49-F238E27FC236}">
                <a16:creationId xmlns:a16="http://schemas.microsoft.com/office/drawing/2014/main" id="{1DB2E33D-A3B0-B223-DCE1-8DE6E14C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8822" name="Oval 338">
            <a:extLst>
              <a:ext uri="{FF2B5EF4-FFF2-40B4-BE49-F238E27FC236}">
                <a16:creationId xmlns:a16="http://schemas.microsoft.com/office/drawing/2014/main" id="{AE2B1CC9-1A97-756C-2B68-9C4AB5B39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8823" name="Oval 339">
            <a:extLst>
              <a:ext uri="{FF2B5EF4-FFF2-40B4-BE49-F238E27FC236}">
                <a16:creationId xmlns:a16="http://schemas.microsoft.com/office/drawing/2014/main" id="{45FC1D78-9298-0787-B39C-71EFBC529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8824" name="Oval 340">
            <a:extLst>
              <a:ext uri="{FF2B5EF4-FFF2-40B4-BE49-F238E27FC236}">
                <a16:creationId xmlns:a16="http://schemas.microsoft.com/office/drawing/2014/main" id="{C36B78BB-B475-7FBC-1047-D3EB4DEA4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8825" name="Oval 341">
            <a:extLst>
              <a:ext uri="{FF2B5EF4-FFF2-40B4-BE49-F238E27FC236}">
                <a16:creationId xmlns:a16="http://schemas.microsoft.com/office/drawing/2014/main" id="{3F59BC6A-1756-92A5-C796-292AB8F1D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8826" name="Oval 342">
            <a:extLst>
              <a:ext uri="{FF2B5EF4-FFF2-40B4-BE49-F238E27FC236}">
                <a16:creationId xmlns:a16="http://schemas.microsoft.com/office/drawing/2014/main" id="{30E0BA41-9C10-5648-750C-73C287C10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8827" name="Oval 343">
            <a:extLst>
              <a:ext uri="{FF2B5EF4-FFF2-40B4-BE49-F238E27FC236}">
                <a16:creationId xmlns:a16="http://schemas.microsoft.com/office/drawing/2014/main" id="{30941D5D-7B04-B6C8-412D-AAFBC6A14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grpSp>
        <p:nvGrpSpPr>
          <p:cNvPr id="108828" name="Group 344">
            <a:extLst>
              <a:ext uri="{FF2B5EF4-FFF2-40B4-BE49-F238E27FC236}">
                <a16:creationId xmlns:a16="http://schemas.microsoft.com/office/drawing/2014/main" id="{9A5EB022-15D0-F7DE-3A61-B64913A752C2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1979613"/>
            <a:ext cx="792163" cy="576262"/>
            <a:chOff x="3175" y="2971"/>
            <a:chExt cx="726" cy="771"/>
          </a:xfrm>
        </p:grpSpPr>
        <p:sp>
          <p:nvSpPr>
            <p:cNvPr id="108850" name="Line 345">
              <a:extLst>
                <a:ext uri="{FF2B5EF4-FFF2-40B4-BE49-F238E27FC236}">
                  <a16:creationId xmlns:a16="http://schemas.microsoft.com/office/drawing/2014/main" id="{6FC96C91-EA4F-EBC9-194E-EE03EF0DEF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1" name="Line 346">
              <a:extLst>
                <a:ext uri="{FF2B5EF4-FFF2-40B4-BE49-F238E27FC236}">
                  <a16:creationId xmlns:a16="http://schemas.microsoft.com/office/drawing/2014/main" id="{EE5D675C-47BF-901A-243F-244616BB96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2" name="Line 347">
              <a:extLst>
                <a:ext uri="{FF2B5EF4-FFF2-40B4-BE49-F238E27FC236}">
                  <a16:creationId xmlns:a16="http://schemas.microsoft.com/office/drawing/2014/main" id="{5F1DD582-B637-8639-1792-3A4D92F63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3" name="Line 348">
              <a:extLst>
                <a:ext uri="{FF2B5EF4-FFF2-40B4-BE49-F238E27FC236}">
                  <a16:creationId xmlns:a16="http://schemas.microsoft.com/office/drawing/2014/main" id="{11E08C16-7015-4767-49CA-35ED6E7497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4" name="Line 349">
              <a:extLst>
                <a:ext uri="{FF2B5EF4-FFF2-40B4-BE49-F238E27FC236}">
                  <a16:creationId xmlns:a16="http://schemas.microsoft.com/office/drawing/2014/main" id="{829279C7-2AC8-D5E9-E066-E31277F873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5" name="Line 350">
              <a:extLst>
                <a:ext uri="{FF2B5EF4-FFF2-40B4-BE49-F238E27FC236}">
                  <a16:creationId xmlns:a16="http://schemas.microsoft.com/office/drawing/2014/main" id="{1E55B580-FF7F-A865-EB79-5E0FCEC52F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829" name="Group 351">
            <a:extLst>
              <a:ext uri="{FF2B5EF4-FFF2-40B4-BE49-F238E27FC236}">
                <a16:creationId xmlns:a16="http://schemas.microsoft.com/office/drawing/2014/main" id="{9172F3FF-7DE3-4405-B7BE-4D0A2402394C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3275013"/>
            <a:ext cx="792163" cy="576262"/>
            <a:chOff x="3175" y="2971"/>
            <a:chExt cx="726" cy="771"/>
          </a:xfrm>
        </p:grpSpPr>
        <p:sp>
          <p:nvSpPr>
            <p:cNvPr id="108844" name="Line 352">
              <a:extLst>
                <a:ext uri="{FF2B5EF4-FFF2-40B4-BE49-F238E27FC236}">
                  <a16:creationId xmlns:a16="http://schemas.microsoft.com/office/drawing/2014/main" id="{2836FDCD-284B-16FA-D22E-CF94613A32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5" name="Line 353">
              <a:extLst>
                <a:ext uri="{FF2B5EF4-FFF2-40B4-BE49-F238E27FC236}">
                  <a16:creationId xmlns:a16="http://schemas.microsoft.com/office/drawing/2014/main" id="{1EE19B9B-5D51-32C9-CAF2-91FCE4B611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6" name="Line 354">
              <a:extLst>
                <a:ext uri="{FF2B5EF4-FFF2-40B4-BE49-F238E27FC236}">
                  <a16:creationId xmlns:a16="http://schemas.microsoft.com/office/drawing/2014/main" id="{56851416-553A-3959-9E1D-DF8D6762AE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7" name="Line 355">
              <a:extLst>
                <a:ext uri="{FF2B5EF4-FFF2-40B4-BE49-F238E27FC236}">
                  <a16:creationId xmlns:a16="http://schemas.microsoft.com/office/drawing/2014/main" id="{8F34DB58-212E-4EB7-9C7E-87F8F3049F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8" name="Line 356">
              <a:extLst>
                <a:ext uri="{FF2B5EF4-FFF2-40B4-BE49-F238E27FC236}">
                  <a16:creationId xmlns:a16="http://schemas.microsoft.com/office/drawing/2014/main" id="{83B94511-F5BE-BFCC-798B-5E15BD41E4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9" name="Line 357">
              <a:extLst>
                <a:ext uri="{FF2B5EF4-FFF2-40B4-BE49-F238E27FC236}">
                  <a16:creationId xmlns:a16="http://schemas.microsoft.com/office/drawing/2014/main" id="{FF847D5C-FE2D-F343-46BC-7F2BD5798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830" name="Group 358">
            <a:extLst>
              <a:ext uri="{FF2B5EF4-FFF2-40B4-BE49-F238E27FC236}">
                <a16:creationId xmlns:a16="http://schemas.microsoft.com/office/drawing/2014/main" id="{9B750390-B828-C441-A0EB-691E64421DE2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4572000"/>
            <a:ext cx="792163" cy="576263"/>
            <a:chOff x="3175" y="2971"/>
            <a:chExt cx="726" cy="771"/>
          </a:xfrm>
        </p:grpSpPr>
        <p:sp>
          <p:nvSpPr>
            <p:cNvPr id="108838" name="Line 359">
              <a:extLst>
                <a:ext uri="{FF2B5EF4-FFF2-40B4-BE49-F238E27FC236}">
                  <a16:creationId xmlns:a16="http://schemas.microsoft.com/office/drawing/2014/main" id="{84DD437D-F07B-6401-DA35-2AF2AD59A1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9" name="Line 360">
              <a:extLst>
                <a:ext uri="{FF2B5EF4-FFF2-40B4-BE49-F238E27FC236}">
                  <a16:creationId xmlns:a16="http://schemas.microsoft.com/office/drawing/2014/main" id="{91CEDCE2-E447-9209-7EE1-FA28DE326A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0" name="Line 361">
              <a:extLst>
                <a:ext uri="{FF2B5EF4-FFF2-40B4-BE49-F238E27FC236}">
                  <a16:creationId xmlns:a16="http://schemas.microsoft.com/office/drawing/2014/main" id="{CF6F7F56-0928-FA29-7E59-89BF6B6F23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1" name="Line 362">
              <a:extLst>
                <a:ext uri="{FF2B5EF4-FFF2-40B4-BE49-F238E27FC236}">
                  <a16:creationId xmlns:a16="http://schemas.microsoft.com/office/drawing/2014/main" id="{8E03737B-6362-7695-7EBF-C243CA621B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2" name="Line 363">
              <a:extLst>
                <a:ext uri="{FF2B5EF4-FFF2-40B4-BE49-F238E27FC236}">
                  <a16:creationId xmlns:a16="http://schemas.microsoft.com/office/drawing/2014/main" id="{AE68ABD8-4201-0E02-CAB1-734C21AF52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3" name="Line 364">
              <a:extLst>
                <a:ext uri="{FF2B5EF4-FFF2-40B4-BE49-F238E27FC236}">
                  <a16:creationId xmlns:a16="http://schemas.microsoft.com/office/drawing/2014/main" id="{C660CB18-5C4A-9DD1-15E7-7176A5F67C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831" name="Group 365">
            <a:extLst>
              <a:ext uri="{FF2B5EF4-FFF2-40B4-BE49-F238E27FC236}">
                <a16:creationId xmlns:a16="http://schemas.microsoft.com/office/drawing/2014/main" id="{78670EEA-CFA8-8F3A-820E-9AEFA32D965E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5867400"/>
            <a:ext cx="792163" cy="576263"/>
            <a:chOff x="3175" y="2971"/>
            <a:chExt cx="726" cy="771"/>
          </a:xfrm>
        </p:grpSpPr>
        <p:sp>
          <p:nvSpPr>
            <p:cNvPr id="108832" name="Line 366">
              <a:extLst>
                <a:ext uri="{FF2B5EF4-FFF2-40B4-BE49-F238E27FC236}">
                  <a16:creationId xmlns:a16="http://schemas.microsoft.com/office/drawing/2014/main" id="{C95A2216-46E7-7F3B-B917-40C07B5D41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3" name="Line 367">
              <a:extLst>
                <a:ext uri="{FF2B5EF4-FFF2-40B4-BE49-F238E27FC236}">
                  <a16:creationId xmlns:a16="http://schemas.microsoft.com/office/drawing/2014/main" id="{5A080024-049E-1DF2-04D4-4C9B2EE260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4" name="Line 368">
              <a:extLst>
                <a:ext uri="{FF2B5EF4-FFF2-40B4-BE49-F238E27FC236}">
                  <a16:creationId xmlns:a16="http://schemas.microsoft.com/office/drawing/2014/main" id="{4AD1BEB2-DD7B-BFB6-F7C5-0AE4A3F79B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5" name="Line 369">
              <a:extLst>
                <a:ext uri="{FF2B5EF4-FFF2-40B4-BE49-F238E27FC236}">
                  <a16:creationId xmlns:a16="http://schemas.microsoft.com/office/drawing/2014/main" id="{85D42CE5-5F81-E0C1-619D-5F1544A7E9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6" name="Line 370">
              <a:extLst>
                <a:ext uri="{FF2B5EF4-FFF2-40B4-BE49-F238E27FC236}">
                  <a16:creationId xmlns:a16="http://schemas.microsoft.com/office/drawing/2014/main" id="{3C394FE3-D0C9-1564-83BA-6A856E2DA1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7" name="Line 371">
              <a:extLst>
                <a:ext uri="{FF2B5EF4-FFF2-40B4-BE49-F238E27FC236}">
                  <a16:creationId xmlns:a16="http://schemas.microsoft.com/office/drawing/2014/main" id="{7BEEE5C4-2E5A-332B-D1A7-9E920DB3B7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4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4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4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44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4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44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>
            <a:extLst>
              <a:ext uri="{FF2B5EF4-FFF2-40B4-BE49-F238E27FC236}">
                <a16:creationId xmlns:a16="http://schemas.microsoft.com/office/drawing/2014/main" id="{9C3D0EAC-5F27-5863-256C-C6956D066A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0594" name="Rectangle 3">
            <a:extLst>
              <a:ext uri="{FF2B5EF4-FFF2-40B4-BE49-F238E27FC236}">
                <a16:creationId xmlns:a16="http://schemas.microsoft.com/office/drawing/2014/main" id="{3748BE7D-AA69-72A1-AAA2-B9A0963C17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10595" name="Plassholder for dato 3">
            <a:extLst>
              <a:ext uri="{FF2B5EF4-FFF2-40B4-BE49-F238E27FC236}">
                <a16:creationId xmlns:a16="http://schemas.microsoft.com/office/drawing/2014/main" id="{0F1A3705-8905-2F18-65A6-99C41F0F182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ED64AC9-B604-0741-9A21-812640D5913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47030" name="AutoShape 470">
            <a:extLst>
              <a:ext uri="{FF2B5EF4-FFF2-40B4-BE49-F238E27FC236}">
                <a16:creationId xmlns:a16="http://schemas.microsoft.com/office/drawing/2014/main" id="{F33A2D46-4483-668D-2379-E4C03EC46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31" name="AutoShape 471">
            <a:extLst>
              <a:ext uri="{FF2B5EF4-FFF2-40B4-BE49-F238E27FC236}">
                <a16:creationId xmlns:a16="http://schemas.microsoft.com/office/drawing/2014/main" id="{533D58C9-7A01-2859-AAF5-40974682F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7" name="AutoShape 467">
            <a:extLst>
              <a:ext uri="{FF2B5EF4-FFF2-40B4-BE49-F238E27FC236}">
                <a16:creationId xmlns:a16="http://schemas.microsoft.com/office/drawing/2014/main" id="{A317AE1E-B23D-7596-9748-DE7AE947A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8" name="AutoShape 468">
            <a:extLst>
              <a:ext uri="{FF2B5EF4-FFF2-40B4-BE49-F238E27FC236}">
                <a16:creationId xmlns:a16="http://schemas.microsoft.com/office/drawing/2014/main" id="{B5EC33B6-1510-43BE-120A-9E31BC1B3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9" name="AutoShape 469">
            <a:extLst>
              <a:ext uri="{FF2B5EF4-FFF2-40B4-BE49-F238E27FC236}">
                <a16:creationId xmlns:a16="http://schemas.microsoft.com/office/drawing/2014/main" id="{923A5D60-A0DF-835C-166B-D520173E2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6" name="AutoShape 466">
            <a:extLst>
              <a:ext uri="{FF2B5EF4-FFF2-40B4-BE49-F238E27FC236}">
                <a16:creationId xmlns:a16="http://schemas.microsoft.com/office/drawing/2014/main" id="{AC209037-3EAF-7410-2B45-0E6907264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2" name="Rectangle 4">
            <a:extLst>
              <a:ext uri="{FF2B5EF4-FFF2-40B4-BE49-F238E27FC236}">
                <a16:creationId xmlns:a16="http://schemas.microsoft.com/office/drawing/2014/main" id="{71D23BC2-38A2-EDC8-7322-5536EF663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3" name="Rectangle 21">
            <a:extLst>
              <a:ext uri="{FF2B5EF4-FFF2-40B4-BE49-F238E27FC236}">
                <a16:creationId xmlns:a16="http://schemas.microsoft.com/office/drawing/2014/main" id="{9617954D-3067-17A7-C253-BA40C791E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4" name="Rectangle 22">
            <a:extLst>
              <a:ext uri="{FF2B5EF4-FFF2-40B4-BE49-F238E27FC236}">
                <a16:creationId xmlns:a16="http://schemas.microsoft.com/office/drawing/2014/main" id="{3F706005-39B6-4FC5-B0D8-8D2AA9D41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5" name="Rectangle 23">
            <a:extLst>
              <a:ext uri="{FF2B5EF4-FFF2-40B4-BE49-F238E27FC236}">
                <a16:creationId xmlns:a16="http://schemas.microsoft.com/office/drawing/2014/main" id="{63EAD3F6-8E88-5354-67A1-732700761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6" name="Rectangle 24">
            <a:extLst>
              <a:ext uri="{FF2B5EF4-FFF2-40B4-BE49-F238E27FC236}">
                <a16:creationId xmlns:a16="http://schemas.microsoft.com/office/drawing/2014/main" id="{45ECD6E5-FD30-AC22-92DD-2388BC749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7" name="Rectangle 25">
            <a:extLst>
              <a:ext uri="{FF2B5EF4-FFF2-40B4-BE49-F238E27FC236}">
                <a16:creationId xmlns:a16="http://schemas.microsoft.com/office/drawing/2014/main" id="{A604986D-BFF9-038F-DAC9-60A4918A6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8" name="Rectangle 26">
            <a:extLst>
              <a:ext uri="{FF2B5EF4-FFF2-40B4-BE49-F238E27FC236}">
                <a16:creationId xmlns:a16="http://schemas.microsoft.com/office/drawing/2014/main" id="{46001D9F-9788-F6BB-3B9E-375C6982E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9" name="Rectangle 27">
            <a:extLst>
              <a:ext uri="{FF2B5EF4-FFF2-40B4-BE49-F238E27FC236}">
                <a16:creationId xmlns:a16="http://schemas.microsoft.com/office/drawing/2014/main" id="{2E48BEA1-A208-E2BB-CD2F-C942A7982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10" name="Line 28">
            <a:extLst>
              <a:ext uri="{FF2B5EF4-FFF2-40B4-BE49-F238E27FC236}">
                <a16:creationId xmlns:a16="http://schemas.microsoft.com/office/drawing/2014/main" id="{75BDEA3F-CB83-A3F3-DA76-F909F0133FA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1" name="Line 29">
            <a:extLst>
              <a:ext uri="{FF2B5EF4-FFF2-40B4-BE49-F238E27FC236}">
                <a16:creationId xmlns:a16="http://schemas.microsoft.com/office/drawing/2014/main" id="{A7B904C6-BE08-B663-16AD-B72311D51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2" name="Line 30">
            <a:extLst>
              <a:ext uri="{FF2B5EF4-FFF2-40B4-BE49-F238E27FC236}">
                <a16:creationId xmlns:a16="http://schemas.microsoft.com/office/drawing/2014/main" id="{825B7288-AAF4-99CF-9524-8F63B3EFDE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3" name="Line 31">
            <a:extLst>
              <a:ext uri="{FF2B5EF4-FFF2-40B4-BE49-F238E27FC236}">
                <a16:creationId xmlns:a16="http://schemas.microsoft.com/office/drawing/2014/main" id="{154DFA0E-2755-F124-089F-41453FE472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4" name="Line 32">
            <a:extLst>
              <a:ext uri="{FF2B5EF4-FFF2-40B4-BE49-F238E27FC236}">
                <a16:creationId xmlns:a16="http://schemas.microsoft.com/office/drawing/2014/main" id="{20CEA66D-CCFB-6660-DF4F-A55A48164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5" name="Line 33">
            <a:extLst>
              <a:ext uri="{FF2B5EF4-FFF2-40B4-BE49-F238E27FC236}">
                <a16:creationId xmlns:a16="http://schemas.microsoft.com/office/drawing/2014/main" id="{CC27FDFD-234A-831D-1C98-54EF270643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6" name="Line 34">
            <a:extLst>
              <a:ext uri="{FF2B5EF4-FFF2-40B4-BE49-F238E27FC236}">
                <a16:creationId xmlns:a16="http://schemas.microsoft.com/office/drawing/2014/main" id="{82D9CFDC-E472-D707-B150-BFB5EC3B309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7" name="Line 35">
            <a:extLst>
              <a:ext uri="{FF2B5EF4-FFF2-40B4-BE49-F238E27FC236}">
                <a16:creationId xmlns:a16="http://schemas.microsoft.com/office/drawing/2014/main" id="{05BCA328-F7D7-A22B-C99E-8F1B60876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8" name="Line 36">
            <a:extLst>
              <a:ext uri="{FF2B5EF4-FFF2-40B4-BE49-F238E27FC236}">
                <a16:creationId xmlns:a16="http://schemas.microsoft.com/office/drawing/2014/main" id="{7DBBFAD2-D9C2-4A8A-8FEA-393236339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9" name="Line 37">
            <a:extLst>
              <a:ext uri="{FF2B5EF4-FFF2-40B4-BE49-F238E27FC236}">
                <a16:creationId xmlns:a16="http://schemas.microsoft.com/office/drawing/2014/main" id="{8E8B7D94-1F8C-E83A-BDFB-47AC511002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0" name="Line 38">
            <a:extLst>
              <a:ext uri="{FF2B5EF4-FFF2-40B4-BE49-F238E27FC236}">
                <a16:creationId xmlns:a16="http://schemas.microsoft.com/office/drawing/2014/main" id="{679697CA-A557-6D16-E1E7-D1EB5E462D5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1" name="Line 39">
            <a:extLst>
              <a:ext uri="{FF2B5EF4-FFF2-40B4-BE49-F238E27FC236}">
                <a16:creationId xmlns:a16="http://schemas.microsoft.com/office/drawing/2014/main" id="{8D6D07C5-3545-668D-A998-D187099069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2" name="Line 40">
            <a:extLst>
              <a:ext uri="{FF2B5EF4-FFF2-40B4-BE49-F238E27FC236}">
                <a16:creationId xmlns:a16="http://schemas.microsoft.com/office/drawing/2014/main" id="{4B12145B-E316-75F9-9C9F-BAC6F11F1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3" name="Line 41">
            <a:extLst>
              <a:ext uri="{FF2B5EF4-FFF2-40B4-BE49-F238E27FC236}">
                <a16:creationId xmlns:a16="http://schemas.microsoft.com/office/drawing/2014/main" id="{F35C5759-C33D-92FB-5EBF-1B76E1D3CB8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4" name="Line 42">
            <a:extLst>
              <a:ext uri="{FF2B5EF4-FFF2-40B4-BE49-F238E27FC236}">
                <a16:creationId xmlns:a16="http://schemas.microsoft.com/office/drawing/2014/main" id="{B6E70C3A-4B21-35FE-A39E-1A0B07E9D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5" name="Line 43">
            <a:extLst>
              <a:ext uri="{FF2B5EF4-FFF2-40B4-BE49-F238E27FC236}">
                <a16:creationId xmlns:a16="http://schemas.microsoft.com/office/drawing/2014/main" id="{6549C50E-680E-BCC6-2C2E-F2EA6D3460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6" name="Line 44">
            <a:extLst>
              <a:ext uri="{FF2B5EF4-FFF2-40B4-BE49-F238E27FC236}">
                <a16:creationId xmlns:a16="http://schemas.microsoft.com/office/drawing/2014/main" id="{D4FBB947-DC78-34F8-DCB5-DE2F7D279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7" name="Line 45">
            <a:extLst>
              <a:ext uri="{FF2B5EF4-FFF2-40B4-BE49-F238E27FC236}">
                <a16:creationId xmlns:a16="http://schemas.microsoft.com/office/drawing/2014/main" id="{3789D91A-976B-3ECB-D1E7-55A6A495C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8" name="Line 46">
            <a:extLst>
              <a:ext uri="{FF2B5EF4-FFF2-40B4-BE49-F238E27FC236}">
                <a16:creationId xmlns:a16="http://schemas.microsoft.com/office/drawing/2014/main" id="{6CCC9D7C-24FC-8DE7-8A55-F99E55C34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9" name="Line 47">
            <a:extLst>
              <a:ext uri="{FF2B5EF4-FFF2-40B4-BE49-F238E27FC236}">
                <a16:creationId xmlns:a16="http://schemas.microsoft.com/office/drawing/2014/main" id="{190E5568-9375-5A3C-01B0-ED8C260F38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0" name="Line 48">
            <a:extLst>
              <a:ext uri="{FF2B5EF4-FFF2-40B4-BE49-F238E27FC236}">
                <a16:creationId xmlns:a16="http://schemas.microsoft.com/office/drawing/2014/main" id="{6EE4E039-7955-CA8E-11F4-28EFEB3163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1" name="Line 49">
            <a:extLst>
              <a:ext uri="{FF2B5EF4-FFF2-40B4-BE49-F238E27FC236}">
                <a16:creationId xmlns:a16="http://schemas.microsoft.com/office/drawing/2014/main" id="{183B2FBA-3444-7C64-A95E-E54AC60E11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2" name="Line 50">
            <a:extLst>
              <a:ext uri="{FF2B5EF4-FFF2-40B4-BE49-F238E27FC236}">
                <a16:creationId xmlns:a16="http://schemas.microsoft.com/office/drawing/2014/main" id="{388012D6-0254-0A3C-923C-52687A7DB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3" name="Line 51">
            <a:extLst>
              <a:ext uri="{FF2B5EF4-FFF2-40B4-BE49-F238E27FC236}">
                <a16:creationId xmlns:a16="http://schemas.microsoft.com/office/drawing/2014/main" id="{F5E27F87-4B67-9E40-9A6E-B89083191F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4" name="Line 52">
            <a:extLst>
              <a:ext uri="{FF2B5EF4-FFF2-40B4-BE49-F238E27FC236}">
                <a16:creationId xmlns:a16="http://schemas.microsoft.com/office/drawing/2014/main" id="{5CA839B2-63E2-D4E8-119C-CA1BA26C6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5" name="Line 53">
            <a:extLst>
              <a:ext uri="{FF2B5EF4-FFF2-40B4-BE49-F238E27FC236}">
                <a16:creationId xmlns:a16="http://schemas.microsoft.com/office/drawing/2014/main" id="{B7B4D93D-B0A2-9461-9139-73D7C61D921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6" name="Line 54">
            <a:extLst>
              <a:ext uri="{FF2B5EF4-FFF2-40B4-BE49-F238E27FC236}">
                <a16:creationId xmlns:a16="http://schemas.microsoft.com/office/drawing/2014/main" id="{F91E86E7-C59B-CDBE-285A-B8AED4DBA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7" name="Line 55">
            <a:extLst>
              <a:ext uri="{FF2B5EF4-FFF2-40B4-BE49-F238E27FC236}">
                <a16:creationId xmlns:a16="http://schemas.microsoft.com/office/drawing/2014/main" id="{7A8BF939-A864-5174-F254-943944DC1C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8" name="Line 56">
            <a:extLst>
              <a:ext uri="{FF2B5EF4-FFF2-40B4-BE49-F238E27FC236}">
                <a16:creationId xmlns:a16="http://schemas.microsoft.com/office/drawing/2014/main" id="{5F9068DE-CBE5-78EF-6A69-D55F89956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9" name="Line 57">
            <a:extLst>
              <a:ext uri="{FF2B5EF4-FFF2-40B4-BE49-F238E27FC236}">
                <a16:creationId xmlns:a16="http://schemas.microsoft.com/office/drawing/2014/main" id="{EDC20425-5CBB-6AB3-4398-81235AE79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40" name="Line 58">
            <a:extLst>
              <a:ext uri="{FF2B5EF4-FFF2-40B4-BE49-F238E27FC236}">
                <a16:creationId xmlns:a16="http://schemas.microsoft.com/office/drawing/2014/main" id="{07679093-0F2B-27CC-DD95-51A592161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41" name="Line 59">
            <a:extLst>
              <a:ext uri="{FF2B5EF4-FFF2-40B4-BE49-F238E27FC236}">
                <a16:creationId xmlns:a16="http://schemas.microsoft.com/office/drawing/2014/main" id="{7EC816BD-DB6A-49DC-3091-E9201FFF0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10642" name="Group 60">
            <a:extLst>
              <a:ext uri="{FF2B5EF4-FFF2-40B4-BE49-F238E27FC236}">
                <a16:creationId xmlns:a16="http://schemas.microsoft.com/office/drawing/2014/main" id="{AAE7ED71-EC49-2D53-8218-F75798A64F93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835150"/>
            <a:ext cx="503238" cy="4824413"/>
            <a:chOff x="2268" y="1156"/>
            <a:chExt cx="317" cy="3039"/>
          </a:xfrm>
        </p:grpSpPr>
        <p:sp>
          <p:nvSpPr>
            <p:cNvPr id="111012" name="Line 61">
              <a:extLst>
                <a:ext uri="{FF2B5EF4-FFF2-40B4-BE49-F238E27FC236}">
                  <a16:creationId xmlns:a16="http://schemas.microsoft.com/office/drawing/2014/main" id="{53B8C3B1-8560-1819-DA7F-028E9D1CE8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3" name="Line 62">
              <a:extLst>
                <a:ext uri="{FF2B5EF4-FFF2-40B4-BE49-F238E27FC236}">
                  <a16:creationId xmlns:a16="http://schemas.microsoft.com/office/drawing/2014/main" id="{4CD2A987-323B-7952-D785-4B84F0F4CD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4" name="Line 63">
              <a:extLst>
                <a:ext uri="{FF2B5EF4-FFF2-40B4-BE49-F238E27FC236}">
                  <a16:creationId xmlns:a16="http://schemas.microsoft.com/office/drawing/2014/main" id="{C9E65EE3-1EA5-120A-E11C-D405638A4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5" name="Line 64">
              <a:extLst>
                <a:ext uri="{FF2B5EF4-FFF2-40B4-BE49-F238E27FC236}">
                  <a16:creationId xmlns:a16="http://schemas.microsoft.com/office/drawing/2014/main" id="{55E7C244-7F6D-C163-5460-1F85A60359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6" name="Line 65">
              <a:extLst>
                <a:ext uri="{FF2B5EF4-FFF2-40B4-BE49-F238E27FC236}">
                  <a16:creationId xmlns:a16="http://schemas.microsoft.com/office/drawing/2014/main" id="{D4CFE22B-C1C3-3185-906C-2D21F2598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7" name="Line 66">
              <a:extLst>
                <a:ext uri="{FF2B5EF4-FFF2-40B4-BE49-F238E27FC236}">
                  <a16:creationId xmlns:a16="http://schemas.microsoft.com/office/drawing/2014/main" id="{F83AF462-42C7-367E-7AF7-C7DC0A6570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8" name="Line 67">
              <a:extLst>
                <a:ext uri="{FF2B5EF4-FFF2-40B4-BE49-F238E27FC236}">
                  <a16:creationId xmlns:a16="http://schemas.microsoft.com/office/drawing/2014/main" id="{C4F2C967-1BD5-1773-C923-77E9961B43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9" name="Line 68">
              <a:extLst>
                <a:ext uri="{FF2B5EF4-FFF2-40B4-BE49-F238E27FC236}">
                  <a16:creationId xmlns:a16="http://schemas.microsoft.com/office/drawing/2014/main" id="{C5BF2706-9EF1-EAD0-B2CD-F5E6A05E27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0" name="Line 69">
              <a:extLst>
                <a:ext uri="{FF2B5EF4-FFF2-40B4-BE49-F238E27FC236}">
                  <a16:creationId xmlns:a16="http://schemas.microsoft.com/office/drawing/2014/main" id="{D794C426-B7A4-3653-56B2-673A28877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1" name="Line 70">
              <a:extLst>
                <a:ext uri="{FF2B5EF4-FFF2-40B4-BE49-F238E27FC236}">
                  <a16:creationId xmlns:a16="http://schemas.microsoft.com/office/drawing/2014/main" id="{2C4CF12A-624C-1A31-F4AB-6929A25BCE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2" name="Line 71">
              <a:extLst>
                <a:ext uri="{FF2B5EF4-FFF2-40B4-BE49-F238E27FC236}">
                  <a16:creationId xmlns:a16="http://schemas.microsoft.com/office/drawing/2014/main" id="{63BBD4EA-72DD-F525-E992-49B66B944B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3" name="Line 72">
              <a:extLst>
                <a:ext uri="{FF2B5EF4-FFF2-40B4-BE49-F238E27FC236}">
                  <a16:creationId xmlns:a16="http://schemas.microsoft.com/office/drawing/2014/main" id="{B3E7AD22-DA20-0FC8-DB82-1A4C0B2DF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4" name="Line 73">
              <a:extLst>
                <a:ext uri="{FF2B5EF4-FFF2-40B4-BE49-F238E27FC236}">
                  <a16:creationId xmlns:a16="http://schemas.microsoft.com/office/drawing/2014/main" id="{79D3CB71-C8ED-9493-C988-AB315BA61F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5" name="Line 74">
              <a:extLst>
                <a:ext uri="{FF2B5EF4-FFF2-40B4-BE49-F238E27FC236}">
                  <a16:creationId xmlns:a16="http://schemas.microsoft.com/office/drawing/2014/main" id="{8766958F-8B44-00E1-78B2-BF8BB614CE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6" name="Line 75">
              <a:extLst>
                <a:ext uri="{FF2B5EF4-FFF2-40B4-BE49-F238E27FC236}">
                  <a16:creationId xmlns:a16="http://schemas.microsoft.com/office/drawing/2014/main" id="{BA293CD1-978E-FF3E-CDAD-076DBCC1FE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7" name="Line 76">
              <a:extLst>
                <a:ext uri="{FF2B5EF4-FFF2-40B4-BE49-F238E27FC236}">
                  <a16:creationId xmlns:a16="http://schemas.microsoft.com/office/drawing/2014/main" id="{E22A2FDB-AF64-E53E-A84B-E6775031B2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0643" name="Rectangle 79">
            <a:extLst>
              <a:ext uri="{FF2B5EF4-FFF2-40B4-BE49-F238E27FC236}">
                <a16:creationId xmlns:a16="http://schemas.microsoft.com/office/drawing/2014/main" id="{22796E50-A1D0-2707-27EB-F2A0FAFE0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4" name="Rectangle 96">
            <a:extLst>
              <a:ext uri="{FF2B5EF4-FFF2-40B4-BE49-F238E27FC236}">
                <a16:creationId xmlns:a16="http://schemas.microsoft.com/office/drawing/2014/main" id="{82393057-ACCC-067A-A1C4-941BFAF0E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5" name="Rectangle 97">
            <a:extLst>
              <a:ext uri="{FF2B5EF4-FFF2-40B4-BE49-F238E27FC236}">
                <a16:creationId xmlns:a16="http://schemas.microsoft.com/office/drawing/2014/main" id="{51FE9FBA-5C13-1911-F107-BD6DDEEA8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6" name="Rectangle 98">
            <a:extLst>
              <a:ext uri="{FF2B5EF4-FFF2-40B4-BE49-F238E27FC236}">
                <a16:creationId xmlns:a16="http://schemas.microsoft.com/office/drawing/2014/main" id="{135EA128-7D77-934B-912C-F08F29647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7" name="Rectangle 99">
            <a:extLst>
              <a:ext uri="{FF2B5EF4-FFF2-40B4-BE49-F238E27FC236}">
                <a16:creationId xmlns:a16="http://schemas.microsoft.com/office/drawing/2014/main" id="{BCFC8DCB-EFFA-1B3C-2E93-F05A2AA7A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8" name="Rectangle 100">
            <a:extLst>
              <a:ext uri="{FF2B5EF4-FFF2-40B4-BE49-F238E27FC236}">
                <a16:creationId xmlns:a16="http://schemas.microsoft.com/office/drawing/2014/main" id="{B95491D7-E12E-B4BC-C705-E36737480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9" name="Rectangle 101">
            <a:extLst>
              <a:ext uri="{FF2B5EF4-FFF2-40B4-BE49-F238E27FC236}">
                <a16:creationId xmlns:a16="http://schemas.microsoft.com/office/drawing/2014/main" id="{148A2E03-94ED-8A9B-B292-3B1BAFAA2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50" name="Rectangle 102">
            <a:extLst>
              <a:ext uri="{FF2B5EF4-FFF2-40B4-BE49-F238E27FC236}">
                <a16:creationId xmlns:a16="http://schemas.microsoft.com/office/drawing/2014/main" id="{8979C0F4-78DC-21FA-28AB-CB615F549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51" name="Line 103">
            <a:extLst>
              <a:ext uri="{FF2B5EF4-FFF2-40B4-BE49-F238E27FC236}">
                <a16:creationId xmlns:a16="http://schemas.microsoft.com/office/drawing/2014/main" id="{FB3B9CEB-8636-2D73-FFE3-473BAEC80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2" name="Line 104">
            <a:extLst>
              <a:ext uri="{FF2B5EF4-FFF2-40B4-BE49-F238E27FC236}">
                <a16:creationId xmlns:a16="http://schemas.microsoft.com/office/drawing/2014/main" id="{5375EB87-20B1-623C-623B-78778F514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3" name="Line 105">
            <a:extLst>
              <a:ext uri="{FF2B5EF4-FFF2-40B4-BE49-F238E27FC236}">
                <a16:creationId xmlns:a16="http://schemas.microsoft.com/office/drawing/2014/main" id="{E0A291A3-F4B3-6789-50EE-38C9BF767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4" name="Line 106">
            <a:extLst>
              <a:ext uri="{FF2B5EF4-FFF2-40B4-BE49-F238E27FC236}">
                <a16:creationId xmlns:a16="http://schemas.microsoft.com/office/drawing/2014/main" id="{73A6865B-2F7A-B2EF-42BC-C0262FEB672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5" name="Line 107">
            <a:extLst>
              <a:ext uri="{FF2B5EF4-FFF2-40B4-BE49-F238E27FC236}">
                <a16:creationId xmlns:a16="http://schemas.microsoft.com/office/drawing/2014/main" id="{F754CF22-852F-2038-3450-6209EDFA0AE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6" name="Line 108">
            <a:extLst>
              <a:ext uri="{FF2B5EF4-FFF2-40B4-BE49-F238E27FC236}">
                <a16:creationId xmlns:a16="http://schemas.microsoft.com/office/drawing/2014/main" id="{E3AD4853-7C8F-D58B-CFC9-514EEDE0F4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7" name="Line 109">
            <a:extLst>
              <a:ext uri="{FF2B5EF4-FFF2-40B4-BE49-F238E27FC236}">
                <a16:creationId xmlns:a16="http://schemas.microsoft.com/office/drawing/2014/main" id="{C6FF9265-D600-75A4-0448-BB55F5B1A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8" name="Line 110">
            <a:extLst>
              <a:ext uri="{FF2B5EF4-FFF2-40B4-BE49-F238E27FC236}">
                <a16:creationId xmlns:a16="http://schemas.microsoft.com/office/drawing/2014/main" id="{E369584D-E5EA-D27D-0823-EA723B3E6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9" name="Line 111">
            <a:extLst>
              <a:ext uri="{FF2B5EF4-FFF2-40B4-BE49-F238E27FC236}">
                <a16:creationId xmlns:a16="http://schemas.microsoft.com/office/drawing/2014/main" id="{C6ABC24A-70F7-1C5C-EFD4-52E73DF5150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0" name="Line 112">
            <a:extLst>
              <a:ext uri="{FF2B5EF4-FFF2-40B4-BE49-F238E27FC236}">
                <a16:creationId xmlns:a16="http://schemas.microsoft.com/office/drawing/2014/main" id="{6629EF63-C00B-95C8-1765-2F4162505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1" name="Line 113">
            <a:extLst>
              <a:ext uri="{FF2B5EF4-FFF2-40B4-BE49-F238E27FC236}">
                <a16:creationId xmlns:a16="http://schemas.microsoft.com/office/drawing/2014/main" id="{3C3651F5-8A53-C9EB-2B50-24C4E09D58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2" name="Line 114">
            <a:extLst>
              <a:ext uri="{FF2B5EF4-FFF2-40B4-BE49-F238E27FC236}">
                <a16:creationId xmlns:a16="http://schemas.microsoft.com/office/drawing/2014/main" id="{644DC7CE-B03B-A390-1479-529734EC4ED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3" name="Line 115">
            <a:extLst>
              <a:ext uri="{FF2B5EF4-FFF2-40B4-BE49-F238E27FC236}">
                <a16:creationId xmlns:a16="http://schemas.microsoft.com/office/drawing/2014/main" id="{6A1A1D70-F720-2D6B-8DA6-97216530EA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4" name="Line 116">
            <a:extLst>
              <a:ext uri="{FF2B5EF4-FFF2-40B4-BE49-F238E27FC236}">
                <a16:creationId xmlns:a16="http://schemas.microsoft.com/office/drawing/2014/main" id="{6547FB06-EF5D-697D-462D-3D6338D55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5" name="Line 117">
            <a:extLst>
              <a:ext uri="{FF2B5EF4-FFF2-40B4-BE49-F238E27FC236}">
                <a16:creationId xmlns:a16="http://schemas.microsoft.com/office/drawing/2014/main" id="{68ED8813-477E-5C2C-92AA-42898A1CC4D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6" name="Line 118">
            <a:extLst>
              <a:ext uri="{FF2B5EF4-FFF2-40B4-BE49-F238E27FC236}">
                <a16:creationId xmlns:a16="http://schemas.microsoft.com/office/drawing/2014/main" id="{1A14480B-5EC2-5731-045C-B909CEB51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7" name="Line 119">
            <a:extLst>
              <a:ext uri="{FF2B5EF4-FFF2-40B4-BE49-F238E27FC236}">
                <a16:creationId xmlns:a16="http://schemas.microsoft.com/office/drawing/2014/main" id="{CE57DE7D-E0A8-7F9B-87E0-B27519F875C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8" name="Line 120">
            <a:extLst>
              <a:ext uri="{FF2B5EF4-FFF2-40B4-BE49-F238E27FC236}">
                <a16:creationId xmlns:a16="http://schemas.microsoft.com/office/drawing/2014/main" id="{1408E7F7-BB76-E061-6E66-B26F22B35C2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9" name="Line 121">
            <a:extLst>
              <a:ext uri="{FF2B5EF4-FFF2-40B4-BE49-F238E27FC236}">
                <a16:creationId xmlns:a16="http://schemas.microsoft.com/office/drawing/2014/main" id="{2CF78D54-7355-66F5-20F6-78FF3D5813B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0" name="Line 122">
            <a:extLst>
              <a:ext uri="{FF2B5EF4-FFF2-40B4-BE49-F238E27FC236}">
                <a16:creationId xmlns:a16="http://schemas.microsoft.com/office/drawing/2014/main" id="{F77EF65C-4AF4-C4E6-3D51-46BE2A106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1" name="Line 123">
            <a:extLst>
              <a:ext uri="{FF2B5EF4-FFF2-40B4-BE49-F238E27FC236}">
                <a16:creationId xmlns:a16="http://schemas.microsoft.com/office/drawing/2014/main" id="{44ABF707-3330-4C75-19C0-790D03E48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2" name="Line 124">
            <a:extLst>
              <a:ext uri="{FF2B5EF4-FFF2-40B4-BE49-F238E27FC236}">
                <a16:creationId xmlns:a16="http://schemas.microsoft.com/office/drawing/2014/main" id="{265C7E03-3D2E-95A3-6B0B-213A40C131A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3" name="Line 125">
            <a:extLst>
              <a:ext uri="{FF2B5EF4-FFF2-40B4-BE49-F238E27FC236}">
                <a16:creationId xmlns:a16="http://schemas.microsoft.com/office/drawing/2014/main" id="{0E6646CA-E7A7-3D73-AADE-0AD0240C144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4" name="Line 126">
            <a:extLst>
              <a:ext uri="{FF2B5EF4-FFF2-40B4-BE49-F238E27FC236}">
                <a16:creationId xmlns:a16="http://schemas.microsoft.com/office/drawing/2014/main" id="{7459CC9C-2AA6-6337-50A2-9C538EA7BE8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5" name="Line 127">
            <a:extLst>
              <a:ext uri="{FF2B5EF4-FFF2-40B4-BE49-F238E27FC236}">
                <a16:creationId xmlns:a16="http://schemas.microsoft.com/office/drawing/2014/main" id="{6340C9F0-F43D-FACF-62F8-C96A36658C5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6" name="Line 128">
            <a:extLst>
              <a:ext uri="{FF2B5EF4-FFF2-40B4-BE49-F238E27FC236}">
                <a16:creationId xmlns:a16="http://schemas.microsoft.com/office/drawing/2014/main" id="{26D6D033-D550-FD27-2F63-4FED12362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7" name="Line 129">
            <a:extLst>
              <a:ext uri="{FF2B5EF4-FFF2-40B4-BE49-F238E27FC236}">
                <a16:creationId xmlns:a16="http://schemas.microsoft.com/office/drawing/2014/main" id="{5230558C-72D2-D0A2-6664-9C9F420DA7B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8" name="Line 130">
            <a:extLst>
              <a:ext uri="{FF2B5EF4-FFF2-40B4-BE49-F238E27FC236}">
                <a16:creationId xmlns:a16="http://schemas.microsoft.com/office/drawing/2014/main" id="{4AEC2883-886A-B348-F495-FBBC7885A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9" name="Line 131">
            <a:extLst>
              <a:ext uri="{FF2B5EF4-FFF2-40B4-BE49-F238E27FC236}">
                <a16:creationId xmlns:a16="http://schemas.microsoft.com/office/drawing/2014/main" id="{D44B6A0C-504A-DC39-AA1F-5D691D399E9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0" name="Line 132">
            <a:extLst>
              <a:ext uri="{FF2B5EF4-FFF2-40B4-BE49-F238E27FC236}">
                <a16:creationId xmlns:a16="http://schemas.microsoft.com/office/drawing/2014/main" id="{880B7875-1431-A217-1AA3-7A726AED8DE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1" name="Line 133">
            <a:extLst>
              <a:ext uri="{FF2B5EF4-FFF2-40B4-BE49-F238E27FC236}">
                <a16:creationId xmlns:a16="http://schemas.microsoft.com/office/drawing/2014/main" id="{A70EA1B7-74A4-5433-9D86-51AD4CB78A9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2" name="Line 134">
            <a:extLst>
              <a:ext uri="{FF2B5EF4-FFF2-40B4-BE49-F238E27FC236}">
                <a16:creationId xmlns:a16="http://schemas.microsoft.com/office/drawing/2014/main" id="{B1626762-7E15-4FEC-A390-5AB1BC5CE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3" name="Line 136">
            <a:extLst>
              <a:ext uri="{FF2B5EF4-FFF2-40B4-BE49-F238E27FC236}">
                <a16:creationId xmlns:a16="http://schemas.microsoft.com/office/drawing/2014/main" id="{FAF6EA8A-6DCB-4487-0AFD-3000FED539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4" name="Line 137">
            <a:extLst>
              <a:ext uri="{FF2B5EF4-FFF2-40B4-BE49-F238E27FC236}">
                <a16:creationId xmlns:a16="http://schemas.microsoft.com/office/drawing/2014/main" id="{F8097960-45C1-89F6-0E0C-CAE005909C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5" name="Line 138">
            <a:extLst>
              <a:ext uri="{FF2B5EF4-FFF2-40B4-BE49-F238E27FC236}">
                <a16:creationId xmlns:a16="http://schemas.microsoft.com/office/drawing/2014/main" id="{F29BCD24-AB85-69D4-683E-751FB8A9DC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6" name="Line 139">
            <a:extLst>
              <a:ext uri="{FF2B5EF4-FFF2-40B4-BE49-F238E27FC236}">
                <a16:creationId xmlns:a16="http://schemas.microsoft.com/office/drawing/2014/main" id="{EDB40635-01B6-2CDD-8778-504064CD3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7" name="Line 140">
            <a:extLst>
              <a:ext uri="{FF2B5EF4-FFF2-40B4-BE49-F238E27FC236}">
                <a16:creationId xmlns:a16="http://schemas.microsoft.com/office/drawing/2014/main" id="{3785172D-8826-17FF-8FC5-B7716CD666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8" name="Line 141">
            <a:extLst>
              <a:ext uri="{FF2B5EF4-FFF2-40B4-BE49-F238E27FC236}">
                <a16:creationId xmlns:a16="http://schemas.microsoft.com/office/drawing/2014/main" id="{97CF382C-A22B-DE61-E724-614900CC2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9" name="Line 142">
            <a:extLst>
              <a:ext uri="{FF2B5EF4-FFF2-40B4-BE49-F238E27FC236}">
                <a16:creationId xmlns:a16="http://schemas.microsoft.com/office/drawing/2014/main" id="{8FF684D3-18C1-E33E-70D1-0F7A59428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0" name="Line 143">
            <a:extLst>
              <a:ext uri="{FF2B5EF4-FFF2-40B4-BE49-F238E27FC236}">
                <a16:creationId xmlns:a16="http://schemas.microsoft.com/office/drawing/2014/main" id="{D954A1D3-4D37-4713-8ABB-FD7219B57D3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1" name="Line 144">
            <a:extLst>
              <a:ext uri="{FF2B5EF4-FFF2-40B4-BE49-F238E27FC236}">
                <a16:creationId xmlns:a16="http://schemas.microsoft.com/office/drawing/2014/main" id="{5697DD02-6BE7-305B-E8F5-810A5C214A51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2" name="Line 145">
            <a:extLst>
              <a:ext uri="{FF2B5EF4-FFF2-40B4-BE49-F238E27FC236}">
                <a16:creationId xmlns:a16="http://schemas.microsoft.com/office/drawing/2014/main" id="{6492F70E-713B-1F10-97F8-730B3919A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3" name="Line 146">
            <a:extLst>
              <a:ext uri="{FF2B5EF4-FFF2-40B4-BE49-F238E27FC236}">
                <a16:creationId xmlns:a16="http://schemas.microsoft.com/office/drawing/2014/main" id="{99F19FE4-5F81-3E30-9B4C-8863E93DAD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4" name="Line 147">
            <a:extLst>
              <a:ext uri="{FF2B5EF4-FFF2-40B4-BE49-F238E27FC236}">
                <a16:creationId xmlns:a16="http://schemas.microsoft.com/office/drawing/2014/main" id="{3C43C328-A0DD-82A0-A3EE-5E362C109A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5" name="Line 148">
            <a:extLst>
              <a:ext uri="{FF2B5EF4-FFF2-40B4-BE49-F238E27FC236}">
                <a16:creationId xmlns:a16="http://schemas.microsoft.com/office/drawing/2014/main" id="{004D40C9-A96E-688E-4D27-E6EC8E0D7A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6" name="Line 149">
            <a:extLst>
              <a:ext uri="{FF2B5EF4-FFF2-40B4-BE49-F238E27FC236}">
                <a16:creationId xmlns:a16="http://schemas.microsoft.com/office/drawing/2014/main" id="{474C03AE-477F-0E85-0433-47745FAEAC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7" name="Line 150">
            <a:extLst>
              <a:ext uri="{FF2B5EF4-FFF2-40B4-BE49-F238E27FC236}">
                <a16:creationId xmlns:a16="http://schemas.microsoft.com/office/drawing/2014/main" id="{C5082694-8305-9F66-A00A-D4CCFE13BB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8" name="Line 151">
            <a:extLst>
              <a:ext uri="{FF2B5EF4-FFF2-40B4-BE49-F238E27FC236}">
                <a16:creationId xmlns:a16="http://schemas.microsoft.com/office/drawing/2014/main" id="{942775C6-7AD3-24D4-AF84-E39C4A8A74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9" name="Rectangle 152">
            <a:extLst>
              <a:ext uri="{FF2B5EF4-FFF2-40B4-BE49-F238E27FC236}">
                <a16:creationId xmlns:a16="http://schemas.microsoft.com/office/drawing/2014/main" id="{D66EEF78-C155-E140-B716-8216F0787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0" name="Rectangle 153">
            <a:extLst>
              <a:ext uri="{FF2B5EF4-FFF2-40B4-BE49-F238E27FC236}">
                <a16:creationId xmlns:a16="http://schemas.microsoft.com/office/drawing/2014/main" id="{99CAC07E-8AF0-2621-09A7-54B1BB2D6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1" name="Rectangle 154">
            <a:extLst>
              <a:ext uri="{FF2B5EF4-FFF2-40B4-BE49-F238E27FC236}">
                <a16:creationId xmlns:a16="http://schemas.microsoft.com/office/drawing/2014/main" id="{BE2FA6D7-06EE-65D4-71EE-B21B3A7AA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2" name="Rectangle 155">
            <a:extLst>
              <a:ext uri="{FF2B5EF4-FFF2-40B4-BE49-F238E27FC236}">
                <a16:creationId xmlns:a16="http://schemas.microsoft.com/office/drawing/2014/main" id="{91AA44BA-6822-59BB-7308-EBEE4F1D7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3" name="Rectangle 156">
            <a:extLst>
              <a:ext uri="{FF2B5EF4-FFF2-40B4-BE49-F238E27FC236}">
                <a16:creationId xmlns:a16="http://schemas.microsoft.com/office/drawing/2014/main" id="{B6EB9BF9-168E-7F42-5426-C7896941A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4" name="Rectangle 157">
            <a:extLst>
              <a:ext uri="{FF2B5EF4-FFF2-40B4-BE49-F238E27FC236}">
                <a16:creationId xmlns:a16="http://schemas.microsoft.com/office/drawing/2014/main" id="{53B58294-4C69-BBFD-3A71-2289BFF89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5" name="Rectangle 158">
            <a:extLst>
              <a:ext uri="{FF2B5EF4-FFF2-40B4-BE49-F238E27FC236}">
                <a16:creationId xmlns:a16="http://schemas.microsoft.com/office/drawing/2014/main" id="{946A3CFA-4268-93CB-36E6-85D1739AC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6" name="Rectangle 159">
            <a:extLst>
              <a:ext uri="{FF2B5EF4-FFF2-40B4-BE49-F238E27FC236}">
                <a16:creationId xmlns:a16="http://schemas.microsoft.com/office/drawing/2014/main" id="{C48F2E02-130A-AA8A-BECC-684151B5C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7" name="Line 160">
            <a:extLst>
              <a:ext uri="{FF2B5EF4-FFF2-40B4-BE49-F238E27FC236}">
                <a16:creationId xmlns:a16="http://schemas.microsoft.com/office/drawing/2014/main" id="{52B557E1-9CB8-B1F5-8A50-78E52A9645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08" name="Line 161">
            <a:extLst>
              <a:ext uri="{FF2B5EF4-FFF2-40B4-BE49-F238E27FC236}">
                <a16:creationId xmlns:a16="http://schemas.microsoft.com/office/drawing/2014/main" id="{25C05EFD-5E34-154D-86AD-487912EF4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09" name="Line 162">
            <a:extLst>
              <a:ext uri="{FF2B5EF4-FFF2-40B4-BE49-F238E27FC236}">
                <a16:creationId xmlns:a16="http://schemas.microsoft.com/office/drawing/2014/main" id="{074B0E52-0544-C8F5-1978-EECCB33DF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0" name="Line 163">
            <a:extLst>
              <a:ext uri="{FF2B5EF4-FFF2-40B4-BE49-F238E27FC236}">
                <a16:creationId xmlns:a16="http://schemas.microsoft.com/office/drawing/2014/main" id="{4408582E-509B-B628-BB0B-3AEB1420B3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1" name="Line 164">
            <a:extLst>
              <a:ext uri="{FF2B5EF4-FFF2-40B4-BE49-F238E27FC236}">
                <a16:creationId xmlns:a16="http://schemas.microsoft.com/office/drawing/2014/main" id="{739A3F21-B66B-1A35-733E-25AD8190C3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2" name="Line 165">
            <a:extLst>
              <a:ext uri="{FF2B5EF4-FFF2-40B4-BE49-F238E27FC236}">
                <a16:creationId xmlns:a16="http://schemas.microsoft.com/office/drawing/2014/main" id="{26FF7289-B511-5112-E982-E5314A17A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3" name="Line 166">
            <a:extLst>
              <a:ext uri="{FF2B5EF4-FFF2-40B4-BE49-F238E27FC236}">
                <a16:creationId xmlns:a16="http://schemas.microsoft.com/office/drawing/2014/main" id="{2BB8D5D5-46CD-54C8-9A38-A5A2A083BF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4" name="Line 167">
            <a:extLst>
              <a:ext uri="{FF2B5EF4-FFF2-40B4-BE49-F238E27FC236}">
                <a16:creationId xmlns:a16="http://schemas.microsoft.com/office/drawing/2014/main" id="{24FCDF83-DE3F-3580-26A6-306E1C5907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5" name="Line 168">
            <a:extLst>
              <a:ext uri="{FF2B5EF4-FFF2-40B4-BE49-F238E27FC236}">
                <a16:creationId xmlns:a16="http://schemas.microsoft.com/office/drawing/2014/main" id="{AF46B086-8C03-52F4-BFA9-79B8491D70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6" name="Line 169">
            <a:extLst>
              <a:ext uri="{FF2B5EF4-FFF2-40B4-BE49-F238E27FC236}">
                <a16:creationId xmlns:a16="http://schemas.microsoft.com/office/drawing/2014/main" id="{258AA768-468C-D772-B393-2F1BB21AC1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7" name="Line 170">
            <a:extLst>
              <a:ext uri="{FF2B5EF4-FFF2-40B4-BE49-F238E27FC236}">
                <a16:creationId xmlns:a16="http://schemas.microsoft.com/office/drawing/2014/main" id="{DFEF1351-153D-B739-DE0D-B3C6D808DE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8" name="Line 171">
            <a:extLst>
              <a:ext uri="{FF2B5EF4-FFF2-40B4-BE49-F238E27FC236}">
                <a16:creationId xmlns:a16="http://schemas.microsoft.com/office/drawing/2014/main" id="{1753F523-CF5C-1B99-3AD2-96AF58D15C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9" name="Line 172">
            <a:extLst>
              <a:ext uri="{FF2B5EF4-FFF2-40B4-BE49-F238E27FC236}">
                <a16:creationId xmlns:a16="http://schemas.microsoft.com/office/drawing/2014/main" id="{EF36567F-E3E3-0854-4318-0BE1D8B6FA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0" name="Line 173">
            <a:extLst>
              <a:ext uri="{FF2B5EF4-FFF2-40B4-BE49-F238E27FC236}">
                <a16:creationId xmlns:a16="http://schemas.microsoft.com/office/drawing/2014/main" id="{1A6A24DD-29BE-402D-0545-AB82360A03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1" name="Line 174">
            <a:extLst>
              <a:ext uri="{FF2B5EF4-FFF2-40B4-BE49-F238E27FC236}">
                <a16:creationId xmlns:a16="http://schemas.microsoft.com/office/drawing/2014/main" id="{27301365-6A09-EA43-8463-07F4564F87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2" name="Line 175">
            <a:extLst>
              <a:ext uri="{FF2B5EF4-FFF2-40B4-BE49-F238E27FC236}">
                <a16:creationId xmlns:a16="http://schemas.microsoft.com/office/drawing/2014/main" id="{6C8B52A1-236F-70D4-48AA-C10BEAD35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3" name="Line 176">
            <a:extLst>
              <a:ext uri="{FF2B5EF4-FFF2-40B4-BE49-F238E27FC236}">
                <a16:creationId xmlns:a16="http://schemas.microsoft.com/office/drawing/2014/main" id="{D67F002C-4B49-912E-9F31-5BA4A9D6FF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4" name="Line 177">
            <a:extLst>
              <a:ext uri="{FF2B5EF4-FFF2-40B4-BE49-F238E27FC236}">
                <a16:creationId xmlns:a16="http://schemas.microsoft.com/office/drawing/2014/main" id="{9EAB6149-5FF6-FD63-9F0F-1948171439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5" name="Line 178">
            <a:extLst>
              <a:ext uri="{FF2B5EF4-FFF2-40B4-BE49-F238E27FC236}">
                <a16:creationId xmlns:a16="http://schemas.microsoft.com/office/drawing/2014/main" id="{947F612C-CF1D-4A3B-440F-14B268834A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6" name="Line 179">
            <a:extLst>
              <a:ext uri="{FF2B5EF4-FFF2-40B4-BE49-F238E27FC236}">
                <a16:creationId xmlns:a16="http://schemas.microsoft.com/office/drawing/2014/main" id="{06EAA54D-7F8B-336C-300B-908C62392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7" name="Line 180">
            <a:extLst>
              <a:ext uri="{FF2B5EF4-FFF2-40B4-BE49-F238E27FC236}">
                <a16:creationId xmlns:a16="http://schemas.microsoft.com/office/drawing/2014/main" id="{22D812D7-EE4E-8D9E-F4C5-4DE96D897C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8" name="Line 181">
            <a:extLst>
              <a:ext uri="{FF2B5EF4-FFF2-40B4-BE49-F238E27FC236}">
                <a16:creationId xmlns:a16="http://schemas.microsoft.com/office/drawing/2014/main" id="{29EDFD7F-2632-F5BE-8ED7-5BB9FC4DB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9" name="Line 182">
            <a:extLst>
              <a:ext uri="{FF2B5EF4-FFF2-40B4-BE49-F238E27FC236}">
                <a16:creationId xmlns:a16="http://schemas.microsoft.com/office/drawing/2014/main" id="{E1B0A203-2627-53E0-9728-9EA0750B09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0" name="Line 183">
            <a:extLst>
              <a:ext uri="{FF2B5EF4-FFF2-40B4-BE49-F238E27FC236}">
                <a16:creationId xmlns:a16="http://schemas.microsoft.com/office/drawing/2014/main" id="{646ECF25-5A5A-7CE4-C0E9-B632CEC82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1" name="Line 184">
            <a:extLst>
              <a:ext uri="{FF2B5EF4-FFF2-40B4-BE49-F238E27FC236}">
                <a16:creationId xmlns:a16="http://schemas.microsoft.com/office/drawing/2014/main" id="{EEC6124A-BFD6-2DCD-C929-3EC502D74F8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2" name="Line 185">
            <a:extLst>
              <a:ext uri="{FF2B5EF4-FFF2-40B4-BE49-F238E27FC236}">
                <a16:creationId xmlns:a16="http://schemas.microsoft.com/office/drawing/2014/main" id="{BA773F70-A5EE-9219-326B-E41E285346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3" name="Line 186">
            <a:extLst>
              <a:ext uri="{FF2B5EF4-FFF2-40B4-BE49-F238E27FC236}">
                <a16:creationId xmlns:a16="http://schemas.microsoft.com/office/drawing/2014/main" id="{A369D96A-906C-2ABF-3D79-F0270D6EB9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4" name="Line 187">
            <a:extLst>
              <a:ext uri="{FF2B5EF4-FFF2-40B4-BE49-F238E27FC236}">
                <a16:creationId xmlns:a16="http://schemas.microsoft.com/office/drawing/2014/main" id="{953FA25C-5029-441D-94FF-3BC095C7F4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5" name="Line 188">
            <a:extLst>
              <a:ext uri="{FF2B5EF4-FFF2-40B4-BE49-F238E27FC236}">
                <a16:creationId xmlns:a16="http://schemas.microsoft.com/office/drawing/2014/main" id="{D212B8EE-8696-9E65-30EA-811C64C8C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6" name="Line 189">
            <a:extLst>
              <a:ext uri="{FF2B5EF4-FFF2-40B4-BE49-F238E27FC236}">
                <a16:creationId xmlns:a16="http://schemas.microsoft.com/office/drawing/2014/main" id="{B367C332-5544-3A99-8640-E5355DA0F3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7" name="Line 190">
            <a:extLst>
              <a:ext uri="{FF2B5EF4-FFF2-40B4-BE49-F238E27FC236}">
                <a16:creationId xmlns:a16="http://schemas.microsoft.com/office/drawing/2014/main" id="{642BA949-017D-643D-F9B9-51F82DBD6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8" name="Line 191">
            <a:extLst>
              <a:ext uri="{FF2B5EF4-FFF2-40B4-BE49-F238E27FC236}">
                <a16:creationId xmlns:a16="http://schemas.microsoft.com/office/drawing/2014/main" id="{2E0BCFB1-AE55-4F97-DBE0-9DEF79CBE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9" name="Rectangle 192">
            <a:extLst>
              <a:ext uri="{FF2B5EF4-FFF2-40B4-BE49-F238E27FC236}">
                <a16:creationId xmlns:a16="http://schemas.microsoft.com/office/drawing/2014/main" id="{34BE0A10-5A65-9212-3CF5-F3AA00749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0" name="Rectangle 193">
            <a:extLst>
              <a:ext uri="{FF2B5EF4-FFF2-40B4-BE49-F238E27FC236}">
                <a16:creationId xmlns:a16="http://schemas.microsoft.com/office/drawing/2014/main" id="{0A7E4027-8F96-2A8C-8E29-3CA7F4E65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1" name="Rectangle 194">
            <a:extLst>
              <a:ext uri="{FF2B5EF4-FFF2-40B4-BE49-F238E27FC236}">
                <a16:creationId xmlns:a16="http://schemas.microsoft.com/office/drawing/2014/main" id="{80159126-56C7-9888-CB6B-BC8F9DB73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2" name="Rectangle 195">
            <a:extLst>
              <a:ext uri="{FF2B5EF4-FFF2-40B4-BE49-F238E27FC236}">
                <a16:creationId xmlns:a16="http://schemas.microsoft.com/office/drawing/2014/main" id="{FADA9088-5373-E7C9-5777-194D57950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3" name="Rectangle 196">
            <a:extLst>
              <a:ext uri="{FF2B5EF4-FFF2-40B4-BE49-F238E27FC236}">
                <a16:creationId xmlns:a16="http://schemas.microsoft.com/office/drawing/2014/main" id="{B8B8F58B-F693-A171-F1B9-A8AC7E0B2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4" name="Rectangle 197">
            <a:extLst>
              <a:ext uri="{FF2B5EF4-FFF2-40B4-BE49-F238E27FC236}">
                <a16:creationId xmlns:a16="http://schemas.microsoft.com/office/drawing/2014/main" id="{77FD72B9-EC94-5766-6223-8A2FA699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5" name="Rectangle 198">
            <a:extLst>
              <a:ext uri="{FF2B5EF4-FFF2-40B4-BE49-F238E27FC236}">
                <a16:creationId xmlns:a16="http://schemas.microsoft.com/office/drawing/2014/main" id="{BE917685-4CD3-4B60-B711-9F3A20D69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6" name="Rectangle 199">
            <a:extLst>
              <a:ext uri="{FF2B5EF4-FFF2-40B4-BE49-F238E27FC236}">
                <a16:creationId xmlns:a16="http://schemas.microsoft.com/office/drawing/2014/main" id="{9D5B4C34-774A-DE92-B6AB-3E1A98510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7" name="Line 200">
            <a:extLst>
              <a:ext uri="{FF2B5EF4-FFF2-40B4-BE49-F238E27FC236}">
                <a16:creationId xmlns:a16="http://schemas.microsoft.com/office/drawing/2014/main" id="{A4DA95A9-AF0F-D112-C4D1-C16FD630D28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48" name="Line 201">
            <a:extLst>
              <a:ext uri="{FF2B5EF4-FFF2-40B4-BE49-F238E27FC236}">
                <a16:creationId xmlns:a16="http://schemas.microsoft.com/office/drawing/2014/main" id="{44BF0F51-9E29-7F7C-120F-9D6DD8610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49" name="Line 202">
            <a:extLst>
              <a:ext uri="{FF2B5EF4-FFF2-40B4-BE49-F238E27FC236}">
                <a16:creationId xmlns:a16="http://schemas.microsoft.com/office/drawing/2014/main" id="{8E2889C3-3B72-70C9-B628-8594875E25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0" name="Line 203">
            <a:extLst>
              <a:ext uri="{FF2B5EF4-FFF2-40B4-BE49-F238E27FC236}">
                <a16:creationId xmlns:a16="http://schemas.microsoft.com/office/drawing/2014/main" id="{7987CC3C-35FB-4206-DED9-7A7733790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1" name="Line 204">
            <a:extLst>
              <a:ext uri="{FF2B5EF4-FFF2-40B4-BE49-F238E27FC236}">
                <a16:creationId xmlns:a16="http://schemas.microsoft.com/office/drawing/2014/main" id="{CD8495A6-6A6F-E847-C16F-1BF5AA0C81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2" name="Line 205">
            <a:extLst>
              <a:ext uri="{FF2B5EF4-FFF2-40B4-BE49-F238E27FC236}">
                <a16:creationId xmlns:a16="http://schemas.microsoft.com/office/drawing/2014/main" id="{9EBD42A6-1E70-BEA5-C9AF-40F19C8898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3" name="Line 206">
            <a:extLst>
              <a:ext uri="{FF2B5EF4-FFF2-40B4-BE49-F238E27FC236}">
                <a16:creationId xmlns:a16="http://schemas.microsoft.com/office/drawing/2014/main" id="{B4CB4B8A-2E22-9314-9FF8-94F70D35A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4" name="Line 207">
            <a:extLst>
              <a:ext uri="{FF2B5EF4-FFF2-40B4-BE49-F238E27FC236}">
                <a16:creationId xmlns:a16="http://schemas.microsoft.com/office/drawing/2014/main" id="{D722FB6D-BCCA-61D9-7B69-03744AB94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5" name="Line 208">
            <a:extLst>
              <a:ext uri="{FF2B5EF4-FFF2-40B4-BE49-F238E27FC236}">
                <a16:creationId xmlns:a16="http://schemas.microsoft.com/office/drawing/2014/main" id="{AF12475F-719E-515F-6E4F-AE74C77A302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6" name="Line 209">
            <a:extLst>
              <a:ext uri="{FF2B5EF4-FFF2-40B4-BE49-F238E27FC236}">
                <a16:creationId xmlns:a16="http://schemas.microsoft.com/office/drawing/2014/main" id="{C601ED3C-F828-291E-CA35-8A921ACD7C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7" name="Line 210">
            <a:extLst>
              <a:ext uri="{FF2B5EF4-FFF2-40B4-BE49-F238E27FC236}">
                <a16:creationId xmlns:a16="http://schemas.microsoft.com/office/drawing/2014/main" id="{D3B6ECC9-C4E5-65C7-BF8C-DD45390D36E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8" name="Line 211">
            <a:extLst>
              <a:ext uri="{FF2B5EF4-FFF2-40B4-BE49-F238E27FC236}">
                <a16:creationId xmlns:a16="http://schemas.microsoft.com/office/drawing/2014/main" id="{11FC96F3-9424-90D4-7A84-26A8A88CC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9" name="Line 212">
            <a:extLst>
              <a:ext uri="{FF2B5EF4-FFF2-40B4-BE49-F238E27FC236}">
                <a16:creationId xmlns:a16="http://schemas.microsoft.com/office/drawing/2014/main" id="{7355BC6C-EACE-EB17-03B2-031B22EB5D5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0" name="Line 213">
            <a:extLst>
              <a:ext uri="{FF2B5EF4-FFF2-40B4-BE49-F238E27FC236}">
                <a16:creationId xmlns:a16="http://schemas.microsoft.com/office/drawing/2014/main" id="{CBC07F89-7EAD-36ED-7B9A-EE9559829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1" name="Line 214">
            <a:extLst>
              <a:ext uri="{FF2B5EF4-FFF2-40B4-BE49-F238E27FC236}">
                <a16:creationId xmlns:a16="http://schemas.microsoft.com/office/drawing/2014/main" id="{60D94372-CA27-3701-538C-006C698EF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2" name="Line 215">
            <a:extLst>
              <a:ext uri="{FF2B5EF4-FFF2-40B4-BE49-F238E27FC236}">
                <a16:creationId xmlns:a16="http://schemas.microsoft.com/office/drawing/2014/main" id="{C0CF8A58-50E1-9D47-93F9-29E85F99354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3" name="Line 216">
            <a:extLst>
              <a:ext uri="{FF2B5EF4-FFF2-40B4-BE49-F238E27FC236}">
                <a16:creationId xmlns:a16="http://schemas.microsoft.com/office/drawing/2014/main" id="{0903D6BE-6EBA-4995-C2F2-695390A786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4" name="Line 217">
            <a:extLst>
              <a:ext uri="{FF2B5EF4-FFF2-40B4-BE49-F238E27FC236}">
                <a16:creationId xmlns:a16="http://schemas.microsoft.com/office/drawing/2014/main" id="{74E0AA73-7EEF-0667-BC40-BC1F6E7913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5" name="Line 218">
            <a:extLst>
              <a:ext uri="{FF2B5EF4-FFF2-40B4-BE49-F238E27FC236}">
                <a16:creationId xmlns:a16="http://schemas.microsoft.com/office/drawing/2014/main" id="{29FC0D48-20D4-1E37-FA9D-DDACE44EC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6" name="Line 219">
            <a:extLst>
              <a:ext uri="{FF2B5EF4-FFF2-40B4-BE49-F238E27FC236}">
                <a16:creationId xmlns:a16="http://schemas.microsoft.com/office/drawing/2014/main" id="{E25BA90A-BD95-74A2-EED7-4B0888B1AC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7" name="Line 220">
            <a:extLst>
              <a:ext uri="{FF2B5EF4-FFF2-40B4-BE49-F238E27FC236}">
                <a16:creationId xmlns:a16="http://schemas.microsoft.com/office/drawing/2014/main" id="{B653DD71-85E3-1D4B-ABFE-960873D486E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8" name="Line 221">
            <a:extLst>
              <a:ext uri="{FF2B5EF4-FFF2-40B4-BE49-F238E27FC236}">
                <a16:creationId xmlns:a16="http://schemas.microsoft.com/office/drawing/2014/main" id="{A138C12C-AEF1-6EF9-F5A8-920A718C31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9" name="Line 222">
            <a:extLst>
              <a:ext uri="{FF2B5EF4-FFF2-40B4-BE49-F238E27FC236}">
                <a16:creationId xmlns:a16="http://schemas.microsoft.com/office/drawing/2014/main" id="{E9AF1C23-0FAD-91A9-1AE6-2AA0E9827AC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0" name="Line 223">
            <a:extLst>
              <a:ext uri="{FF2B5EF4-FFF2-40B4-BE49-F238E27FC236}">
                <a16:creationId xmlns:a16="http://schemas.microsoft.com/office/drawing/2014/main" id="{5024A677-4108-CDF9-D913-66BAAA7E773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1" name="Line 224">
            <a:extLst>
              <a:ext uri="{FF2B5EF4-FFF2-40B4-BE49-F238E27FC236}">
                <a16:creationId xmlns:a16="http://schemas.microsoft.com/office/drawing/2014/main" id="{2009F420-5BB3-D7FE-D533-53FAF8D67E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2" name="Line 225">
            <a:extLst>
              <a:ext uri="{FF2B5EF4-FFF2-40B4-BE49-F238E27FC236}">
                <a16:creationId xmlns:a16="http://schemas.microsoft.com/office/drawing/2014/main" id="{9DA15784-7590-E42C-7F78-37B7D5469EC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3" name="Line 226">
            <a:extLst>
              <a:ext uri="{FF2B5EF4-FFF2-40B4-BE49-F238E27FC236}">
                <a16:creationId xmlns:a16="http://schemas.microsoft.com/office/drawing/2014/main" id="{544A5511-52B2-738D-1572-39D3279BF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4" name="Line 227">
            <a:extLst>
              <a:ext uri="{FF2B5EF4-FFF2-40B4-BE49-F238E27FC236}">
                <a16:creationId xmlns:a16="http://schemas.microsoft.com/office/drawing/2014/main" id="{C5320FF9-3D4A-BDAC-BC3C-5D1B5A5C85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5" name="Line 228">
            <a:extLst>
              <a:ext uri="{FF2B5EF4-FFF2-40B4-BE49-F238E27FC236}">
                <a16:creationId xmlns:a16="http://schemas.microsoft.com/office/drawing/2014/main" id="{764A42BB-4C94-69D3-C494-118EE1496CC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6" name="Line 229">
            <a:extLst>
              <a:ext uri="{FF2B5EF4-FFF2-40B4-BE49-F238E27FC236}">
                <a16:creationId xmlns:a16="http://schemas.microsoft.com/office/drawing/2014/main" id="{55D9EE8F-4B34-DBA3-937E-A32791DE742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7" name="Line 230">
            <a:extLst>
              <a:ext uri="{FF2B5EF4-FFF2-40B4-BE49-F238E27FC236}">
                <a16:creationId xmlns:a16="http://schemas.microsoft.com/office/drawing/2014/main" id="{91832580-A84F-DBBF-D777-EC0DF1CEE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8" name="Line 231">
            <a:extLst>
              <a:ext uri="{FF2B5EF4-FFF2-40B4-BE49-F238E27FC236}">
                <a16:creationId xmlns:a16="http://schemas.microsoft.com/office/drawing/2014/main" id="{F94F26D4-4380-7131-1564-11B95A930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9" name="Line 232">
            <a:extLst>
              <a:ext uri="{FF2B5EF4-FFF2-40B4-BE49-F238E27FC236}">
                <a16:creationId xmlns:a16="http://schemas.microsoft.com/office/drawing/2014/main" id="{680BEE94-AF0E-1E8F-164A-D46D7A0429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0" name="Line 233">
            <a:extLst>
              <a:ext uri="{FF2B5EF4-FFF2-40B4-BE49-F238E27FC236}">
                <a16:creationId xmlns:a16="http://schemas.microsoft.com/office/drawing/2014/main" id="{12968596-1F90-CB88-9000-C78FEE2F10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1" name="Line 234">
            <a:extLst>
              <a:ext uri="{FF2B5EF4-FFF2-40B4-BE49-F238E27FC236}">
                <a16:creationId xmlns:a16="http://schemas.microsoft.com/office/drawing/2014/main" id="{23C07D87-2205-5E08-A9FE-5E6F913C75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2" name="Line 235">
            <a:extLst>
              <a:ext uri="{FF2B5EF4-FFF2-40B4-BE49-F238E27FC236}">
                <a16:creationId xmlns:a16="http://schemas.microsoft.com/office/drawing/2014/main" id="{A7E99CE7-37DE-2909-2A6E-714A292E94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3" name="Line 236">
            <a:extLst>
              <a:ext uri="{FF2B5EF4-FFF2-40B4-BE49-F238E27FC236}">
                <a16:creationId xmlns:a16="http://schemas.microsoft.com/office/drawing/2014/main" id="{DC32DB5B-F773-AFFE-AB86-8C2A8E708D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4" name="Line 237">
            <a:extLst>
              <a:ext uri="{FF2B5EF4-FFF2-40B4-BE49-F238E27FC236}">
                <a16:creationId xmlns:a16="http://schemas.microsoft.com/office/drawing/2014/main" id="{76A7EAAC-CCA4-A69E-0D94-FF719365F0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5" name="Line 238">
            <a:extLst>
              <a:ext uri="{FF2B5EF4-FFF2-40B4-BE49-F238E27FC236}">
                <a16:creationId xmlns:a16="http://schemas.microsoft.com/office/drawing/2014/main" id="{1A092813-17B9-4C44-6A54-E02817888D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6" name="Line 239">
            <a:extLst>
              <a:ext uri="{FF2B5EF4-FFF2-40B4-BE49-F238E27FC236}">
                <a16:creationId xmlns:a16="http://schemas.microsoft.com/office/drawing/2014/main" id="{45A360F0-EDF7-943E-98C5-B80C00DE5C8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7" name="Line 240">
            <a:extLst>
              <a:ext uri="{FF2B5EF4-FFF2-40B4-BE49-F238E27FC236}">
                <a16:creationId xmlns:a16="http://schemas.microsoft.com/office/drawing/2014/main" id="{C6F2C3FE-2F6E-D458-F18E-77CB1EEBD0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8" name="Line 241">
            <a:extLst>
              <a:ext uri="{FF2B5EF4-FFF2-40B4-BE49-F238E27FC236}">
                <a16:creationId xmlns:a16="http://schemas.microsoft.com/office/drawing/2014/main" id="{86C960EB-DED1-3BEF-A45A-BB3419D836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9" name="Line 242">
            <a:extLst>
              <a:ext uri="{FF2B5EF4-FFF2-40B4-BE49-F238E27FC236}">
                <a16:creationId xmlns:a16="http://schemas.microsoft.com/office/drawing/2014/main" id="{D1F7F5E0-6C10-6B7C-E15B-807F0BAE79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0" name="Line 243">
            <a:extLst>
              <a:ext uri="{FF2B5EF4-FFF2-40B4-BE49-F238E27FC236}">
                <a16:creationId xmlns:a16="http://schemas.microsoft.com/office/drawing/2014/main" id="{EAEB9D5D-CE2D-6F71-2166-413C722577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1" name="Line 244">
            <a:extLst>
              <a:ext uri="{FF2B5EF4-FFF2-40B4-BE49-F238E27FC236}">
                <a16:creationId xmlns:a16="http://schemas.microsoft.com/office/drawing/2014/main" id="{3C4AF2B5-71DC-1BDF-7DB7-75095978DB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2" name="Line 245">
            <a:extLst>
              <a:ext uri="{FF2B5EF4-FFF2-40B4-BE49-F238E27FC236}">
                <a16:creationId xmlns:a16="http://schemas.microsoft.com/office/drawing/2014/main" id="{AAC59D35-DE94-BE2F-B0F2-CE67B101AD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3" name="Line 246">
            <a:extLst>
              <a:ext uri="{FF2B5EF4-FFF2-40B4-BE49-F238E27FC236}">
                <a16:creationId xmlns:a16="http://schemas.microsoft.com/office/drawing/2014/main" id="{72127BB4-A9DD-4126-CF6C-3E5CC5615C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4" name="Line 247">
            <a:extLst>
              <a:ext uri="{FF2B5EF4-FFF2-40B4-BE49-F238E27FC236}">
                <a16:creationId xmlns:a16="http://schemas.microsoft.com/office/drawing/2014/main" id="{A0967EEF-1E3A-A133-37FE-82A89E8696E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5" name="Line 248">
            <a:extLst>
              <a:ext uri="{FF2B5EF4-FFF2-40B4-BE49-F238E27FC236}">
                <a16:creationId xmlns:a16="http://schemas.microsoft.com/office/drawing/2014/main" id="{775AD6F4-E849-51CB-C5EF-746AE166F0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6" name="Line 249">
            <a:extLst>
              <a:ext uri="{FF2B5EF4-FFF2-40B4-BE49-F238E27FC236}">
                <a16:creationId xmlns:a16="http://schemas.microsoft.com/office/drawing/2014/main" id="{BCD563C8-12FA-59C5-0866-2B86674E94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7" name="Line 250">
            <a:extLst>
              <a:ext uri="{FF2B5EF4-FFF2-40B4-BE49-F238E27FC236}">
                <a16:creationId xmlns:a16="http://schemas.microsoft.com/office/drawing/2014/main" id="{002AAD3C-E232-2068-15E1-D6F6A4FD31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8" name="Line 251">
            <a:extLst>
              <a:ext uri="{FF2B5EF4-FFF2-40B4-BE49-F238E27FC236}">
                <a16:creationId xmlns:a16="http://schemas.microsoft.com/office/drawing/2014/main" id="{F5158218-CD02-C027-69D8-7421EF09EA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9" name="Line 252">
            <a:extLst>
              <a:ext uri="{FF2B5EF4-FFF2-40B4-BE49-F238E27FC236}">
                <a16:creationId xmlns:a16="http://schemas.microsoft.com/office/drawing/2014/main" id="{344DCFF5-C519-3956-39B8-114FA0916A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0" name="Line 253">
            <a:extLst>
              <a:ext uri="{FF2B5EF4-FFF2-40B4-BE49-F238E27FC236}">
                <a16:creationId xmlns:a16="http://schemas.microsoft.com/office/drawing/2014/main" id="{85911623-877E-83D0-0720-771202DE89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1" name="Line 254">
            <a:extLst>
              <a:ext uri="{FF2B5EF4-FFF2-40B4-BE49-F238E27FC236}">
                <a16:creationId xmlns:a16="http://schemas.microsoft.com/office/drawing/2014/main" id="{953CA597-39A1-3B58-4244-214E2308FA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2" name="Line 255">
            <a:extLst>
              <a:ext uri="{FF2B5EF4-FFF2-40B4-BE49-F238E27FC236}">
                <a16:creationId xmlns:a16="http://schemas.microsoft.com/office/drawing/2014/main" id="{DEB49DAA-E2F9-BB99-8C35-F2032A7FE7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3" name="Line 256">
            <a:extLst>
              <a:ext uri="{FF2B5EF4-FFF2-40B4-BE49-F238E27FC236}">
                <a16:creationId xmlns:a16="http://schemas.microsoft.com/office/drawing/2014/main" id="{06DE8770-1E4D-1EBD-F9DE-3C705C6DAC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4" name="Line 257">
            <a:extLst>
              <a:ext uri="{FF2B5EF4-FFF2-40B4-BE49-F238E27FC236}">
                <a16:creationId xmlns:a16="http://schemas.microsoft.com/office/drawing/2014/main" id="{2CD4EE25-8A5C-29AC-511C-87C3BEB1B9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5" name="Line 258">
            <a:extLst>
              <a:ext uri="{FF2B5EF4-FFF2-40B4-BE49-F238E27FC236}">
                <a16:creationId xmlns:a16="http://schemas.microsoft.com/office/drawing/2014/main" id="{4991404A-C360-21C1-B812-6324CCBAA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6" name="Line 259">
            <a:extLst>
              <a:ext uri="{FF2B5EF4-FFF2-40B4-BE49-F238E27FC236}">
                <a16:creationId xmlns:a16="http://schemas.microsoft.com/office/drawing/2014/main" id="{CBE3386C-BCE1-0A86-1233-1BB145D343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7" name="Line 260">
            <a:extLst>
              <a:ext uri="{FF2B5EF4-FFF2-40B4-BE49-F238E27FC236}">
                <a16:creationId xmlns:a16="http://schemas.microsoft.com/office/drawing/2014/main" id="{10B5F998-172C-7BF6-3D2E-61BC1D483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8" name="Line 261">
            <a:extLst>
              <a:ext uri="{FF2B5EF4-FFF2-40B4-BE49-F238E27FC236}">
                <a16:creationId xmlns:a16="http://schemas.microsoft.com/office/drawing/2014/main" id="{3D7526D4-1AED-78D6-51E7-ACADA6E68D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9" name="Line 262">
            <a:extLst>
              <a:ext uri="{FF2B5EF4-FFF2-40B4-BE49-F238E27FC236}">
                <a16:creationId xmlns:a16="http://schemas.microsoft.com/office/drawing/2014/main" id="{2671782E-AC85-A042-3722-1815B7A4E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0" name="Line 263">
            <a:extLst>
              <a:ext uri="{FF2B5EF4-FFF2-40B4-BE49-F238E27FC236}">
                <a16:creationId xmlns:a16="http://schemas.microsoft.com/office/drawing/2014/main" id="{3A3E9B86-0B59-A520-DE4F-D29A1874F5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1" name="Line 265">
            <a:extLst>
              <a:ext uri="{FF2B5EF4-FFF2-40B4-BE49-F238E27FC236}">
                <a16:creationId xmlns:a16="http://schemas.microsoft.com/office/drawing/2014/main" id="{2B602E35-8353-33F4-800D-4EADE86B500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2" name="Line 266">
            <a:extLst>
              <a:ext uri="{FF2B5EF4-FFF2-40B4-BE49-F238E27FC236}">
                <a16:creationId xmlns:a16="http://schemas.microsoft.com/office/drawing/2014/main" id="{AC33B5B4-A6B5-3676-5369-809ABB9980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3" name="Line 267">
            <a:extLst>
              <a:ext uri="{FF2B5EF4-FFF2-40B4-BE49-F238E27FC236}">
                <a16:creationId xmlns:a16="http://schemas.microsoft.com/office/drawing/2014/main" id="{275CD4F5-393B-9068-2D6A-B59830007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4" name="Line 268">
            <a:extLst>
              <a:ext uri="{FF2B5EF4-FFF2-40B4-BE49-F238E27FC236}">
                <a16:creationId xmlns:a16="http://schemas.microsoft.com/office/drawing/2014/main" id="{D652EB27-5C05-47A3-1406-E3F4F9106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5" name="Line 269">
            <a:extLst>
              <a:ext uri="{FF2B5EF4-FFF2-40B4-BE49-F238E27FC236}">
                <a16:creationId xmlns:a16="http://schemas.microsoft.com/office/drawing/2014/main" id="{B1940A17-F1A2-198E-7F43-FD97CCAA1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6" name="Line 270">
            <a:extLst>
              <a:ext uri="{FF2B5EF4-FFF2-40B4-BE49-F238E27FC236}">
                <a16:creationId xmlns:a16="http://schemas.microsoft.com/office/drawing/2014/main" id="{FB08E6F6-2417-EBC6-75C7-0287F30621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7" name="Line 271">
            <a:extLst>
              <a:ext uri="{FF2B5EF4-FFF2-40B4-BE49-F238E27FC236}">
                <a16:creationId xmlns:a16="http://schemas.microsoft.com/office/drawing/2014/main" id="{4F58FC7E-1379-E165-3CDB-185C97969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8" name="Line 272">
            <a:extLst>
              <a:ext uri="{FF2B5EF4-FFF2-40B4-BE49-F238E27FC236}">
                <a16:creationId xmlns:a16="http://schemas.microsoft.com/office/drawing/2014/main" id="{1BA60E4B-E45E-0225-41EF-DBDD570530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9" name="Line 273">
            <a:extLst>
              <a:ext uri="{FF2B5EF4-FFF2-40B4-BE49-F238E27FC236}">
                <a16:creationId xmlns:a16="http://schemas.microsoft.com/office/drawing/2014/main" id="{0D8B6DFB-60F2-C175-D691-9AE4F1D10E7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0" name="Line 274">
            <a:extLst>
              <a:ext uri="{FF2B5EF4-FFF2-40B4-BE49-F238E27FC236}">
                <a16:creationId xmlns:a16="http://schemas.microsoft.com/office/drawing/2014/main" id="{A95DCB4F-EF79-E350-74FA-792C4A1989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1" name="Line 276">
            <a:extLst>
              <a:ext uri="{FF2B5EF4-FFF2-40B4-BE49-F238E27FC236}">
                <a16:creationId xmlns:a16="http://schemas.microsoft.com/office/drawing/2014/main" id="{B578C1F4-1378-1109-83BC-97F85F67E5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2" name="Line 277">
            <a:extLst>
              <a:ext uri="{FF2B5EF4-FFF2-40B4-BE49-F238E27FC236}">
                <a16:creationId xmlns:a16="http://schemas.microsoft.com/office/drawing/2014/main" id="{EA61E6EF-FE9D-3333-2B7D-A375E5B8E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3" name="Line 278">
            <a:extLst>
              <a:ext uri="{FF2B5EF4-FFF2-40B4-BE49-F238E27FC236}">
                <a16:creationId xmlns:a16="http://schemas.microsoft.com/office/drawing/2014/main" id="{D7CFDC10-9071-FABD-6F6A-7F3E55FA8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4" name="Line 279">
            <a:extLst>
              <a:ext uri="{FF2B5EF4-FFF2-40B4-BE49-F238E27FC236}">
                <a16:creationId xmlns:a16="http://schemas.microsoft.com/office/drawing/2014/main" id="{0902F5E6-57C3-DE2A-8927-DA8A1409FB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5" name="Line 280">
            <a:extLst>
              <a:ext uri="{FF2B5EF4-FFF2-40B4-BE49-F238E27FC236}">
                <a16:creationId xmlns:a16="http://schemas.microsoft.com/office/drawing/2014/main" id="{120E2F9A-37C2-DC6D-05CF-41E350E5C6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6" name="Line 281">
            <a:extLst>
              <a:ext uri="{FF2B5EF4-FFF2-40B4-BE49-F238E27FC236}">
                <a16:creationId xmlns:a16="http://schemas.microsoft.com/office/drawing/2014/main" id="{9B8E2CE0-D5D5-B0EF-EF07-9491A4DAC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7" name="Line 283">
            <a:extLst>
              <a:ext uri="{FF2B5EF4-FFF2-40B4-BE49-F238E27FC236}">
                <a16:creationId xmlns:a16="http://schemas.microsoft.com/office/drawing/2014/main" id="{3D6B996F-DE5A-C544-BECA-4EF58B9429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8" name="Line 284">
            <a:extLst>
              <a:ext uri="{FF2B5EF4-FFF2-40B4-BE49-F238E27FC236}">
                <a16:creationId xmlns:a16="http://schemas.microsoft.com/office/drawing/2014/main" id="{2F635BA5-A4C4-71CF-B3FE-81E8277D57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9" name="Line 285">
            <a:extLst>
              <a:ext uri="{FF2B5EF4-FFF2-40B4-BE49-F238E27FC236}">
                <a16:creationId xmlns:a16="http://schemas.microsoft.com/office/drawing/2014/main" id="{F25EDD66-4378-AD62-6E4B-33624056C0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0" name="Line 286">
            <a:extLst>
              <a:ext uri="{FF2B5EF4-FFF2-40B4-BE49-F238E27FC236}">
                <a16:creationId xmlns:a16="http://schemas.microsoft.com/office/drawing/2014/main" id="{8A9035AA-B1A2-6A75-AE22-CC2A751A04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1" name="Line 287">
            <a:extLst>
              <a:ext uri="{FF2B5EF4-FFF2-40B4-BE49-F238E27FC236}">
                <a16:creationId xmlns:a16="http://schemas.microsoft.com/office/drawing/2014/main" id="{5B623B56-9CCA-05BD-FD5E-9826E293510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2" name="Line 288">
            <a:extLst>
              <a:ext uri="{FF2B5EF4-FFF2-40B4-BE49-F238E27FC236}">
                <a16:creationId xmlns:a16="http://schemas.microsoft.com/office/drawing/2014/main" id="{3F9EA37A-2300-3301-A410-AB9DE53020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3" name="Line 289">
            <a:extLst>
              <a:ext uri="{FF2B5EF4-FFF2-40B4-BE49-F238E27FC236}">
                <a16:creationId xmlns:a16="http://schemas.microsoft.com/office/drawing/2014/main" id="{25322D2E-23AF-EAD2-BC03-A8284DFFE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4" name="Line 290">
            <a:extLst>
              <a:ext uri="{FF2B5EF4-FFF2-40B4-BE49-F238E27FC236}">
                <a16:creationId xmlns:a16="http://schemas.microsoft.com/office/drawing/2014/main" id="{99DE82B5-BAD1-231F-2A85-4F226BFDBE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5" name="Line 291">
            <a:extLst>
              <a:ext uri="{FF2B5EF4-FFF2-40B4-BE49-F238E27FC236}">
                <a16:creationId xmlns:a16="http://schemas.microsoft.com/office/drawing/2014/main" id="{E8A5D815-6905-EFEA-7B05-744F13131A6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6" name="Line 292">
            <a:extLst>
              <a:ext uri="{FF2B5EF4-FFF2-40B4-BE49-F238E27FC236}">
                <a16:creationId xmlns:a16="http://schemas.microsoft.com/office/drawing/2014/main" id="{4E4CA3D2-3B9A-8F3D-4C03-B6E09C0AE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7" name="Line 294">
            <a:extLst>
              <a:ext uri="{FF2B5EF4-FFF2-40B4-BE49-F238E27FC236}">
                <a16:creationId xmlns:a16="http://schemas.microsoft.com/office/drawing/2014/main" id="{8CDBFB8B-FA31-1FBC-0B47-06D01D735C1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8" name="Line 295">
            <a:extLst>
              <a:ext uri="{FF2B5EF4-FFF2-40B4-BE49-F238E27FC236}">
                <a16:creationId xmlns:a16="http://schemas.microsoft.com/office/drawing/2014/main" id="{5215D841-B403-6ABB-4E29-788C960E35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9" name="Line 296">
            <a:extLst>
              <a:ext uri="{FF2B5EF4-FFF2-40B4-BE49-F238E27FC236}">
                <a16:creationId xmlns:a16="http://schemas.microsoft.com/office/drawing/2014/main" id="{CD85D6D3-D3F9-F3A6-1163-02A70F4E02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0" name="Line 297">
            <a:extLst>
              <a:ext uri="{FF2B5EF4-FFF2-40B4-BE49-F238E27FC236}">
                <a16:creationId xmlns:a16="http://schemas.microsoft.com/office/drawing/2014/main" id="{F24166D9-5585-CC1B-BF75-CD52B3383F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1" name="Line 298">
            <a:extLst>
              <a:ext uri="{FF2B5EF4-FFF2-40B4-BE49-F238E27FC236}">
                <a16:creationId xmlns:a16="http://schemas.microsoft.com/office/drawing/2014/main" id="{7AC5AEA9-5565-3239-2EE7-25CF95989B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2" name="Line 299">
            <a:extLst>
              <a:ext uri="{FF2B5EF4-FFF2-40B4-BE49-F238E27FC236}">
                <a16:creationId xmlns:a16="http://schemas.microsoft.com/office/drawing/2014/main" id="{83D7A285-A387-3DA4-25E6-6943A53BDD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3" name="Rectangle 300">
            <a:extLst>
              <a:ext uri="{FF2B5EF4-FFF2-40B4-BE49-F238E27FC236}">
                <a16:creationId xmlns:a16="http://schemas.microsoft.com/office/drawing/2014/main" id="{689D5F4D-6AAE-86AF-47E9-8CB09DD71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4" name="Rectangle 301">
            <a:extLst>
              <a:ext uri="{FF2B5EF4-FFF2-40B4-BE49-F238E27FC236}">
                <a16:creationId xmlns:a16="http://schemas.microsoft.com/office/drawing/2014/main" id="{1ACB1969-7B50-8673-DECA-93B77EE9C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5" name="Rectangle 302">
            <a:extLst>
              <a:ext uri="{FF2B5EF4-FFF2-40B4-BE49-F238E27FC236}">
                <a16:creationId xmlns:a16="http://schemas.microsoft.com/office/drawing/2014/main" id="{B679442B-B111-9FE9-079C-E91B8B2C5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6" name="Rectangle 303">
            <a:extLst>
              <a:ext uri="{FF2B5EF4-FFF2-40B4-BE49-F238E27FC236}">
                <a16:creationId xmlns:a16="http://schemas.microsoft.com/office/drawing/2014/main" id="{FF715FBE-3C06-7286-89EB-CA8DA2777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7" name="Rectangle 304">
            <a:extLst>
              <a:ext uri="{FF2B5EF4-FFF2-40B4-BE49-F238E27FC236}">
                <a16:creationId xmlns:a16="http://schemas.microsoft.com/office/drawing/2014/main" id="{6005D32E-6B84-5487-4C28-012DF1956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8" name="Rectangle 305">
            <a:extLst>
              <a:ext uri="{FF2B5EF4-FFF2-40B4-BE49-F238E27FC236}">
                <a16:creationId xmlns:a16="http://schemas.microsoft.com/office/drawing/2014/main" id="{C7EB26F1-0C3E-9264-04B4-BA12CD3C7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9" name="Rectangle 306">
            <a:extLst>
              <a:ext uri="{FF2B5EF4-FFF2-40B4-BE49-F238E27FC236}">
                <a16:creationId xmlns:a16="http://schemas.microsoft.com/office/drawing/2014/main" id="{8115F75C-F82D-1CE5-91D2-AC47EF064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50" name="Rectangle 307">
            <a:extLst>
              <a:ext uri="{FF2B5EF4-FFF2-40B4-BE49-F238E27FC236}">
                <a16:creationId xmlns:a16="http://schemas.microsoft.com/office/drawing/2014/main" id="{8B5808F1-D329-1102-78E4-4F3A962D3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51" name="Line 308">
            <a:extLst>
              <a:ext uri="{FF2B5EF4-FFF2-40B4-BE49-F238E27FC236}">
                <a16:creationId xmlns:a16="http://schemas.microsoft.com/office/drawing/2014/main" id="{A0948CB4-0AE9-6AD5-9675-D5B2F4FAC9B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2" name="Line 309">
            <a:extLst>
              <a:ext uri="{FF2B5EF4-FFF2-40B4-BE49-F238E27FC236}">
                <a16:creationId xmlns:a16="http://schemas.microsoft.com/office/drawing/2014/main" id="{1A3A2F15-AE45-3C16-793F-245F13BBED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3" name="Line 310">
            <a:extLst>
              <a:ext uri="{FF2B5EF4-FFF2-40B4-BE49-F238E27FC236}">
                <a16:creationId xmlns:a16="http://schemas.microsoft.com/office/drawing/2014/main" id="{60ECD5AA-215D-4F1E-27CE-3BA0398D0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4" name="Line 311">
            <a:extLst>
              <a:ext uri="{FF2B5EF4-FFF2-40B4-BE49-F238E27FC236}">
                <a16:creationId xmlns:a16="http://schemas.microsoft.com/office/drawing/2014/main" id="{C5B6E9D5-5D24-43C7-5E4C-C357A8540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5" name="Line 312">
            <a:extLst>
              <a:ext uri="{FF2B5EF4-FFF2-40B4-BE49-F238E27FC236}">
                <a16:creationId xmlns:a16="http://schemas.microsoft.com/office/drawing/2014/main" id="{3624D693-A71F-8763-99A7-CDADE7D434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6" name="Line 313">
            <a:extLst>
              <a:ext uri="{FF2B5EF4-FFF2-40B4-BE49-F238E27FC236}">
                <a16:creationId xmlns:a16="http://schemas.microsoft.com/office/drawing/2014/main" id="{5FC944C9-A501-9A68-A509-7DEEF8F09A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7" name="Line 314">
            <a:extLst>
              <a:ext uri="{FF2B5EF4-FFF2-40B4-BE49-F238E27FC236}">
                <a16:creationId xmlns:a16="http://schemas.microsoft.com/office/drawing/2014/main" id="{82D17450-F8FB-6D59-6C28-FD95655C73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8" name="Line 315">
            <a:extLst>
              <a:ext uri="{FF2B5EF4-FFF2-40B4-BE49-F238E27FC236}">
                <a16:creationId xmlns:a16="http://schemas.microsoft.com/office/drawing/2014/main" id="{84BC371F-6EB5-FB6F-A7CA-41F5FACC64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9" name="Line 316">
            <a:extLst>
              <a:ext uri="{FF2B5EF4-FFF2-40B4-BE49-F238E27FC236}">
                <a16:creationId xmlns:a16="http://schemas.microsoft.com/office/drawing/2014/main" id="{A000533A-FE9D-6710-75FE-75C28D3E0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0" name="Line 317">
            <a:extLst>
              <a:ext uri="{FF2B5EF4-FFF2-40B4-BE49-F238E27FC236}">
                <a16:creationId xmlns:a16="http://schemas.microsoft.com/office/drawing/2014/main" id="{8BAA7BF2-3B73-1715-74D6-614E8529C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1" name="Line 318">
            <a:extLst>
              <a:ext uri="{FF2B5EF4-FFF2-40B4-BE49-F238E27FC236}">
                <a16:creationId xmlns:a16="http://schemas.microsoft.com/office/drawing/2014/main" id="{79D97331-8E23-D25C-3FFA-81F4698183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2" name="Line 319">
            <a:extLst>
              <a:ext uri="{FF2B5EF4-FFF2-40B4-BE49-F238E27FC236}">
                <a16:creationId xmlns:a16="http://schemas.microsoft.com/office/drawing/2014/main" id="{9A74E602-39A2-F3A0-44C9-95D6BADC6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3" name="Line 320">
            <a:extLst>
              <a:ext uri="{FF2B5EF4-FFF2-40B4-BE49-F238E27FC236}">
                <a16:creationId xmlns:a16="http://schemas.microsoft.com/office/drawing/2014/main" id="{EC8FB66A-6C54-B1F2-3D24-F9B4F26A99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4" name="Line 321">
            <a:extLst>
              <a:ext uri="{FF2B5EF4-FFF2-40B4-BE49-F238E27FC236}">
                <a16:creationId xmlns:a16="http://schemas.microsoft.com/office/drawing/2014/main" id="{5B95DE56-4210-D910-F95A-6285E7858A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5" name="Line 322">
            <a:extLst>
              <a:ext uri="{FF2B5EF4-FFF2-40B4-BE49-F238E27FC236}">
                <a16:creationId xmlns:a16="http://schemas.microsoft.com/office/drawing/2014/main" id="{AFC6CCB9-66F6-905E-97A8-98575BBCE5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6" name="Line 323">
            <a:extLst>
              <a:ext uri="{FF2B5EF4-FFF2-40B4-BE49-F238E27FC236}">
                <a16:creationId xmlns:a16="http://schemas.microsoft.com/office/drawing/2014/main" id="{4C66D9D1-8411-6817-6EFC-E6A5ADE3A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7" name="Line 324">
            <a:extLst>
              <a:ext uri="{FF2B5EF4-FFF2-40B4-BE49-F238E27FC236}">
                <a16:creationId xmlns:a16="http://schemas.microsoft.com/office/drawing/2014/main" id="{87CA374D-E5ED-350C-D513-E1D795AC2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8" name="Line 325">
            <a:extLst>
              <a:ext uri="{FF2B5EF4-FFF2-40B4-BE49-F238E27FC236}">
                <a16:creationId xmlns:a16="http://schemas.microsoft.com/office/drawing/2014/main" id="{4C04F185-1E01-2068-76BF-EA3499A01A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9" name="Line 326">
            <a:extLst>
              <a:ext uri="{FF2B5EF4-FFF2-40B4-BE49-F238E27FC236}">
                <a16:creationId xmlns:a16="http://schemas.microsoft.com/office/drawing/2014/main" id="{3AF0BE9E-B28C-E616-5015-544D924635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0" name="Line 327">
            <a:extLst>
              <a:ext uri="{FF2B5EF4-FFF2-40B4-BE49-F238E27FC236}">
                <a16:creationId xmlns:a16="http://schemas.microsoft.com/office/drawing/2014/main" id="{DA5E5D57-07EA-005A-59AA-03B1655C30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1" name="Line 328">
            <a:extLst>
              <a:ext uri="{FF2B5EF4-FFF2-40B4-BE49-F238E27FC236}">
                <a16:creationId xmlns:a16="http://schemas.microsoft.com/office/drawing/2014/main" id="{F592A2D2-33FF-B33A-2197-DEA24662D3B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2" name="Line 329">
            <a:extLst>
              <a:ext uri="{FF2B5EF4-FFF2-40B4-BE49-F238E27FC236}">
                <a16:creationId xmlns:a16="http://schemas.microsoft.com/office/drawing/2014/main" id="{5F8B50F6-0D6B-EDCD-3684-C39FE5B3AF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3" name="Line 330">
            <a:extLst>
              <a:ext uri="{FF2B5EF4-FFF2-40B4-BE49-F238E27FC236}">
                <a16:creationId xmlns:a16="http://schemas.microsoft.com/office/drawing/2014/main" id="{C12856F9-AC10-A73E-E69E-F2A5A31851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4" name="Line 331">
            <a:extLst>
              <a:ext uri="{FF2B5EF4-FFF2-40B4-BE49-F238E27FC236}">
                <a16:creationId xmlns:a16="http://schemas.microsoft.com/office/drawing/2014/main" id="{9F17F3A4-8EC2-4E58-46DD-70599939C8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5" name="Line 332">
            <a:extLst>
              <a:ext uri="{FF2B5EF4-FFF2-40B4-BE49-F238E27FC236}">
                <a16:creationId xmlns:a16="http://schemas.microsoft.com/office/drawing/2014/main" id="{39864835-92F0-79F3-074D-7C9C9C81284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6" name="Line 333">
            <a:extLst>
              <a:ext uri="{FF2B5EF4-FFF2-40B4-BE49-F238E27FC236}">
                <a16:creationId xmlns:a16="http://schemas.microsoft.com/office/drawing/2014/main" id="{1CC108D7-46FE-D2CD-2D8B-B7EF27E54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7" name="Line 334">
            <a:extLst>
              <a:ext uri="{FF2B5EF4-FFF2-40B4-BE49-F238E27FC236}">
                <a16:creationId xmlns:a16="http://schemas.microsoft.com/office/drawing/2014/main" id="{E8EDDECC-7E7A-034E-3E5F-05DC7DAB9B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8" name="Line 335">
            <a:extLst>
              <a:ext uri="{FF2B5EF4-FFF2-40B4-BE49-F238E27FC236}">
                <a16:creationId xmlns:a16="http://schemas.microsoft.com/office/drawing/2014/main" id="{36D8CA04-F647-4574-6F0B-BDA12E4BF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9" name="Line 336">
            <a:extLst>
              <a:ext uri="{FF2B5EF4-FFF2-40B4-BE49-F238E27FC236}">
                <a16:creationId xmlns:a16="http://schemas.microsoft.com/office/drawing/2014/main" id="{3AF9DC44-465C-D6A1-5F33-D69157624F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0" name="Line 337">
            <a:extLst>
              <a:ext uri="{FF2B5EF4-FFF2-40B4-BE49-F238E27FC236}">
                <a16:creationId xmlns:a16="http://schemas.microsoft.com/office/drawing/2014/main" id="{E1F789FD-F339-A8D3-C4FA-457CAAD8E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1" name="Line 338">
            <a:extLst>
              <a:ext uri="{FF2B5EF4-FFF2-40B4-BE49-F238E27FC236}">
                <a16:creationId xmlns:a16="http://schemas.microsoft.com/office/drawing/2014/main" id="{D327FFFD-CCFA-B58B-047D-133C90AC97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2" name="Line 339">
            <a:extLst>
              <a:ext uri="{FF2B5EF4-FFF2-40B4-BE49-F238E27FC236}">
                <a16:creationId xmlns:a16="http://schemas.microsoft.com/office/drawing/2014/main" id="{49F60E66-D671-E23E-6668-A983994CCB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3" name="Rectangle 340">
            <a:extLst>
              <a:ext uri="{FF2B5EF4-FFF2-40B4-BE49-F238E27FC236}">
                <a16:creationId xmlns:a16="http://schemas.microsoft.com/office/drawing/2014/main" id="{148A82DE-ECA8-8841-4554-5574D4513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4" name="Rectangle 341">
            <a:extLst>
              <a:ext uri="{FF2B5EF4-FFF2-40B4-BE49-F238E27FC236}">
                <a16:creationId xmlns:a16="http://schemas.microsoft.com/office/drawing/2014/main" id="{92FDD04B-D971-188D-4660-8C85A4D9A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5" name="Rectangle 342">
            <a:extLst>
              <a:ext uri="{FF2B5EF4-FFF2-40B4-BE49-F238E27FC236}">
                <a16:creationId xmlns:a16="http://schemas.microsoft.com/office/drawing/2014/main" id="{A8601918-083E-496C-1B1B-78959F082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6" name="Rectangle 343">
            <a:extLst>
              <a:ext uri="{FF2B5EF4-FFF2-40B4-BE49-F238E27FC236}">
                <a16:creationId xmlns:a16="http://schemas.microsoft.com/office/drawing/2014/main" id="{C90FD241-49B3-3418-1F2E-478857AB4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7" name="Rectangle 344">
            <a:extLst>
              <a:ext uri="{FF2B5EF4-FFF2-40B4-BE49-F238E27FC236}">
                <a16:creationId xmlns:a16="http://schemas.microsoft.com/office/drawing/2014/main" id="{37609E3A-837F-02D1-209C-097B569ED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8" name="Rectangle 345">
            <a:extLst>
              <a:ext uri="{FF2B5EF4-FFF2-40B4-BE49-F238E27FC236}">
                <a16:creationId xmlns:a16="http://schemas.microsoft.com/office/drawing/2014/main" id="{6667A8C4-88A9-7AA6-362B-ED57A5A4C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9" name="Rectangle 346">
            <a:extLst>
              <a:ext uri="{FF2B5EF4-FFF2-40B4-BE49-F238E27FC236}">
                <a16:creationId xmlns:a16="http://schemas.microsoft.com/office/drawing/2014/main" id="{18E5DF54-EA55-7C28-FD36-7EF308233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90" name="Rectangle 347">
            <a:extLst>
              <a:ext uri="{FF2B5EF4-FFF2-40B4-BE49-F238E27FC236}">
                <a16:creationId xmlns:a16="http://schemas.microsoft.com/office/drawing/2014/main" id="{F73853B9-DE33-D4FE-76FC-82E826F92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91" name="Line 348">
            <a:extLst>
              <a:ext uri="{FF2B5EF4-FFF2-40B4-BE49-F238E27FC236}">
                <a16:creationId xmlns:a16="http://schemas.microsoft.com/office/drawing/2014/main" id="{2554AFC7-977D-9C34-64F3-EF832EA172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2" name="Line 349">
            <a:extLst>
              <a:ext uri="{FF2B5EF4-FFF2-40B4-BE49-F238E27FC236}">
                <a16:creationId xmlns:a16="http://schemas.microsoft.com/office/drawing/2014/main" id="{5ADBD868-6DC0-54DF-B4A1-85AFA76769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3" name="Line 350">
            <a:extLst>
              <a:ext uri="{FF2B5EF4-FFF2-40B4-BE49-F238E27FC236}">
                <a16:creationId xmlns:a16="http://schemas.microsoft.com/office/drawing/2014/main" id="{6FF91636-199F-2A9E-7EAB-A2595AA796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4" name="Line 351">
            <a:extLst>
              <a:ext uri="{FF2B5EF4-FFF2-40B4-BE49-F238E27FC236}">
                <a16:creationId xmlns:a16="http://schemas.microsoft.com/office/drawing/2014/main" id="{5F2898FE-DC2E-28E0-4398-771A55388B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5" name="Line 352">
            <a:extLst>
              <a:ext uri="{FF2B5EF4-FFF2-40B4-BE49-F238E27FC236}">
                <a16:creationId xmlns:a16="http://schemas.microsoft.com/office/drawing/2014/main" id="{5CC2E612-DED1-837C-16D5-4923EA4263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6" name="Line 353">
            <a:extLst>
              <a:ext uri="{FF2B5EF4-FFF2-40B4-BE49-F238E27FC236}">
                <a16:creationId xmlns:a16="http://schemas.microsoft.com/office/drawing/2014/main" id="{F143917B-E3C2-A441-0A9E-14C91DB6EF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7" name="Line 354">
            <a:extLst>
              <a:ext uri="{FF2B5EF4-FFF2-40B4-BE49-F238E27FC236}">
                <a16:creationId xmlns:a16="http://schemas.microsoft.com/office/drawing/2014/main" id="{034B35F1-BED3-14FA-68A6-836E0525EB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8" name="Line 355">
            <a:extLst>
              <a:ext uri="{FF2B5EF4-FFF2-40B4-BE49-F238E27FC236}">
                <a16:creationId xmlns:a16="http://schemas.microsoft.com/office/drawing/2014/main" id="{313F3177-6768-2483-60BC-873BFCFBEF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9" name="Line 356">
            <a:extLst>
              <a:ext uri="{FF2B5EF4-FFF2-40B4-BE49-F238E27FC236}">
                <a16:creationId xmlns:a16="http://schemas.microsoft.com/office/drawing/2014/main" id="{3E580723-2B09-BFC9-6877-331F4BB75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0" name="Line 357">
            <a:extLst>
              <a:ext uri="{FF2B5EF4-FFF2-40B4-BE49-F238E27FC236}">
                <a16:creationId xmlns:a16="http://schemas.microsoft.com/office/drawing/2014/main" id="{9BFE281C-2468-BEC5-00A1-86F400797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1" name="Line 358">
            <a:extLst>
              <a:ext uri="{FF2B5EF4-FFF2-40B4-BE49-F238E27FC236}">
                <a16:creationId xmlns:a16="http://schemas.microsoft.com/office/drawing/2014/main" id="{761577AC-153F-09B1-BBC3-C9E328587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2" name="Line 359">
            <a:extLst>
              <a:ext uri="{FF2B5EF4-FFF2-40B4-BE49-F238E27FC236}">
                <a16:creationId xmlns:a16="http://schemas.microsoft.com/office/drawing/2014/main" id="{4BD7ED3E-327C-E243-02F2-A19CF83D23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3" name="Line 360">
            <a:extLst>
              <a:ext uri="{FF2B5EF4-FFF2-40B4-BE49-F238E27FC236}">
                <a16:creationId xmlns:a16="http://schemas.microsoft.com/office/drawing/2014/main" id="{B5A69F8D-2C54-6A8B-CF15-2CFB4D914A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4" name="Line 361">
            <a:extLst>
              <a:ext uri="{FF2B5EF4-FFF2-40B4-BE49-F238E27FC236}">
                <a16:creationId xmlns:a16="http://schemas.microsoft.com/office/drawing/2014/main" id="{C205EDA3-3968-8CA7-B6B2-1D82F77DD1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5" name="Line 362">
            <a:extLst>
              <a:ext uri="{FF2B5EF4-FFF2-40B4-BE49-F238E27FC236}">
                <a16:creationId xmlns:a16="http://schemas.microsoft.com/office/drawing/2014/main" id="{CC5988CD-51B9-2570-E0B2-EB3C3904CE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6" name="Line 363">
            <a:extLst>
              <a:ext uri="{FF2B5EF4-FFF2-40B4-BE49-F238E27FC236}">
                <a16:creationId xmlns:a16="http://schemas.microsoft.com/office/drawing/2014/main" id="{0E03549A-6B90-BCBC-1F9A-DBC3898DE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7" name="Line 364">
            <a:extLst>
              <a:ext uri="{FF2B5EF4-FFF2-40B4-BE49-F238E27FC236}">
                <a16:creationId xmlns:a16="http://schemas.microsoft.com/office/drawing/2014/main" id="{F8CF2C96-79E2-F0AB-BE2E-3E400949530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8" name="Line 365">
            <a:extLst>
              <a:ext uri="{FF2B5EF4-FFF2-40B4-BE49-F238E27FC236}">
                <a16:creationId xmlns:a16="http://schemas.microsoft.com/office/drawing/2014/main" id="{93B09EE5-584A-1797-6489-582971F52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9" name="Line 366">
            <a:extLst>
              <a:ext uri="{FF2B5EF4-FFF2-40B4-BE49-F238E27FC236}">
                <a16:creationId xmlns:a16="http://schemas.microsoft.com/office/drawing/2014/main" id="{52BF02EE-0E6D-6363-4291-7002047B97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0" name="Line 367">
            <a:extLst>
              <a:ext uri="{FF2B5EF4-FFF2-40B4-BE49-F238E27FC236}">
                <a16:creationId xmlns:a16="http://schemas.microsoft.com/office/drawing/2014/main" id="{818A9DBC-EBBE-1FBA-007D-1350CD337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1" name="Line 368">
            <a:extLst>
              <a:ext uri="{FF2B5EF4-FFF2-40B4-BE49-F238E27FC236}">
                <a16:creationId xmlns:a16="http://schemas.microsoft.com/office/drawing/2014/main" id="{78D94D89-F284-79A6-AD9D-48EFBF0D63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2" name="Line 369">
            <a:extLst>
              <a:ext uri="{FF2B5EF4-FFF2-40B4-BE49-F238E27FC236}">
                <a16:creationId xmlns:a16="http://schemas.microsoft.com/office/drawing/2014/main" id="{37CCEF62-6A9B-B550-179E-C9DE5D21D8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3" name="Line 370">
            <a:extLst>
              <a:ext uri="{FF2B5EF4-FFF2-40B4-BE49-F238E27FC236}">
                <a16:creationId xmlns:a16="http://schemas.microsoft.com/office/drawing/2014/main" id="{B442DD2A-12FF-D199-42B4-CB03391EF3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4" name="Line 371">
            <a:extLst>
              <a:ext uri="{FF2B5EF4-FFF2-40B4-BE49-F238E27FC236}">
                <a16:creationId xmlns:a16="http://schemas.microsoft.com/office/drawing/2014/main" id="{0E0226A0-F53F-C1DB-9541-D115C637A2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5" name="Line 372">
            <a:extLst>
              <a:ext uri="{FF2B5EF4-FFF2-40B4-BE49-F238E27FC236}">
                <a16:creationId xmlns:a16="http://schemas.microsoft.com/office/drawing/2014/main" id="{3CBF1C30-2784-74FC-1244-F26C462F3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6" name="Line 373">
            <a:extLst>
              <a:ext uri="{FF2B5EF4-FFF2-40B4-BE49-F238E27FC236}">
                <a16:creationId xmlns:a16="http://schemas.microsoft.com/office/drawing/2014/main" id="{097D9BF2-38DB-58BF-20B5-6F29443E2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7" name="Line 374">
            <a:extLst>
              <a:ext uri="{FF2B5EF4-FFF2-40B4-BE49-F238E27FC236}">
                <a16:creationId xmlns:a16="http://schemas.microsoft.com/office/drawing/2014/main" id="{80024C5A-1184-526B-91A5-94A85FB55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8" name="Line 375">
            <a:extLst>
              <a:ext uri="{FF2B5EF4-FFF2-40B4-BE49-F238E27FC236}">
                <a16:creationId xmlns:a16="http://schemas.microsoft.com/office/drawing/2014/main" id="{948732AF-E628-FAAD-A579-B61ACFBF3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9" name="Line 376">
            <a:extLst>
              <a:ext uri="{FF2B5EF4-FFF2-40B4-BE49-F238E27FC236}">
                <a16:creationId xmlns:a16="http://schemas.microsoft.com/office/drawing/2014/main" id="{8EF5CF64-868E-B8EF-95E2-EAB9573F68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0" name="Line 377">
            <a:extLst>
              <a:ext uri="{FF2B5EF4-FFF2-40B4-BE49-F238E27FC236}">
                <a16:creationId xmlns:a16="http://schemas.microsoft.com/office/drawing/2014/main" id="{4D512770-8B6F-FE37-0842-00D8D208C6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1" name="Line 378">
            <a:extLst>
              <a:ext uri="{FF2B5EF4-FFF2-40B4-BE49-F238E27FC236}">
                <a16:creationId xmlns:a16="http://schemas.microsoft.com/office/drawing/2014/main" id="{33BB4BB0-C469-44C2-BF39-EEA1159C992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2" name="Line 379">
            <a:extLst>
              <a:ext uri="{FF2B5EF4-FFF2-40B4-BE49-F238E27FC236}">
                <a16:creationId xmlns:a16="http://schemas.microsoft.com/office/drawing/2014/main" id="{F8163EB7-C020-F0B6-7C59-E1648D0819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3" name="Rectangle 380">
            <a:extLst>
              <a:ext uri="{FF2B5EF4-FFF2-40B4-BE49-F238E27FC236}">
                <a16:creationId xmlns:a16="http://schemas.microsoft.com/office/drawing/2014/main" id="{ADF837A7-E60E-0418-E065-C76425605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4" name="Rectangle 381">
            <a:extLst>
              <a:ext uri="{FF2B5EF4-FFF2-40B4-BE49-F238E27FC236}">
                <a16:creationId xmlns:a16="http://schemas.microsoft.com/office/drawing/2014/main" id="{F33D9940-1E92-FBCD-2EAE-9F3DA1591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5" name="Rectangle 382">
            <a:extLst>
              <a:ext uri="{FF2B5EF4-FFF2-40B4-BE49-F238E27FC236}">
                <a16:creationId xmlns:a16="http://schemas.microsoft.com/office/drawing/2014/main" id="{A3F229E1-4C82-8685-6B63-4B88A78DC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6" name="Rectangle 383">
            <a:extLst>
              <a:ext uri="{FF2B5EF4-FFF2-40B4-BE49-F238E27FC236}">
                <a16:creationId xmlns:a16="http://schemas.microsoft.com/office/drawing/2014/main" id="{14B96FA1-8E4E-6E55-2987-5BE92AC7A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7" name="Rectangle 384">
            <a:extLst>
              <a:ext uri="{FF2B5EF4-FFF2-40B4-BE49-F238E27FC236}">
                <a16:creationId xmlns:a16="http://schemas.microsoft.com/office/drawing/2014/main" id="{986B0A91-E091-B6CB-9942-5A7F60C27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8" name="Rectangle 385">
            <a:extLst>
              <a:ext uri="{FF2B5EF4-FFF2-40B4-BE49-F238E27FC236}">
                <a16:creationId xmlns:a16="http://schemas.microsoft.com/office/drawing/2014/main" id="{283870A8-CBC1-31A7-5E34-7368DFD81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9" name="Rectangle 386">
            <a:extLst>
              <a:ext uri="{FF2B5EF4-FFF2-40B4-BE49-F238E27FC236}">
                <a16:creationId xmlns:a16="http://schemas.microsoft.com/office/drawing/2014/main" id="{3A3E2C3A-C9F2-B3E0-2598-37652DDB9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30" name="Rectangle 387">
            <a:extLst>
              <a:ext uri="{FF2B5EF4-FFF2-40B4-BE49-F238E27FC236}">
                <a16:creationId xmlns:a16="http://schemas.microsoft.com/office/drawing/2014/main" id="{695DBA04-457E-9F72-0DAC-4F5560B49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31" name="Line 404">
            <a:extLst>
              <a:ext uri="{FF2B5EF4-FFF2-40B4-BE49-F238E27FC236}">
                <a16:creationId xmlns:a16="http://schemas.microsoft.com/office/drawing/2014/main" id="{A5E5127C-C0F9-3A85-7A30-DCAF5E8E74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2" name="Line 405">
            <a:extLst>
              <a:ext uri="{FF2B5EF4-FFF2-40B4-BE49-F238E27FC236}">
                <a16:creationId xmlns:a16="http://schemas.microsoft.com/office/drawing/2014/main" id="{8CB70929-4C4E-F4E3-C826-9B1DBCE4E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3" name="Line 406">
            <a:extLst>
              <a:ext uri="{FF2B5EF4-FFF2-40B4-BE49-F238E27FC236}">
                <a16:creationId xmlns:a16="http://schemas.microsoft.com/office/drawing/2014/main" id="{24FB824B-1C28-4EB5-C21F-EEFAEA570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4" name="Line 407">
            <a:extLst>
              <a:ext uri="{FF2B5EF4-FFF2-40B4-BE49-F238E27FC236}">
                <a16:creationId xmlns:a16="http://schemas.microsoft.com/office/drawing/2014/main" id="{27EB9DA6-81A5-8BCF-DAEF-73E1D2DB6A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5" name="Line 408">
            <a:extLst>
              <a:ext uri="{FF2B5EF4-FFF2-40B4-BE49-F238E27FC236}">
                <a16:creationId xmlns:a16="http://schemas.microsoft.com/office/drawing/2014/main" id="{5C197E24-500D-1E76-EEFF-9BAA9F7606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6" name="Line 409">
            <a:extLst>
              <a:ext uri="{FF2B5EF4-FFF2-40B4-BE49-F238E27FC236}">
                <a16:creationId xmlns:a16="http://schemas.microsoft.com/office/drawing/2014/main" id="{DB074696-B1DD-5565-D74C-D4D8BD5449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7" name="Line 410">
            <a:extLst>
              <a:ext uri="{FF2B5EF4-FFF2-40B4-BE49-F238E27FC236}">
                <a16:creationId xmlns:a16="http://schemas.microsoft.com/office/drawing/2014/main" id="{59DFC34F-67A4-0BB8-672F-27FA5F17A8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8" name="Line 411">
            <a:extLst>
              <a:ext uri="{FF2B5EF4-FFF2-40B4-BE49-F238E27FC236}">
                <a16:creationId xmlns:a16="http://schemas.microsoft.com/office/drawing/2014/main" id="{E2589D2E-6017-23BA-BB19-63D3B76DE9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9" name="Line 412">
            <a:extLst>
              <a:ext uri="{FF2B5EF4-FFF2-40B4-BE49-F238E27FC236}">
                <a16:creationId xmlns:a16="http://schemas.microsoft.com/office/drawing/2014/main" id="{631957A3-C0A4-7190-C1F2-668A1BC98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0" name="Line 413">
            <a:extLst>
              <a:ext uri="{FF2B5EF4-FFF2-40B4-BE49-F238E27FC236}">
                <a16:creationId xmlns:a16="http://schemas.microsoft.com/office/drawing/2014/main" id="{60C08AE3-4FBA-675F-45CD-603A42A8F01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1" name="Line 414">
            <a:extLst>
              <a:ext uri="{FF2B5EF4-FFF2-40B4-BE49-F238E27FC236}">
                <a16:creationId xmlns:a16="http://schemas.microsoft.com/office/drawing/2014/main" id="{A30380A4-C40A-9E25-E6F0-7BFB98B153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2" name="Line 415">
            <a:extLst>
              <a:ext uri="{FF2B5EF4-FFF2-40B4-BE49-F238E27FC236}">
                <a16:creationId xmlns:a16="http://schemas.microsoft.com/office/drawing/2014/main" id="{D6B35EA0-E5BF-55A2-8B9B-2E21D454E6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3" name="Line 416">
            <a:extLst>
              <a:ext uri="{FF2B5EF4-FFF2-40B4-BE49-F238E27FC236}">
                <a16:creationId xmlns:a16="http://schemas.microsoft.com/office/drawing/2014/main" id="{EF7407C0-6AFA-E085-7AA2-F733117AB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4" name="Line 417">
            <a:extLst>
              <a:ext uri="{FF2B5EF4-FFF2-40B4-BE49-F238E27FC236}">
                <a16:creationId xmlns:a16="http://schemas.microsoft.com/office/drawing/2014/main" id="{82F7DD53-3DBE-04A5-03F1-AA136007B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5" name="Line 418">
            <a:extLst>
              <a:ext uri="{FF2B5EF4-FFF2-40B4-BE49-F238E27FC236}">
                <a16:creationId xmlns:a16="http://schemas.microsoft.com/office/drawing/2014/main" id="{F96CB27E-8E87-E7B6-FFAC-79E7ABA2BF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6" name="Line 419">
            <a:extLst>
              <a:ext uri="{FF2B5EF4-FFF2-40B4-BE49-F238E27FC236}">
                <a16:creationId xmlns:a16="http://schemas.microsoft.com/office/drawing/2014/main" id="{DE82FFF4-BA4A-C931-B55D-9567FD2A8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7" name="Line 420">
            <a:extLst>
              <a:ext uri="{FF2B5EF4-FFF2-40B4-BE49-F238E27FC236}">
                <a16:creationId xmlns:a16="http://schemas.microsoft.com/office/drawing/2014/main" id="{D001386F-A6E5-F0A6-125D-DAEEBD65E5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8" name="Line 421">
            <a:extLst>
              <a:ext uri="{FF2B5EF4-FFF2-40B4-BE49-F238E27FC236}">
                <a16:creationId xmlns:a16="http://schemas.microsoft.com/office/drawing/2014/main" id="{1759F997-2738-C2A5-5B99-C3477A44BE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9" name="Line 422">
            <a:extLst>
              <a:ext uri="{FF2B5EF4-FFF2-40B4-BE49-F238E27FC236}">
                <a16:creationId xmlns:a16="http://schemas.microsoft.com/office/drawing/2014/main" id="{3FBAF213-9F28-9238-B4FD-A080FD3F3F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0" name="Line 423">
            <a:extLst>
              <a:ext uri="{FF2B5EF4-FFF2-40B4-BE49-F238E27FC236}">
                <a16:creationId xmlns:a16="http://schemas.microsoft.com/office/drawing/2014/main" id="{04A55152-F899-EC6C-BBA8-3E2CB19C8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1" name="Line 424">
            <a:extLst>
              <a:ext uri="{FF2B5EF4-FFF2-40B4-BE49-F238E27FC236}">
                <a16:creationId xmlns:a16="http://schemas.microsoft.com/office/drawing/2014/main" id="{BAC0CC16-B9A4-73B3-7370-A6855E6968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2" name="Line 425">
            <a:extLst>
              <a:ext uri="{FF2B5EF4-FFF2-40B4-BE49-F238E27FC236}">
                <a16:creationId xmlns:a16="http://schemas.microsoft.com/office/drawing/2014/main" id="{4786E97E-1E96-BBC0-25E0-8851F370412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3" name="Line 426">
            <a:extLst>
              <a:ext uri="{FF2B5EF4-FFF2-40B4-BE49-F238E27FC236}">
                <a16:creationId xmlns:a16="http://schemas.microsoft.com/office/drawing/2014/main" id="{0FBBDDF1-C1B2-E1B2-B64D-34AA240EDB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4" name="Line 427">
            <a:extLst>
              <a:ext uri="{FF2B5EF4-FFF2-40B4-BE49-F238E27FC236}">
                <a16:creationId xmlns:a16="http://schemas.microsoft.com/office/drawing/2014/main" id="{A598E8D6-0F3C-AAB3-BAD5-B02D4BF0B5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5" name="Line 428">
            <a:extLst>
              <a:ext uri="{FF2B5EF4-FFF2-40B4-BE49-F238E27FC236}">
                <a16:creationId xmlns:a16="http://schemas.microsoft.com/office/drawing/2014/main" id="{DE937EF9-F4BD-7AB1-F875-BF0076C2D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6" name="Line 429">
            <a:extLst>
              <a:ext uri="{FF2B5EF4-FFF2-40B4-BE49-F238E27FC236}">
                <a16:creationId xmlns:a16="http://schemas.microsoft.com/office/drawing/2014/main" id="{FACC00D2-64FC-E51F-C8C8-CF43EF3FE69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7" name="Line 430">
            <a:extLst>
              <a:ext uri="{FF2B5EF4-FFF2-40B4-BE49-F238E27FC236}">
                <a16:creationId xmlns:a16="http://schemas.microsoft.com/office/drawing/2014/main" id="{C05AB848-6200-C6CA-C914-68CCF5FC19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8" name="Line 431">
            <a:extLst>
              <a:ext uri="{FF2B5EF4-FFF2-40B4-BE49-F238E27FC236}">
                <a16:creationId xmlns:a16="http://schemas.microsoft.com/office/drawing/2014/main" id="{BE973AFD-407F-300D-61DA-FE2AF40F22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9" name="Line 432">
            <a:extLst>
              <a:ext uri="{FF2B5EF4-FFF2-40B4-BE49-F238E27FC236}">
                <a16:creationId xmlns:a16="http://schemas.microsoft.com/office/drawing/2014/main" id="{954A6888-9F5B-8FE2-6CF9-EF113901EB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0" name="Line 433">
            <a:extLst>
              <a:ext uri="{FF2B5EF4-FFF2-40B4-BE49-F238E27FC236}">
                <a16:creationId xmlns:a16="http://schemas.microsoft.com/office/drawing/2014/main" id="{E84C8148-A572-1019-077A-268F40F7B6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1" name="Line 434">
            <a:extLst>
              <a:ext uri="{FF2B5EF4-FFF2-40B4-BE49-F238E27FC236}">
                <a16:creationId xmlns:a16="http://schemas.microsoft.com/office/drawing/2014/main" id="{833A2293-ADFA-3BED-0F14-D14401D22D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2" name="Line 435">
            <a:extLst>
              <a:ext uri="{FF2B5EF4-FFF2-40B4-BE49-F238E27FC236}">
                <a16:creationId xmlns:a16="http://schemas.microsoft.com/office/drawing/2014/main" id="{6AAA4145-23C9-4EF9-87AC-B00DBF5FE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3" name="Line 436">
            <a:extLst>
              <a:ext uri="{FF2B5EF4-FFF2-40B4-BE49-F238E27FC236}">
                <a16:creationId xmlns:a16="http://schemas.microsoft.com/office/drawing/2014/main" id="{241E9A5E-C399-CF3F-360C-6BF489CF9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4" name="Line 437">
            <a:extLst>
              <a:ext uri="{FF2B5EF4-FFF2-40B4-BE49-F238E27FC236}">
                <a16:creationId xmlns:a16="http://schemas.microsoft.com/office/drawing/2014/main" id="{575123CB-667E-116F-0BA8-190AE17B6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5" name="Line 438">
            <a:extLst>
              <a:ext uri="{FF2B5EF4-FFF2-40B4-BE49-F238E27FC236}">
                <a16:creationId xmlns:a16="http://schemas.microsoft.com/office/drawing/2014/main" id="{AF7557E5-6F21-DD38-3AA8-74FE7A8C5C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6" name="Line 439">
            <a:extLst>
              <a:ext uri="{FF2B5EF4-FFF2-40B4-BE49-F238E27FC236}">
                <a16:creationId xmlns:a16="http://schemas.microsoft.com/office/drawing/2014/main" id="{1EF9C609-D4AE-EFED-8D4A-F640129E2C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7" name="Line 440">
            <a:extLst>
              <a:ext uri="{FF2B5EF4-FFF2-40B4-BE49-F238E27FC236}">
                <a16:creationId xmlns:a16="http://schemas.microsoft.com/office/drawing/2014/main" id="{89757ED6-92F0-F9B4-3FA3-8FBEDA6D6A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8" name="Line 441">
            <a:extLst>
              <a:ext uri="{FF2B5EF4-FFF2-40B4-BE49-F238E27FC236}">
                <a16:creationId xmlns:a16="http://schemas.microsoft.com/office/drawing/2014/main" id="{1D511578-67FD-4027-E139-A63A9D1903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9" name="Line 442">
            <a:extLst>
              <a:ext uri="{FF2B5EF4-FFF2-40B4-BE49-F238E27FC236}">
                <a16:creationId xmlns:a16="http://schemas.microsoft.com/office/drawing/2014/main" id="{E6B7E2E9-62D7-A06C-E11B-B537FB548F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0" name="Line 443">
            <a:extLst>
              <a:ext uri="{FF2B5EF4-FFF2-40B4-BE49-F238E27FC236}">
                <a16:creationId xmlns:a16="http://schemas.microsoft.com/office/drawing/2014/main" id="{AC96B363-0750-5F91-5D2C-797A14B2EA6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1" name="Line 444">
            <a:extLst>
              <a:ext uri="{FF2B5EF4-FFF2-40B4-BE49-F238E27FC236}">
                <a16:creationId xmlns:a16="http://schemas.microsoft.com/office/drawing/2014/main" id="{9D4BB61B-9269-1DBA-96EC-712259D985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2" name="Line 445">
            <a:extLst>
              <a:ext uri="{FF2B5EF4-FFF2-40B4-BE49-F238E27FC236}">
                <a16:creationId xmlns:a16="http://schemas.microsoft.com/office/drawing/2014/main" id="{0EB745BB-31DA-96F1-7B03-6E11BAA4E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3" name="Line 446">
            <a:extLst>
              <a:ext uri="{FF2B5EF4-FFF2-40B4-BE49-F238E27FC236}">
                <a16:creationId xmlns:a16="http://schemas.microsoft.com/office/drawing/2014/main" id="{E9A3629C-19E0-DF08-59FB-088ACDF48A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4" name="Line 447">
            <a:extLst>
              <a:ext uri="{FF2B5EF4-FFF2-40B4-BE49-F238E27FC236}">
                <a16:creationId xmlns:a16="http://schemas.microsoft.com/office/drawing/2014/main" id="{2354D2AE-D79B-2CDF-8BF2-35AB895B48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5" name="Line 448">
            <a:extLst>
              <a:ext uri="{FF2B5EF4-FFF2-40B4-BE49-F238E27FC236}">
                <a16:creationId xmlns:a16="http://schemas.microsoft.com/office/drawing/2014/main" id="{FD934522-B5D0-D5BB-DD4F-A4124341BD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6" name="Line 449">
            <a:extLst>
              <a:ext uri="{FF2B5EF4-FFF2-40B4-BE49-F238E27FC236}">
                <a16:creationId xmlns:a16="http://schemas.microsoft.com/office/drawing/2014/main" id="{8D0B962A-F07D-9872-2D89-256992C01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7" name="Line 450">
            <a:extLst>
              <a:ext uri="{FF2B5EF4-FFF2-40B4-BE49-F238E27FC236}">
                <a16:creationId xmlns:a16="http://schemas.microsoft.com/office/drawing/2014/main" id="{35A28B76-77CE-D738-59DF-646A8C4295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8" name="Line 451">
            <a:extLst>
              <a:ext uri="{FF2B5EF4-FFF2-40B4-BE49-F238E27FC236}">
                <a16:creationId xmlns:a16="http://schemas.microsoft.com/office/drawing/2014/main" id="{8AEA95EA-7ECE-FB76-B506-75E3180A3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9" name="Text Box 472">
            <a:extLst>
              <a:ext uri="{FF2B5EF4-FFF2-40B4-BE49-F238E27FC236}">
                <a16:creationId xmlns:a16="http://schemas.microsoft.com/office/drawing/2014/main" id="{50CD8FE0-D8C7-A0D9-C773-51D7A8E94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7092950"/>
            <a:ext cx="520382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port, </a:t>
            </a:r>
            <a:r>
              <a:rPr lang="en-GB" altLang="nb-NO" sz="1800" b="1" i="1">
                <a:solidFill>
                  <a:schemeClr val="accent2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b="1" i="1">
                <a:solidFill>
                  <a:schemeClr val="accent2"/>
                </a:solidFill>
              </a:rPr>
              <a:t>Benes topology</a:t>
            </a:r>
          </a:p>
        </p:txBody>
      </p:sp>
      <p:sp>
        <p:nvSpPr>
          <p:cNvPr id="110980" name="Oval 473">
            <a:extLst>
              <a:ext uri="{FF2B5EF4-FFF2-40B4-BE49-F238E27FC236}">
                <a16:creationId xmlns:a16="http://schemas.microsoft.com/office/drawing/2014/main" id="{4B3D1C42-950F-34F6-259A-C0D3DE53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0981" name="Oval 474">
            <a:extLst>
              <a:ext uri="{FF2B5EF4-FFF2-40B4-BE49-F238E27FC236}">
                <a16:creationId xmlns:a16="http://schemas.microsoft.com/office/drawing/2014/main" id="{BF997F07-82B5-0E58-62FC-C57352091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0982" name="Oval 475">
            <a:extLst>
              <a:ext uri="{FF2B5EF4-FFF2-40B4-BE49-F238E27FC236}">
                <a16:creationId xmlns:a16="http://schemas.microsoft.com/office/drawing/2014/main" id="{136D7F5B-6A42-DB58-5AD9-71DC61D1B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0983" name="Oval 476">
            <a:extLst>
              <a:ext uri="{FF2B5EF4-FFF2-40B4-BE49-F238E27FC236}">
                <a16:creationId xmlns:a16="http://schemas.microsoft.com/office/drawing/2014/main" id="{7518D0B2-E927-3A09-DCEE-78CAA9BF0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0984" name="Oval 477">
            <a:extLst>
              <a:ext uri="{FF2B5EF4-FFF2-40B4-BE49-F238E27FC236}">
                <a16:creationId xmlns:a16="http://schemas.microsoft.com/office/drawing/2014/main" id="{D516B1AD-5957-805C-BBFC-A1FDF3B0F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0985" name="Oval 478">
            <a:extLst>
              <a:ext uri="{FF2B5EF4-FFF2-40B4-BE49-F238E27FC236}">
                <a16:creationId xmlns:a16="http://schemas.microsoft.com/office/drawing/2014/main" id="{F70B2451-D4CC-5669-222C-737E14DCD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0986" name="Oval 479">
            <a:extLst>
              <a:ext uri="{FF2B5EF4-FFF2-40B4-BE49-F238E27FC236}">
                <a16:creationId xmlns:a16="http://schemas.microsoft.com/office/drawing/2014/main" id="{8434FB2B-FC39-34ED-2855-04FDA30B9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0987" name="Oval 480">
            <a:extLst>
              <a:ext uri="{FF2B5EF4-FFF2-40B4-BE49-F238E27FC236}">
                <a16:creationId xmlns:a16="http://schemas.microsoft.com/office/drawing/2014/main" id="{D6B14959-B112-A4F4-526D-F92AF19BB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0988" name="Oval 481">
            <a:extLst>
              <a:ext uri="{FF2B5EF4-FFF2-40B4-BE49-F238E27FC236}">
                <a16:creationId xmlns:a16="http://schemas.microsoft.com/office/drawing/2014/main" id="{605F2810-8DE5-1EAE-D287-2A6302FED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0989" name="Oval 482">
            <a:extLst>
              <a:ext uri="{FF2B5EF4-FFF2-40B4-BE49-F238E27FC236}">
                <a16:creationId xmlns:a16="http://schemas.microsoft.com/office/drawing/2014/main" id="{9945917A-D555-6149-CD83-60B7B854C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0990" name="Oval 483">
            <a:extLst>
              <a:ext uri="{FF2B5EF4-FFF2-40B4-BE49-F238E27FC236}">
                <a16:creationId xmlns:a16="http://schemas.microsoft.com/office/drawing/2014/main" id="{761EFEF2-85DB-2660-6B8F-52BB00068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0991" name="Oval 484">
            <a:extLst>
              <a:ext uri="{FF2B5EF4-FFF2-40B4-BE49-F238E27FC236}">
                <a16:creationId xmlns:a16="http://schemas.microsoft.com/office/drawing/2014/main" id="{BF1C244B-CBE3-0D81-6EB1-240596BCC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0992" name="Oval 485">
            <a:extLst>
              <a:ext uri="{FF2B5EF4-FFF2-40B4-BE49-F238E27FC236}">
                <a16:creationId xmlns:a16="http://schemas.microsoft.com/office/drawing/2014/main" id="{E7953790-F2F6-6CDD-64FC-965B3786F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0993" name="Oval 486">
            <a:extLst>
              <a:ext uri="{FF2B5EF4-FFF2-40B4-BE49-F238E27FC236}">
                <a16:creationId xmlns:a16="http://schemas.microsoft.com/office/drawing/2014/main" id="{AB6684E6-3EB7-4708-890A-757CB0054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0994" name="Oval 487">
            <a:extLst>
              <a:ext uri="{FF2B5EF4-FFF2-40B4-BE49-F238E27FC236}">
                <a16:creationId xmlns:a16="http://schemas.microsoft.com/office/drawing/2014/main" id="{8EAD4012-316E-F74A-4A24-EDB49E005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0995" name="Oval 488">
            <a:extLst>
              <a:ext uri="{FF2B5EF4-FFF2-40B4-BE49-F238E27FC236}">
                <a16:creationId xmlns:a16="http://schemas.microsoft.com/office/drawing/2014/main" id="{28998AB5-053C-4834-9708-78AF31BCC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0996" name="Oval 489">
            <a:extLst>
              <a:ext uri="{FF2B5EF4-FFF2-40B4-BE49-F238E27FC236}">
                <a16:creationId xmlns:a16="http://schemas.microsoft.com/office/drawing/2014/main" id="{EB394AEE-0BEE-00BF-95CD-4D23A2F50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0997" name="Oval 490">
            <a:extLst>
              <a:ext uri="{FF2B5EF4-FFF2-40B4-BE49-F238E27FC236}">
                <a16:creationId xmlns:a16="http://schemas.microsoft.com/office/drawing/2014/main" id="{687D22F6-DFCF-B241-1DC3-44BD90D12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0998" name="Oval 491">
            <a:extLst>
              <a:ext uri="{FF2B5EF4-FFF2-40B4-BE49-F238E27FC236}">
                <a16:creationId xmlns:a16="http://schemas.microsoft.com/office/drawing/2014/main" id="{3DDFA1A3-0AC9-DF76-DDB3-012DE2F55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0999" name="Oval 492">
            <a:extLst>
              <a:ext uri="{FF2B5EF4-FFF2-40B4-BE49-F238E27FC236}">
                <a16:creationId xmlns:a16="http://schemas.microsoft.com/office/drawing/2014/main" id="{34DE4FE0-865E-B482-EBAE-8DBEA581A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1000" name="Oval 493">
            <a:extLst>
              <a:ext uri="{FF2B5EF4-FFF2-40B4-BE49-F238E27FC236}">
                <a16:creationId xmlns:a16="http://schemas.microsoft.com/office/drawing/2014/main" id="{FC0EAD38-C635-B82C-C496-869F5F63E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1001" name="Oval 494">
            <a:extLst>
              <a:ext uri="{FF2B5EF4-FFF2-40B4-BE49-F238E27FC236}">
                <a16:creationId xmlns:a16="http://schemas.microsoft.com/office/drawing/2014/main" id="{F9074F55-A000-401B-5E9B-B678CC316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1002" name="Oval 495">
            <a:extLst>
              <a:ext uri="{FF2B5EF4-FFF2-40B4-BE49-F238E27FC236}">
                <a16:creationId xmlns:a16="http://schemas.microsoft.com/office/drawing/2014/main" id="{ABDD5D5F-215A-00D9-1505-18AB89825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1003" name="Oval 496">
            <a:extLst>
              <a:ext uri="{FF2B5EF4-FFF2-40B4-BE49-F238E27FC236}">
                <a16:creationId xmlns:a16="http://schemas.microsoft.com/office/drawing/2014/main" id="{B5BBF861-966E-C914-3AB1-60C918242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1004" name="Oval 497">
            <a:extLst>
              <a:ext uri="{FF2B5EF4-FFF2-40B4-BE49-F238E27FC236}">
                <a16:creationId xmlns:a16="http://schemas.microsoft.com/office/drawing/2014/main" id="{06A758E2-9503-2A87-6ABE-A22203D0D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1005" name="Oval 498">
            <a:extLst>
              <a:ext uri="{FF2B5EF4-FFF2-40B4-BE49-F238E27FC236}">
                <a16:creationId xmlns:a16="http://schemas.microsoft.com/office/drawing/2014/main" id="{BC0A9825-5B7E-E4AE-1F8A-004FDB929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1006" name="Oval 499">
            <a:extLst>
              <a:ext uri="{FF2B5EF4-FFF2-40B4-BE49-F238E27FC236}">
                <a16:creationId xmlns:a16="http://schemas.microsoft.com/office/drawing/2014/main" id="{3006062C-10DE-71B1-3924-4EE2860A7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1007" name="Oval 500">
            <a:extLst>
              <a:ext uri="{FF2B5EF4-FFF2-40B4-BE49-F238E27FC236}">
                <a16:creationId xmlns:a16="http://schemas.microsoft.com/office/drawing/2014/main" id="{FBA1A913-93BE-0576-9F26-E24098203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1008" name="Oval 501">
            <a:extLst>
              <a:ext uri="{FF2B5EF4-FFF2-40B4-BE49-F238E27FC236}">
                <a16:creationId xmlns:a16="http://schemas.microsoft.com/office/drawing/2014/main" id="{60C3F364-3AB0-BA7A-C8F2-0B8AAF716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1009" name="Oval 502">
            <a:extLst>
              <a:ext uri="{FF2B5EF4-FFF2-40B4-BE49-F238E27FC236}">
                <a16:creationId xmlns:a16="http://schemas.microsoft.com/office/drawing/2014/main" id="{637E795A-2F30-B78F-D556-9DF277534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1010" name="Oval 503">
            <a:extLst>
              <a:ext uri="{FF2B5EF4-FFF2-40B4-BE49-F238E27FC236}">
                <a16:creationId xmlns:a16="http://schemas.microsoft.com/office/drawing/2014/main" id="{11255B6B-8FA7-F8EF-7353-0DEA3E946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1011" name="Oval 504">
            <a:extLst>
              <a:ext uri="{FF2B5EF4-FFF2-40B4-BE49-F238E27FC236}">
                <a16:creationId xmlns:a16="http://schemas.microsoft.com/office/drawing/2014/main" id="{228288AC-2C48-58DE-CC04-5ECB0CB0F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7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7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7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47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4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47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47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47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47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47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47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47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47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4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47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47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4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8">
            <a:extLst>
              <a:ext uri="{FF2B5EF4-FFF2-40B4-BE49-F238E27FC236}">
                <a16:creationId xmlns:a16="http://schemas.microsoft.com/office/drawing/2014/main" id="{ED650373-B2DC-E027-C7C1-E57FDA1F7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2642" name="Rectangle 9">
            <a:extLst>
              <a:ext uri="{FF2B5EF4-FFF2-40B4-BE49-F238E27FC236}">
                <a16:creationId xmlns:a16="http://schemas.microsoft.com/office/drawing/2014/main" id="{5EB52901-2D05-5B90-5E0C-B9A1D305E3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12643" name="Plassholder for dato 3">
            <a:extLst>
              <a:ext uri="{FF2B5EF4-FFF2-40B4-BE49-F238E27FC236}">
                <a16:creationId xmlns:a16="http://schemas.microsoft.com/office/drawing/2014/main" id="{5A927A92-4E7B-4CC8-B86F-2A9D3AE88BB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F9BAA8E-0CB4-EF40-ACE7-9227DA086C7F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2644" name="AutoShape 448">
            <a:extLst>
              <a:ext uri="{FF2B5EF4-FFF2-40B4-BE49-F238E27FC236}">
                <a16:creationId xmlns:a16="http://schemas.microsoft.com/office/drawing/2014/main" id="{04B52CE0-75B7-5A44-6408-432E62B1C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5" name="AutoShape 449">
            <a:extLst>
              <a:ext uri="{FF2B5EF4-FFF2-40B4-BE49-F238E27FC236}">
                <a16:creationId xmlns:a16="http://schemas.microsoft.com/office/drawing/2014/main" id="{107DB2B3-6E6D-424A-5C2A-7E922C70F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6" name="AutoShape 450">
            <a:extLst>
              <a:ext uri="{FF2B5EF4-FFF2-40B4-BE49-F238E27FC236}">
                <a16:creationId xmlns:a16="http://schemas.microsoft.com/office/drawing/2014/main" id="{7FE72DD2-77FB-2165-AA72-5C4B581CD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7" name="AutoShape 451">
            <a:extLst>
              <a:ext uri="{FF2B5EF4-FFF2-40B4-BE49-F238E27FC236}">
                <a16:creationId xmlns:a16="http://schemas.microsoft.com/office/drawing/2014/main" id="{D82D0CEA-9725-3492-5058-1E37E8162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8" name="AutoShape 452">
            <a:extLst>
              <a:ext uri="{FF2B5EF4-FFF2-40B4-BE49-F238E27FC236}">
                <a16:creationId xmlns:a16="http://schemas.microsoft.com/office/drawing/2014/main" id="{2D611936-7482-FA65-6A61-031834C84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9" name="AutoShape 453">
            <a:extLst>
              <a:ext uri="{FF2B5EF4-FFF2-40B4-BE49-F238E27FC236}">
                <a16:creationId xmlns:a16="http://schemas.microsoft.com/office/drawing/2014/main" id="{D1E98C2D-3610-7797-4A63-8000D222B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0" name="Rectangle 10">
            <a:extLst>
              <a:ext uri="{FF2B5EF4-FFF2-40B4-BE49-F238E27FC236}">
                <a16:creationId xmlns:a16="http://schemas.microsoft.com/office/drawing/2014/main" id="{F3FBEE5D-4E11-29C5-9363-A7CE1F941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1" name="Rectangle 11">
            <a:extLst>
              <a:ext uri="{FF2B5EF4-FFF2-40B4-BE49-F238E27FC236}">
                <a16:creationId xmlns:a16="http://schemas.microsoft.com/office/drawing/2014/main" id="{16ACC8C6-EDFD-93EA-0873-0E3FFDB82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2" name="Rectangle 12">
            <a:extLst>
              <a:ext uri="{FF2B5EF4-FFF2-40B4-BE49-F238E27FC236}">
                <a16:creationId xmlns:a16="http://schemas.microsoft.com/office/drawing/2014/main" id="{8B5F0BA7-CC08-088A-CF27-5504182EA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3" name="Rectangle 13">
            <a:extLst>
              <a:ext uri="{FF2B5EF4-FFF2-40B4-BE49-F238E27FC236}">
                <a16:creationId xmlns:a16="http://schemas.microsoft.com/office/drawing/2014/main" id="{42AB3CD0-2AA1-F1D6-8C5A-247A67ED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4" name="Rectangle 14">
            <a:extLst>
              <a:ext uri="{FF2B5EF4-FFF2-40B4-BE49-F238E27FC236}">
                <a16:creationId xmlns:a16="http://schemas.microsoft.com/office/drawing/2014/main" id="{6D0B3384-B8D9-5797-2981-90047A37A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5" name="Rectangle 15">
            <a:extLst>
              <a:ext uri="{FF2B5EF4-FFF2-40B4-BE49-F238E27FC236}">
                <a16:creationId xmlns:a16="http://schemas.microsoft.com/office/drawing/2014/main" id="{6F156EF7-30FD-15F0-0E6A-0B7E059C6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6" name="Rectangle 16">
            <a:extLst>
              <a:ext uri="{FF2B5EF4-FFF2-40B4-BE49-F238E27FC236}">
                <a16:creationId xmlns:a16="http://schemas.microsoft.com/office/drawing/2014/main" id="{6DD77F68-D4FB-D519-8063-9814B7D4D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7" name="Rectangle 17">
            <a:extLst>
              <a:ext uri="{FF2B5EF4-FFF2-40B4-BE49-F238E27FC236}">
                <a16:creationId xmlns:a16="http://schemas.microsoft.com/office/drawing/2014/main" id="{256BC9EC-98A0-A331-3BE6-18F8A3915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8" name="Line 18">
            <a:extLst>
              <a:ext uri="{FF2B5EF4-FFF2-40B4-BE49-F238E27FC236}">
                <a16:creationId xmlns:a16="http://schemas.microsoft.com/office/drawing/2014/main" id="{14B8B807-7FD2-B0EB-1C6F-95D9EF4B84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59" name="Line 19">
            <a:extLst>
              <a:ext uri="{FF2B5EF4-FFF2-40B4-BE49-F238E27FC236}">
                <a16:creationId xmlns:a16="http://schemas.microsoft.com/office/drawing/2014/main" id="{C4D86FA2-4B6C-24D0-978F-97A583536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0" name="Line 20">
            <a:extLst>
              <a:ext uri="{FF2B5EF4-FFF2-40B4-BE49-F238E27FC236}">
                <a16:creationId xmlns:a16="http://schemas.microsoft.com/office/drawing/2014/main" id="{B4506C29-EC7C-744C-9371-529995C72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1" name="Line 21">
            <a:extLst>
              <a:ext uri="{FF2B5EF4-FFF2-40B4-BE49-F238E27FC236}">
                <a16:creationId xmlns:a16="http://schemas.microsoft.com/office/drawing/2014/main" id="{B16DFF5B-3757-5623-28CA-6DE54FFBD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2" name="Line 22">
            <a:extLst>
              <a:ext uri="{FF2B5EF4-FFF2-40B4-BE49-F238E27FC236}">
                <a16:creationId xmlns:a16="http://schemas.microsoft.com/office/drawing/2014/main" id="{E41591D2-B1E9-D53C-012C-799045E11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3" name="Line 23">
            <a:extLst>
              <a:ext uri="{FF2B5EF4-FFF2-40B4-BE49-F238E27FC236}">
                <a16:creationId xmlns:a16="http://schemas.microsoft.com/office/drawing/2014/main" id="{96255711-8717-3ECD-E701-A20D7186D5D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4" name="Line 24">
            <a:extLst>
              <a:ext uri="{FF2B5EF4-FFF2-40B4-BE49-F238E27FC236}">
                <a16:creationId xmlns:a16="http://schemas.microsoft.com/office/drawing/2014/main" id="{4BF23827-8F82-ED77-332A-83131661A06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5" name="Line 25">
            <a:extLst>
              <a:ext uri="{FF2B5EF4-FFF2-40B4-BE49-F238E27FC236}">
                <a16:creationId xmlns:a16="http://schemas.microsoft.com/office/drawing/2014/main" id="{0BAE52C7-3424-437C-360D-AB567D8464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6" name="Line 26">
            <a:extLst>
              <a:ext uri="{FF2B5EF4-FFF2-40B4-BE49-F238E27FC236}">
                <a16:creationId xmlns:a16="http://schemas.microsoft.com/office/drawing/2014/main" id="{FA6451F6-0972-EA21-01A5-DD2251292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7" name="Line 27">
            <a:extLst>
              <a:ext uri="{FF2B5EF4-FFF2-40B4-BE49-F238E27FC236}">
                <a16:creationId xmlns:a16="http://schemas.microsoft.com/office/drawing/2014/main" id="{41A14C82-4781-FB28-FF0A-C43FA4CFF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8" name="Line 28">
            <a:extLst>
              <a:ext uri="{FF2B5EF4-FFF2-40B4-BE49-F238E27FC236}">
                <a16:creationId xmlns:a16="http://schemas.microsoft.com/office/drawing/2014/main" id="{3C00DEB6-46CD-9AA5-5B2D-765924811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9" name="Line 29">
            <a:extLst>
              <a:ext uri="{FF2B5EF4-FFF2-40B4-BE49-F238E27FC236}">
                <a16:creationId xmlns:a16="http://schemas.microsoft.com/office/drawing/2014/main" id="{84258DB9-4B23-D8DC-2D53-661892A91D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0" name="Line 30">
            <a:extLst>
              <a:ext uri="{FF2B5EF4-FFF2-40B4-BE49-F238E27FC236}">
                <a16:creationId xmlns:a16="http://schemas.microsoft.com/office/drawing/2014/main" id="{F94A5296-0B4B-5F27-5E23-9AE5886392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1" name="Line 31">
            <a:extLst>
              <a:ext uri="{FF2B5EF4-FFF2-40B4-BE49-F238E27FC236}">
                <a16:creationId xmlns:a16="http://schemas.microsoft.com/office/drawing/2014/main" id="{30E5C093-63DA-540A-2FE5-45655B1B7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2" name="Line 32">
            <a:extLst>
              <a:ext uri="{FF2B5EF4-FFF2-40B4-BE49-F238E27FC236}">
                <a16:creationId xmlns:a16="http://schemas.microsoft.com/office/drawing/2014/main" id="{33AECBA7-CA9A-A008-4751-159D75CFBAC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3" name="Line 33">
            <a:extLst>
              <a:ext uri="{FF2B5EF4-FFF2-40B4-BE49-F238E27FC236}">
                <a16:creationId xmlns:a16="http://schemas.microsoft.com/office/drawing/2014/main" id="{B45A60BE-3554-9A09-FC59-791AF8446E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4" name="Line 34">
            <a:extLst>
              <a:ext uri="{FF2B5EF4-FFF2-40B4-BE49-F238E27FC236}">
                <a16:creationId xmlns:a16="http://schemas.microsoft.com/office/drawing/2014/main" id="{F5E4B0EA-5E9E-EA7A-5584-7CC6A5B981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5" name="Line 35">
            <a:extLst>
              <a:ext uri="{FF2B5EF4-FFF2-40B4-BE49-F238E27FC236}">
                <a16:creationId xmlns:a16="http://schemas.microsoft.com/office/drawing/2014/main" id="{1240706A-B95B-3DD1-B704-66DE87EB6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6" name="Line 36">
            <a:extLst>
              <a:ext uri="{FF2B5EF4-FFF2-40B4-BE49-F238E27FC236}">
                <a16:creationId xmlns:a16="http://schemas.microsoft.com/office/drawing/2014/main" id="{E29A7938-7A8F-15E0-92A7-C9B2ACBFEF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7" name="Line 37">
            <a:extLst>
              <a:ext uri="{FF2B5EF4-FFF2-40B4-BE49-F238E27FC236}">
                <a16:creationId xmlns:a16="http://schemas.microsoft.com/office/drawing/2014/main" id="{AFCFD547-7B43-AE4F-C1F2-AB304C8113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8" name="Line 38">
            <a:extLst>
              <a:ext uri="{FF2B5EF4-FFF2-40B4-BE49-F238E27FC236}">
                <a16:creationId xmlns:a16="http://schemas.microsoft.com/office/drawing/2014/main" id="{13F15C30-DA97-0B2A-8AC2-0646F9B1C0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9" name="Line 39">
            <a:extLst>
              <a:ext uri="{FF2B5EF4-FFF2-40B4-BE49-F238E27FC236}">
                <a16:creationId xmlns:a16="http://schemas.microsoft.com/office/drawing/2014/main" id="{4E45A7FE-9464-AF52-D578-5EF2948AB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0" name="Line 40">
            <a:extLst>
              <a:ext uri="{FF2B5EF4-FFF2-40B4-BE49-F238E27FC236}">
                <a16:creationId xmlns:a16="http://schemas.microsoft.com/office/drawing/2014/main" id="{942136E4-34E1-62E1-FF8F-429E8DA67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1" name="Line 41">
            <a:extLst>
              <a:ext uri="{FF2B5EF4-FFF2-40B4-BE49-F238E27FC236}">
                <a16:creationId xmlns:a16="http://schemas.microsoft.com/office/drawing/2014/main" id="{D705A9A1-DCFC-6872-2EB2-94A6738DB3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2" name="Line 42">
            <a:extLst>
              <a:ext uri="{FF2B5EF4-FFF2-40B4-BE49-F238E27FC236}">
                <a16:creationId xmlns:a16="http://schemas.microsoft.com/office/drawing/2014/main" id="{92F5876D-6ECD-0205-FDC4-F30AA8DCF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3" name="Line 43">
            <a:extLst>
              <a:ext uri="{FF2B5EF4-FFF2-40B4-BE49-F238E27FC236}">
                <a16:creationId xmlns:a16="http://schemas.microsoft.com/office/drawing/2014/main" id="{597A52A9-2019-C862-DFEB-FB945CB49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4" name="Line 44">
            <a:extLst>
              <a:ext uri="{FF2B5EF4-FFF2-40B4-BE49-F238E27FC236}">
                <a16:creationId xmlns:a16="http://schemas.microsoft.com/office/drawing/2014/main" id="{ADB82553-33AA-9E8E-0EF2-D7F1AAA4947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5" name="Line 45">
            <a:extLst>
              <a:ext uri="{FF2B5EF4-FFF2-40B4-BE49-F238E27FC236}">
                <a16:creationId xmlns:a16="http://schemas.microsoft.com/office/drawing/2014/main" id="{61774464-68CE-4753-254D-A70133541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6" name="Line 46">
            <a:extLst>
              <a:ext uri="{FF2B5EF4-FFF2-40B4-BE49-F238E27FC236}">
                <a16:creationId xmlns:a16="http://schemas.microsoft.com/office/drawing/2014/main" id="{8AD27C50-C146-FDF6-8C9F-333F5B6597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7" name="Line 47">
            <a:extLst>
              <a:ext uri="{FF2B5EF4-FFF2-40B4-BE49-F238E27FC236}">
                <a16:creationId xmlns:a16="http://schemas.microsoft.com/office/drawing/2014/main" id="{BD05EAA5-9FBE-E6CE-299A-04F7678B3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8" name="Line 48">
            <a:extLst>
              <a:ext uri="{FF2B5EF4-FFF2-40B4-BE49-F238E27FC236}">
                <a16:creationId xmlns:a16="http://schemas.microsoft.com/office/drawing/2014/main" id="{4306FDB5-EFF2-2CCA-F389-D9213E2953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9" name="Line 49">
            <a:extLst>
              <a:ext uri="{FF2B5EF4-FFF2-40B4-BE49-F238E27FC236}">
                <a16:creationId xmlns:a16="http://schemas.microsoft.com/office/drawing/2014/main" id="{03BA6D2F-4C88-0C81-13DC-032E33A175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0" name="Line 51">
            <a:extLst>
              <a:ext uri="{FF2B5EF4-FFF2-40B4-BE49-F238E27FC236}">
                <a16:creationId xmlns:a16="http://schemas.microsoft.com/office/drawing/2014/main" id="{20C86EBB-49BA-4BC9-3F41-562B94E68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3515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1" name="Line 52">
            <a:extLst>
              <a:ext uri="{FF2B5EF4-FFF2-40B4-BE49-F238E27FC236}">
                <a16:creationId xmlns:a16="http://schemas.microsoft.com/office/drawing/2014/main" id="{7EB27957-73BF-5DAF-033A-48322E9D4D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659563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2" name="Line 53">
            <a:extLst>
              <a:ext uri="{FF2B5EF4-FFF2-40B4-BE49-F238E27FC236}">
                <a16:creationId xmlns:a16="http://schemas.microsoft.com/office/drawing/2014/main" id="{D11F0F3C-4FFF-13D5-35C7-26557DA071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122488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3" name="Line 54">
            <a:extLst>
              <a:ext uri="{FF2B5EF4-FFF2-40B4-BE49-F238E27FC236}">
                <a16:creationId xmlns:a16="http://schemas.microsoft.com/office/drawing/2014/main" id="{575A6265-8946-6C21-1DCF-07A218D24C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122488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4" name="Line 55">
            <a:extLst>
              <a:ext uri="{FF2B5EF4-FFF2-40B4-BE49-F238E27FC236}">
                <a16:creationId xmlns:a16="http://schemas.microsoft.com/office/drawing/2014/main" id="{4BCA7F6F-F871-54E0-AB29-A956B60813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8285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5" name="Line 56">
            <a:extLst>
              <a:ext uri="{FF2B5EF4-FFF2-40B4-BE49-F238E27FC236}">
                <a16:creationId xmlns:a16="http://schemas.microsoft.com/office/drawing/2014/main" id="{BE3AA37F-8546-22AD-4120-ECD6D38AF2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7717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6" name="Line 57">
            <a:extLst>
              <a:ext uri="{FF2B5EF4-FFF2-40B4-BE49-F238E27FC236}">
                <a16:creationId xmlns:a16="http://schemas.microsoft.com/office/drawing/2014/main" id="{C14B770B-3B8D-52DC-BFAB-5108FD28D2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130550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7" name="Line 58">
            <a:extLst>
              <a:ext uri="{FF2B5EF4-FFF2-40B4-BE49-F238E27FC236}">
                <a16:creationId xmlns:a16="http://schemas.microsoft.com/office/drawing/2014/main" id="{8AB84276-33FB-A00A-C271-933D4703A9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8" name="Line 59">
            <a:extLst>
              <a:ext uri="{FF2B5EF4-FFF2-40B4-BE49-F238E27FC236}">
                <a16:creationId xmlns:a16="http://schemas.microsoft.com/office/drawing/2014/main" id="{58DCB6F1-AB73-0A27-9E43-3499E22F0E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779838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9" name="Line 60">
            <a:extLst>
              <a:ext uri="{FF2B5EF4-FFF2-40B4-BE49-F238E27FC236}">
                <a16:creationId xmlns:a16="http://schemas.microsoft.com/office/drawing/2014/main" id="{AFD59E8E-DB6F-23CF-0377-CCF4D85976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067175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0" name="Line 61">
            <a:extLst>
              <a:ext uri="{FF2B5EF4-FFF2-40B4-BE49-F238E27FC236}">
                <a16:creationId xmlns:a16="http://schemas.microsoft.com/office/drawing/2014/main" id="{7B11BA41-6D12-0895-24F8-60CAC6F6C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771775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1" name="Line 62">
            <a:extLst>
              <a:ext uri="{FF2B5EF4-FFF2-40B4-BE49-F238E27FC236}">
                <a16:creationId xmlns:a16="http://schemas.microsoft.com/office/drawing/2014/main" id="{81F1EBEB-87F2-EFB9-E61A-ADCADB02A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2" name="Line 63">
            <a:extLst>
              <a:ext uri="{FF2B5EF4-FFF2-40B4-BE49-F238E27FC236}">
                <a16:creationId xmlns:a16="http://schemas.microsoft.com/office/drawing/2014/main" id="{86C754EC-1AA7-10AB-DAE9-DD5DDA3654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067175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3" name="Line 64">
            <a:extLst>
              <a:ext uri="{FF2B5EF4-FFF2-40B4-BE49-F238E27FC236}">
                <a16:creationId xmlns:a16="http://schemas.microsoft.com/office/drawing/2014/main" id="{E24ADF10-9861-4E3C-82BE-629339ADCE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7148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4" name="Line 65">
            <a:extLst>
              <a:ext uri="{FF2B5EF4-FFF2-40B4-BE49-F238E27FC236}">
                <a16:creationId xmlns:a16="http://schemas.microsoft.com/office/drawing/2014/main" id="{2C5D86C9-9B61-FFD8-B709-6DE390C67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5364163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5" name="Line 66">
            <a:extLst>
              <a:ext uri="{FF2B5EF4-FFF2-40B4-BE49-F238E27FC236}">
                <a16:creationId xmlns:a16="http://schemas.microsoft.com/office/drawing/2014/main" id="{788518AC-CFA5-94AF-C02F-149884437D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0118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6" name="Rectangle 67">
            <a:extLst>
              <a:ext uri="{FF2B5EF4-FFF2-40B4-BE49-F238E27FC236}">
                <a16:creationId xmlns:a16="http://schemas.microsoft.com/office/drawing/2014/main" id="{E45DBFD1-46F8-F961-0EE1-98653B286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07" name="Rectangle 68">
            <a:extLst>
              <a:ext uri="{FF2B5EF4-FFF2-40B4-BE49-F238E27FC236}">
                <a16:creationId xmlns:a16="http://schemas.microsoft.com/office/drawing/2014/main" id="{3EDE214E-E572-7946-14AA-FEC094A0D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08" name="Rectangle 69">
            <a:extLst>
              <a:ext uri="{FF2B5EF4-FFF2-40B4-BE49-F238E27FC236}">
                <a16:creationId xmlns:a16="http://schemas.microsoft.com/office/drawing/2014/main" id="{20F15B82-8871-EA2B-B9A2-FACC4B670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09" name="Rectangle 70">
            <a:extLst>
              <a:ext uri="{FF2B5EF4-FFF2-40B4-BE49-F238E27FC236}">
                <a16:creationId xmlns:a16="http://schemas.microsoft.com/office/drawing/2014/main" id="{5898212A-65E8-9343-6155-0692D0F48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0" name="Rectangle 71">
            <a:extLst>
              <a:ext uri="{FF2B5EF4-FFF2-40B4-BE49-F238E27FC236}">
                <a16:creationId xmlns:a16="http://schemas.microsoft.com/office/drawing/2014/main" id="{E44305FC-A86C-D291-F9F9-CD555815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1" name="Rectangle 72">
            <a:extLst>
              <a:ext uri="{FF2B5EF4-FFF2-40B4-BE49-F238E27FC236}">
                <a16:creationId xmlns:a16="http://schemas.microsoft.com/office/drawing/2014/main" id="{67A16B36-FC18-8DB5-2F77-E71A79EDD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2" name="Rectangle 73">
            <a:extLst>
              <a:ext uri="{FF2B5EF4-FFF2-40B4-BE49-F238E27FC236}">
                <a16:creationId xmlns:a16="http://schemas.microsoft.com/office/drawing/2014/main" id="{62C0D422-EC94-63F2-EA2E-B31F9E630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3" name="Rectangle 74">
            <a:extLst>
              <a:ext uri="{FF2B5EF4-FFF2-40B4-BE49-F238E27FC236}">
                <a16:creationId xmlns:a16="http://schemas.microsoft.com/office/drawing/2014/main" id="{6B11448E-691C-1DFD-3E0D-E109EDE82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4" name="Line 75">
            <a:extLst>
              <a:ext uri="{FF2B5EF4-FFF2-40B4-BE49-F238E27FC236}">
                <a16:creationId xmlns:a16="http://schemas.microsoft.com/office/drawing/2014/main" id="{331DC1C8-A7E8-1E56-6E96-4B87AC72A0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5" name="Line 76">
            <a:extLst>
              <a:ext uri="{FF2B5EF4-FFF2-40B4-BE49-F238E27FC236}">
                <a16:creationId xmlns:a16="http://schemas.microsoft.com/office/drawing/2014/main" id="{6D05CB16-82B6-99DA-23A0-4ABF2F945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6" name="Line 77">
            <a:extLst>
              <a:ext uri="{FF2B5EF4-FFF2-40B4-BE49-F238E27FC236}">
                <a16:creationId xmlns:a16="http://schemas.microsoft.com/office/drawing/2014/main" id="{61165498-2F15-84E0-D1F3-321A31C143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7" name="Line 78">
            <a:extLst>
              <a:ext uri="{FF2B5EF4-FFF2-40B4-BE49-F238E27FC236}">
                <a16:creationId xmlns:a16="http://schemas.microsoft.com/office/drawing/2014/main" id="{B0DACBD2-121F-D5D2-3177-3B101381E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8" name="Line 79">
            <a:extLst>
              <a:ext uri="{FF2B5EF4-FFF2-40B4-BE49-F238E27FC236}">
                <a16:creationId xmlns:a16="http://schemas.microsoft.com/office/drawing/2014/main" id="{C1E1C4AE-3354-6ABE-AD57-93B843A3505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9" name="Line 80">
            <a:extLst>
              <a:ext uri="{FF2B5EF4-FFF2-40B4-BE49-F238E27FC236}">
                <a16:creationId xmlns:a16="http://schemas.microsoft.com/office/drawing/2014/main" id="{FFF31BE5-A636-79EC-D61F-F0265479E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0" name="Line 81">
            <a:extLst>
              <a:ext uri="{FF2B5EF4-FFF2-40B4-BE49-F238E27FC236}">
                <a16:creationId xmlns:a16="http://schemas.microsoft.com/office/drawing/2014/main" id="{6BD51766-2ED4-3A7D-4452-E138EE933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1" name="Line 82">
            <a:extLst>
              <a:ext uri="{FF2B5EF4-FFF2-40B4-BE49-F238E27FC236}">
                <a16:creationId xmlns:a16="http://schemas.microsoft.com/office/drawing/2014/main" id="{6ACE6BA2-722C-2B35-3941-31BB5EF7E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2" name="Line 83">
            <a:extLst>
              <a:ext uri="{FF2B5EF4-FFF2-40B4-BE49-F238E27FC236}">
                <a16:creationId xmlns:a16="http://schemas.microsoft.com/office/drawing/2014/main" id="{45958F17-ABA6-C56B-E0E2-FDD5097AFC9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3" name="Line 84">
            <a:extLst>
              <a:ext uri="{FF2B5EF4-FFF2-40B4-BE49-F238E27FC236}">
                <a16:creationId xmlns:a16="http://schemas.microsoft.com/office/drawing/2014/main" id="{EEC0F224-ABF4-690E-0DE3-E804F4692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4" name="Line 85">
            <a:extLst>
              <a:ext uri="{FF2B5EF4-FFF2-40B4-BE49-F238E27FC236}">
                <a16:creationId xmlns:a16="http://schemas.microsoft.com/office/drawing/2014/main" id="{C6C823E8-1849-1371-BD29-29D8F957D3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5" name="Line 86">
            <a:extLst>
              <a:ext uri="{FF2B5EF4-FFF2-40B4-BE49-F238E27FC236}">
                <a16:creationId xmlns:a16="http://schemas.microsoft.com/office/drawing/2014/main" id="{11D4FD09-1116-3013-C3C1-2D5B07B1BFF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6" name="Line 87">
            <a:extLst>
              <a:ext uri="{FF2B5EF4-FFF2-40B4-BE49-F238E27FC236}">
                <a16:creationId xmlns:a16="http://schemas.microsoft.com/office/drawing/2014/main" id="{FBF67920-C8E6-6466-98DA-56C01B9A8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7" name="Line 88">
            <a:extLst>
              <a:ext uri="{FF2B5EF4-FFF2-40B4-BE49-F238E27FC236}">
                <a16:creationId xmlns:a16="http://schemas.microsoft.com/office/drawing/2014/main" id="{6ECE29E8-4D03-FDC7-81C4-AD83CAFD3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8" name="Line 89">
            <a:extLst>
              <a:ext uri="{FF2B5EF4-FFF2-40B4-BE49-F238E27FC236}">
                <a16:creationId xmlns:a16="http://schemas.microsoft.com/office/drawing/2014/main" id="{F794F2ED-E832-8CC3-570D-16AE34AD145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9" name="Line 90">
            <a:extLst>
              <a:ext uri="{FF2B5EF4-FFF2-40B4-BE49-F238E27FC236}">
                <a16:creationId xmlns:a16="http://schemas.microsoft.com/office/drawing/2014/main" id="{2D830DC5-2E5C-37F4-56B1-7982B762505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0" name="Line 91">
            <a:extLst>
              <a:ext uri="{FF2B5EF4-FFF2-40B4-BE49-F238E27FC236}">
                <a16:creationId xmlns:a16="http://schemas.microsoft.com/office/drawing/2014/main" id="{96B6F718-CF5F-94FC-9F8E-5EC0ECEFD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1" name="Line 92">
            <a:extLst>
              <a:ext uri="{FF2B5EF4-FFF2-40B4-BE49-F238E27FC236}">
                <a16:creationId xmlns:a16="http://schemas.microsoft.com/office/drawing/2014/main" id="{C769A7CC-C5CB-445D-056D-8196EBB7A07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2" name="Line 93">
            <a:extLst>
              <a:ext uri="{FF2B5EF4-FFF2-40B4-BE49-F238E27FC236}">
                <a16:creationId xmlns:a16="http://schemas.microsoft.com/office/drawing/2014/main" id="{4B5CB0CE-4D1D-F638-A3E0-64975B897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3" name="Line 94">
            <a:extLst>
              <a:ext uri="{FF2B5EF4-FFF2-40B4-BE49-F238E27FC236}">
                <a16:creationId xmlns:a16="http://schemas.microsoft.com/office/drawing/2014/main" id="{919C78FB-F561-B048-25DC-A7DD6E37B75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4" name="Line 95">
            <a:extLst>
              <a:ext uri="{FF2B5EF4-FFF2-40B4-BE49-F238E27FC236}">
                <a16:creationId xmlns:a16="http://schemas.microsoft.com/office/drawing/2014/main" id="{03FA2D0C-EB65-DB1B-2816-31D3FF9BC6F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5" name="Line 96">
            <a:extLst>
              <a:ext uri="{FF2B5EF4-FFF2-40B4-BE49-F238E27FC236}">
                <a16:creationId xmlns:a16="http://schemas.microsoft.com/office/drawing/2014/main" id="{2F69CDDC-4F1A-9FF3-9E73-A5F123367EB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6" name="Line 97">
            <a:extLst>
              <a:ext uri="{FF2B5EF4-FFF2-40B4-BE49-F238E27FC236}">
                <a16:creationId xmlns:a16="http://schemas.microsoft.com/office/drawing/2014/main" id="{AD87D6DA-23C5-5A24-88BA-998A665C2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7" name="Line 98">
            <a:extLst>
              <a:ext uri="{FF2B5EF4-FFF2-40B4-BE49-F238E27FC236}">
                <a16:creationId xmlns:a16="http://schemas.microsoft.com/office/drawing/2014/main" id="{DB842879-9898-F562-C7F2-55FD0E08D83B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8" name="Line 99">
            <a:extLst>
              <a:ext uri="{FF2B5EF4-FFF2-40B4-BE49-F238E27FC236}">
                <a16:creationId xmlns:a16="http://schemas.microsoft.com/office/drawing/2014/main" id="{A5F471A5-3745-014A-392E-6B8315FE54B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9" name="Line 100">
            <a:extLst>
              <a:ext uri="{FF2B5EF4-FFF2-40B4-BE49-F238E27FC236}">
                <a16:creationId xmlns:a16="http://schemas.microsoft.com/office/drawing/2014/main" id="{002259BC-8A2C-C36E-F6D4-992CF17EE13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0" name="Line 101">
            <a:extLst>
              <a:ext uri="{FF2B5EF4-FFF2-40B4-BE49-F238E27FC236}">
                <a16:creationId xmlns:a16="http://schemas.microsoft.com/office/drawing/2014/main" id="{DB1FBC26-7C88-F274-91C9-2BA60BD1A0C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1" name="Line 102">
            <a:extLst>
              <a:ext uri="{FF2B5EF4-FFF2-40B4-BE49-F238E27FC236}">
                <a16:creationId xmlns:a16="http://schemas.microsoft.com/office/drawing/2014/main" id="{A96B7D2B-E66C-1A2A-408B-8BB1248B3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2" name="Line 103">
            <a:extLst>
              <a:ext uri="{FF2B5EF4-FFF2-40B4-BE49-F238E27FC236}">
                <a16:creationId xmlns:a16="http://schemas.microsoft.com/office/drawing/2014/main" id="{E25E2E48-BD70-83DE-EE09-4A92D40BB438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3" name="Line 104">
            <a:extLst>
              <a:ext uri="{FF2B5EF4-FFF2-40B4-BE49-F238E27FC236}">
                <a16:creationId xmlns:a16="http://schemas.microsoft.com/office/drawing/2014/main" id="{8C5C0A7B-8AA3-4171-DCB4-82D66902C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4" name="Line 105">
            <a:extLst>
              <a:ext uri="{FF2B5EF4-FFF2-40B4-BE49-F238E27FC236}">
                <a16:creationId xmlns:a16="http://schemas.microsoft.com/office/drawing/2014/main" id="{96ED6918-263D-1424-54C3-FBED79706A9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5" name="Line 106">
            <a:extLst>
              <a:ext uri="{FF2B5EF4-FFF2-40B4-BE49-F238E27FC236}">
                <a16:creationId xmlns:a16="http://schemas.microsoft.com/office/drawing/2014/main" id="{B1573597-5788-899C-BC69-8B55B4DB180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6" name="Line 107">
            <a:extLst>
              <a:ext uri="{FF2B5EF4-FFF2-40B4-BE49-F238E27FC236}">
                <a16:creationId xmlns:a16="http://schemas.microsoft.com/office/drawing/2014/main" id="{E710C5AB-CF4C-58A1-567B-41F61140E1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7" name="Line 108">
            <a:extLst>
              <a:ext uri="{FF2B5EF4-FFF2-40B4-BE49-F238E27FC236}">
                <a16:creationId xmlns:a16="http://schemas.microsoft.com/office/drawing/2014/main" id="{00A9AC93-C50D-AEA5-B2F8-281A85F4A4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8" name="Line 109">
            <a:extLst>
              <a:ext uri="{FF2B5EF4-FFF2-40B4-BE49-F238E27FC236}">
                <a16:creationId xmlns:a16="http://schemas.microsoft.com/office/drawing/2014/main" id="{D522D1BF-5154-C087-7AA9-0CA2845156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9" name="Line 110">
            <a:extLst>
              <a:ext uri="{FF2B5EF4-FFF2-40B4-BE49-F238E27FC236}">
                <a16:creationId xmlns:a16="http://schemas.microsoft.com/office/drawing/2014/main" id="{DB882FFE-D18C-6ACC-4582-AD40AD611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0" name="Line 111">
            <a:extLst>
              <a:ext uri="{FF2B5EF4-FFF2-40B4-BE49-F238E27FC236}">
                <a16:creationId xmlns:a16="http://schemas.microsoft.com/office/drawing/2014/main" id="{865D5AB2-2F5F-B48C-258C-5BA876F1B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1" name="Line 112">
            <a:extLst>
              <a:ext uri="{FF2B5EF4-FFF2-40B4-BE49-F238E27FC236}">
                <a16:creationId xmlns:a16="http://schemas.microsoft.com/office/drawing/2014/main" id="{FEB3D467-C294-536A-E865-A9F6AFFB66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2" name="Line 113">
            <a:extLst>
              <a:ext uri="{FF2B5EF4-FFF2-40B4-BE49-F238E27FC236}">
                <a16:creationId xmlns:a16="http://schemas.microsoft.com/office/drawing/2014/main" id="{B58DFB58-2A62-D696-6629-60F1DEE78B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3" name="Line 114">
            <a:extLst>
              <a:ext uri="{FF2B5EF4-FFF2-40B4-BE49-F238E27FC236}">
                <a16:creationId xmlns:a16="http://schemas.microsoft.com/office/drawing/2014/main" id="{DFBE4475-5508-B45E-137E-376C41164A4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4" name="Line 115">
            <a:extLst>
              <a:ext uri="{FF2B5EF4-FFF2-40B4-BE49-F238E27FC236}">
                <a16:creationId xmlns:a16="http://schemas.microsoft.com/office/drawing/2014/main" id="{620B62BC-5E04-C84A-8751-CC18F1D13D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5" name="Line 116">
            <a:extLst>
              <a:ext uri="{FF2B5EF4-FFF2-40B4-BE49-F238E27FC236}">
                <a16:creationId xmlns:a16="http://schemas.microsoft.com/office/drawing/2014/main" id="{F1A8B39F-D7C6-F548-5910-A03B6997DF2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6" name="Line 117">
            <a:extLst>
              <a:ext uri="{FF2B5EF4-FFF2-40B4-BE49-F238E27FC236}">
                <a16:creationId xmlns:a16="http://schemas.microsoft.com/office/drawing/2014/main" id="{FEDBD844-0260-6579-0689-14FF48E496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7" name="Line 118">
            <a:extLst>
              <a:ext uri="{FF2B5EF4-FFF2-40B4-BE49-F238E27FC236}">
                <a16:creationId xmlns:a16="http://schemas.microsoft.com/office/drawing/2014/main" id="{72257BC5-3FA7-E9F0-EFCC-49E33CD5F9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8" name="Line 119">
            <a:extLst>
              <a:ext uri="{FF2B5EF4-FFF2-40B4-BE49-F238E27FC236}">
                <a16:creationId xmlns:a16="http://schemas.microsoft.com/office/drawing/2014/main" id="{7B6AD187-0F88-876C-021E-4ADA0BD20A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9" name="Line 120">
            <a:extLst>
              <a:ext uri="{FF2B5EF4-FFF2-40B4-BE49-F238E27FC236}">
                <a16:creationId xmlns:a16="http://schemas.microsoft.com/office/drawing/2014/main" id="{1CBB422C-36F7-1E14-2DC2-E108A3B96D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60" name="Line 121">
            <a:extLst>
              <a:ext uri="{FF2B5EF4-FFF2-40B4-BE49-F238E27FC236}">
                <a16:creationId xmlns:a16="http://schemas.microsoft.com/office/drawing/2014/main" id="{93919623-4296-0DEF-D44B-71631FE5E0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61" name="Line 122">
            <a:extLst>
              <a:ext uri="{FF2B5EF4-FFF2-40B4-BE49-F238E27FC236}">
                <a16:creationId xmlns:a16="http://schemas.microsoft.com/office/drawing/2014/main" id="{02494BD3-4FC4-A0FE-996A-15E4644E93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62" name="Rectangle 123">
            <a:extLst>
              <a:ext uri="{FF2B5EF4-FFF2-40B4-BE49-F238E27FC236}">
                <a16:creationId xmlns:a16="http://schemas.microsoft.com/office/drawing/2014/main" id="{47C8C7DF-DDCA-723E-3546-69D845FB8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3" name="Rectangle 124">
            <a:extLst>
              <a:ext uri="{FF2B5EF4-FFF2-40B4-BE49-F238E27FC236}">
                <a16:creationId xmlns:a16="http://schemas.microsoft.com/office/drawing/2014/main" id="{3E586EBF-CB8B-8274-C1B4-5B844FDC0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4" name="Rectangle 125">
            <a:extLst>
              <a:ext uri="{FF2B5EF4-FFF2-40B4-BE49-F238E27FC236}">
                <a16:creationId xmlns:a16="http://schemas.microsoft.com/office/drawing/2014/main" id="{6A82D07C-3726-93F5-D578-4731AC4A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5" name="Rectangle 126">
            <a:extLst>
              <a:ext uri="{FF2B5EF4-FFF2-40B4-BE49-F238E27FC236}">
                <a16:creationId xmlns:a16="http://schemas.microsoft.com/office/drawing/2014/main" id="{ECA0E0B2-AD45-06B3-4259-A5E331238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6" name="Rectangle 127">
            <a:extLst>
              <a:ext uri="{FF2B5EF4-FFF2-40B4-BE49-F238E27FC236}">
                <a16:creationId xmlns:a16="http://schemas.microsoft.com/office/drawing/2014/main" id="{53386A85-4B52-0A59-944B-2AF4FA9FA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7" name="Rectangle 128">
            <a:extLst>
              <a:ext uri="{FF2B5EF4-FFF2-40B4-BE49-F238E27FC236}">
                <a16:creationId xmlns:a16="http://schemas.microsoft.com/office/drawing/2014/main" id="{4899FB36-6D57-20C7-5E38-72B8BA6AF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8" name="Rectangle 129">
            <a:extLst>
              <a:ext uri="{FF2B5EF4-FFF2-40B4-BE49-F238E27FC236}">
                <a16:creationId xmlns:a16="http://schemas.microsoft.com/office/drawing/2014/main" id="{C27E8284-19A3-92AC-5FAC-A1E2BDCAE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9" name="Rectangle 130">
            <a:extLst>
              <a:ext uri="{FF2B5EF4-FFF2-40B4-BE49-F238E27FC236}">
                <a16:creationId xmlns:a16="http://schemas.microsoft.com/office/drawing/2014/main" id="{FE026B8F-4B37-CAC0-21AC-7DA17F01B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70" name="Line 131">
            <a:extLst>
              <a:ext uri="{FF2B5EF4-FFF2-40B4-BE49-F238E27FC236}">
                <a16:creationId xmlns:a16="http://schemas.microsoft.com/office/drawing/2014/main" id="{7BEF720D-D7A8-4E71-34C4-35B393EF7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1" name="Line 132">
            <a:extLst>
              <a:ext uri="{FF2B5EF4-FFF2-40B4-BE49-F238E27FC236}">
                <a16:creationId xmlns:a16="http://schemas.microsoft.com/office/drawing/2014/main" id="{1F8B4A6C-70A7-700E-5DDF-1A201348F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2" name="Line 133">
            <a:extLst>
              <a:ext uri="{FF2B5EF4-FFF2-40B4-BE49-F238E27FC236}">
                <a16:creationId xmlns:a16="http://schemas.microsoft.com/office/drawing/2014/main" id="{087221F2-579D-082E-1506-451D673EE18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3" name="Line 134">
            <a:extLst>
              <a:ext uri="{FF2B5EF4-FFF2-40B4-BE49-F238E27FC236}">
                <a16:creationId xmlns:a16="http://schemas.microsoft.com/office/drawing/2014/main" id="{745C0CEB-329B-B2A3-36E4-4EB58408B0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4" name="Line 135">
            <a:extLst>
              <a:ext uri="{FF2B5EF4-FFF2-40B4-BE49-F238E27FC236}">
                <a16:creationId xmlns:a16="http://schemas.microsoft.com/office/drawing/2014/main" id="{3AB656B3-B489-8735-9CC8-0649496DAD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5" name="Line 136">
            <a:extLst>
              <a:ext uri="{FF2B5EF4-FFF2-40B4-BE49-F238E27FC236}">
                <a16:creationId xmlns:a16="http://schemas.microsoft.com/office/drawing/2014/main" id="{C1A10DFD-50C7-EEAB-208C-7ABEE13F10F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6" name="Line 137">
            <a:extLst>
              <a:ext uri="{FF2B5EF4-FFF2-40B4-BE49-F238E27FC236}">
                <a16:creationId xmlns:a16="http://schemas.microsoft.com/office/drawing/2014/main" id="{7F815798-4267-22B4-9786-E24D8DAB7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7" name="Line 138">
            <a:extLst>
              <a:ext uri="{FF2B5EF4-FFF2-40B4-BE49-F238E27FC236}">
                <a16:creationId xmlns:a16="http://schemas.microsoft.com/office/drawing/2014/main" id="{25D958DB-8429-9215-451C-594BE122EB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8" name="Line 139">
            <a:extLst>
              <a:ext uri="{FF2B5EF4-FFF2-40B4-BE49-F238E27FC236}">
                <a16:creationId xmlns:a16="http://schemas.microsoft.com/office/drawing/2014/main" id="{2C6EC941-4A7A-A245-FD75-BB7C228318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9" name="Line 140">
            <a:extLst>
              <a:ext uri="{FF2B5EF4-FFF2-40B4-BE49-F238E27FC236}">
                <a16:creationId xmlns:a16="http://schemas.microsoft.com/office/drawing/2014/main" id="{F5A6EBDC-D6CB-8753-1A98-9EFF55D616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0" name="Line 141">
            <a:extLst>
              <a:ext uri="{FF2B5EF4-FFF2-40B4-BE49-F238E27FC236}">
                <a16:creationId xmlns:a16="http://schemas.microsoft.com/office/drawing/2014/main" id="{C746E8DA-2441-108D-F261-C96375A8ED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1" name="Line 142">
            <a:extLst>
              <a:ext uri="{FF2B5EF4-FFF2-40B4-BE49-F238E27FC236}">
                <a16:creationId xmlns:a16="http://schemas.microsoft.com/office/drawing/2014/main" id="{769760C6-C3D7-2AB6-A366-E139A3240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2" name="Line 143">
            <a:extLst>
              <a:ext uri="{FF2B5EF4-FFF2-40B4-BE49-F238E27FC236}">
                <a16:creationId xmlns:a16="http://schemas.microsoft.com/office/drawing/2014/main" id="{F59C85C9-3AC6-CCDB-55ED-4689E2B110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3" name="Line 144">
            <a:extLst>
              <a:ext uri="{FF2B5EF4-FFF2-40B4-BE49-F238E27FC236}">
                <a16:creationId xmlns:a16="http://schemas.microsoft.com/office/drawing/2014/main" id="{5CBFCB6F-CF70-C4DB-E126-081866E1FF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4" name="Line 145">
            <a:extLst>
              <a:ext uri="{FF2B5EF4-FFF2-40B4-BE49-F238E27FC236}">
                <a16:creationId xmlns:a16="http://schemas.microsoft.com/office/drawing/2014/main" id="{2AE76EE9-FB1F-9092-9BD3-50D319A48D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5" name="Line 146">
            <a:extLst>
              <a:ext uri="{FF2B5EF4-FFF2-40B4-BE49-F238E27FC236}">
                <a16:creationId xmlns:a16="http://schemas.microsoft.com/office/drawing/2014/main" id="{A63E8422-27E3-8F13-3718-8EBD453E55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6" name="Line 147">
            <a:extLst>
              <a:ext uri="{FF2B5EF4-FFF2-40B4-BE49-F238E27FC236}">
                <a16:creationId xmlns:a16="http://schemas.microsoft.com/office/drawing/2014/main" id="{07BA1944-0533-1B0C-C1DB-72E31FA9E0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7" name="Line 148">
            <a:extLst>
              <a:ext uri="{FF2B5EF4-FFF2-40B4-BE49-F238E27FC236}">
                <a16:creationId xmlns:a16="http://schemas.microsoft.com/office/drawing/2014/main" id="{626D06CF-4232-25C2-67BF-1CF970A71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8" name="Line 149">
            <a:extLst>
              <a:ext uri="{FF2B5EF4-FFF2-40B4-BE49-F238E27FC236}">
                <a16:creationId xmlns:a16="http://schemas.microsoft.com/office/drawing/2014/main" id="{FC17C7C5-2504-92D7-999E-A97EB27D5A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9" name="Line 150">
            <a:extLst>
              <a:ext uri="{FF2B5EF4-FFF2-40B4-BE49-F238E27FC236}">
                <a16:creationId xmlns:a16="http://schemas.microsoft.com/office/drawing/2014/main" id="{85F516AD-B01F-6F7D-2DFC-42F553979B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0" name="Line 151">
            <a:extLst>
              <a:ext uri="{FF2B5EF4-FFF2-40B4-BE49-F238E27FC236}">
                <a16:creationId xmlns:a16="http://schemas.microsoft.com/office/drawing/2014/main" id="{53C5B81A-4A2D-EE43-D138-DFDF1EEB9C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1" name="Line 152">
            <a:extLst>
              <a:ext uri="{FF2B5EF4-FFF2-40B4-BE49-F238E27FC236}">
                <a16:creationId xmlns:a16="http://schemas.microsoft.com/office/drawing/2014/main" id="{930C8A18-C92F-F807-CB91-85658E70F2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2" name="Line 153">
            <a:extLst>
              <a:ext uri="{FF2B5EF4-FFF2-40B4-BE49-F238E27FC236}">
                <a16:creationId xmlns:a16="http://schemas.microsoft.com/office/drawing/2014/main" id="{6919AA5D-96C5-E6E2-28DF-47D3754B89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3" name="Line 154">
            <a:extLst>
              <a:ext uri="{FF2B5EF4-FFF2-40B4-BE49-F238E27FC236}">
                <a16:creationId xmlns:a16="http://schemas.microsoft.com/office/drawing/2014/main" id="{6E9A0509-3B96-C12E-9DAC-D91629C75A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4" name="Line 155">
            <a:extLst>
              <a:ext uri="{FF2B5EF4-FFF2-40B4-BE49-F238E27FC236}">
                <a16:creationId xmlns:a16="http://schemas.microsoft.com/office/drawing/2014/main" id="{DF9775DE-0279-545E-D467-3842B3B76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5" name="Line 156">
            <a:extLst>
              <a:ext uri="{FF2B5EF4-FFF2-40B4-BE49-F238E27FC236}">
                <a16:creationId xmlns:a16="http://schemas.microsoft.com/office/drawing/2014/main" id="{AE602DDF-AAD8-290C-5185-1A0415D893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6" name="Line 157">
            <a:extLst>
              <a:ext uri="{FF2B5EF4-FFF2-40B4-BE49-F238E27FC236}">
                <a16:creationId xmlns:a16="http://schemas.microsoft.com/office/drawing/2014/main" id="{F5A6C735-8462-543A-1703-16BAA6407A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7" name="Line 158">
            <a:extLst>
              <a:ext uri="{FF2B5EF4-FFF2-40B4-BE49-F238E27FC236}">
                <a16:creationId xmlns:a16="http://schemas.microsoft.com/office/drawing/2014/main" id="{DE3FD068-7752-BE5C-CDCA-7A36FD02B2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8" name="Line 159">
            <a:extLst>
              <a:ext uri="{FF2B5EF4-FFF2-40B4-BE49-F238E27FC236}">
                <a16:creationId xmlns:a16="http://schemas.microsoft.com/office/drawing/2014/main" id="{E3303493-20DA-E0BF-1539-5A6F05B23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9" name="Line 160">
            <a:extLst>
              <a:ext uri="{FF2B5EF4-FFF2-40B4-BE49-F238E27FC236}">
                <a16:creationId xmlns:a16="http://schemas.microsoft.com/office/drawing/2014/main" id="{D86B5E4B-F0F3-BEBB-D679-AB01895BE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0" name="Line 161">
            <a:extLst>
              <a:ext uri="{FF2B5EF4-FFF2-40B4-BE49-F238E27FC236}">
                <a16:creationId xmlns:a16="http://schemas.microsoft.com/office/drawing/2014/main" id="{4F341C24-4C4A-3106-BE5A-06B4D10F0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1" name="Line 162">
            <a:extLst>
              <a:ext uri="{FF2B5EF4-FFF2-40B4-BE49-F238E27FC236}">
                <a16:creationId xmlns:a16="http://schemas.microsoft.com/office/drawing/2014/main" id="{68FFC339-B308-6BFE-2A95-26B1BF8AE0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2" name="Rectangle 163">
            <a:extLst>
              <a:ext uri="{FF2B5EF4-FFF2-40B4-BE49-F238E27FC236}">
                <a16:creationId xmlns:a16="http://schemas.microsoft.com/office/drawing/2014/main" id="{5E2C66F2-3194-B6E8-EBDE-A5C9C28A7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3" name="Rectangle 164">
            <a:extLst>
              <a:ext uri="{FF2B5EF4-FFF2-40B4-BE49-F238E27FC236}">
                <a16:creationId xmlns:a16="http://schemas.microsoft.com/office/drawing/2014/main" id="{70DC9EBD-48C7-3F3F-EABA-314E38BA0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4" name="Rectangle 165">
            <a:extLst>
              <a:ext uri="{FF2B5EF4-FFF2-40B4-BE49-F238E27FC236}">
                <a16:creationId xmlns:a16="http://schemas.microsoft.com/office/drawing/2014/main" id="{3FDBA060-9F3D-C4E7-B9AC-C48CC59B5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5" name="Rectangle 166">
            <a:extLst>
              <a:ext uri="{FF2B5EF4-FFF2-40B4-BE49-F238E27FC236}">
                <a16:creationId xmlns:a16="http://schemas.microsoft.com/office/drawing/2014/main" id="{D8540714-75DE-10E2-52E4-084466A3F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6" name="Rectangle 167">
            <a:extLst>
              <a:ext uri="{FF2B5EF4-FFF2-40B4-BE49-F238E27FC236}">
                <a16:creationId xmlns:a16="http://schemas.microsoft.com/office/drawing/2014/main" id="{E90103F8-927A-7419-72A3-4A52B4EB9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7" name="Rectangle 168">
            <a:extLst>
              <a:ext uri="{FF2B5EF4-FFF2-40B4-BE49-F238E27FC236}">
                <a16:creationId xmlns:a16="http://schemas.microsoft.com/office/drawing/2014/main" id="{E56FFA63-EA1A-2148-7B38-E5195E5EC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8" name="Rectangle 169">
            <a:extLst>
              <a:ext uri="{FF2B5EF4-FFF2-40B4-BE49-F238E27FC236}">
                <a16:creationId xmlns:a16="http://schemas.microsoft.com/office/drawing/2014/main" id="{4EE4F85D-BC53-FEBC-AE75-6BF4E2518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9" name="Rectangle 170">
            <a:extLst>
              <a:ext uri="{FF2B5EF4-FFF2-40B4-BE49-F238E27FC236}">
                <a16:creationId xmlns:a16="http://schemas.microsoft.com/office/drawing/2014/main" id="{E00A54F1-7648-9738-09E0-2ABAB70B2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10" name="Line 171">
            <a:extLst>
              <a:ext uri="{FF2B5EF4-FFF2-40B4-BE49-F238E27FC236}">
                <a16:creationId xmlns:a16="http://schemas.microsoft.com/office/drawing/2014/main" id="{3FCD77DD-36EC-F3D9-AB43-252A5293F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1" name="Line 172">
            <a:extLst>
              <a:ext uri="{FF2B5EF4-FFF2-40B4-BE49-F238E27FC236}">
                <a16:creationId xmlns:a16="http://schemas.microsoft.com/office/drawing/2014/main" id="{23D6CFA5-F74C-09A1-BFFC-F4796B38920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2" name="Line 173">
            <a:extLst>
              <a:ext uri="{FF2B5EF4-FFF2-40B4-BE49-F238E27FC236}">
                <a16:creationId xmlns:a16="http://schemas.microsoft.com/office/drawing/2014/main" id="{F4582A4B-04ED-435C-CA5B-5A4CFFA0ABB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3" name="Line 174">
            <a:extLst>
              <a:ext uri="{FF2B5EF4-FFF2-40B4-BE49-F238E27FC236}">
                <a16:creationId xmlns:a16="http://schemas.microsoft.com/office/drawing/2014/main" id="{CFAAD372-3A99-5FC4-A24A-FAB3C53D6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4" name="Line 175">
            <a:extLst>
              <a:ext uri="{FF2B5EF4-FFF2-40B4-BE49-F238E27FC236}">
                <a16:creationId xmlns:a16="http://schemas.microsoft.com/office/drawing/2014/main" id="{9F8E47F4-E7C4-4B16-60B1-3B0432685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5" name="Line 176">
            <a:extLst>
              <a:ext uri="{FF2B5EF4-FFF2-40B4-BE49-F238E27FC236}">
                <a16:creationId xmlns:a16="http://schemas.microsoft.com/office/drawing/2014/main" id="{2606211C-0D7C-9A27-2415-A975124B4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6" name="Line 177">
            <a:extLst>
              <a:ext uri="{FF2B5EF4-FFF2-40B4-BE49-F238E27FC236}">
                <a16:creationId xmlns:a16="http://schemas.microsoft.com/office/drawing/2014/main" id="{299C8B9E-98A4-756E-E098-2963E54E4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7" name="Line 178">
            <a:extLst>
              <a:ext uri="{FF2B5EF4-FFF2-40B4-BE49-F238E27FC236}">
                <a16:creationId xmlns:a16="http://schemas.microsoft.com/office/drawing/2014/main" id="{5E5FC275-2EA3-6D2A-ED59-D74884B1CD4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8" name="Line 179">
            <a:extLst>
              <a:ext uri="{FF2B5EF4-FFF2-40B4-BE49-F238E27FC236}">
                <a16:creationId xmlns:a16="http://schemas.microsoft.com/office/drawing/2014/main" id="{2C00E6B7-B6FC-CAA6-44F8-C10EBBD01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9" name="Line 180">
            <a:extLst>
              <a:ext uri="{FF2B5EF4-FFF2-40B4-BE49-F238E27FC236}">
                <a16:creationId xmlns:a16="http://schemas.microsoft.com/office/drawing/2014/main" id="{ED6EAA34-F588-8044-0517-597690BDFB4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0" name="Line 181">
            <a:extLst>
              <a:ext uri="{FF2B5EF4-FFF2-40B4-BE49-F238E27FC236}">
                <a16:creationId xmlns:a16="http://schemas.microsoft.com/office/drawing/2014/main" id="{8232BA49-E169-7300-01EB-526CCA2877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1" name="Line 182">
            <a:extLst>
              <a:ext uri="{FF2B5EF4-FFF2-40B4-BE49-F238E27FC236}">
                <a16:creationId xmlns:a16="http://schemas.microsoft.com/office/drawing/2014/main" id="{0B02C980-8968-D773-E8C3-14E81C246C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2" name="Line 183">
            <a:extLst>
              <a:ext uri="{FF2B5EF4-FFF2-40B4-BE49-F238E27FC236}">
                <a16:creationId xmlns:a16="http://schemas.microsoft.com/office/drawing/2014/main" id="{5CF436C0-D803-A313-7857-F83E03AE4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3" name="Line 184">
            <a:extLst>
              <a:ext uri="{FF2B5EF4-FFF2-40B4-BE49-F238E27FC236}">
                <a16:creationId xmlns:a16="http://schemas.microsoft.com/office/drawing/2014/main" id="{047CC25C-A2B6-7456-A904-C437DAF01D2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4" name="Line 185">
            <a:extLst>
              <a:ext uri="{FF2B5EF4-FFF2-40B4-BE49-F238E27FC236}">
                <a16:creationId xmlns:a16="http://schemas.microsoft.com/office/drawing/2014/main" id="{D0C87F09-954E-85F3-95FB-D59FBC1D7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5" name="Line 186">
            <a:extLst>
              <a:ext uri="{FF2B5EF4-FFF2-40B4-BE49-F238E27FC236}">
                <a16:creationId xmlns:a16="http://schemas.microsoft.com/office/drawing/2014/main" id="{F0F25667-0DBA-C6C9-EEBF-4832D8AC029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6" name="Line 187">
            <a:extLst>
              <a:ext uri="{FF2B5EF4-FFF2-40B4-BE49-F238E27FC236}">
                <a16:creationId xmlns:a16="http://schemas.microsoft.com/office/drawing/2014/main" id="{942C52EF-FC5B-F481-3C17-D8485E5F20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7" name="Line 188">
            <a:extLst>
              <a:ext uri="{FF2B5EF4-FFF2-40B4-BE49-F238E27FC236}">
                <a16:creationId xmlns:a16="http://schemas.microsoft.com/office/drawing/2014/main" id="{8AF7AB1C-5118-2D78-918A-3987CDC2A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8" name="Line 189">
            <a:extLst>
              <a:ext uri="{FF2B5EF4-FFF2-40B4-BE49-F238E27FC236}">
                <a16:creationId xmlns:a16="http://schemas.microsoft.com/office/drawing/2014/main" id="{61FEE800-1C61-C07B-0048-953A5D11AB2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9" name="Line 190">
            <a:extLst>
              <a:ext uri="{FF2B5EF4-FFF2-40B4-BE49-F238E27FC236}">
                <a16:creationId xmlns:a16="http://schemas.microsoft.com/office/drawing/2014/main" id="{DD40D630-5045-B1DD-C888-8DA13BC575C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0" name="Line 191">
            <a:extLst>
              <a:ext uri="{FF2B5EF4-FFF2-40B4-BE49-F238E27FC236}">
                <a16:creationId xmlns:a16="http://schemas.microsoft.com/office/drawing/2014/main" id="{4E1E58C4-FEE8-8B8B-9F0B-805A5BC26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1" name="Line 192">
            <a:extLst>
              <a:ext uri="{FF2B5EF4-FFF2-40B4-BE49-F238E27FC236}">
                <a16:creationId xmlns:a16="http://schemas.microsoft.com/office/drawing/2014/main" id="{7AEDD1BA-24AD-33E3-3FD0-64ED6F7B5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2" name="Line 193">
            <a:extLst>
              <a:ext uri="{FF2B5EF4-FFF2-40B4-BE49-F238E27FC236}">
                <a16:creationId xmlns:a16="http://schemas.microsoft.com/office/drawing/2014/main" id="{90677009-E4FF-DE62-B475-4A8721B17F8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3" name="Line 194">
            <a:extLst>
              <a:ext uri="{FF2B5EF4-FFF2-40B4-BE49-F238E27FC236}">
                <a16:creationId xmlns:a16="http://schemas.microsoft.com/office/drawing/2014/main" id="{4C0C1257-990A-D17F-2FB2-135B2ED8B7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4" name="Line 195">
            <a:extLst>
              <a:ext uri="{FF2B5EF4-FFF2-40B4-BE49-F238E27FC236}">
                <a16:creationId xmlns:a16="http://schemas.microsoft.com/office/drawing/2014/main" id="{201D79F6-6F2B-B8E7-6BD5-5E7AD4908F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5" name="Line 196">
            <a:extLst>
              <a:ext uri="{FF2B5EF4-FFF2-40B4-BE49-F238E27FC236}">
                <a16:creationId xmlns:a16="http://schemas.microsoft.com/office/drawing/2014/main" id="{5F16116E-5863-8D60-1E74-6E3CC3693E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6" name="Line 197">
            <a:extLst>
              <a:ext uri="{FF2B5EF4-FFF2-40B4-BE49-F238E27FC236}">
                <a16:creationId xmlns:a16="http://schemas.microsoft.com/office/drawing/2014/main" id="{7A004C0F-1DC1-E8F6-31CC-583EB53CA7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7" name="Line 198">
            <a:extLst>
              <a:ext uri="{FF2B5EF4-FFF2-40B4-BE49-F238E27FC236}">
                <a16:creationId xmlns:a16="http://schemas.microsoft.com/office/drawing/2014/main" id="{10C301AF-72E0-1220-813F-E0C0F0F4B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8" name="Line 199">
            <a:extLst>
              <a:ext uri="{FF2B5EF4-FFF2-40B4-BE49-F238E27FC236}">
                <a16:creationId xmlns:a16="http://schemas.microsoft.com/office/drawing/2014/main" id="{B96E1C9B-15C5-4A70-81C2-3C8F5CCEDD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9" name="Line 200">
            <a:extLst>
              <a:ext uri="{FF2B5EF4-FFF2-40B4-BE49-F238E27FC236}">
                <a16:creationId xmlns:a16="http://schemas.microsoft.com/office/drawing/2014/main" id="{C8ABF446-3BA8-98B7-7CF4-DD72AEEA195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0" name="Line 201">
            <a:extLst>
              <a:ext uri="{FF2B5EF4-FFF2-40B4-BE49-F238E27FC236}">
                <a16:creationId xmlns:a16="http://schemas.microsoft.com/office/drawing/2014/main" id="{B8E670FA-6ABB-924A-F2E4-5C60FF426A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1" name="Line 202">
            <a:extLst>
              <a:ext uri="{FF2B5EF4-FFF2-40B4-BE49-F238E27FC236}">
                <a16:creationId xmlns:a16="http://schemas.microsoft.com/office/drawing/2014/main" id="{BD1ADE77-9DF2-F68F-9337-89E93FF83F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2" name="Line 203">
            <a:extLst>
              <a:ext uri="{FF2B5EF4-FFF2-40B4-BE49-F238E27FC236}">
                <a16:creationId xmlns:a16="http://schemas.microsoft.com/office/drawing/2014/main" id="{41A22159-96C9-5E54-8589-E09AC866E3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3" name="Line 204">
            <a:extLst>
              <a:ext uri="{FF2B5EF4-FFF2-40B4-BE49-F238E27FC236}">
                <a16:creationId xmlns:a16="http://schemas.microsoft.com/office/drawing/2014/main" id="{BEB1F1AB-8294-0E67-4D05-245ACB8E43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4" name="Line 205">
            <a:extLst>
              <a:ext uri="{FF2B5EF4-FFF2-40B4-BE49-F238E27FC236}">
                <a16:creationId xmlns:a16="http://schemas.microsoft.com/office/drawing/2014/main" id="{EC69555A-5F4D-FDF8-FF7C-41D37C4B0F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5" name="Line 206">
            <a:extLst>
              <a:ext uri="{FF2B5EF4-FFF2-40B4-BE49-F238E27FC236}">
                <a16:creationId xmlns:a16="http://schemas.microsoft.com/office/drawing/2014/main" id="{6E5639F4-DA2E-AEA1-C2FB-6682F8D5C9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6" name="Line 207">
            <a:extLst>
              <a:ext uri="{FF2B5EF4-FFF2-40B4-BE49-F238E27FC236}">
                <a16:creationId xmlns:a16="http://schemas.microsoft.com/office/drawing/2014/main" id="{F094C5B9-0541-1180-5145-4628F5F08D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7" name="Line 208">
            <a:extLst>
              <a:ext uri="{FF2B5EF4-FFF2-40B4-BE49-F238E27FC236}">
                <a16:creationId xmlns:a16="http://schemas.microsoft.com/office/drawing/2014/main" id="{A1E2D362-5B45-9871-3936-7E6171BD6D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8" name="Line 209">
            <a:extLst>
              <a:ext uri="{FF2B5EF4-FFF2-40B4-BE49-F238E27FC236}">
                <a16:creationId xmlns:a16="http://schemas.microsoft.com/office/drawing/2014/main" id="{A6131D96-100B-759A-C475-D7FE593039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9" name="Line 210">
            <a:extLst>
              <a:ext uri="{FF2B5EF4-FFF2-40B4-BE49-F238E27FC236}">
                <a16:creationId xmlns:a16="http://schemas.microsoft.com/office/drawing/2014/main" id="{0753DAB8-4DCC-C7AA-D709-873E68BE7C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0" name="Line 211">
            <a:extLst>
              <a:ext uri="{FF2B5EF4-FFF2-40B4-BE49-F238E27FC236}">
                <a16:creationId xmlns:a16="http://schemas.microsoft.com/office/drawing/2014/main" id="{87E07591-2315-896C-69C6-3AF51E7F3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1" name="Line 212">
            <a:extLst>
              <a:ext uri="{FF2B5EF4-FFF2-40B4-BE49-F238E27FC236}">
                <a16:creationId xmlns:a16="http://schemas.microsoft.com/office/drawing/2014/main" id="{C1E751E1-C30F-F851-A5B6-D4F90ACB6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2" name="Line 213">
            <a:extLst>
              <a:ext uri="{FF2B5EF4-FFF2-40B4-BE49-F238E27FC236}">
                <a16:creationId xmlns:a16="http://schemas.microsoft.com/office/drawing/2014/main" id="{13C75C98-E040-10F4-ED2D-3E0D96F591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3" name="Line 214">
            <a:extLst>
              <a:ext uri="{FF2B5EF4-FFF2-40B4-BE49-F238E27FC236}">
                <a16:creationId xmlns:a16="http://schemas.microsoft.com/office/drawing/2014/main" id="{9B046C36-99D3-0C23-F2A0-0A6590552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4" name="Line 215">
            <a:extLst>
              <a:ext uri="{FF2B5EF4-FFF2-40B4-BE49-F238E27FC236}">
                <a16:creationId xmlns:a16="http://schemas.microsoft.com/office/drawing/2014/main" id="{6F37D3DC-098F-5630-996F-62DEE3D85F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5" name="Line 216">
            <a:extLst>
              <a:ext uri="{FF2B5EF4-FFF2-40B4-BE49-F238E27FC236}">
                <a16:creationId xmlns:a16="http://schemas.microsoft.com/office/drawing/2014/main" id="{73F2BE0A-FC8D-4F52-060F-20FF165A2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6" name="Line 217">
            <a:extLst>
              <a:ext uri="{FF2B5EF4-FFF2-40B4-BE49-F238E27FC236}">
                <a16:creationId xmlns:a16="http://schemas.microsoft.com/office/drawing/2014/main" id="{3135318F-E0BC-74F3-33AB-2F9D71E4F8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7" name="Line 218">
            <a:extLst>
              <a:ext uri="{FF2B5EF4-FFF2-40B4-BE49-F238E27FC236}">
                <a16:creationId xmlns:a16="http://schemas.microsoft.com/office/drawing/2014/main" id="{9B5F1682-758E-D111-AD4F-024B4A5F01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8" name="Line 219">
            <a:extLst>
              <a:ext uri="{FF2B5EF4-FFF2-40B4-BE49-F238E27FC236}">
                <a16:creationId xmlns:a16="http://schemas.microsoft.com/office/drawing/2014/main" id="{038C06FD-F384-6658-D157-9CB08C56BB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9" name="Line 220">
            <a:extLst>
              <a:ext uri="{FF2B5EF4-FFF2-40B4-BE49-F238E27FC236}">
                <a16:creationId xmlns:a16="http://schemas.microsoft.com/office/drawing/2014/main" id="{A4C21A75-D061-DA2C-7DB1-B25496779E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0" name="Line 221">
            <a:extLst>
              <a:ext uri="{FF2B5EF4-FFF2-40B4-BE49-F238E27FC236}">
                <a16:creationId xmlns:a16="http://schemas.microsoft.com/office/drawing/2014/main" id="{73BEC30A-4F27-C34B-B547-2D979336E08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1" name="Line 222">
            <a:extLst>
              <a:ext uri="{FF2B5EF4-FFF2-40B4-BE49-F238E27FC236}">
                <a16:creationId xmlns:a16="http://schemas.microsoft.com/office/drawing/2014/main" id="{8770B3A2-C2D9-10D7-E1B6-1A6EE43E60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2" name="Line 223">
            <a:extLst>
              <a:ext uri="{FF2B5EF4-FFF2-40B4-BE49-F238E27FC236}">
                <a16:creationId xmlns:a16="http://schemas.microsoft.com/office/drawing/2014/main" id="{11A9F0FB-96CA-FB4C-9A26-5EF80E2B68F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3" name="Line 224">
            <a:extLst>
              <a:ext uri="{FF2B5EF4-FFF2-40B4-BE49-F238E27FC236}">
                <a16:creationId xmlns:a16="http://schemas.microsoft.com/office/drawing/2014/main" id="{259BB7D4-9786-10AF-6C58-885F12AB33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4" name="Line 225">
            <a:extLst>
              <a:ext uri="{FF2B5EF4-FFF2-40B4-BE49-F238E27FC236}">
                <a16:creationId xmlns:a16="http://schemas.microsoft.com/office/drawing/2014/main" id="{1FEBA4B9-F92C-CA9B-08AE-92EEB68126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5" name="Line 226">
            <a:extLst>
              <a:ext uri="{FF2B5EF4-FFF2-40B4-BE49-F238E27FC236}">
                <a16:creationId xmlns:a16="http://schemas.microsoft.com/office/drawing/2014/main" id="{9D91CAE6-E4F9-3FAE-F7F3-5FB1BA75A1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6" name="Line 227">
            <a:extLst>
              <a:ext uri="{FF2B5EF4-FFF2-40B4-BE49-F238E27FC236}">
                <a16:creationId xmlns:a16="http://schemas.microsoft.com/office/drawing/2014/main" id="{108B37F1-3F4A-B683-3517-1EA2E8B389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7" name="Line 228">
            <a:extLst>
              <a:ext uri="{FF2B5EF4-FFF2-40B4-BE49-F238E27FC236}">
                <a16:creationId xmlns:a16="http://schemas.microsoft.com/office/drawing/2014/main" id="{B4515A33-6FE5-83A9-8BE7-E50C9ADF6C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8" name="Line 229">
            <a:extLst>
              <a:ext uri="{FF2B5EF4-FFF2-40B4-BE49-F238E27FC236}">
                <a16:creationId xmlns:a16="http://schemas.microsoft.com/office/drawing/2014/main" id="{65D3ACDB-7874-EF03-CD8C-EE6089640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9" name="Line 230">
            <a:extLst>
              <a:ext uri="{FF2B5EF4-FFF2-40B4-BE49-F238E27FC236}">
                <a16:creationId xmlns:a16="http://schemas.microsoft.com/office/drawing/2014/main" id="{E3739FD4-3345-FD5C-9419-7BEBFB14C0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0" name="Line 231">
            <a:extLst>
              <a:ext uri="{FF2B5EF4-FFF2-40B4-BE49-F238E27FC236}">
                <a16:creationId xmlns:a16="http://schemas.microsoft.com/office/drawing/2014/main" id="{E61401EB-13D0-5860-E80F-F7E4715E4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1" name="Line 232">
            <a:extLst>
              <a:ext uri="{FF2B5EF4-FFF2-40B4-BE49-F238E27FC236}">
                <a16:creationId xmlns:a16="http://schemas.microsoft.com/office/drawing/2014/main" id="{4F4B73FC-CA6C-4E7E-E900-B5D2DD6FCA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2" name="Line 233">
            <a:extLst>
              <a:ext uri="{FF2B5EF4-FFF2-40B4-BE49-F238E27FC236}">
                <a16:creationId xmlns:a16="http://schemas.microsoft.com/office/drawing/2014/main" id="{2EC04CDB-3629-2969-65C2-01E04D82C4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3" name="Line 234">
            <a:extLst>
              <a:ext uri="{FF2B5EF4-FFF2-40B4-BE49-F238E27FC236}">
                <a16:creationId xmlns:a16="http://schemas.microsoft.com/office/drawing/2014/main" id="{4BFE461B-243B-7B98-9458-539F8DC8B8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4" name="Line 235">
            <a:extLst>
              <a:ext uri="{FF2B5EF4-FFF2-40B4-BE49-F238E27FC236}">
                <a16:creationId xmlns:a16="http://schemas.microsoft.com/office/drawing/2014/main" id="{A9875612-35E0-1130-0689-B3A4924B79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5" name="Line 236">
            <a:extLst>
              <a:ext uri="{FF2B5EF4-FFF2-40B4-BE49-F238E27FC236}">
                <a16:creationId xmlns:a16="http://schemas.microsoft.com/office/drawing/2014/main" id="{DC2B1BED-F30C-8C2D-068F-05F54E45F0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6" name="Line 237">
            <a:extLst>
              <a:ext uri="{FF2B5EF4-FFF2-40B4-BE49-F238E27FC236}">
                <a16:creationId xmlns:a16="http://schemas.microsoft.com/office/drawing/2014/main" id="{AB8BC6D7-8F43-1F57-0C25-0B9C67A12B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7" name="Line 238">
            <a:extLst>
              <a:ext uri="{FF2B5EF4-FFF2-40B4-BE49-F238E27FC236}">
                <a16:creationId xmlns:a16="http://schemas.microsoft.com/office/drawing/2014/main" id="{4A44AA9C-BF30-BFF5-6A48-5D43F3057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8" name="Line 239">
            <a:extLst>
              <a:ext uri="{FF2B5EF4-FFF2-40B4-BE49-F238E27FC236}">
                <a16:creationId xmlns:a16="http://schemas.microsoft.com/office/drawing/2014/main" id="{93D095F9-339A-C546-DC7E-3DF470F1BE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9" name="Line 240">
            <a:extLst>
              <a:ext uri="{FF2B5EF4-FFF2-40B4-BE49-F238E27FC236}">
                <a16:creationId xmlns:a16="http://schemas.microsoft.com/office/drawing/2014/main" id="{3FCA0020-146D-E810-C367-9A23235C53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0" name="Line 241">
            <a:extLst>
              <a:ext uri="{FF2B5EF4-FFF2-40B4-BE49-F238E27FC236}">
                <a16:creationId xmlns:a16="http://schemas.microsoft.com/office/drawing/2014/main" id="{2C999138-2B5C-99A0-FBE1-B3955A76E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1" name="Line 242">
            <a:extLst>
              <a:ext uri="{FF2B5EF4-FFF2-40B4-BE49-F238E27FC236}">
                <a16:creationId xmlns:a16="http://schemas.microsoft.com/office/drawing/2014/main" id="{D37DBFD3-7890-BA77-A910-E217D0BEE8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2" name="Line 243">
            <a:extLst>
              <a:ext uri="{FF2B5EF4-FFF2-40B4-BE49-F238E27FC236}">
                <a16:creationId xmlns:a16="http://schemas.microsoft.com/office/drawing/2014/main" id="{553330AB-E95C-6262-1D73-9CCDD041CA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3" name="Line 244">
            <a:extLst>
              <a:ext uri="{FF2B5EF4-FFF2-40B4-BE49-F238E27FC236}">
                <a16:creationId xmlns:a16="http://schemas.microsoft.com/office/drawing/2014/main" id="{A4953C2E-1CF3-EF84-27D1-7CEB3C6916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4" name="Line 245">
            <a:extLst>
              <a:ext uri="{FF2B5EF4-FFF2-40B4-BE49-F238E27FC236}">
                <a16:creationId xmlns:a16="http://schemas.microsoft.com/office/drawing/2014/main" id="{E695D827-C27C-6695-2748-0EA7F5D39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5" name="Line 246">
            <a:extLst>
              <a:ext uri="{FF2B5EF4-FFF2-40B4-BE49-F238E27FC236}">
                <a16:creationId xmlns:a16="http://schemas.microsoft.com/office/drawing/2014/main" id="{88052ED3-7BD5-21AE-F6AB-C7C3CB869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6" name="Line 247">
            <a:extLst>
              <a:ext uri="{FF2B5EF4-FFF2-40B4-BE49-F238E27FC236}">
                <a16:creationId xmlns:a16="http://schemas.microsoft.com/office/drawing/2014/main" id="{F0D2819A-C198-1DD2-8B26-64EDF9914D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7" name="Line 248">
            <a:extLst>
              <a:ext uri="{FF2B5EF4-FFF2-40B4-BE49-F238E27FC236}">
                <a16:creationId xmlns:a16="http://schemas.microsoft.com/office/drawing/2014/main" id="{09975E66-2FF9-6A53-02E1-353AFE35C2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8" name="Line 249">
            <a:extLst>
              <a:ext uri="{FF2B5EF4-FFF2-40B4-BE49-F238E27FC236}">
                <a16:creationId xmlns:a16="http://schemas.microsoft.com/office/drawing/2014/main" id="{6683C7C4-83EA-336C-0B25-732CDF45E5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9" name="Line 250">
            <a:extLst>
              <a:ext uri="{FF2B5EF4-FFF2-40B4-BE49-F238E27FC236}">
                <a16:creationId xmlns:a16="http://schemas.microsoft.com/office/drawing/2014/main" id="{9B2D6202-A9A2-B4CA-7D80-F74BDADBF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0" name="Line 251">
            <a:extLst>
              <a:ext uri="{FF2B5EF4-FFF2-40B4-BE49-F238E27FC236}">
                <a16:creationId xmlns:a16="http://schemas.microsoft.com/office/drawing/2014/main" id="{006DBAE0-C291-E03B-AA15-1D9982C7E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1" name="Line 252">
            <a:extLst>
              <a:ext uri="{FF2B5EF4-FFF2-40B4-BE49-F238E27FC236}">
                <a16:creationId xmlns:a16="http://schemas.microsoft.com/office/drawing/2014/main" id="{C98B38CF-CBC2-B4FF-0E28-0897D34500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2" name="Line 253">
            <a:extLst>
              <a:ext uri="{FF2B5EF4-FFF2-40B4-BE49-F238E27FC236}">
                <a16:creationId xmlns:a16="http://schemas.microsoft.com/office/drawing/2014/main" id="{90AC068F-EDC7-CE1B-F9F7-A1FB65800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3" name="Line 254">
            <a:extLst>
              <a:ext uri="{FF2B5EF4-FFF2-40B4-BE49-F238E27FC236}">
                <a16:creationId xmlns:a16="http://schemas.microsoft.com/office/drawing/2014/main" id="{4C7794C3-BB68-41A2-06C0-6035273AA1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4" name="Line 255">
            <a:extLst>
              <a:ext uri="{FF2B5EF4-FFF2-40B4-BE49-F238E27FC236}">
                <a16:creationId xmlns:a16="http://schemas.microsoft.com/office/drawing/2014/main" id="{A8FCAF4B-B485-A5C9-8E54-5A56264469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5" name="Line 256">
            <a:extLst>
              <a:ext uri="{FF2B5EF4-FFF2-40B4-BE49-F238E27FC236}">
                <a16:creationId xmlns:a16="http://schemas.microsoft.com/office/drawing/2014/main" id="{FB8EB3C6-D268-C4DE-D95A-A5F0A4A81A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6" name="Line 257">
            <a:extLst>
              <a:ext uri="{FF2B5EF4-FFF2-40B4-BE49-F238E27FC236}">
                <a16:creationId xmlns:a16="http://schemas.microsoft.com/office/drawing/2014/main" id="{56F4A3E8-0B26-5987-2668-813092C425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7" name="Line 258">
            <a:extLst>
              <a:ext uri="{FF2B5EF4-FFF2-40B4-BE49-F238E27FC236}">
                <a16:creationId xmlns:a16="http://schemas.microsoft.com/office/drawing/2014/main" id="{AA76A068-4E3E-E08B-B6E9-318EBC8C41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8" name="Line 259">
            <a:extLst>
              <a:ext uri="{FF2B5EF4-FFF2-40B4-BE49-F238E27FC236}">
                <a16:creationId xmlns:a16="http://schemas.microsoft.com/office/drawing/2014/main" id="{0733C0D6-584A-A407-C5A5-DE07FC23B72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9" name="Line 260">
            <a:extLst>
              <a:ext uri="{FF2B5EF4-FFF2-40B4-BE49-F238E27FC236}">
                <a16:creationId xmlns:a16="http://schemas.microsoft.com/office/drawing/2014/main" id="{D118004E-092D-9842-53A2-4E918B882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0" name="Line 261">
            <a:extLst>
              <a:ext uri="{FF2B5EF4-FFF2-40B4-BE49-F238E27FC236}">
                <a16:creationId xmlns:a16="http://schemas.microsoft.com/office/drawing/2014/main" id="{6603F0E1-5373-BB24-94E7-6BDEB1607C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1" name="Line 262">
            <a:extLst>
              <a:ext uri="{FF2B5EF4-FFF2-40B4-BE49-F238E27FC236}">
                <a16:creationId xmlns:a16="http://schemas.microsoft.com/office/drawing/2014/main" id="{9694FD85-9FCF-3EF8-0EA9-0D2CE7A853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2" name="Line 263">
            <a:extLst>
              <a:ext uri="{FF2B5EF4-FFF2-40B4-BE49-F238E27FC236}">
                <a16:creationId xmlns:a16="http://schemas.microsoft.com/office/drawing/2014/main" id="{F7B84524-4EAC-693E-EFAE-01EA70B5B6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3" name="Line 264">
            <a:extLst>
              <a:ext uri="{FF2B5EF4-FFF2-40B4-BE49-F238E27FC236}">
                <a16:creationId xmlns:a16="http://schemas.microsoft.com/office/drawing/2014/main" id="{D18CB0FE-8B9C-F939-EFE1-B4D76A291A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4" name="Line 265">
            <a:extLst>
              <a:ext uri="{FF2B5EF4-FFF2-40B4-BE49-F238E27FC236}">
                <a16:creationId xmlns:a16="http://schemas.microsoft.com/office/drawing/2014/main" id="{AFBB7EBC-9E46-94D8-FA75-735D1D4982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5" name="Line 266">
            <a:extLst>
              <a:ext uri="{FF2B5EF4-FFF2-40B4-BE49-F238E27FC236}">
                <a16:creationId xmlns:a16="http://schemas.microsoft.com/office/drawing/2014/main" id="{324B48E6-F1A1-C3DE-D041-13658E2D98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6" name="Rectangle 267">
            <a:extLst>
              <a:ext uri="{FF2B5EF4-FFF2-40B4-BE49-F238E27FC236}">
                <a16:creationId xmlns:a16="http://schemas.microsoft.com/office/drawing/2014/main" id="{D200E7EA-0698-42E7-2089-F15895C9F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07" name="Rectangle 268">
            <a:extLst>
              <a:ext uri="{FF2B5EF4-FFF2-40B4-BE49-F238E27FC236}">
                <a16:creationId xmlns:a16="http://schemas.microsoft.com/office/drawing/2014/main" id="{33AB69E2-D1B7-67D8-87B2-CBD6B10A8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08" name="Rectangle 269">
            <a:extLst>
              <a:ext uri="{FF2B5EF4-FFF2-40B4-BE49-F238E27FC236}">
                <a16:creationId xmlns:a16="http://schemas.microsoft.com/office/drawing/2014/main" id="{E21D7104-AC1A-7226-4735-CAFB014D6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09" name="Rectangle 270">
            <a:extLst>
              <a:ext uri="{FF2B5EF4-FFF2-40B4-BE49-F238E27FC236}">
                <a16:creationId xmlns:a16="http://schemas.microsoft.com/office/drawing/2014/main" id="{9347EFD3-5702-25C3-D0B2-2BC5D130A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0" name="Rectangle 271">
            <a:extLst>
              <a:ext uri="{FF2B5EF4-FFF2-40B4-BE49-F238E27FC236}">
                <a16:creationId xmlns:a16="http://schemas.microsoft.com/office/drawing/2014/main" id="{6C505715-BBAC-F614-43E3-6E19700A2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1" name="Rectangle 272">
            <a:extLst>
              <a:ext uri="{FF2B5EF4-FFF2-40B4-BE49-F238E27FC236}">
                <a16:creationId xmlns:a16="http://schemas.microsoft.com/office/drawing/2014/main" id="{ACB5F526-2055-6533-7FB9-C8B3D147D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2" name="Rectangle 273">
            <a:extLst>
              <a:ext uri="{FF2B5EF4-FFF2-40B4-BE49-F238E27FC236}">
                <a16:creationId xmlns:a16="http://schemas.microsoft.com/office/drawing/2014/main" id="{E4766D5F-C623-7FF9-9035-A02955204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3" name="Rectangle 274">
            <a:extLst>
              <a:ext uri="{FF2B5EF4-FFF2-40B4-BE49-F238E27FC236}">
                <a16:creationId xmlns:a16="http://schemas.microsoft.com/office/drawing/2014/main" id="{36DD25B8-25FA-C10F-531D-CBAD9B9EA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4" name="Line 275">
            <a:extLst>
              <a:ext uri="{FF2B5EF4-FFF2-40B4-BE49-F238E27FC236}">
                <a16:creationId xmlns:a16="http://schemas.microsoft.com/office/drawing/2014/main" id="{C1A9A73D-4BE7-7159-5BE2-005229E34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5" name="Line 276">
            <a:extLst>
              <a:ext uri="{FF2B5EF4-FFF2-40B4-BE49-F238E27FC236}">
                <a16:creationId xmlns:a16="http://schemas.microsoft.com/office/drawing/2014/main" id="{0CB06D94-D44A-35B2-EC46-B6B890536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6" name="Line 277">
            <a:extLst>
              <a:ext uri="{FF2B5EF4-FFF2-40B4-BE49-F238E27FC236}">
                <a16:creationId xmlns:a16="http://schemas.microsoft.com/office/drawing/2014/main" id="{205FDB03-717E-A703-C32A-E82D931B1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7" name="Line 278">
            <a:extLst>
              <a:ext uri="{FF2B5EF4-FFF2-40B4-BE49-F238E27FC236}">
                <a16:creationId xmlns:a16="http://schemas.microsoft.com/office/drawing/2014/main" id="{6FACB37B-DEC2-C132-5F23-8DA53080F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8" name="Line 279">
            <a:extLst>
              <a:ext uri="{FF2B5EF4-FFF2-40B4-BE49-F238E27FC236}">
                <a16:creationId xmlns:a16="http://schemas.microsoft.com/office/drawing/2014/main" id="{70881987-1ABA-F9B5-855B-8AB9E645E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9" name="Line 280">
            <a:extLst>
              <a:ext uri="{FF2B5EF4-FFF2-40B4-BE49-F238E27FC236}">
                <a16:creationId xmlns:a16="http://schemas.microsoft.com/office/drawing/2014/main" id="{304D7563-67B4-FFF5-4F85-C1929E7D1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0" name="Line 281">
            <a:extLst>
              <a:ext uri="{FF2B5EF4-FFF2-40B4-BE49-F238E27FC236}">
                <a16:creationId xmlns:a16="http://schemas.microsoft.com/office/drawing/2014/main" id="{31E43CA9-0056-2289-9BD0-0BC5F43800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1" name="Line 282">
            <a:extLst>
              <a:ext uri="{FF2B5EF4-FFF2-40B4-BE49-F238E27FC236}">
                <a16:creationId xmlns:a16="http://schemas.microsoft.com/office/drawing/2014/main" id="{D89A0C15-5E04-C107-4240-172D8D4A34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2" name="Line 283">
            <a:extLst>
              <a:ext uri="{FF2B5EF4-FFF2-40B4-BE49-F238E27FC236}">
                <a16:creationId xmlns:a16="http://schemas.microsoft.com/office/drawing/2014/main" id="{9BA09049-C223-AE1F-FF39-89A02FF2809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3" name="Line 284">
            <a:extLst>
              <a:ext uri="{FF2B5EF4-FFF2-40B4-BE49-F238E27FC236}">
                <a16:creationId xmlns:a16="http://schemas.microsoft.com/office/drawing/2014/main" id="{24BF8ABC-D416-5B2D-69AB-7F5AE14245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4" name="Line 285">
            <a:extLst>
              <a:ext uri="{FF2B5EF4-FFF2-40B4-BE49-F238E27FC236}">
                <a16:creationId xmlns:a16="http://schemas.microsoft.com/office/drawing/2014/main" id="{DAE389E0-21E9-E240-318C-96D6DA715C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5" name="Line 286">
            <a:extLst>
              <a:ext uri="{FF2B5EF4-FFF2-40B4-BE49-F238E27FC236}">
                <a16:creationId xmlns:a16="http://schemas.microsoft.com/office/drawing/2014/main" id="{83E7C6DD-18CC-9739-88E4-044D4EF4E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6" name="Line 287">
            <a:extLst>
              <a:ext uri="{FF2B5EF4-FFF2-40B4-BE49-F238E27FC236}">
                <a16:creationId xmlns:a16="http://schemas.microsoft.com/office/drawing/2014/main" id="{3399D1D3-4E2F-14AB-0443-C894377BB39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7" name="Line 288">
            <a:extLst>
              <a:ext uri="{FF2B5EF4-FFF2-40B4-BE49-F238E27FC236}">
                <a16:creationId xmlns:a16="http://schemas.microsoft.com/office/drawing/2014/main" id="{80058D01-DA2C-E3BD-9173-ACC828A26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8" name="Line 289">
            <a:extLst>
              <a:ext uri="{FF2B5EF4-FFF2-40B4-BE49-F238E27FC236}">
                <a16:creationId xmlns:a16="http://schemas.microsoft.com/office/drawing/2014/main" id="{23BE56B2-04B8-06FA-EFBB-16E561C4ED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9" name="Line 290">
            <a:extLst>
              <a:ext uri="{FF2B5EF4-FFF2-40B4-BE49-F238E27FC236}">
                <a16:creationId xmlns:a16="http://schemas.microsoft.com/office/drawing/2014/main" id="{874869BF-8F41-3CD7-21DF-4289527B42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0" name="Line 291">
            <a:extLst>
              <a:ext uri="{FF2B5EF4-FFF2-40B4-BE49-F238E27FC236}">
                <a16:creationId xmlns:a16="http://schemas.microsoft.com/office/drawing/2014/main" id="{AC394785-828A-43C4-B94E-EB7E294F93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1" name="Line 292">
            <a:extLst>
              <a:ext uri="{FF2B5EF4-FFF2-40B4-BE49-F238E27FC236}">
                <a16:creationId xmlns:a16="http://schemas.microsoft.com/office/drawing/2014/main" id="{67D1FDD7-9ABC-74DD-E4DA-AB360E8343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2" name="Line 293">
            <a:extLst>
              <a:ext uri="{FF2B5EF4-FFF2-40B4-BE49-F238E27FC236}">
                <a16:creationId xmlns:a16="http://schemas.microsoft.com/office/drawing/2014/main" id="{AA0735CF-07F4-7212-10FE-23B4BE1A61D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3" name="Line 294">
            <a:extLst>
              <a:ext uri="{FF2B5EF4-FFF2-40B4-BE49-F238E27FC236}">
                <a16:creationId xmlns:a16="http://schemas.microsoft.com/office/drawing/2014/main" id="{C92E3D96-202D-7B27-0938-EAB2A8F3DC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4" name="Line 295">
            <a:extLst>
              <a:ext uri="{FF2B5EF4-FFF2-40B4-BE49-F238E27FC236}">
                <a16:creationId xmlns:a16="http://schemas.microsoft.com/office/drawing/2014/main" id="{F0BF3E4B-BB13-1B64-3AD3-3AD4226BA39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5" name="Line 296">
            <a:extLst>
              <a:ext uri="{FF2B5EF4-FFF2-40B4-BE49-F238E27FC236}">
                <a16:creationId xmlns:a16="http://schemas.microsoft.com/office/drawing/2014/main" id="{A72AC345-C6D3-4697-1052-150E430B91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6" name="Line 297">
            <a:extLst>
              <a:ext uri="{FF2B5EF4-FFF2-40B4-BE49-F238E27FC236}">
                <a16:creationId xmlns:a16="http://schemas.microsoft.com/office/drawing/2014/main" id="{353EF7B4-6641-9DC3-6F00-88B251FE2C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7" name="Line 298">
            <a:extLst>
              <a:ext uri="{FF2B5EF4-FFF2-40B4-BE49-F238E27FC236}">
                <a16:creationId xmlns:a16="http://schemas.microsoft.com/office/drawing/2014/main" id="{9F08E551-40CE-0769-E752-387F780F3D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8" name="Line 299">
            <a:extLst>
              <a:ext uri="{FF2B5EF4-FFF2-40B4-BE49-F238E27FC236}">
                <a16:creationId xmlns:a16="http://schemas.microsoft.com/office/drawing/2014/main" id="{743E67BA-42C7-CBAE-975D-895D2256E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9" name="Line 300">
            <a:extLst>
              <a:ext uri="{FF2B5EF4-FFF2-40B4-BE49-F238E27FC236}">
                <a16:creationId xmlns:a16="http://schemas.microsoft.com/office/drawing/2014/main" id="{EF801D97-E802-D27D-AC7E-0119BB5236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0" name="Line 301">
            <a:extLst>
              <a:ext uri="{FF2B5EF4-FFF2-40B4-BE49-F238E27FC236}">
                <a16:creationId xmlns:a16="http://schemas.microsoft.com/office/drawing/2014/main" id="{599666C0-0887-5198-D685-60284D6B02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1" name="Line 302">
            <a:extLst>
              <a:ext uri="{FF2B5EF4-FFF2-40B4-BE49-F238E27FC236}">
                <a16:creationId xmlns:a16="http://schemas.microsoft.com/office/drawing/2014/main" id="{BC45F754-A581-E78E-C08B-DDA7C7CB4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2" name="Line 303">
            <a:extLst>
              <a:ext uri="{FF2B5EF4-FFF2-40B4-BE49-F238E27FC236}">
                <a16:creationId xmlns:a16="http://schemas.microsoft.com/office/drawing/2014/main" id="{65A48C3D-F5C9-2B25-2302-49CD15242C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3" name="Line 304">
            <a:extLst>
              <a:ext uri="{FF2B5EF4-FFF2-40B4-BE49-F238E27FC236}">
                <a16:creationId xmlns:a16="http://schemas.microsoft.com/office/drawing/2014/main" id="{2ABE1CBC-A244-79A0-2A2F-F41DC496B5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4" name="Line 305">
            <a:extLst>
              <a:ext uri="{FF2B5EF4-FFF2-40B4-BE49-F238E27FC236}">
                <a16:creationId xmlns:a16="http://schemas.microsoft.com/office/drawing/2014/main" id="{7C828A1B-D994-B26A-28DE-CDDA1FF39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5" name="Line 306">
            <a:extLst>
              <a:ext uri="{FF2B5EF4-FFF2-40B4-BE49-F238E27FC236}">
                <a16:creationId xmlns:a16="http://schemas.microsoft.com/office/drawing/2014/main" id="{D9ADD3C0-F7F3-62C4-69C2-3E819B367C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6" name="Rectangle 307">
            <a:extLst>
              <a:ext uri="{FF2B5EF4-FFF2-40B4-BE49-F238E27FC236}">
                <a16:creationId xmlns:a16="http://schemas.microsoft.com/office/drawing/2014/main" id="{15B4F610-878C-A9EF-E69C-AD128B81D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47" name="Rectangle 308">
            <a:extLst>
              <a:ext uri="{FF2B5EF4-FFF2-40B4-BE49-F238E27FC236}">
                <a16:creationId xmlns:a16="http://schemas.microsoft.com/office/drawing/2014/main" id="{08DC33BF-12AE-ED12-FF34-4219999A0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48" name="Rectangle 309">
            <a:extLst>
              <a:ext uri="{FF2B5EF4-FFF2-40B4-BE49-F238E27FC236}">
                <a16:creationId xmlns:a16="http://schemas.microsoft.com/office/drawing/2014/main" id="{E0B4194A-15DC-6F6A-44A5-582ECD1CC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49" name="Rectangle 310">
            <a:extLst>
              <a:ext uri="{FF2B5EF4-FFF2-40B4-BE49-F238E27FC236}">
                <a16:creationId xmlns:a16="http://schemas.microsoft.com/office/drawing/2014/main" id="{52CF41D5-A0C5-1064-2D62-0FC1776BC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0" name="Rectangle 311">
            <a:extLst>
              <a:ext uri="{FF2B5EF4-FFF2-40B4-BE49-F238E27FC236}">
                <a16:creationId xmlns:a16="http://schemas.microsoft.com/office/drawing/2014/main" id="{36AD03E8-47EE-CF02-F954-CE46A925A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1" name="Rectangle 312">
            <a:extLst>
              <a:ext uri="{FF2B5EF4-FFF2-40B4-BE49-F238E27FC236}">
                <a16:creationId xmlns:a16="http://schemas.microsoft.com/office/drawing/2014/main" id="{76FE2199-44A5-73FC-B67E-D44EF966D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2" name="Rectangle 313">
            <a:extLst>
              <a:ext uri="{FF2B5EF4-FFF2-40B4-BE49-F238E27FC236}">
                <a16:creationId xmlns:a16="http://schemas.microsoft.com/office/drawing/2014/main" id="{B464E5C7-3319-E4B6-FF0E-166A3C116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3" name="Rectangle 314">
            <a:extLst>
              <a:ext uri="{FF2B5EF4-FFF2-40B4-BE49-F238E27FC236}">
                <a16:creationId xmlns:a16="http://schemas.microsoft.com/office/drawing/2014/main" id="{55242C3C-147A-FA94-CCAD-DC389C423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4" name="Line 315">
            <a:extLst>
              <a:ext uri="{FF2B5EF4-FFF2-40B4-BE49-F238E27FC236}">
                <a16:creationId xmlns:a16="http://schemas.microsoft.com/office/drawing/2014/main" id="{6BC395A6-E955-951E-1822-84088E13AF5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5" name="Line 316">
            <a:extLst>
              <a:ext uri="{FF2B5EF4-FFF2-40B4-BE49-F238E27FC236}">
                <a16:creationId xmlns:a16="http://schemas.microsoft.com/office/drawing/2014/main" id="{D38BB548-2CCF-C8DC-5A4B-FD0D5636DA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6" name="Line 317">
            <a:extLst>
              <a:ext uri="{FF2B5EF4-FFF2-40B4-BE49-F238E27FC236}">
                <a16:creationId xmlns:a16="http://schemas.microsoft.com/office/drawing/2014/main" id="{3C242E73-0CD3-C883-A1A7-EA3F08D92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7" name="Line 318">
            <a:extLst>
              <a:ext uri="{FF2B5EF4-FFF2-40B4-BE49-F238E27FC236}">
                <a16:creationId xmlns:a16="http://schemas.microsoft.com/office/drawing/2014/main" id="{92DC6A6E-DB65-0D12-5E3B-DACD83FFB1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8" name="Line 319">
            <a:extLst>
              <a:ext uri="{FF2B5EF4-FFF2-40B4-BE49-F238E27FC236}">
                <a16:creationId xmlns:a16="http://schemas.microsoft.com/office/drawing/2014/main" id="{C6580F80-7C8B-954C-94FA-AC885F47E9D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9" name="Line 320">
            <a:extLst>
              <a:ext uri="{FF2B5EF4-FFF2-40B4-BE49-F238E27FC236}">
                <a16:creationId xmlns:a16="http://schemas.microsoft.com/office/drawing/2014/main" id="{A542B6FF-90B5-72B4-4461-7921019AFA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0" name="Line 321">
            <a:extLst>
              <a:ext uri="{FF2B5EF4-FFF2-40B4-BE49-F238E27FC236}">
                <a16:creationId xmlns:a16="http://schemas.microsoft.com/office/drawing/2014/main" id="{052FC158-C390-A8E1-E907-BDDC67F5E8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1" name="Line 322">
            <a:extLst>
              <a:ext uri="{FF2B5EF4-FFF2-40B4-BE49-F238E27FC236}">
                <a16:creationId xmlns:a16="http://schemas.microsoft.com/office/drawing/2014/main" id="{C806FA5A-476D-D8EB-6680-165CB9D0A0A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2" name="Line 323">
            <a:extLst>
              <a:ext uri="{FF2B5EF4-FFF2-40B4-BE49-F238E27FC236}">
                <a16:creationId xmlns:a16="http://schemas.microsoft.com/office/drawing/2014/main" id="{49DB504E-0C31-09E4-A215-0622105C14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3" name="Line 324">
            <a:extLst>
              <a:ext uri="{FF2B5EF4-FFF2-40B4-BE49-F238E27FC236}">
                <a16:creationId xmlns:a16="http://schemas.microsoft.com/office/drawing/2014/main" id="{DA85F0D1-CA4F-D34B-381B-0E3BEB447A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4" name="Line 325">
            <a:extLst>
              <a:ext uri="{FF2B5EF4-FFF2-40B4-BE49-F238E27FC236}">
                <a16:creationId xmlns:a16="http://schemas.microsoft.com/office/drawing/2014/main" id="{51463197-3CC7-D386-F3E8-26546DAD40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5" name="Line 326">
            <a:extLst>
              <a:ext uri="{FF2B5EF4-FFF2-40B4-BE49-F238E27FC236}">
                <a16:creationId xmlns:a16="http://schemas.microsoft.com/office/drawing/2014/main" id="{DE9C9195-ABC8-67B3-FB86-410FC9DE3D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6" name="Line 327">
            <a:extLst>
              <a:ext uri="{FF2B5EF4-FFF2-40B4-BE49-F238E27FC236}">
                <a16:creationId xmlns:a16="http://schemas.microsoft.com/office/drawing/2014/main" id="{274CA754-9A31-A6CE-E205-5ABC41E7F6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7" name="Line 328">
            <a:extLst>
              <a:ext uri="{FF2B5EF4-FFF2-40B4-BE49-F238E27FC236}">
                <a16:creationId xmlns:a16="http://schemas.microsoft.com/office/drawing/2014/main" id="{53F9FAFE-1B59-6206-B176-7AF30EB15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8" name="Line 329">
            <a:extLst>
              <a:ext uri="{FF2B5EF4-FFF2-40B4-BE49-F238E27FC236}">
                <a16:creationId xmlns:a16="http://schemas.microsoft.com/office/drawing/2014/main" id="{CA03516D-5433-7CA1-A2FD-1D5DD2B7E7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9" name="Line 330">
            <a:extLst>
              <a:ext uri="{FF2B5EF4-FFF2-40B4-BE49-F238E27FC236}">
                <a16:creationId xmlns:a16="http://schemas.microsoft.com/office/drawing/2014/main" id="{5E21D32C-208C-A6E0-852B-0FD64E391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0" name="Line 331">
            <a:extLst>
              <a:ext uri="{FF2B5EF4-FFF2-40B4-BE49-F238E27FC236}">
                <a16:creationId xmlns:a16="http://schemas.microsoft.com/office/drawing/2014/main" id="{88E02295-58A2-A3CE-093C-C8B461CD0A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1" name="Line 332">
            <a:extLst>
              <a:ext uri="{FF2B5EF4-FFF2-40B4-BE49-F238E27FC236}">
                <a16:creationId xmlns:a16="http://schemas.microsoft.com/office/drawing/2014/main" id="{A5C18768-97A6-F9EB-3A5F-0BFE60308E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2" name="Line 333">
            <a:extLst>
              <a:ext uri="{FF2B5EF4-FFF2-40B4-BE49-F238E27FC236}">
                <a16:creationId xmlns:a16="http://schemas.microsoft.com/office/drawing/2014/main" id="{B40B14A9-93B2-227F-F252-9BAF755F0D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3" name="Line 334">
            <a:extLst>
              <a:ext uri="{FF2B5EF4-FFF2-40B4-BE49-F238E27FC236}">
                <a16:creationId xmlns:a16="http://schemas.microsoft.com/office/drawing/2014/main" id="{D4FB46D2-1AFE-4AD3-128E-D963C7B8363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4" name="Line 335">
            <a:extLst>
              <a:ext uri="{FF2B5EF4-FFF2-40B4-BE49-F238E27FC236}">
                <a16:creationId xmlns:a16="http://schemas.microsoft.com/office/drawing/2014/main" id="{32DEA1DC-03C3-E9B0-3CD6-35C4466EA2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5" name="Line 336">
            <a:extLst>
              <a:ext uri="{FF2B5EF4-FFF2-40B4-BE49-F238E27FC236}">
                <a16:creationId xmlns:a16="http://schemas.microsoft.com/office/drawing/2014/main" id="{90038789-8D2D-D849-6F1F-4FC13940FC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6" name="Line 337">
            <a:extLst>
              <a:ext uri="{FF2B5EF4-FFF2-40B4-BE49-F238E27FC236}">
                <a16:creationId xmlns:a16="http://schemas.microsoft.com/office/drawing/2014/main" id="{8058EE70-B6B6-50E8-3CED-0CC67C655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7" name="Line 338">
            <a:extLst>
              <a:ext uri="{FF2B5EF4-FFF2-40B4-BE49-F238E27FC236}">
                <a16:creationId xmlns:a16="http://schemas.microsoft.com/office/drawing/2014/main" id="{5FB02379-6A06-F87F-C9A0-F93D59390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8" name="Line 339">
            <a:extLst>
              <a:ext uri="{FF2B5EF4-FFF2-40B4-BE49-F238E27FC236}">
                <a16:creationId xmlns:a16="http://schemas.microsoft.com/office/drawing/2014/main" id="{8CAB5EAE-0C39-8A8F-6DB9-4D4A5F0BE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9" name="Line 340">
            <a:extLst>
              <a:ext uri="{FF2B5EF4-FFF2-40B4-BE49-F238E27FC236}">
                <a16:creationId xmlns:a16="http://schemas.microsoft.com/office/drawing/2014/main" id="{D9E1AF19-A708-0580-C86D-F506DB509D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0" name="Line 341">
            <a:extLst>
              <a:ext uri="{FF2B5EF4-FFF2-40B4-BE49-F238E27FC236}">
                <a16:creationId xmlns:a16="http://schemas.microsoft.com/office/drawing/2014/main" id="{32DC1358-2EA5-D36E-47B1-D33D39EFAE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1" name="Line 342">
            <a:extLst>
              <a:ext uri="{FF2B5EF4-FFF2-40B4-BE49-F238E27FC236}">
                <a16:creationId xmlns:a16="http://schemas.microsoft.com/office/drawing/2014/main" id="{79A911A7-3CD1-DA6F-1738-DF47FE4BF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2" name="Line 343">
            <a:extLst>
              <a:ext uri="{FF2B5EF4-FFF2-40B4-BE49-F238E27FC236}">
                <a16:creationId xmlns:a16="http://schemas.microsoft.com/office/drawing/2014/main" id="{F5722A6A-603D-5CFC-1C16-C10528F8A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3" name="Line 344">
            <a:extLst>
              <a:ext uri="{FF2B5EF4-FFF2-40B4-BE49-F238E27FC236}">
                <a16:creationId xmlns:a16="http://schemas.microsoft.com/office/drawing/2014/main" id="{6EDEF2CE-0163-1D9B-E490-731212D0D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4" name="Line 345">
            <a:extLst>
              <a:ext uri="{FF2B5EF4-FFF2-40B4-BE49-F238E27FC236}">
                <a16:creationId xmlns:a16="http://schemas.microsoft.com/office/drawing/2014/main" id="{2C57A6CC-4BB7-D587-63FC-9F4ECF283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5" name="Line 346">
            <a:extLst>
              <a:ext uri="{FF2B5EF4-FFF2-40B4-BE49-F238E27FC236}">
                <a16:creationId xmlns:a16="http://schemas.microsoft.com/office/drawing/2014/main" id="{3DBB4EE5-06ED-DA9A-3903-AB4E5040B7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6" name="Rectangle 347">
            <a:extLst>
              <a:ext uri="{FF2B5EF4-FFF2-40B4-BE49-F238E27FC236}">
                <a16:creationId xmlns:a16="http://schemas.microsoft.com/office/drawing/2014/main" id="{1DE8589E-A7E8-32CE-260B-7E2007A4C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87" name="Rectangle 348">
            <a:extLst>
              <a:ext uri="{FF2B5EF4-FFF2-40B4-BE49-F238E27FC236}">
                <a16:creationId xmlns:a16="http://schemas.microsoft.com/office/drawing/2014/main" id="{460594BB-3915-FC0B-6C9B-2E793B373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88" name="Rectangle 349">
            <a:extLst>
              <a:ext uri="{FF2B5EF4-FFF2-40B4-BE49-F238E27FC236}">
                <a16:creationId xmlns:a16="http://schemas.microsoft.com/office/drawing/2014/main" id="{430D5B95-AC3F-0CBC-9EEA-5478D2A5C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89" name="Rectangle 350">
            <a:extLst>
              <a:ext uri="{FF2B5EF4-FFF2-40B4-BE49-F238E27FC236}">
                <a16:creationId xmlns:a16="http://schemas.microsoft.com/office/drawing/2014/main" id="{A97E9BD4-E1B6-B5ED-958C-E3E8F286A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0" name="Rectangle 351">
            <a:extLst>
              <a:ext uri="{FF2B5EF4-FFF2-40B4-BE49-F238E27FC236}">
                <a16:creationId xmlns:a16="http://schemas.microsoft.com/office/drawing/2014/main" id="{B7C41A3F-6328-6C39-14C1-9A73CE36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1" name="Rectangle 352">
            <a:extLst>
              <a:ext uri="{FF2B5EF4-FFF2-40B4-BE49-F238E27FC236}">
                <a16:creationId xmlns:a16="http://schemas.microsoft.com/office/drawing/2014/main" id="{3B5B4DDE-D7D4-5481-3FE6-3710F9284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2" name="Rectangle 353">
            <a:extLst>
              <a:ext uri="{FF2B5EF4-FFF2-40B4-BE49-F238E27FC236}">
                <a16:creationId xmlns:a16="http://schemas.microsoft.com/office/drawing/2014/main" id="{4E23047C-DBF9-8492-9726-B3E24A62A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3" name="Rectangle 354">
            <a:extLst>
              <a:ext uri="{FF2B5EF4-FFF2-40B4-BE49-F238E27FC236}">
                <a16:creationId xmlns:a16="http://schemas.microsoft.com/office/drawing/2014/main" id="{D6F4AE9F-BF1B-7065-4FE3-8B42585E1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4" name="Line 355">
            <a:extLst>
              <a:ext uri="{FF2B5EF4-FFF2-40B4-BE49-F238E27FC236}">
                <a16:creationId xmlns:a16="http://schemas.microsoft.com/office/drawing/2014/main" id="{DC2531D9-F6F6-3FE1-0B8F-43064E6760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5" name="Line 356">
            <a:extLst>
              <a:ext uri="{FF2B5EF4-FFF2-40B4-BE49-F238E27FC236}">
                <a16:creationId xmlns:a16="http://schemas.microsoft.com/office/drawing/2014/main" id="{7E78D0CB-2E26-3247-D566-03BAE36C9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6" name="Line 357">
            <a:extLst>
              <a:ext uri="{FF2B5EF4-FFF2-40B4-BE49-F238E27FC236}">
                <a16:creationId xmlns:a16="http://schemas.microsoft.com/office/drawing/2014/main" id="{CBAA88CD-3AB8-1822-0EBB-CFB5860C0A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7" name="Line 358">
            <a:extLst>
              <a:ext uri="{FF2B5EF4-FFF2-40B4-BE49-F238E27FC236}">
                <a16:creationId xmlns:a16="http://schemas.microsoft.com/office/drawing/2014/main" id="{B34A7A64-F5E1-FA45-F15F-91853E7167A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8" name="Line 359">
            <a:extLst>
              <a:ext uri="{FF2B5EF4-FFF2-40B4-BE49-F238E27FC236}">
                <a16:creationId xmlns:a16="http://schemas.microsoft.com/office/drawing/2014/main" id="{55016EE2-9772-0AD7-264F-03F52FCD64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9" name="Line 360">
            <a:extLst>
              <a:ext uri="{FF2B5EF4-FFF2-40B4-BE49-F238E27FC236}">
                <a16:creationId xmlns:a16="http://schemas.microsoft.com/office/drawing/2014/main" id="{00F84736-A145-30FB-CF47-F3CC442B57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0" name="Line 361">
            <a:extLst>
              <a:ext uri="{FF2B5EF4-FFF2-40B4-BE49-F238E27FC236}">
                <a16:creationId xmlns:a16="http://schemas.microsoft.com/office/drawing/2014/main" id="{7E78ED21-6F62-3F65-CCF0-84D7CDB87A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1" name="Line 362">
            <a:extLst>
              <a:ext uri="{FF2B5EF4-FFF2-40B4-BE49-F238E27FC236}">
                <a16:creationId xmlns:a16="http://schemas.microsoft.com/office/drawing/2014/main" id="{854B957F-08B1-2C58-C2BE-DF344E9E2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2" name="Line 363">
            <a:extLst>
              <a:ext uri="{FF2B5EF4-FFF2-40B4-BE49-F238E27FC236}">
                <a16:creationId xmlns:a16="http://schemas.microsoft.com/office/drawing/2014/main" id="{72DC85DF-5845-34D3-FF1C-9F5953EDB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3" name="Line 364">
            <a:extLst>
              <a:ext uri="{FF2B5EF4-FFF2-40B4-BE49-F238E27FC236}">
                <a16:creationId xmlns:a16="http://schemas.microsoft.com/office/drawing/2014/main" id="{02EDE9D8-FCDB-3B04-9BD7-4B7A7A11B5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4" name="Line 365">
            <a:extLst>
              <a:ext uri="{FF2B5EF4-FFF2-40B4-BE49-F238E27FC236}">
                <a16:creationId xmlns:a16="http://schemas.microsoft.com/office/drawing/2014/main" id="{F9B8F416-5863-B1DD-767A-18FE73A19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5" name="Line 366">
            <a:extLst>
              <a:ext uri="{FF2B5EF4-FFF2-40B4-BE49-F238E27FC236}">
                <a16:creationId xmlns:a16="http://schemas.microsoft.com/office/drawing/2014/main" id="{E50BF58B-149F-EBE8-560F-67D4402CDC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6" name="Line 367">
            <a:extLst>
              <a:ext uri="{FF2B5EF4-FFF2-40B4-BE49-F238E27FC236}">
                <a16:creationId xmlns:a16="http://schemas.microsoft.com/office/drawing/2014/main" id="{3B07105A-3BE1-AD2F-A6C3-85BD0C9CD87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7" name="Line 368">
            <a:extLst>
              <a:ext uri="{FF2B5EF4-FFF2-40B4-BE49-F238E27FC236}">
                <a16:creationId xmlns:a16="http://schemas.microsoft.com/office/drawing/2014/main" id="{3BA517C2-097F-3C12-149C-922B2C0D57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8" name="Line 369">
            <a:extLst>
              <a:ext uri="{FF2B5EF4-FFF2-40B4-BE49-F238E27FC236}">
                <a16:creationId xmlns:a16="http://schemas.microsoft.com/office/drawing/2014/main" id="{3A337A28-DAE1-C17B-E340-C2ACB8893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9" name="Line 370">
            <a:extLst>
              <a:ext uri="{FF2B5EF4-FFF2-40B4-BE49-F238E27FC236}">
                <a16:creationId xmlns:a16="http://schemas.microsoft.com/office/drawing/2014/main" id="{CB749DDD-64C0-6299-FB54-2204D3CE8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0" name="Line 371">
            <a:extLst>
              <a:ext uri="{FF2B5EF4-FFF2-40B4-BE49-F238E27FC236}">
                <a16:creationId xmlns:a16="http://schemas.microsoft.com/office/drawing/2014/main" id="{77D7A431-F321-FD1E-FB96-9613E5FDDB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1" name="Line 372">
            <a:extLst>
              <a:ext uri="{FF2B5EF4-FFF2-40B4-BE49-F238E27FC236}">
                <a16:creationId xmlns:a16="http://schemas.microsoft.com/office/drawing/2014/main" id="{0F6232C1-B837-7AF9-27A2-4AC9218B9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2" name="Line 373">
            <a:extLst>
              <a:ext uri="{FF2B5EF4-FFF2-40B4-BE49-F238E27FC236}">
                <a16:creationId xmlns:a16="http://schemas.microsoft.com/office/drawing/2014/main" id="{9917A01D-E74D-971B-2BDE-ECF964CFB1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3" name="Line 374">
            <a:extLst>
              <a:ext uri="{FF2B5EF4-FFF2-40B4-BE49-F238E27FC236}">
                <a16:creationId xmlns:a16="http://schemas.microsoft.com/office/drawing/2014/main" id="{67E316E6-EE09-933A-3392-F0967035B1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4" name="Line 375">
            <a:extLst>
              <a:ext uri="{FF2B5EF4-FFF2-40B4-BE49-F238E27FC236}">
                <a16:creationId xmlns:a16="http://schemas.microsoft.com/office/drawing/2014/main" id="{8E063B4A-0AB1-1819-25BF-52430954AE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5" name="Line 376">
            <a:extLst>
              <a:ext uri="{FF2B5EF4-FFF2-40B4-BE49-F238E27FC236}">
                <a16:creationId xmlns:a16="http://schemas.microsoft.com/office/drawing/2014/main" id="{5302F65D-C220-2245-D43C-3883FFFA68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6" name="Line 377">
            <a:extLst>
              <a:ext uri="{FF2B5EF4-FFF2-40B4-BE49-F238E27FC236}">
                <a16:creationId xmlns:a16="http://schemas.microsoft.com/office/drawing/2014/main" id="{AAC67AC1-5CFD-8638-D715-BAC5AA64D8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7" name="Line 378">
            <a:extLst>
              <a:ext uri="{FF2B5EF4-FFF2-40B4-BE49-F238E27FC236}">
                <a16:creationId xmlns:a16="http://schemas.microsoft.com/office/drawing/2014/main" id="{2DFE840E-2816-3EC2-7782-32CA6BF54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8" name="Line 379">
            <a:extLst>
              <a:ext uri="{FF2B5EF4-FFF2-40B4-BE49-F238E27FC236}">
                <a16:creationId xmlns:a16="http://schemas.microsoft.com/office/drawing/2014/main" id="{A9A8AE39-8B93-207A-3BFD-1866B05F7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9" name="Line 380">
            <a:extLst>
              <a:ext uri="{FF2B5EF4-FFF2-40B4-BE49-F238E27FC236}">
                <a16:creationId xmlns:a16="http://schemas.microsoft.com/office/drawing/2014/main" id="{C887F734-4B97-6484-EC98-1B4E58A32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0" name="Line 381">
            <a:extLst>
              <a:ext uri="{FF2B5EF4-FFF2-40B4-BE49-F238E27FC236}">
                <a16:creationId xmlns:a16="http://schemas.microsoft.com/office/drawing/2014/main" id="{BB21B8EC-6B01-AFB0-8BD6-839D03516A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1" name="Line 382">
            <a:extLst>
              <a:ext uri="{FF2B5EF4-FFF2-40B4-BE49-F238E27FC236}">
                <a16:creationId xmlns:a16="http://schemas.microsoft.com/office/drawing/2014/main" id="{E8432C85-4FFB-F99E-020F-523FC158C4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2" name="Line 383">
            <a:extLst>
              <a:ext uri="{FF2B5EF4-FFF2-40B4-BE49-F238E27FC236}">
                <a16:creationId xmlns:a16="http://schemas.microsoft.com/office/drawing/2014/main" id="{49E09681-DE45-0A21-1BA5-D45EF1DD04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3" name="Line 384">
            <a:extLst>
              <a:ext uri="{FF2B5EF4-FFF2-40B4-BE49-F238E27FC236}">
                <a16:creationId xmlns:a16="http://schemas.microsoft.com/office/drawing/2014/main" id="{F13E19AD-9299-2CAA-622F-6DE91D3383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4" name="Line 385">
            <a:extLst>
              <a:ext uri="{FF2B5EF4-FFF2-40B4-BE49-F238E27FC236}">
                <a16:creationId xmlns:a16="http://schemas.microsoft.com/office/drawing/2014/main" id="{8D580F3D-EED8-0C9F-179A-80A632C3AD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5" name="Line 386">
            <a:extLst>
              <a:ext uri="{FF2B5EF4-FFF2-40B4-BE49-F238E27FC236}">
                <a16:creationId xmlns:a16="http://schemas.microsoft.com/office/drawing/2014/main" id="{342A2B03-ABDF-CC86-DC5C-9581AB7139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6" name="Line 387">
            <a:extLst>
              <a:ext uri="{FF2B5EF4-FFF2-40B4-BE49-F238E27FC236}">
                <a16:creationId xmlns:a16="http://schemas.microsoft.com/office/drawing/2014/main" id="{FD24D0CB-DE91-1A33-5127-A830733CC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7" name="Line 388">
            <a:extLst>
              <a:ext uri="{FF2B5EF4-FFF2-40B4-BE49-F238E27FC236}">
                <a16:creationId xmlns:a16="http://schemas.microsoft.com/office/drawing/2014/main" id="{C8A48B57-94B3-FFB4-6376-FD4369AA77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8" name="Line 389">
            <a:extLst>
              <a:ext uri="{FF2B5EF4-FFF2-40B4-BE49-F238E27FC236}">
                <a16:creationId xmlns:a16="http://schemas.microsoft.com/office/drawing/2014/main" id="{87BDFDB4-9568-39BC-6014-8AC1571B93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9" name="Line 390">
            <a:extLst>
              <a:ext uri="{FF2B5EF4-FFF2-40B4-BE49-F238E27FC236}">
                <a16:creationId xmlns:a16="http://schemas.microsoft.com/office/drawing/2014/main" id="{2A9750D9-82B1-9A6E-F996-8C0A4F76CBC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0" name="Line 391">
            <a:extLst>
              <a:ext uri="{FF2B5EF4-FFF2-40B4-BE49-F238E27FC236}">
                <a16:creationId xmlns:a16="http://schemas.microsoft.com/office/drawing/2014/main" id="{1C565032-49DE-517C-BF7B-A4A66F037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1" name="Line 392">
            <a:extLst>
              <a:ext uri="{FF2B5EF4-FFF2-40B4-BE49-F238E27FC236}">
                <a16:creationId xmlns:a16="http://schemas.microsoft.com/office/drawing/2014/main" id="{9A46CADC-0D97-93AC-0EE8-63C6021B4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2" name="Line 393">
            <a:extLst>
              <a:ext uri="{FF2B5EF4-FFF2-40B4-BE49-F238E27FC236}">
                <a16:creationId xmlns:a16="http://schemas.microsoft.com/office/drawing/2014/main" id="{5A98FA22-2BD6-03C1-FD8F-4554ED57EF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3" name="Line 394">
            <a:extLst>
              <a:ext uri="{FF2B5EF4-FFF2-40B4-BE49-F238E27FC236}">
                <a16:creationId xmlns:a16="http://schemas.microsoft.com/office/drawing/2014/main" id="{8496E2F5-ACC7-0830-4692-27184502B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4" name="Line 395">
            <a:extLst>
              <a:ext uri="{FF2B5EF4-FFF2-40B4-BE49-F238E27FC236}">
                <a16:creationId xmlns:a16="http://schemas.microsoft.com/office/drawing/2014/main" id="{455F81A9-B7F9-5220-6DAF-107CB55624D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5" name="Line 396">
            <a:extLst>
              <a:ext uri="{FF2B5EF4-FFF2-40B4-BE49-F238E27FC236}">
                <a16:creationId xmlns:a16="http://schemas.microsoft.com/office/drawing/2014/main" id="{BA2F7889-5329-8096-C895-23171C8247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6" name="Line 397">
            <a:extLst>
              <a:ext uri="{FF2B5EF4-FFF2-40B4-BE49-F238E27FC236}">
                <a16:creationId xmlns:a16="http://schemas.microsoft.com/office/drawing/2014/main" id="{A1A7D45B-620B-C175-BDCC-88F989E873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7" name="Line 398">
            <a:extLst>
              <a:ext uri="{FF2B5EF4-FFF2-40B4-BE49-F238E27FC236}">
                <a16:creationId xmlns:a16="http://schemas.microsoft.com/office/drawing/2014/main" id="{5E22B9C3-08DE-750E-C443-94F3DA1B7A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8" name="Line 399">
            <a:extLst>
              <a:ext uri="{FF2B5EF4-FFF2-40B4-BE49-F238E27FC236}">
                <a16:creationId xmlns:a16="http://schemas.microsoft.com/office/drawing/2014/main" id="{D9613B96-34E2-A505-FDF6-76F1883464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45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9" name="Line 400">
            <a:extLst>
              <a:ext uri="{FF2B5EF4-FFF2-40B4-BE49-F238E27FC236}">
                <a16:creationId xmlns:a16="http://schemas.microsoft.com/office/drawing/2014/main" id="{38BAF21B-9CB0-FC86-EF13-E8A570525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40" name="Line 401">
            <a:extLst>
              <a:ext uri="{FF2B5EF4-FFF2-40B4-BE49-F238E27FC236}">
                <a16:creationId xmlns:a16="http://schemas.microsoft.com/office/drawing/2014/main" id="{5A73F816-8113-347C-C6C9-A969FCC6D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41" name="Line 402">
            <a:extLst>
              <a:ext uri="{FF2B5EF4-FFF2-40B4-BE49-F238E27FC236}">
                <a16:creationId xmlns:a16="http://schemas.microsoft.com/office/drawing/2014/main" id="{DBBC5AE2-6E53-38FF-9EF8-1635CB140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42" name="Text Box 403">
            <a:extLst>
              <a:ext uri="{FF2B5EF4-FFF2-40B4-BE49-F238E27FC236}">
                <a16:creationId xmlns:a16="http://schemas.microsoft.com/office/drawing/2014/main" id="{A4B63E9C-BC22-C47B-C037-B3567226E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0" y="7092950"/>
            <a:ext cx="820102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accent2"/>
                </a:solidFill>
              </a:rPr>
              <a:t>Alternative paths from 0 to 1.</a:t>
            </a:r>
            <a:r>
              <a:rPr lang="en-GB" altLang="nb-NO" sz="1800">
                <a:solidFill>
                  <a:schemeClr val="tx1"/>
                </a:solidFill>
              </a:rPr>
              <a:t> 16 port, </a:t>
            </a:r>
            <a:r>
              <a:rPr lang="en-GB" altLang="nb-NO" sz="1800" i="1">
                <a:solidFill>
                  <a:schemeClr val="tx1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i="1">
                <a:solidFill>
                  <a:schemeClr val="tx1"/>
                </a:solidFill>
              </a:rPr>
              <a:t>Benes topology</a:t>
            </a:r>
          </a:p>
        </p:txBody>
      </p:sp>
      <p:sp>
        <p:nvSpPr>
          <p:cNvPr id="113043" name="Oval 404">
            <a:extLst>
              <a:ext uri="{FF2B5EF4-FFF2-40B4-BE49-F238E27FC236}">
                <a16:creationId xmlns:a16="http://schemas.microsoft.com/office/drawing/2014/main" id="{B74E90CA-80F0-4DA8-DD1D-BA03FC160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3044" name="Oval 405">
            <a:extLst>
              <a:ext uri="{FF2B5EF4-FFF2-40B4-BE49-F238E27FC236}">
                <a16:creationId xmlns:a16="http://schemas.microsoft.com/office/drawing/2014/main" id="{8E7A129B-21AA-DD80-CDF5-23D324E58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3045" name="Oval 406">
            <a:extLst>
              <a:ext uri="{FF2B5EF4-FFF2-40B4-BE49-F238E27FC236}">
                <a16:creationId xmlns:a16="http://schemas.microsoft.com/office/drawing/2014/main" id="{AC58B6F8-6202-7A81-CBAF-3BD98EDCF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3046" name="Oval 407">
            <a:extLst>
              <a:ext uri="{FF2B5EF4-FFF2-40B4-BE49-F238E27FC236}">
                <a16:creationId xmlns:a16="http://schemas.microsoft.com/office/drawing/2014/main" id="{53AFB588-E765-ECB7-D9A4-4A69FDAA7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3047" name="Oval 408">
            <a:extLst>
              <a:ext uri="{FF2B5EF4-FFF2-40B4-BE49-F238E27FC236}">
                <a16:creationId xmlns:a16="http://schemas.microsoft.com/office/drawing/2014/main" id="{C9710244-6EA1-143F-CB33-03158A197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3048" name="Oval 409">
            <a:extLst>
              <a:ext uri="{FF2B5EF4-FFF2-40B4-BE49-F238E27FC236}">
                <a16:creationId xmlns:a16="http://schemas.microsoft.com/office/drawing/2014/main" id="{8B59F656-ECCF-DF30-5ED4-BF38713A3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3049" name="Oval 410">
            <a:extLst>
              <a:ext uri="{FF2B5EF4-FFF2-40B4-BE49-F238E27FC236}">
                <a16:creationId xmlns:a16="http://schemas.microsoft.com/office/drawing/2014/main" id="{67D2A98B-3DFA-7736-B95D-49F9BA9FA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3050" name="Oval 411">
            <a:extLst>
              <a:ext uri="{FF2B5EF4-FFF2-40B4-BE49-F238E27FC236}">
                <a16:creationId xmlns:a16="http://schemas.microsoft.com/office/drawing/2014/main" id="{289F24A3-301B-9499-ED4C-053EED4A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3051" name="Oval 412">
            <a:extLst>
              <a:ext uri="{FF2B5EF4-FFF2-40B4-BE49-F238E27FC236}">
                <a16:creationId xmlns:a16="http://schemas.microsoft.com/office/drawing/2014/main" id="{9317D63E-10D2-FFD8-4BE2-7C3BB2388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3052" name="Oval 413">
            <a:extLst>
              <a:ext uri="{FF2B5EF4-FFF2-40B4-BE49-F238E27FC236}">
                <a16:creationId xmlns:a16="http://schemas.microsoft.com/office/drawing/2014/main" id="{86CF9AD6-E589-124F-8CDB-2FA559E5B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3053" name="Oval 414">
            <a:extLst>
              <a:ext uri="{FF2B5EF4-FFF2-40B4-BE49-F238E27FC236}">
                <a16:creationId xmlns:a16="http://schemas.microsoft.com/office/drawing/2014/main" id="{A0894A05-765E-E96C-066D-203586EFE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3054" name="Oval 415">
            <a:extLst>
              <a:ext uri="{FF2B5EF4-FFF2-40B4-BE49-F238E27FC236}">
                <a16:creationId xmlns:a16="http://schemas.microsoft.com/office/drawing/2014/main" id="{D07F1FBD-DA43-895B-5DAB-1A658D64D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3055" name="Oval 416">
            <a:extLst>
              <a:ext uri="{FF2B5EF4-FFF2-40B4-BE49-F238E27FC236}">
                <a16:creationId xmlns:a16="http://schemas.microsoft.com/office/drawing/2014/main" id="{1B0F28E2-60D2-6858-E316-D9F8D7FF5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3056" name="Oval 417">
            <a:extLst>
              <a:ext uri="{FF2B5EF4-FFF2-40B4-BE49-F238E27FC236}">
                <a16:creationId xmlns:a16="http://schemas.microsoft.com/office/drawing/2014/main" id="{2AD53CB6-99D6-3C4D-1572-9D1170231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3057" name="Oval 418">
            <a:extLst>
              <a:ext uri="{FF2B5EF4-FFF2-40B4-BE49-F238E27FC236}">
                <a16:creationId xmlns:a16="http://schemas.microsoft.com/office/drawing/2014/main" id="{B12F8EB0-391B-2B03-3646-426C6B6BA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3058" name="Oval 419">
            <a:extLst>
              <a:ext uri="{FF2B5EF4-FFF2-40B4-BE49-F238E27FC236}">
                <a16:creationId xmlns:a16="http://schemas.microsoft.com/office/drawing/2014/main" id="{86D95ED0-78F8-73F6-C62A-3F8AD93C3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3059" name="Oval 420">
            <a:extLst>
              <a:ext uri="{FF2B5EF4-FFF2-40B4-BE49-F238E27FC236}">
                <a16:creationId xmlns:a16="http://schemas.microsoft.com/office/drawing/2014/main" id="{6749687E-3749-6E68-14DB-24F9C835E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3060" name="Oval 421">
            <a:extLst>
              <a:ext uri="{FF2B5EF4-FFF2-40B4-BE49-F238E27FC236}">
                <a16:creationId xmlns:a16="http://schemas.microsoft.com/office/drawing/2014/main" id="{69942E85-15A4-60DE-154C-5B3E071A0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3061" name="Oval 422">
            <a:extLst>
              <a:ext uri="{FF2B5EF4-FFF2-40B4-BE49-F238E27FC236}">
                <a16:creationId xmlns:a16="http://schemas.microsoft.com/office/drawing/2014/main" id="{7812165F-1241-207E-D45A-93AAA009E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3062" name="Oval 423">
            <a:extLst>
              <a:ext uri="{FF2B5EF4-FFF2-40B4-BE49-F238E27FC236}">
                <a16:creationId xmlns:a16="http://schemas.microsoft.com/office/drawing/2014/main" id="{B6A0F2F6-CBC7-B0DE-8224-51FC558D6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3063" name="Oval 424">
            <a:extLst>
              <a:ext uri="{FF2B5EF4-FFF2-40B4-BE49-F238E27FC236}">
                <a16:creationId xmlns:a16="http://schemas.microsoft.com/office/drawing/2014/main" id="{C01C0FAB-D82D-C562-5288-BE2E10FDF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3064" name="Oval 425">
            <a:extLst>
              <a:ext uri="{FF2B5EF4-FFF2-40B4-BE49-F238E27FC236}">
                <a16:creationId xmlns:a16="http://schemas.microsoft.com/office/drawing/2014/main" id="{85F4068A-0DDE-F48D-E9CC-72D4BF8C8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3065" name="Oval 426">
            <a:extLst>
              <a:ext uri="{FF2B5EF4-FFF2-40B4-BE49-F238E27FC236}">
                <a16:creationId xmlns:a16="http://schemas.microsoft.com/office/drawing/2014/main" id="{9FF7ED63-F56E-3CE9-AC78-BD4909FF8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3066" name="Oval 427">
            <a:extLst>
              <a:ext uri="{FF2B5EF4-FFF2-40B4-BE49-F238E27FC236}">
                <a16:creationId xmlns:a16="http://schemas.microsoft.com/office/drawing/2014/main" id="{2CB00681-9E52-A236-9536-BFE909C2A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3067" name="Oval 428">
            <a:extLst>
              <a:ext uri="{FF2B5EF4-FFF2-40B4-BE49-F238E27FC236}">
                <a16:creationId xmlns:a16="http://schemas.microsoft.com/office/drawing/2014/main" id="{781706F2-3D6F-B9A8-C72B-1478960CB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3068" name="Oval 429">
            <a:extLst>
              <a:ext uri="{FF2B5EF4-FFF2-40B4-BE49-F238E27FC236}">
                <a16:creationId xmlns:a16="http://schemas.microsoft.com/office/drawing/2014/main" id="{2E66E502-2F92-8058-8A7A-AA95D90C4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3069" name="Oval 430">
            <a:extLst>
              <a:ext uri="{FF2B5EF4-FFF2-40B4-BE49-F238E27FC236}">
                <a16:creationId xmlns:a16="http://schemas.microsoft.com/office/drawing/2014/main" id="{6AEB6F91-BFAF-776A-087E-15567C668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3070" name="Oval 431">
            <a:extLst>
              <a:ext uri="{FF2B5EF4-FFF2-40B4-BE49-F238E27FC236}">
                <a16:creationId xmlns:a16="http://schemas.microsoft.com/office/drawing/2014/main" id="{B7CACE04-BC14-21B4-A750-CF28E688B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3071" name="Oval 432">
            <a:extLst>
              <a:ext uri="{FF2B5EF4-FFF2-40B4-BE49-F238E27FC236}">
                <a16:creationId xmlns:a16="http://schemas.microsoft.com/office/drawing/2014/main" id="{F4611C16-A0F1-6277-7F30-A4A00F2FA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3072" name="Oval 433">
            <a:extLst>
              <a:ext uri="{FF2B5EF4-FFF2-40B4-BE49-F238E27FC236}">
                <a16:creationId xmlns:a16="http://schemas.microsoft.com/office/drawing/2014/main" id="{94B4591E-2F92-5018-CDA4-76105FFE9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3073" name="Oval 434">
            <a:extLst>
              <a:ext uri="{FF2B5EF4-FFF2-40B4-BE49-F238E27FC236}">
                <a16:creationId xmlns:a16="http://schemas.microsoft.com/office/drawing/2014/main" id="{47685976-8495-8D39-1274-543EFBCBD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3074" name="Oval 435">
            <a:extLst>
              <a:ext uri="{FF2B5EF4-FFF2-40B4-BE49-F238E27FC236}">
                <a16:creationId xmlns:a16="http://schemas.microsoft.com/office/drawing/2014/main" id="{141FADBF-8217-35D4-F333-153C294F3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461688" name="Freeform 440">
            <a:extLst>
              <a:ext uri="{FF2B5EF4-FFF2-40B4-BE49-F238E27FC236}">
                <a16:creationId xmlns:a16="http://schemas.microsoft.com/office/drawing/2014/main" id="{A8F35CEC-CFE5-1F54-1072-4923BA67EA12}"/>
              </a:ext>
            </a:extLst>
          </p:cNvPr>
          <p:cNvSpPr>
            <a:spLocks/>
          </p:cNvSpPr>
          <p:nvPr/>
        </p:nvSpPr>
        <p:spPr bwMode="auto">
          <a:xfrm>
            <a:off x="863600" y="1833563"/>
            <a:ext cx="8716963" cy="261937"/>
          </a:xfrm>
          <a:custGeom>
            <a:avLst/>
            <a:gdLst>
              <a:gd name="T0" fmla="*/ 0 w 5491"/>
              <a:gd name="T1" fmla="*/ 0 h 165"/>
              <a:gd name="T2" fmla="*/ 2147483646 w 5491"/>
              <a:gd name="T3" fmla="*/ 0 h 165"/>
              <a:gd name="T4" fmla="*/ 2147483646 w 5491"/>
              <a:gd name="T5" fmla="*/ 0 h 165"/>
              <a:gd name="T6" fmla="*/ 2147483646 w 5491"/>
              <a:gd name="T7" fmla="*/ 2147483646 h 165"/>
              <a:gd name="T8" fmla="*/ 2147483646 w 5491"/>
              <a:gd name="T9" fmla="*/ 2147483646 h 165"/>
              <a:gd name="T10" fmla="*/ 2147483646 w 5491"/>
              <a:gd name="T11" fmla="*/ 2147483646 h 1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91" h="165">
                <a:moveTo>
                  <a:pt x="0" y="0"/>
                </a:moveTo>
                <a:lnTo>
                  <a:pt x="136" y="0"/>
                </a:lnTo>
                <a:lnTo>
                  <a:pt x="363" y="0"/>
                </a:lnTo>
                <a:lnTo>
                  <a:pt x="5145" y="6"/>
                </a:lnTo>
                <a:lnTo>
                  <a:pt x="5384" y="165"/>
                </a:lnTo>
                <a:lnTo>
                  <a:pt x="5491" y="165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89" name="Freeform 441">
            <a:extLst>
              <a:ext uri="{FF2B5EF4-FFF2-40B4-BE49-F238E27FC236}">
                <a16:creationId xmlns:a16="http://schemas.microsoft.com/office/drawing/2014/main" id="{DA9E3C78-BB83-F06B-B394-AD83D9C8863E}"/>
              </a:ext>
            </a:extLst>
          </p:cNvPr>
          <p:cNvSpPr>
            <a:spLocks/>
          </p:cNvSpPr>
          <p:nvPr/>
        </p:nvSpPr>
        <p:spPr bwMode="auto">
          <a:xfrm>
            <a:off x="863600" y="1838325"/>
            <a:ext cx="8731250" cy="2589213"/>
          </a:xfrm>
          <a:custGeom>
            <a:avLst/>
            <a:gdLst>
              <a:gd name="T0" fmla="*/ 0 w 5500"/>
              <a:gd name="T1" fmla="*/ 2147483646 h 1631"/>
              <a:gd name="T2" fmla="*/ 2147483646 w 5500"/>
              <a:gd name="T3" fmla="*/ 0 h 1631"/>
              <a:gd name="T4" fmla="*/ 2147483646 w 5500"/>
              <a:gd name="T5" fmla="*/ 2147483646 h 1631"/>
              <a:gd name="T6" fmla="*/ 2147483646 w 5500"/>
              <a:gd name="T7" fmla="*/ 2147483646 h 1631"/>
              <a:gd name="T8" fmla="*/ 2147483646 w 5500"/>
              <a:gd name="T9" fmla="*/ 2147483646 h 1631"/>
              <a:gd name="T10" fmla="*/ 2147483646 w 5500"/>
              <a:gd name="T11" fmla="*/ 2147483646 h 1631"/>
              <a:gd name="T12" fmla="*/ 2147483646 w 5500"/>
              <a:gd name="T13" fmla="*/ 2147483646 h 1631"/>
              <a:gd name="T14" fmla="*/ 2147483646 w 5500"/>
              <a:gd name="T15" fmla="*/ 2147483646 h 1631"/>
              <a:gd name="T16" fmla="*/ 2147483646 w 5500"/>
              <a:gd name="T17" fmla="*/ 2147483646 h 1631"/>
              <a:gd name="T18" fmla="*/ 2147483646 w 5500"/>
              <a:gd name="T19" fmla="*/ 2147483646 h 16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00" h="1631">
                <a:moveTo>
                  <a:pt x="0" y="11"/>
                </a:moveTo>
                <a:lnTo>
                  <a:pt x="129" y="0"/>
                </a:lnTo>
                <a:lnTo>
                  <a:pt x="351" y="168"/>
                </a:lnTo>
                <a:lnTo>
                  <a:pt x="493" y="168"/>
                </a:lnTo>
                <a:lnTo>
                  <a:pt x="812" y="1622"/>
                </a:lnTo>
                <a:lnTo>
                  <a:pt x="4720" y="1631"/>
                </a:lnTo>
                <a:lnTo>
                  <a:pt x="5030" y="186"/>
                </a:lnTo>
                <a:lnTo>
                  <a:pt x="5172" y="186"/>
                </a:lnTo>
                <a:lnTo>
                  <a:pt x="5393" y="162"/>
                </a:lnTo>
                <a:lnTo>
                  <a:pt x="5500" y="136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0" name="Freeform 442">
            <a:extLst>
              <a:ext uri="{FF2B5EF4-FFF2-40B4-BE49-F238E27FC236}">
                <a16:creationId xmlns:a16="http://schemas.microsoft.com/office/drawing/2014/main" id="{10BF1008-1FD5-2D57-C3E4-8DF54C136823}"/>
              </a:ext>
            </a:extLst>
          </p:cNvPr>
          <p:cNvSpPr>
            <a:spLocks/>
          </p:cNvSpPr>
          <p:nvPr/>
        </p:nvSpPr>
        <p:spPr bwMode="auto">
          <a:xfrm>
            <a:off x="863600" y="1863725"/>
            <a:ext cx="8716963" cy="3873500"/>
          </a:xfrm>
          <a:custGeom>
            <a:avLst/>
            <a:gdLst>
              <a:gd name="T0" fmla="*/ 0 w 5491"/>
              <a:gd name="T1" fmla="*/ 2147483646 h 2440"/>
              <a:gd name="T2" fmla="*/ 2147483646 w 5491"/>
              <a:gd name="T3" fmla="*/ 0 h 2440"/>
              <a:gd name="T4" fmla="*/ 2147483646 w 5491"/>
              <a:gd name="T5" fmla="*/ 2147483646 h 2440"/>
              <a:gd name="T6" fmla="*/ 2147483646 w 5491"/>
              <a:gd name="T7" fmla="*/ 2147483646 h 2440"/>
              <a:gd name="T8" fmla="*/ 2147483646 w 5491"/>
              <a:gd name="T9" fmla="*/ 2147483646 h 2440"/>
              <a:gd name="T10" fmla="*/ 2147483646 w 5491"/>
              <a:gd name="T11" fmla="*/ 2147483646 h 2440"/>
              <a:gd name="T12" fmla="*/ 2147483646 w 5491"/>
              <a:gd name="T13" fmla="*/ 2147483646 h 2440"/>
              <a:gd name="T14" fmla="*/ 2147483646 w 5491"/>
              <a:gd name="T15" fmla="*/ 2147483646 h 2440"/>
              <a:gd name="T16" fmla="*/ 2147483646 w 5491"/>
              <a:gd name="T17" fmla="*/ 2147483646 h 2440"/>
              <a:gd name="T18" fmla="*/ 2147483646 w 5491"/>
              <a:gd name="T19" fmla="*/ 2147483646 h 2440"/>
              <a:gd name="T20" fmla="*/ 2147483646 w 5491"/>
              <a:gd name="T21" fmla="*/ 2147483646 h 2440"/>
              <a:gd name="T22" fmla="*/ 2147483646 w 5491"/>
              <a:gd name="T23" fmla="*/ 2147483646 h 2440"/>
              <a:gd name="T24" fmla="*/ 2147483646 w 5491"/>
              <a:gd name="T25" fmla="*/ 2147483646 h 2440"/>
              <a:gd name="T26" fmla="*/ 2147483646 w 5491"/>
              <a:gd name="T27" fmla="*/ 2147483646 h 2440"/>
              <a:gd name="T28" fmla="*/ 2147483646 w 5491"/>
              <a:gd name="T29" fmla="*/ 2147483646 h 2440"/>
              <a:gd name="T30" fmla="*/ 2147483646 w 5491"/>
              <a:gd name="T31" fmla="*/ 2147483646 h 2440"/>
              <a:gd name="T32" fmla="*/ 2147483646 w 5491"/>
              <a:gd name="T33" fmla="*/ 2147483646 h 244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491" h="2440">
                <a:moveTo>
                  <a:pt x="0" y="11"/>
                </a:moveTo>
                <a:lnTo>
                  <a:pt x="129" y="0"/>
                </a:lnTo>
                <a:lnTo>
                  <a:pt x="351" y="168"/>
                </a:lnTo>
                <a:lnTo>
                  <a:pt x="493" y="168"/>
                </a:lnTo>
                <a:lnTo>
                  <a:pt x="812" y="1622"/>
                </a:lnTo>
                <a:lnTo>
                  <a:pt x="971" y="1633"/>
                </a:lnTo>
                <a:lnTo>
                  <a:pt x="1184" y="1811"/>
                </a:lnTo>
                <a:lnTo>
                  <a:pt x="1317" y="1811"/>
                </a:lnTo>
                <a:lnTo>
                  <a:pt x="1618" y="2431"/>
                </a:lnTo>
                <a:lnTo>
                  <a:pt x="3887" y="2440"/>
                </a:lnTo>
                <a:lnTo>
                  <a:pt x="4197" y="1811"/>
                </a:lnTo>
                <a:lnTo>
                  <a:pt x="4348" y="1811"/>
                </a:lnTo>
                <a:lnTo>
                  <a:pt x="4720" y="1631"/>
                </a:lnTo>
                <a:lnTo>
                  <a:pt x="5030" y="186"/>
                </a:lnTo>
                <a:lnTo>
                  <a:pt x="5172" y="186"/>
                </a:lnTo>
                <a:lnTo>
                  <a:pt x="5384" y="146"/>
                </a:lnTo>
                <a:lnTo>
                  <a:pt x="5491" y="138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1" name="Freeform 443">
            <a:extLst>
              <a:ext uri="{FF2B5EF4-FFF2-40B4-BE49-F238E27FC236}">
                <a16:creationId xmlns:a16="http://schemas.microsoft.com/office/drawing/2014/main" id="{35113ECE-5DF1-EC66-B6FD-C073E9C75912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6963" cy="1308100"/>
          </a:xfrm>
          <a:custGeom>
            <a:avLst/>
            <a:gdLst>
              <a:gd name="T0" fmla="*/ 0 w 5491"/>
              <a:gd name="T1" fmla="*/ 2147483646 h 824"/>
              <a:gd name="T2" fmla="*/ 2147483646 w 5491"/>
              <a:gd name="T3" fmla="*/ 2147483646 h 824"/>
              <a:gd name="T4" fmla="*/ 2147483646 w 5491"/>
              <a:gd name="T5" fmla="*/ 2147483646 h 824"/>
              <a:gd name="T6" fmla="*/ 2147483646 w 5491"/>
              <a:gd name="T7" fmla="*/ 2147483646 h 824"/>
              <a:gd name="T8" fmla="*/ 2147483646 w 5491"/>
              <a:gd name="T9" fmla="*/ 2147483646 h 824"/>
              <a:gd name="T10" fmla="*/ 2147483646 w 5491"/>
              <a:gd name="T11" fmla="*/ 2147483646 h 824"/>
              <a:gd name="T12" fmla="*/ 2147483646 w 5491"/>
              <a:gd name="T13" fmla="*/ 2147483646 h 824"/>
              <a:gd name="T14" fmla="*/ 2147483646 w 5491"/>
              <a:gd name="T15" fmla="*/ 2147483646 h 824"/>
              <a:gd name="T16" fmla="*/ 2147483646 w 5491"/>
              <a:gd name="T17" fmla="*/ 2147483646 h 824"/>
              <a:gd name="T18" fmla="*/ 2147483646 w 5491"/>
              <a:gd name="T19" fmla="*/ 0 h 824"/>
              <a:gd name="T20" fmla="*/ 2147483646 w 5491"/>
              <a:gd name="T21" fmla="*/ 2147483646 h 824"/>
              <a:gd name="T22" fmla="*/ 2147483646 w 5491"/>
              <a:gd name="T23" fmla="*/ 2147483646 h 824"/>
              <a:gd name="T24" fmla="*/ 2147483646 w 5491"/>
              <a:gd name="T25" fmla="*/ 2147483646 h 8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491" h="824">
                <a:moveTo>
                  <a:pt x="0" y="34"/>
                </a:moveTo>
                <a:lnTo>
                  <a:pt x="129" y="23"/>
                </a:lnTo>
                <a:lnTo>
                  <a:pt x="954" y="9"/>
                </a:lnTo>
                <a:lnTo>
                  <a:pt x="1175" y="169"/>
                </a:lnTo>
                <a:lnTo>
                  <a:pt x="1308" y="186"/>
                </a:lnTo>
                <a:lnTo>
                  <a:pt x="1627" y="824"/>
                </a:lnTo>
                <a:lnTo>
                  <a:pt x="3904" y="824"/>
                </a:lnTo>
                <a:lnTo>
                  <a:pt x="4215" y="177"/>
                </a:lnTo>
                <a:lnTo>
                  <a:pt x="4356" y="186"/>
                </a:lnTo>
                <a:lnTo>
                  <a:pt x="4569" y="0"/>
                </a:lnTo>
                <a:lnTo>
                  <a:pt x="5163" y="9"/>
                </a:lnTo>
                <a:lnTo>
                  <a:pt x="5384" y="173"/>
                </a:lnTo>
                <a:lnTo>
                  <a:pt x="5491" y="18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2" name="Freeform 444">
            <a:extLst>
              <a:ext uri="{FF2B5EF4-FFF2-40B4-BE49-F238E27FC236}">
                <a16:creationId xmlns:a16="http://schemas.microsoft.com/office/drawing/2014/main" id="{18D2F283-5BBB-A8BC-30DD-712BE4828D2C}"/>
              </a:ext>
            </a:extLst>
          </p:cNvPr>
          <p:cNvSpPr>
            <a:spLocks/>
          </p:cNvSpPr>
          <p:nvPr/>
        </p:nvSpPr>
        <p:spPr bwMode="auto">
          <a:xfrm>
            <a:off x="863600" y="1844675"/>
            <a:ext cx="8731250" cy="1935163"/>
          </a:xfrm>
          <a:custGeom>
            <a:avLst/>
            <a:gdLst>
              <a:gd name="T0" fmla="*/ 0 w 5500"/>
              <a:gd name="T1" fmla="*/ 2147483646 h 1219"/>
              <a:gd name="T2" fmla="*/ 2147483646 w 5500"/>
              <a:gd name="T3" fmla="*/ 2147483646 h 1219"/>
              <a:gd name="T4" fmla="*/ 2147483646 w 5500"/>
              <a:gd name="T5" fmla="*/ 2147483646 h 1219"/>
              <a:gd name="T6" fmla="*/ 2147483646 w 5500"/>
              <a:gd name="T7" fmla="*/ 2147483646 h 1219"/>
              <a:gd name="T8" fmla="*/ 2147483646 w 5500"/>
              <a:gd name="T9" fmla="*/ 2147483646 h 1219"/>
              <a:gd name="T10" fmla="*/ 2147483646 w 5500"/>
              <a:gd name="T11" fmla="*/ 2147483646 h 1219"/>
              <a:gd name="T12" fmla="*/ 2147483646 w 5500"/>
              <a:gd name="T13" fmla="*/ 2147483646 h 1219"/>
              <a:gd name="T14" fmla="*/ 2147483646 w 5500"/>
              <a:gd name="T15" fmla="*/ 2147483646 h 1219"/>
              <a:gd name="T16" fmla="*/ 2147483646 w 5500"/>
              <a:gd name="T17" fmla="*/ 2147483646 h 1219"/>
              <a:gd name="T18" fmla="*/ 2147483646 w 5500"/>
              <a:gd name="T19" fmla="*/ 2147483646 h 1219"/>
              <a:gd name="T20" fmla="*/ 2147483646 w 5500"/>
              <a:gd name="T21" fmla="*/ 2147483646 h 1219"/>
              <a:gd name="T22" fmla="*/ 2147483646 w 5500"/>
              <a:gd name="T23" fmla="*/ 2147483646 h 1219"/>
              <a:gd name="T24" fmla="*/ 2147483646 w 5500"/>
              <a:gd name="T25" fmla="*/ 2147483646 h 1219"/>
              <a:gd name="T26" fmla="*/ 2147483646 w 5500"/>
              <a:gd name="T27" fmla="*/ 2147483646 h 1219"/>
              <a:gd name="T28" fmla="*/ 2147483646 w 5500"/>
              <a:gd name="T29" fmla="*/ 2147483646 h 1219"/>
              <a:gd name="T30" fmla="*/ 2147483646 w 5500"/>
              <a:gd name="T31" fmla="*/ 2147483646 h 1219"/>
              <a:gd name="T32" fmla="*/ 2147483646 w 5500"/>
              <a:gd name="T33" fmla="*/ 2147483646 h 1219"/>
              <a:gd name="T34" fmla="*/ 2147483646 w 5500"/>
              <a:gd name="T35" fmla="*/ 0 h 1219"/>
              <a:gd name="T36" fmla="*/ 2147483646 w 5500"/>
              <a:gd name="T37" fmla="*/ 2147483646 h 1219"/>
              <a:gd name="T38" fmla="*/ 2147483646 w 5500"/>
              <a:gd name="T39" fmla="*/ 2147483646 h 1219"/>
              <a:gd name="T40" fmla="*/ 2147483646 w 5500"/>
              <a:gd name="T41" fmla="*/ 2147483646 h 121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5500" h="1219">
                <a:moveTo>
                  <a:pt x="0" y="34"/>
                </a:moveTo>
                <a:lnTo>
                  <a:pt x="129" y="23"/>
                </a:lnTo>
                <a:lnTo>
                  <a:pt x="954" y="9"/>
                </a:lnTo>
                <a:lnTo>
                  <a:pt x="1175" y="169"/>
                </a:lnTo>
                <a:lnTo>
                  <a:pt x="1308" y="186"/>
                </a:lnTo>
                <a:lnTo>
                  <a:pt x="1627" y="824"/>
                </a:lnTo>
                <a:lnTo>
                  <a:pt x="1778" y="811"/>
                </a:lnTo>
                <a:lnTo>
                  <a:pt x="1973" y="997"/>
                </a:lnTo>
                <a:lnTo>
                  <a:pt x="2123" y="997"/>
                </a:lnTo>
                <a:lnTo>
                  <a:pt x="2433" y="1219"/>
                </a:lnTo>
                <a:lnTo>
                  <a:pt x="2939" y="1219"/>
                </a:lnTo>
                <a:lnTo>
                  <a:pt x="3258" y="1006"/>
                </a:lnTo>
                <a:lnTo>
                  <a:pt x="3408" y="997"/>
                </a:lnTo>
                <a:lnTo>
                  <a:pt x="3612" y="802"/>
                </a:lnTo>
                <a:lnTo>
                  <a:pt x="3904" y="824"/>
                </a:lnTo>
                <a:lnTo>
                  <a:pt x="4215" y="177"/>
                </a:lnTo>
                <a:lnTo>
                  <a:pt x="4356" y="186"/>
                </a:lnTo>
                <a:lnTo>
                  <a:pt x="4569" y="0"/>
                </a:lnTo>
                <a:lnTo>
                  <a:pt x="5163" y="9"/>
                </a:lnTo>
                <a:lnTo>
                  <a:pt x="5384" y="150"/>
                </a:lnTo>
                <a:lnTo>
                  <a:pt x="5500" y="16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3" name="Freeform 445">
            <a:extLst>
              <a:ext uri="{FF2B5EF4-FFF2-40B4-BE49-F238E27FC236}">
                <a16:creationId xmlns:a16="http://schemas.microsoft.com/office/drawing/2014/main" id="{8B4FEA47-4FE5-EA06-7629-18AD64AA3224}"/>
              </a:ext>
            </a:extLst>
          </p:cNvPr>
          <p:cNvSpPr>
            <a:spLocks/>
          </p:cNvSpPr>
          <p:nvPr/>
        </p:nvSpPr>
        <p:spPr bwMode="auto">
          <a:xfrm>
            <a:off x="863600" y="1814513"/>
            <a:ext cx="8702675" cy="688975"/>
          </a:xfrm>
          <a:custGeom>
            <a:avLst/>
            <a:gdLst>
              <a:gd name="T0" fmla="*/ 0 w 5482"/>
              <a:gd name="T1" fmla="*/ 2147483646 h 434"/>
              <a:gd name="T2" fmla="*/ 2147483646 w 5482"/>
              <a:gd name="T3" fmla="*/ 2147483646 h 434"/>
              <a:gd name="T4" fmla="*/ 2147483646 w 5482"/>
              <a:gd name="T5" fmla="*/ 2147483646 h 434"/>
              <a:gd name="T6" fmla="*/ 2147483646 w 5482"/>
              <a:gd name="T7" fmla="*/ 0 h 434"/>
              <a:gd name="T8" fmla="*/ 2147483646 w 5482"/>
              <a:gd name="T9" fmla="*/ 2147483646 h 434"/>
              <a:gd name="T10" fmla="*/ 2147483646 w 5482"/>
              <a:gd name="T11" fmla="*/ 2147483646 h 434"/>
              <a:gd name="T12" fmla="*/ 2147483646 w 5482"/>
              <a:gd name="T13" fmla="*/ 2147483646 h 434"/>
              <a:gd name="T14" fmla="*/ 2147483646 w 5482"/>
              <a:gd name="T15" fmla="*/ 2147483646 h 434"/>
              <a:gd name="T16" fmla="*/ 2147483646 w 5482"/>
              <a:gd name="T17" fmla="*/ 2147483646 h 434"/>
              <a:gd name="T18" fmla="*/ 2147483646 w 5482"/>
              <a:gd name="T19" fmla="*/ 2147483646 h 434"/>
              <a:gd name="T20" fmla="*/ 2147483646 w 5482"/>
              <a:gd name="T21" fmla="*/ 0 h 434"/>
              <a:gd name="T22" fmla="*/ 2147483646 w 5482"/>
              <a:gd name="T23" fmla="*/ 2147483646 h 434"/>
              <a:gd name="T24" fmla="*/ 2147483646 w 5482"/>
              <a:gd name="T25" fmla="*/ 2147483646 h 434"/>
              <a:gd name="T26" fmla="*/ 2147483646 w 5482"/>
              <a:gd name="T27" fmla="*/ 2147483646 h 434"/>
              <a:gd name="T28" fmla="*/ 2147483646 w 5482"/>
              <a:gd name="T29" fmla="*/ 2147483646 h 43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482" h="434">
                <a:moveTo>
                  <a:pt x="0" y="47"/>
                </a:moveTo>
                <a:lnTo>
                  <a:pt x="129" y="36"/>
                </a:lnTo>
                <a:lnTo>
                  <a:pt x="954" y="22"/>
                </a:lnTo>
                <a:lnTo>
                  <a:pt x="1787" y="0"/>
                </a:lnTo>
                <a:lnTo>
                  <a:pt x="2008" y="186"/>
                </a:lnTo>
                <a:lnTo>
                  <a:pt x="2150" y="195"/>
                </a:lnTo>
                <a:lnTo>
                  <a:pt x="2451" y="434"/>
                </a:lnTo>
                <a:lnTo>
                  <a:pt x="2956" y="408"/>
                </a:lnTo>
                <a:lnTo>
                  <a:pt x="3275" y="177"/>
                </a:lnTo>
                <a:lnTo>
                  <a:pt x="3408" y="186"/>
                </a:lnTo>
                <a:lnTo>
                  <a:pt x="3630" y="0"/>
                </a:lnTo>
                <a:lnTo>
                  <a:pt x="4569" y="13"/>
                </a:lnTo>
                <a:lnTo>
                  <a:pt x="5163" y="22"/>
                </a:lnTo>
                <a:lnTo>
                  <a:pt x="5384" y="177"/>
                </a:lnTo>
                <a:lnTo>
                  <a:pt x="5482" y="186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4" name="Freeform 446">
            <a:extLst>
              <a:ext uri="{FF2B5EF4-FFF2-40B4-BE49-F238E27FC236}">
                <a16:creationId xmlns:a16="http://schemas.microsoft.com/office/drawing/2014/main" id="{387E12C8-855E-EB43-BD8C-75F5CC0B20E3}"/>
              </a:ext>
            </a:extLst>
          </p:cNvPr>
          <p:cNvSpPr>
            <a:spLocks/>
          </p:cNvSpPr>
          <p:nvPr/>
        </p:nvSpPr>
        <p:spPr bwMode="auto">
          <a:xfrm>
            <a:off x="863600" y="1792288"/>
            <a:ext cx="8731250" cy="3286125"/>
          </a:xfrm>
          <a:custGeom>
            <a:avLst/>
            <a:gdLst>
              <a:gd name="T0" fmla="*/ 0 w 5500"/>
              <a:gd name="T1" fmla="*/ 2147483646 h 2070"/>
              <a:gd name="T2" fmla="*/ 2147483646 w 5500"/>
              <a:gd name="T3" fmla="*/ 0 h 2070"/>
              <a:gd name="T4" fmla="*/ 2147483646 w 5500"/>
              <a:gd name="T5" fmla="*/ 2147483646 h 2070"/>
              <a:gd name="T6" fmla="*/ 2147483646 w 5500"/>
              <a:gd name="T7" fmla="*/ 2147483646 h 2070"/>
              <a:gd name="T8" fmla="*/ 2147483646 w 5500"/>
              <a:gd name="T9" fmla="*/ 2147483646 h 2070"/>
              <a:gd name="T10" fmla="*/ 2147483646 w 5500"/>
              <a:gd name="T11" fmla="*/ 2147483646 h 2070"/>
              <a:gd name="T12" fmla="*/ 2147483646 w 5500"/>
              <a:gd name="T13" fmla="*/ 2147483646 h 2070"/>
              <a:gd name="T14" fmla="*/ 2147483646 w 5500"/>
              <a:gd name="T15" fmla="*/ 2147483646 h 2070"/>
              <a:gd name="T16" fmla="*/ 2147483646 w 5500"/>
              <a:gd name="T17" fmla="*/ 2147483646 h 2070"/>
              <a:gd name="T18" fmla="*/ 2147483646 w 5500"/>
              <a:gd name="T19" fmla="*/ 2147483646 h 2070"/>
              <a:gd name="T20" fmla="*/ 2147483646 w 5500"/>
              <a:gd name="T21" fmla="*/ 2147483646 h 2070"/>
              <a:gd name="T22" fmla="*/ 2147483646 w 5500"/>
              <a:gd name="T23" fmla="*/ 2147483646 h 2070"/>
              <a:gd name="T24" fmla="*/ 2147483646 w 5500"/>
              <a:gd name="T25" fmla="*/ 2147483646 h 2070"/>
              <a:gd name="T26" fmla="*/ 2147483646 w 5500"/>
              <a:gd name="T27" fmla="*/ 2147483646 h 2070"/>
              <a:gd name="T28" fmla="*/ 2147483646 w 5500"/>
              <a:gd name="T29" fmla="*/ 2147483646 h 2070"/>
              <a:gd name="T30" fmla="*/ 2147483646 w 5500"/>
              <a:gd name="T31" fmla="*/ 2147483646 h 2070"/>
              <a:gd name="T32" fmla="*/ 2147483646 w 5500"/>
              <a:gd name="T33" fmla="*/ 2147483646 h 207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00" h="2070">
                <a:moveTo>
                  <a:pt x="0" y="12"/>
                </a:moveTo>
                <a:lnTo>
                  <a:pt x="129" y="0"/>
                </a:lnTo>
                <a:lnTo>
                  <a:pt x="351" y="171"/>
                </a:lnTo>
                <a:lnTo>
                  <a:pt x="493" y="171"/>
                </a:lnTo>
                <a:lnTo>
                  <a:pt x="812" y="1651"/>
                </a:lnTo>
                <a:lnTo>
                  <a:pt x="1760" y="1645"/>
                </a:lnTo>
                <a:lnTo>
                  <a:pt x="1964" y="1848"/>
                </a:lnTo>
                <a:lnTo>
                  <a:pt x="2132" y="1857"/>
                </a:lnTo>
                <a:lnTo>
                  <a:pt x="2425" y="2070"/>
                </a:lnTo>
                <a:lnTo>
                  <a:pt x="2947" y="2061"/>
                </a:lnTo>
                <a:lnTo>
                  <a:pt x="3275" y="1831"/>
                </a:lnTo>
                <a:lnTo>
                  <a:pt x="3639" y="1645"/>
                </a:lnTo>
                <a:lnTo>
                  <a:pt x="4720" y="1660"/>
                </a:lnTo>
                <a:lnTo>
                  <a:pt x="5030" y="190"/>
                </a:lnTo>
                <a:lnTo>
                  <a:pt x="5172" y="190"/>
                </a:lnTo>
                <a:lnTo>
                  <a:pt x="5384" y="191"/>
                </a:lnTo>
                <a:lnTo>
                  <a:pt x="5500" y="183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5" name="Freeform 447">
            <a:extLst>
              <a:ext uri="{FF2B5EF4-FFF2-40B4-BE49-F238E27FC236}">
                <a16:creationId xmlns:a16="http://schemas.microsoft.com/office/drawing/2014/main" id="{8B3B8E47-15EA-F4D9-F5F1-90C7488CF128}"/>
              </a:ext>
            </a:extLst>
          </p:cNvPr>
          <p:cNvSpPr>
            <a:spLocks/>
          </p:cNvSpPr>
          <p:nvPr/>
        </p:nvSpPr>
        <p:spPr bwMode="auto">
          <a:xfrm>
            <a:off x="863600" y="1863725"/>
            <a:ext cx="8702675" cy="4508500"/>
          </a:xfrm>
          <a:custGeom>
            <a:avLst/>
            <a:gdLst>
              <a:gd name="T0" fmla="*/ 0 w 5482"/>
              <a:gd name="T1" fmla="*/ 2147483646 h 2840"/>
              <a:gd name="T2" fmla="*/ 2147483646 w 5482"/>
              <a:gd name="T3" fmla="*/ 0 h 2840"/>
              <a:gd name="T4" fmla="*/ 2147483646 w 5482"/>
              <a:gd name="T5" fmla="*/ 2147483646 h 2840"/>
              <a:gd name="T6" fmla="*/ 2147483646 w 5482"/>
              <a:gd name="T7" fmla="*/ 2147483646 h 2840"/>
              <a:gd name="T8" fmla="*/ 2147483646 w 5482"/>
              <a:gd name="T9" fmla="*/ 2147483646 h 2840"/>
              <a:gd name="T10" fmla="*/ 2147483646 w 5482"/>
              <a:gd name="T11" fmla="*/ 2147483646 h 2840"/>
              <a:gd name="T12" fmla="*/ 2147483646 w 5482"/>
              <a:gd name="T13" fmla="*/ 2147483646 h 2840"/>
              <a:gd name="T14" fmla="*/ 2147483646 w 5482"/>
              <a:gd name="T15" fmla="*/ 2147483646 h 2840"/>
              <a:gd name="T16" fmla="*/ 2147483646 w 5482"/>
              <a:gd name="T17" fmla="*/ 2147483646 h 2840"/>
              <a:gd name="T18" fmla="*/ 2147483646 w 5482"/>
              <a:gd name="T19" fmla="*/ 2147483646 h 2840"/>
              <a:gd name="T20" fmla="*/ 2147483646 w 5482"/>
              <a:gd name="T21" fmla="*/ 2147483646 h 2840"/>
              <a:gd name="T22" fmla="*/ 2147483646 w 5482"/>
              <a:gd name="T23" fmla="*/ 2147483646 h 2840"/>
              <a:gd name="T24" fmla="*/ 2147483646 w 5482"/>
              <a:gd name="T25" fmla="*/ 2147483646 h 2840"/>
              <a:gd name="T26" fmla="*/ 2147483646 w 5482"/>
              <a:gd name="T27" fmla="*/ 2147483646 h 2840"/>
              <a:gd name="T28" fmla="*/ 2147483646 w 5482"/>
              <a:gd name="T29" fmla="*/ 2147483646 h 2840"/>
              <a:gd name="T30" fmla="*/ 2147483646 w 5482"/>
              <a:gd name="T31" fmla="*/ 2147483646 h 2840"/>
              <a:gd name="T32" fmla="*/ 2147483646 w 5482"/>
              <a:gd name="T33" fmla="*/ 2147483646 h 2840"/>
              <a:gd name="T34" fmla="*/ 2147483646 w 5482"/>
              <a:gd name="T35" fmla="*/ 2147483646 h 2840"/>
              <a:gd name="T36" fmla="*/ 2147483646 w 5482"/>
              <a:gd name="T37" fmla="*/ 2147483646 h 2840"/>
              <a:gd name="T38" fmla="*/ 2147483646 w 5482"/>
              <a:gd name="T39" fmla="*/ 2147483646 h 2840"/>
              <a:gd name="T40" fmla="*/ 2147483646 w 5482"/>
              <a:gd name="T41" fmla="*/ 2147483646 h 2840"/>
              <a:gd name="T42" fmla="*/ 2147483646 w 5482"/>
              <a:gd name="T43" fmla="*/ 2147483646 h 2840"/>
              <a:gd name="T44" fmla="*/ 2147483646 w 5482"/>
              <a:gd name="T45" fmla="*/ 2147483646 h 2840"/>
              <a:gd name="T46" fmla="*/ 2147483646 w 5482"/>
              <a:gd name="T47" fmla="*/ 2147483646 h 2840"/>
              <a:gd name="T48" fmla="*/ 2147483646 w 5482"/>
              <a:gd name="T49" fmla="*/ 2147483646 h 284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5482" h="2840">
                <a:moveTo>
                  <a:pt x="0" y="11"/>
                </a:moveTo>
                <a:lnTo>
                  <a:pt x="129" y="0"/>
                </a:lnTo>
                <a:lnTo>
                  <a:pt x="351" y="168"/>
                </a:lnTo>
                <a:lnTo>
                  <a:pt x="493" y="168"/>
                </a:lnTo>
                <a:lnTo>
                  <a:pt x="812" y="1622"/>
                </a:lnTo>
                <a:lnTo>
                  <a:pt x="971" y="1633"/>
                </a:lnTo>
                <a:lnTo>
                  <a:pt x="1184" y="1811"/>
                </a:lnTo>
                <a:lnTo>
                  <a:pt x="1317" y="1811"/>
                </a:lnTo>
                <a:lnTo>
                  <a:pt x="1618" y="2431"/>
                </a:lnTo>
                <a:lnTo>
                  <a:pt x="1769" y="2424"/>
                </a:lnTo>
                <a:lnTo>
                  <a:pt x="1973" y="2610"/>
                </a:lnTo>
                <a:lnTo>
                  <a:pt x="2114" y="2610"/>
                </a:lnTo>
                <a:lnTo>
                  <a:pt x="2460" y="2840"/>
                </a:lnTo>
                <a:lnTo>
                  <a:pt x="2921" y="2831"/>
                </a:lnTo>
                <a:lnTo>
                  <a:pt x="3258" y="2610"/>
                </a:lnTo>
                <a:lnTo>
                  <a:pt x="3382" y="2619"/>
                </a:lnTo>
                <a:lnTo>
                  <a:pt x="3621" y="2424"/>
                </a:lnTo>
                <a:lnTo>
                  <a:pt x="3887" y="2440"/>
                </a:lnTo>
                <a:lnTo>
                  <a:pt x="4197" y="1811"/>
                </a:lnTo>
                <a:lnTo>
                  <a:pt x="4348" y="1811"/>
                </a:lnTo>
                <a:lnTo>
                  <a:pt x="4720" y="1631"/>
                </a:lnTo>
                <a:lnTo>
                  <a:pt x="5030" y="186"/>
                </a:lnTo>
                <a:lnTo>
                  <a:pt x="5172" y="186"/>
                </a:lnTo>
                <a:lnTo>
                  <a:pt x="5393" y="155"/>
                </a:lnTo>
                <a:lnTo>
                  <a:pt x="5482" y="1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14616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8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14616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14616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4616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4616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8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4616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4616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1461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>
            <a:extLst>
              <a:ext uri="{FF2B5EF4-FFF2-40B4-BE49-F238E27FC236}">
                <a16:creationId xmlns:a16="http://schemas.microsoft.com/office/drawing/2014/main" id="{7EC754B8-2CFA-CA30-7FFB-DD5040A17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4690" name="Rectangle 3">
            <a:extLst>
              <a:ext uri="{FF2B5EF4-FFF2-40B4-BE49-F238E27FC236}">
                <a16:creationId xmlns:a16="http://schemas.microsoft.com/office/drawing/2014/main" id="{5FF5EE01-FE92-0DC1-26CD-82E706F172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14691" name="Plassholder for dato 3">
            <a:extLst>
              <a:ext uri="{FF2B5EF4-FFF2-40B4-BE49-F238E27FC236}">
                <a16:creationId xmlns:a16="http://schemas.microsoft.com/office/drawing/2014/main" id="{4C0B498A-BE67-8ACC-8E36-59C8F74A5B9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5AB711B-E21D-E24F-9F7C-C0C9F07B8E80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4692" name="AutoShape 446">
            <a:extLst>
              <a:ext uri="{FF2B5EF4-FFF2-40B4-BE49-F238E27FC236}">
                <a16:creationId xmlns:a16="http://schemas.microsoft.com/office/drawing/2014/main" id="{6CB79858-88F8-DD09-4729-AE335FE18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3" name="AutoShape 447">
            <a:extLst>
              <a:ext uri="{FF2B5EF4-FFF2-40B4-BE49-F238E27FC236}">
                <a16:creationId xmlns:a16="http://schemas.microsoft.com/office/drawing/2014/main" id="{9812C40E-27A9-A89A-5994-BE419CDC1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4" name="AutoShape 448">
            <a:extLst>
              <a:ext uri="{FF2B5EF4-FFF2-40B4-BE49-F238E27FC236}">
                <a16:creationId xmlns:a16="http://schemas.microsoft.com/office/drawing/2014/main" id="{AD8ABA51-54E0-433C-F305-8F90CB196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5" name="AutoShape 449">
            <a:extLst>
              <a:ext uri="{FF2B5EF4-FFF2-40B4-BE49-F238E27FC236}">
                <a16:creationId xmlns:a16="http://schemas.microsoft.com/office/drawing/2014/main" id="{CD4BCAD8-1A39-0F3A-43BA-EB3954127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6" name="AutoShape 450">
            <a:extLst>
              <a:ext uri="{FF2B5EF4-FFF2-40B4-BE49-F238E27FC236}">
                <a16:creationId xmlns:a16="http://schemas.microsoft.com/office/drawing/2014/main" id="{EC223CDC-7CBB-417A-F03D-75DE58AA7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7" name="AutoShape 451">
            <a:extLst>
              <a:ext uri="{FF2B5EF4-FFF2-40B4-BE49-F238E27FC236}">
                <a16:creationId xmlns:a16="http://schemas.microsoft.com/office/drawing/2014/main" id="{F5B0340D-3A83-9658-3275-927EF2828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8" name="Rectangle 4">
            <a:extLst>
              <a:ext uri="{FF2B5EF4-FFF2-40B4-BE49-F238E27FC236}">
                <a16:creationId xmlns:a16="http://schemas.microsoft.com/office/drawing/2014/main" id="{9DF23EF1-0048-C8E8-0707-15653B1BD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9" name="Rectangle 5">
            <a:extLst>
              <a:ext uri="{FF2B5EF4-FFF2-40B4-BE49-F238E27FC236}">
                <a16:creationId xmlns:a16="http://schemas.microsoft.com/office/drawing/2014/main" id="{EF9F6809-6258-F816-19C4-E8106714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0" name="Rectangle 6">
            <a:extLst>
              <a:ext uri="{FF2B5EF4-FFF2-40B4-BE49-F238E27FC236}">
                <a16:creationId xmlns:a16="http://schemas.microsoft.com/office/drawing/2014/main" id="{D84B138A-FDD5-5D5E-4CE8-620D7C402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1" name="Rectangle 7">
            <a:extLst>
              <a:ext uri="{FF2B5EF4-FFF2-40B4-BE49-F238E27FC236}">
                <a16:creationId xmlns:a16="http://schemas.microsoft.com/office/drawing/2014/main" id="{55AD41A5-94BD-EBAD-ABD8-439DB6A8C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2" name="Rectangle 8">
            <a:extLst>
              <a:ext uri="{FF2B5EF4-FFF2-40B4-BE49-F238E27FC236}">
                <a16:creationId xmlns:a16="http://schemas.microsoft.com/office/drawing/2014/main" id="{320EF894-36EE-F6CB-CB9C-E7B884F9A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3" name="Rectangle 9">
            <a:extLst>
              <a:ext uri="{FF2B5EF4-FFF2-40B4-BE49-F238E27FC236}">
                <a16:creationId xmlns:a16="http://schemas.microsoft.com/office/drawing/2014/main" id="{CC505833-422B-041F-3359-FC8A83D31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4" name="Rectangle 10">
            <a:extLst>
              <a:ext uri="{FF2B5EF4-FFF2-40B4-BE49-F238E27FC236}">
                <a16:creationId xmlns:a16="http://schemas.microsoft.com/office/drawing/2014/main" id="{5A48328D-3401-5BBF-993F-918FFD25C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5" name="Rectangle 11">
            <a:extLst>
              <a:ext uri="{FF2B5EF4-FFF2-40B4-BE49-F238E27FC236}">
                <a16:creationId xmlns:a16="http://schemas.microsoft.com/office/drawing/2014/main" id="{8BC058D0-538B-E90E-D51E-061D6D6E5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6" name="Line 12">
            <a:extLst>
              <a:ext uri="{FF2B5EF4-FFF2-40B4-BE49-F238E27FC236}">
                <a16:creationId xmlns:a16="http://schemas.microsoft.com/office/drawing/2014/main" id="{77F19860-9C10-5619-BAE3-8BC50CD9167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07" name="Line 13">
            <a:extLst>
              <a:ext uri="{FF2B5EF4-FFF2-40B4-BE49-F238E27FC236}">
                <a16:creationId xmlns:a16="http://schemas.microsoft.com/office/drawing/2014/main" id="{CC7A9FF4-CBF0-66DE-4D8F-457E8252CDA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08" name="Line 14">
            <a:extLst>
              <a:ext uri="{FF2B5EF4-FFF2-40B4-BE49-F238E27FC236}">
                <a16:creationId xmlns:a16="http://schemas.microsoft.com/office/drawing/2014/main" id="{88071EC4-7D25-1593-BECE-A83835B0B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09" name="Line 15">
            <a:extLst>
              <a:ext uri="{FF2B5EF4-FFF2-40B4-BE49-F238E27FC236}">
                <a16:creationId xmlns:a16="http://schemas.microsoft.com/office/drawing/2014/main" id="{A7771F96-0278-50D8-7966-6B28DDADEE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0" name="Line 16">
            <a:extLst>
              <a:ext uri="{FF2B5EF4-FFF2-40B4-BE49-F238E27FC236}">
                <a16:creationId xmlns:a16="http://schemas.microsoft.com/office/drawing/2014/main" id="{B0466A16-E3C1-D416-A225-C796FDD96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1" name="Line 17">
            <a:extLst>
              <a:ext uri="{FF2B5EF4-FFF2-40B4-BE49-F238E27FC236}">
                <a16:creationId xmlns:a16="http://schemas.microsoft.com/office/drawing/2014/main" id="{8AD01239-2B49-EA36-D6F1-B63A536FCA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2" name="Line 18">
            <a:extLst>
              <a:ext uri="{FF2B5EF4-FFF2-40B4-BE49-F238E27FC236}">
                <a16:creationId xmlns:a16="http://schemas.microsoft.com/office/drawing/2014/main" id="{48AD887D-DFA0-4E3B-B8A7-CAA642C4BD3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3" name="Line 19">
            <a:extLst>
              <a:ext uri="{FF2B5EF4-FFF2-40B4-BE49-F238E27FC236}">
                <a16:creationId xmlns:a16="http://schemas.microsoft.com/office/drawing/2014/main" id="{F637F84B-A3EF-D6A3-38D2-3AD8614D4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4" name="Line 20">
            <a:extLst>
              <a:ext uri="{FF2B5EF4-FFF2-40B4-BE49-F238E27FC236}">
                <a16:creationId xmlns:a16="http://schemas.microsoft.com/office/drawing/2014/main" id="{F8829C6C-BA2D-D4A2-6E3D-3D3AF1647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5" name="Line 21">
            <a:extLst>
              <a:ext uri="{FF2B5EF4-FFF2-40B4-BE49-F238E27FC236}">
                <a16:creationId xmlns:a16="http://schemas.microsoft.com/office/drawing/2014/main" id="{C1419C5B-D4E3-4CA5-7387-B119D124BF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6" name="Line 22">
            <a:extLst>
              <a:ext uri="{FF2B5EF4-FFF2-40B4-BE49-F238E27FC236}">
                <a16:creationId xmlns:a16="http://schemas.microsoft.com/office/drawing/2014/main" id="{884DB8C4-DCB4-97E7-A0CC-4D9C367319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7" name="Line 23">
            <a:extLst>
              <a:ext uri="{FF2B5EF4-FFF2-40B4-BE49-F238E27FC236}">
                <a16:creationId xmlns:a16="http://schemas.microsoft.com/office/drawing/2014/main" id="{51A0088D-41A7-2384-54BF-2B8CA57ABA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8" name="Line 24">
            <a:extLst>
              <a:ext uri="{FF2B5EF4-FFF2-40B4-BE49-F238E27FC236}">
                <a16:creationId xmlns:a16="http://schemas.microsoft.com/office/drawing/2014/main" id="{EFF1CA68-700B-13C3-9CDA-21F967DB71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9" name="Line 25">
            <a:extLst>
              <a:ext uri="{FF2B5EF4-FFF2-40B4-BE49-F238E27FC236}">
                <a16:creationId xmlns:a16="http://schemas.microsoft.com/office/drawing/2014/main" id="{2F7D4FB6-B0BD-85D7-5BE0-DFF8FFB664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0" name="Line 26">
            <a:extLst>
              <a:ext uri="{FF2B5EF4-FFF2-40B4-BE49-F238E27FC236}">
                <a16:creationId xmlns:a16="http://schemas.microsoft.com/office/drawing/2014/main" id="{DD34A3D0-80AF-A497-A8E4-A56BD53AE5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1" name="Line 27">
            <a:extLst>
              <a:ext uri="{FF2B5EF4-FFF2-40B4-BE49-F238E27FC236}">
                <a16:creationId xmlns:a16="http://schemas.microsoft.com/office/drawing/2014/main" id="{827291AE-4E24-B1D5-1B9D-DBFF0F43C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2" name="Line 28">
            <a:extLst>
              <a:ext uri="{FF2B5EF4-FFF2-40B4-BE49-F238E27FC236}">
                <a16:creationId xmlns:a16="http://schemas.microsoft.com/office/drawing/2014/main" id="{7AD27547-054A-BD8C-E6D9-226AB47A2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3" name="Line 29">
            <a:extLst>
              <a:ext uri="{FF2B5EF4-FFF2-40B4-BE49-F238E27FC236}">
                <a16:creationId xmlns:a16="http://schemas.microsoft.com/office/drawing/2014/main" id="{370EDC0B-2513-C538-1DAA-369D90394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4" name="Line 30">
            <a:extLst>
              <a:ext uri="{FF2B5EF4-FFF2-40B4-BE49-F238E27FC236}">
                <a16:creationId xmlns:a16="http://schemas.microsoft.com/office/drawing/2014/main" id="{3640869F-59B6-9CC6-4475-6420A1C0C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5" name="Line 31">
            <a:extLst>
              <a:ext uri="{FF2B5EF4-FFF2-40B4-BE49-F238E27FC236}">
                <a16:creationId xmlns:a16="http://schemas.microsoft.com/office/drawing/2014/main" id="{4601F56E-1BC0-C213-D7A9-85412F7219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6" name="Line 32">
            <a:extLst>
              <a:ext uri="{FF2B5EF4-FFF2-40B4-BE49-F238E27FC236}">
                <a16:creationId xmlns:a16="http://schemas.microsoft.com/office/drawing/2014/main" id="{8758829A-8728-CBB1-DD43-8D1EE8A145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7" name="Line 33">
            <a:extLst>
              <a:ext uri="{FF2B5EF4-FFF2-40B4-BE49-F238E27FC236}">
                <a16:creationId xmlns:a16="http://schemas.microsoft.com/office/drawing/2014/main" id="{526A6249-520D-F66E-44EF-756A47D392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8" name="Line 34">
            <a:extLst>
              <a:ext uri="{FF2B5EF4-FFF2-40B4-BE49-F238E27FC236}">
                <a16:creationId xmlns:a16="http://schemas.microsoft.com/office/drawing/2014/main" id="{95FD1419-D333-E78C-2162-01394E29D73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9" name="Line 35">
            <a:extLst>
              <a:ext uri="{FF2B5EF4-FFF2-40B4-BE49-F238E27FC236}">
                <a16:creationId xmlns:a16="http://schemas.microsoft.com/office/drawing/2014/main" id="{2F16E845-18F5-09EE-3D60-BEDF50BA05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0" name="Line 36">
            <a:extLst>
              <a:ext uri="{FF2B5EF4-FFF2-40B4-BE49-F238E27FC236}">
                <a16:creationId xmlns:a16="http://schemas.microsoft.com/office/drawing/2014/main" id="{DD2A48F5-C3A4-D5DB-7C30-72A1B21EA44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1" name="Line 37">
            <a:extLst>
              <a:ext uri="{FF2B5EF4-FFF2-40B4-BE49-F238E27FC236}">
                <a16:creationId xmlns:a16="http://schemas.microsoft.com/office/drawing/2014/main" id="{AE68464C-5085-9BB5-973D-FC2E51F2BF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2" name="Line 38">
            <a:extLst>
              <a:ext uri="{FF2B5EF4-FFF2-40B4-BE49-F238E27FC236}">
                <a16:creationId xmlns:a16="http://schemas.microsoft.com/office/drawing/2014/main" id="{8FB4FD61-5FEF-DFE6-9B53-6C9C7CF709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3" name="Line 39">
            <a:extLst>
              <a:ext uri="{FF2B5EF4-FFF2-40B4-BE49-F238E27FC236}">
                <a16:creationId xmlns:a16="http://schemas.microsoft.com/office/drawing/2014/main" id="{5AC36392-E1E2-A4BB-807D-FEA0741E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4" name="Line 40">
            <a:extLst>
              <a:ext uri="{FF2B5EF4-FFF2-40B4-BE49-F238E27FC236}">
                <a16:creationId xmlns:a16="http://schemas.microsoft.com/office/drawing/2014/main" id="{18E1EB63-27A9-9C65-0786-7B821D2FB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5" name="Line 41">
            <a:extLst>
              <a:ext uri="{FF2B5EF4-FFF2-40B4-BE49-F238E27FC236}">
                <a16:creationId xmlns:a16="http://schemas.microsoft.com/office/drawing/2014/main" id="{3B5EBD71-260D-9A8D-3E7E-DA022AB3B5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6" name="Line 42">
            <a:extLst>
              <a:ext uri="{FF2B5EF4-FFF2-40B4-BE49-F238E27FC236}">
                <a16:creationId xmlns:a16="http://schemas.microsoft.com/office/drawing/2014/main" id="{D7BB9F20-CCD2-5ECA-9423-BBFD2117B9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7" name="Line 43">
            <a:extLst>
              <a:ext uri="{FF2B5EF4-FFF2-40B4-BE49-F238E27FC236}">
                <a16:creationId xmlns:a16="http://schemas.microsoft.com/office/drawing/2014/main" id="{31675E8A-EDC8-C1BD-48B2-4D69C99B4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8" name="Line 44">
            <a:extLst>
              <a:ext uri="{FF2B5EF4-FFF2-40B4-BE49-F238E27FC236}">
                <a16:creationId xmlns:a16="http://schemas.microsoft.com/office/drawing/2014/main" id="{E8F1DE31-586F-59D8-C7EE-4367D37E5C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3515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9" name="Line 45">
            <a:extLst>
              <a:ext uri="{FF2B5EF4-FFF2-40B4-BE49-F238E27FC236}">
                <a16:creationId xmlns:a16="http://schemas.microsoft.com/office/drawing/2014/main" id="{9E510011-2A34-E29F-DD5A-F00B5EDC30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659563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0" name="Line 46">
            <a:extLst>
              <a:ext uri="{FF2B5EF4-FFF2-40B4-BE49-F238E27FC236}">
                <a16:creationId xmlns:a16="http://schemas.microsoft.com/office/drawing/2014/main" id="{EB3EE481-D7AC-3BA0-3811-BEE06315E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122488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1" name="Line 47">
            <a:extLst>
              <a:ext uri="{FF2B5EF4-FFF2-40B4-BE49-F238E27FC236}">
                <a16:creationId xmlns:a16="http://schemas.microsoft.com/office/drawing/2014/main" id="{BBB20057-E8C4-5A71-4ABE-4B583FE895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122488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2" name="Line 48">
            <a:extLst>
              <a:ext uri="{FF2B5EF4-FFF2-40B4-BE49-F238E27FC236}">
                <a16:creationId xmlns:a16="http://schemas.microsoft.com/office/drawing/2014/main" id="{3685FEFD-22C4-DCFC-0915-1A23B13E1E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8285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3" name="Line 49">
            <a:extLst>
              <a:ext uri="{FF2B5EF4-FFF2-40B4-BE49-F238E27FC236}">
                <a16:creationId xmlns:a16="http://schemas.microsoft.com/office/drawing/2014/main" id="{27BC08B3-59C2-3136-A0AD-3D89284A90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7717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4" name="Line 50">
            <a:extLst>
              <a:ext uri="{FF2B5EF4-FFF2-40B4-BE49-F238E27FC236}">
                <a16:creationId xmlns:a16="http://schemas.microsoft.com/office/drawing/2014/main" id="{22131B2F-1038-9AA7-C365-1AC3287B47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130550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5" name="Line 51">
            <a:extLst>
              <a:ext uri="{FF2B5EF4-FFF2-40B4-BE49-F238E27FC236}">
                <a16:creationId xmlns:a16="http://schemas.microsoft.com/office/drawing/2014/main" id="{A5770280-E117-EE40-9A63-FB1BF44011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6" name="Line 52">
            <a:extLst>
              <a:ext uri="{FF2B5EF4-FFF2-40B4-BE49-F238E27FC236}">
                <a16:creationId xmlns:a16="http://schemas.microsoft.com/office/drawing/2014/main" id="{5F489B49-9925-75C9-674D-4656672A5B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779838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7" name="Line 53">
            <a:extLst>
              <a:ext uri="{FF2B5EF4-FFF2-40B4-BE49-F238E27FC236}">
                <a16:creationId xmlns:a16="http://schemas.microsoft.com/office/drawing/2014/main" id="{E3E11E13-2B7E-2B0C-C3C7-6BCAFD4109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067175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8" name="Line 54">
            <a:extLst>
              <a:ext uri="{FF2B5EF4-FFF2-40B4-BE49-F238E27FC236}">
                <a16:creationId xmlns:a16="http://schemas.microsoft.com/office/drawing/2014/main" id="{16D8DF28-3D4A-6365-3991-6A2ADB2FF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771775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9" name="Line 55">
            <a:extLst>
              <a:ext uri="{FF2B5EF4-FFF2-40B4-BE49-F238E27FC236}">
                <a16:creationId xmlns:a16="http://schemas.microsoft.com/office/drawing/2014/main" id="{98AF8F98-869C-AF50-4D7A-8ED7C2340B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0" name="Line 56">
            <a:extLst>
              <a:ext uri="{FF2B5EF4-FFF2-40B4-BE49-F238E27FC236}">
                <a16:creationId xmlns:a16="http://schemas.microsoft.com/office/drawing/2014/main" id="{80454EAE-4A05-EFDA-BA2D-E2CA66BF06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067175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1" name="Line 57">
            <a:extLst>
              <a:ext uri="{FF2B5EF4-FFF2-40B4-BE49-F238E27FC236}">
                <a16:creationId xmlns:a16="http://schemas.microsoft.com/office/drawing/2014/main" id="{3C62C5C8-B047-0C75-BA68-BAD741C70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7148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2" name="Line 58">
            <a:extLst>
              <a:ext uri="{FF2B5EF4-FFF2-40B4-BE49-F238E27FC236}">
                <a16:creationId xmlns:a16="http://schemas.microsoft.com/office/drawing/2014/main" id="{81F98DFC-5695-B437-53E6-B8BB67AD12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5364163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3" name="Line 59">
            <a:extLst>
              <a:ext uri="{FF2B5EF4-FFF2-40B4-BE49-F238E27FC236}">
                <a16:creationId xmlns:a16="http://schemas.microsoft.com/office/drawing/2014/main" id="{BE65F828-6E79-2FEB-E736-3E360F9A0F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0118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4" name="Rectangle 60">
            <a:extLst>
              <a:ext uri="{FF2B5EF4-FFF2-40B4-BE49-F238E27FC236}">
                <a16:creationId xmlns:a16="http://schemas.microsoft.com/office/drawing/2014/main" id="{45A905C3-FECD-1737-2442-6967DE9E8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5" name="Rectangle 61">
            <a:extLst>
              <a:ext uri="{FF2B5EF4-FFF2-40B4-BE49-F238E27FC236}">
                <a16:creationId xmlns:a16="http://schemas.microsoft.com/office/drawing/2014/main" id="{AFABC764-3653-EA82-D60A-FA867AE16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6" name="Rectangle 62">
            <a:extLst>
              <a:ext uri="{FF2B5EF4-FFF2-40B4-BE49-F238E27FC236}">
                <a16:creationId xmlns:a16="http://schemas.microsoft.com/office/drawing/2014/main" id="{E5DC8DB2-1102-88B2-5AE5-9205AEB85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7" name="Rectangle 63">
            <a:extLst>
              <a:ext uri="{FF2B5EF4-FFF2-40B4-BE49-F238E27FC236}">
                <a16:creationId xmlns:a16="http://schemas.microsoft.com/office/drawing/2014/main" id="{02CBE452-A47E-0BD7-9118-DEA3B772C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8" name="Rectangle 64">
            <a:extLst>
              <a:ext uri="{FF2B5EF4-FFF2-40B4-BE49-F238E27FC236}">
                <a16:creationId xmlns:a16="http://schemas.microsoft.com/office/drawing/2014/main" id="{727A1837-A262-B172-C644-BD39E57FA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9" name="Rectangle 65">
            <a:extLst>
              <a:ext uri="{FF2B5EF4-FFF2-40B4-BE49-F238E27FC236}">
                <a16:creationId xmlns:a16="http://schemas.microsoft.com/office/drawing/2014/main" id="{7525D556-C598-C1FD-CA40-D36B0CB8C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60" name="Rectangle 66">
            <a:extLst>
              <a:ext uri="{FF2B5EF4-FFF2-40B4-BE49-F238E27FC236}">
                <a16:creationId xmlns:a16="http://schemas.microsoft.com/office/drawing/2014/main" id="{ED95D882-41D2-265F-2FB9-E4597E709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61" name="Rectangle 67">
            <a:extLst>
              <a:ext uri="{FF2B5EF4-FFF2-40B4-BE49-F238E27FC236}">
                <a16:creationId xmlns:a16="http://schemas.microsoft.com/office/drawing/2014/main" id="{B6B8C8CD-45B5-3BF6-8530-13EFDA02D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62" name="Line 68">
            <a:extLst>
              <a:ext uri="{FF2B5EF4-FFF2-40B4-BE49-F238E27FC236}">
                <a16:creationId xmlns:a16="http://schemas.microsoft.com/office/drawing/2014/main" id="{CECD49E1-E4E3-3EEF-D92A-0862B23CF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3" name="Line 69">
            <a:extLst>
              <a:ext uri="{FF2B5EF4-FFF2-40B4-BE49-F238E27FC236}">
                <a16:creationId xmlns:a16="http://schemas.microsoft.com/office/drawing/2014/main" id="{BAFD19F1-2111-54BA-BE87-BD218498EE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4" name="Line 70">
            <a:extLst>
              <a:ext uri="{FF2B5EF4-FFF2-40B4-BE49-F238E27FC236}">
                <a16:creationId xmlns:a16="http://schemas.microsoft.com/office/drawing/2014/main" id="{A421CA59-1ACE-EE2B-1F83-40FFAD855A5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5" name="Line 71">
            <a:extLst>
              <a:ext uri="{FF2B5EF4-FFF2-40B4-BE49-F238E27FC236}">
                <a16:creationId xmlns:a16="http://schemas.microsoft.com/office/drawing/2014/main" id="{BBF3B02B-5FB8-9A6D-09BC-FCC3BDA5D9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6" name="Line 72">
            <a:extLst>
              <a:ext uri="{FF2B5EF4-FFF2-40B4-BE49-F238E27FC236}">
                <a16:creationId xmlns:a16="http://schemas.microsoft.com/office/drawing/2014/main" id="{99089B3D-06D4-C6F9-7775-D15C19F7010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7" name="Line 73">
            <a:extLst>
              <a:ext uri="{FF2B5EF4-FFF2-40B4-BE49-F238E27FC236}">
                <a16:creationId xmlns:a16="http://schemas.microsoft.com/office/drawing/2014/main" id="{5761EB71-0CA3-7B08-29EE-0D82E2097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8" name="Line 74">
            <a:extLst>
              <a:ext uri="{FF2B5EF4-FFF2-40B4-BE49-F238E27FC236}">
                <a16:creationId xmlns:a16="http://schemas.microsoft.com/office/drawing/2014/main" id="{5EECE24E-2FD3-32C9-FA9C-ACE8F3365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9" name="Line 75">
            <a:extLst>
              <a:ext uri="{FF2B5EF4-FFF2-40B4-BE49-F238E27FC236}">
                <a16:creationId xmlns:a16="http://schemas.microsoft.com/office/drawing/2014/main" id="{B2B41C2F-44EB-163C-5A44-D3E27A840D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0" name="Line 76">
            <a:extLst>
              <a:ext uri="{FF2B5EF4-FFF2-40B4-BE49-F238E27FC236}">
                <a16:creationId xmlns:a16="http://schemas.microsoft.com/office/drawing/2014/main" id="{8A52FE7B-4FA1-2C32-F964-89AB8833D9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1" name="Line 77">
            <a:extLst>
              <a:ext uri="{FF2B5EF4-FFF2-40B4-BE49-F238E27FC236}">
                <a16:creationId xmlns:a16="http://schemas.microsoft.com/office/drawing/2014/main" id="{BAFE4876-4C32-02CC-E7A9-7CBCE22D2D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2" name="Line 78">
            <a:extLst>
              <a:ext uri="{FF2B5EF4-FFF2-40B4-BE49-F238E27FC236}">
                <a16:creationId xmlns:a16="http://schemas.microsoft.com/office/drawing/2014/main" id="{5439C171-667E-F0A0-D54B-A373C9EE8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3" name="Line 79">
            <a:extLst>
              <a:ext uri="{FF2B5EF4-FFF2-40B4-BE49-F238E27FC236}">
                <a16:creationId xmlns:a16="http://schemas.microsoft.com/office/drawing/2014/main" id="{D3D932EC-CCA0-1772-ABD7-E0A40EB283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4" name="Line 80">
            <a:extLst>
              <a:ext uri="{FF2B5EF4-FFF2-40B4-BE49-F238E27FC236}">
                <a16:creationId xmlns:a16="http://schemas.microsoft.com/office/drawing/2014/main" id="{60EB6F43-7B84-5F99-70DD-585F15E20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5" name="Line 81">
            <a:extLst>
              <a:ext uri="{FF2B5EF4-FFF2-40B4-BE49-F238E27FC236}">
                <a16:creationId xmlns:a16="http://schemas.microsoft.com/office/drawing/2014/main" id="{FA689D61-E992-A06F-79C3-5F718394841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6" name="Line 82">
            <a:extLst>
              <a:ext uri="{FF2B5EF4-FFF2-40B4-BE49-F238E27FC236}">
                <a16:creationId xmlns:a16="http://schemas.microsoft.com/office/drawing/2014/main" id="{5876EAEF-BFD1-E3E6-853A-073156EC9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7" name="Line 83">
            <a:extLst>
              <a:ext uri="{FF2B5EF4-FFF2-40B4-BE49-F238E27FC236}">
                <a16:creationId xmlns:a16="http://schemas.microsoft.com/office/drawing/2014/main" id="{D200E048-446B-56D1-75D3-749628A7F8E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8" name="Line 84">
            <a:extLst>
              <a:ext uri="{FF2B5EF4-FFF2-40B4-BE49-F238E27FC236}">
                <a16:creationId xmlns:a16="http://schemas.microsoft.com/office/drawing/2014/main" id="{EF7B5563-CCD1-FF4B-CDF9-672323C5C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9" name="Line 85">
            <a:extLst>
              <a:ext uri="{FF2B5EF4-FFF2-40B4-BE49-F238E27FC236}">
                <a16:creationId xmlns:a16="http://schemas.microsoft.com/office/drawing/2014/main" id="{88D82EBC-ABE3-0208-8C7A-3BAA3C21ED9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0" name="Line 86">
            <a:extLst>
              <a:ext uri="{FF2B5EF4-FFF2-40B4-BE49-F238E27FC236}">
                <a16:creationId xmlns:a16="http://schemas.microsoft.com/office/drawing/2014/main" id="{43C94172-1112-1C8C-2073-44D59A7C0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1" name="Line 87">
            <a:extLst>
              <a:ext uri="{FF2B5EF4-FFF2-40B4-BE49-F238E27FC236}">
                <a16:creationId xmlns:a16="http://schemas.microsoft.com/office/drawing/2014/main" id="{F7938D50-2DE6-14BC-3919-BBE4D6CCBFE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2" name="Line 88">
            <a:extLst>
              <a:ext uri="{FF2B5EF4-FFF2-40B4-BE49-F238E27FC236}">
                <a16:creationId xmlns:a16="http://schemas.microsoft.com/office/drawing/2014/main" id="{6432C495-A055-5A8E-E837-D35BE74C667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3" name="Line 89">
            <a:extLst>
              <a:ext uri="{FF2B5EF4-FFF2-40B4-BE49-F238E27FC236}">
                <a16:creationId xmlns:a16="http://schemas.microsoft.com/office/drawing/2014/main" id="{52B5EDF4-F597-7AE3-FDE4-91AE2404AFE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4" name="Line 90">
            <a:extLst>
              <a:ext uri="{FF2B5EF4-FFF2-40B4-BE49-F238E27FC236}">
                <a16:creationId xmlns:a16="http://schemas.microsoft.com/office/drawing/2014/main" id="{A653E848-07DA-4251-ED14-6D68E2ED5FC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5" name="Line 91">
            <a:extLst>
              <a:ext uri="{FF2B5EF4-FFF2-40B4-BE49-F238E27FC236}">
                <a16:creationId xmlns:a16="http://schemas.microsoft.com/office/drawing/2014/main" id="{93334555-548B-CD18-846C-8F9DCCDABF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6" name="Line 92">
            <a:extLst>
              <a:ext uri="{FF2B5EF4-FFF2-40B4-BE49-F238E27FC236}">
                <a16:creationId xmlns:a16="http://schemas.microsoft.com/office/drawing/2014/main" id="{D53430EE-AC14-39CB-7B6A-7A780C63E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7" name="Line 93">
            <a:extLst>
              <a:ext uri="{FF2B5EF4-FFF2-40B4-BE49-F238E27FC236}">
                <a16:creationId xmlns:a16="http://schemas.microsoft.com/office/drawing/2014/main" id="{CF01B963-6BC3-E913-9545-AD83712BC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8" name="Line 94">
            <a:extLst>
              <a:ext uri="{FF2B5EF4-FFF2-40B4-BE49-F238E27FC236}">
                <a16:creationId xmlns:a16="http://schemas.microsoft.com/office/drawing/2014/main" id="{754139F6-F1E0-E231-F9B9-973A7B1BD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9" name="Line 95">
            <a:extLst>
              <a:ext uri="{FF2B5EF4-FFF2-40B4-BE49-F238E27FC236}">
                <a16:creationId xmlns:a16="http://schemas.microsoft.com/office/drawing/2014/main" id="{ED3AF3DF-B18C-DEEC-BE1C-54B88DFB9D1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0" name="Line 96">
            <a:extLst>
              <a:ext uri="{FF2B5EF4-FFF2-40B4-BE49-F238E27FC236}">
                <a16:creationId xmlns:a16="http://schemas.microsoft.com/office/drawing/2014/main" id="{74DC492A-6AF9-2FE6-3A12-C98AB0F25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1" name="Line 97">
            <a:extLst>
              <a:ext uri="{FF2B5EF4-FFF2-40B4-BE49-F238E27FC236}">
                <a16:creationId xmlns:a16="http://schemas.microsoft.com/office/drawing/2014/main" id="{A02ACD69-71BB-72BD-BA7A-0E6800FD91A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2" name="Line 98">
            <a:extLst>
              <a:ext uri="{FF2B5EF4-FFF2-40B4-BE49-F238E27FC236}">
                <a16:creationId xmlns:a16="http://schemas.microsoft.com/office/drawing/2014/main" id="{59F730CF-BCCA-4DCC-1AFD-2EC67157C45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3" name="Line 99">
            <a:extLst>
              <a:ext uri="{FF2B5EF4-FFF2-40B4-BE49-F238E27FC236}">
                <a16:creationId xmlns:a16="http://schemas.microsoft.com/office/drawing/2014/main" id="{AC81CA9F-D869-02FD-CE6D-1DA099B6B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4" name="Line 100">
            <a:extLst>
              <a:ext uri="{FF2B5EF4-FFF2-40B4-BE49-F238E27FC236}">
                <a16:creationId xmlns:a16="http://schemas.microsoft.com/office/drawing/2014/main" id="{6A7A765D-4B3B-35F5-DB33-FCC411E99D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5" name="Line 101">
            <a:extLst>
              <a:ext uri="{FF2B5EF4-FFF2-40B4-BE49-F238E27FC236}">
                <a16:creationId xmlns:a16="http://schemas.microsoft.com/office/drawing/2014/main" id="{FA2CD2D0-5CDC-2742-DABD-1CCC78CA6F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6" name="Line 102">
            <a:extLst>
              <a:ext uri="{FF2B5EF4-FFF2-40B4-BE49-F238E27FC236}">
                <a16:creationId xmlns:a16="http://schemas.microsoft.com/office/drawing/2014/main" id="{9590400A-2B1B-7A79-720D-4C82FA6E98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7" name="Line 103">
            <a:extLst>
              <a:ext uri="{FF2B5EF4-FFF2-40B4-BE49-F238E27FC236}">
                <a16:creationId xmlns:a16="http://schemas.microsoft.com/office/drawing/2014/main" id="{7527A190-C85B-8CEF-C821-C726388A1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8" name="Line 104">
            <a:extLst>
              <a:ext uri="{FF2B5EF4-FFF2-40B4-BE49-F238E27FC236}">
                <a16:creationId xmlns:a16="http://schemas.microsoft.com/office/drawing/2014/main" id="{1A353313-BD55-5076-A725-98E5B98B7A0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9" name="Line 105">
            <a:extLst>
              <a:ext uri="{FF2B5EF4-FFF2-40B4-BE49-F238E27FC236}">
                <a16:creationId xmlns:a16="http://schemas.microsoft.com/office/drawing/2014/main" id="{78A1550A-ED75-D403-603F-5A023DEE34B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0" name="Line 106">
            <a:extLst>
              <a:ext uri="{FF2B5EF4-FFF2-40B4-BE49-F238E27FC236}">
                <a16:creationId xmlns:a16="http://schemas.microsoft.com/office/drawing/2014/main" id="{C83F5FDB-32C2-1252-682B-5EE0ED200DB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1" name="Line 107">
            <a:extLst>
              <a:ext uri="{FF2B5EF4-FFF2-40B4-BE49-F238E27FC236}">
                <a16:creationId xmlns:a16="http://schemas.microsoft.com/office/drawing/2014/main" id="{3FA3DC25-2768-8CD5-90D0-4E99CE120985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2" name="Line 108">
            <a:extLst>
              <a:ext uri="{FF2B5EF4-FFF2-40B4-BE49-F238E27FC236}">
                <a16:creationId xmlns:a16="http://schemas.microsoft.com/office/drawing/2014/main" id="{8D1D6006-A865-010E-0184-51F9E394F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3" name="Line 109">
            <a:extLst>
              <a:ext uri="{FF2B5EF4-FFF2-40B4-BE49-F238E27FC236}">
                <a16:creationId xmlns:a16="http://schemas.microsoft.com/office/drawing/2014/main" id="{1CF7F338-6725-E426-8E33-C4C9E4D1342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4" name="Line 110">
            <a:extLst>
              <a:ext uri="{FF2B5EF4-FFF2-40B4-BE49-F238E27FC236}">
                <a16:creationId xmlns:a16="http://schemas.microsoft.com/office/drawing/2014/main" id="{B1EA5D0E-9B74-D2A0-32EF-A8E360F354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5" name="Line 111">
            <a:extLst>
              <a:ext uri="{FF2B5EF4-FFF2-40B4-BE49-F238E27FC236}">
                <a16:creationId xmlns:a16="http://schemas.microsoft.com/office/drawing/2014/main" id="{656049E8-93BD-6939-5137-A4EE5A5B3E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6" name="Line 112">
            <a:extLst>
              <a:ext uri="{FF2B5EF4-FFF2-40B4-BE49-F238E27FC236}">
                <a16:creationId xmlns:a16="http://schemas.microsoft.com/office/drawing/2014/main" id="{2C1D906E-5751-7566-46BF-35E01566BF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7" name="Line 113">
            <a:extLst>
              <a:ext uri="{FF2B5EF4-FFF2-40B4-BE49-F238E27FC236}">
                <a16:creationId xmlns:a16="http://schemas.microsoft.com/office/drawing/2014/main" id="{6CC47FEC-B249-9713-361A-C586552826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8" name="Line 114">
            <a:extLst>
              <a:ext uri="{FF2B5EF4-FFF2-40B4-BE49-F238E27FC236}">
                <a16:creationId xmlns:a16="http://schemas.microsoft.com/office/drawing/2014/main" id="{971B8AE7-2BE4-1E5B-D199-AD65624083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9" name="Line 115">
            <a:extLst>
              <a:ext uri="{FF2B5EF4-FFF2-40B4-BE49-F238E27FC236}">
                <a16:creationId xmlns:a16="http://schemas.microsoft.com/office/drawing/2014/main" id="{283A90E2-F43A-9843-2B1D-5161B0F8F2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10" name="Rectangle 116">
            <a:extLst>
              <a:ext uri="{FF2B5EF4-FFF2-40B4-BE49-F238E27FC236}">
                <a16:creationId xmlns:a16="http://schemas.microsoft.com/office/drawing/2014/main" id="{4FAF144E-6ABB-FF1E-C3E2-7C984D255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1" name="Rectangle 117">
            <a:extLst>
              <a:ext uri="{FF2B5EF4-FFF2-40B4-BE49-F238E27FC236}">
                <a16:creationId xmlns:a16="http://schemas.microsoft.com/office/drawing/2014/main" id="{C5750B9B-A823-49B9-6E60-2F4C1D7ED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2" name="Rectangle 118">
            <a:extLst>
              <a:ext uri="{FF2B5EF4-FFF2-40B4-BE49-F238E27FC236}">
                <a16:creationId xmlns:a16="http://schemas.microsoft.com/office/drawing/2014/main" id="{5FF33AD7-8BA5-E47A-2663-F2398D280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3" name="Rectangle 119">
            <a:extLst>
              <a:ext uri="{FF2B5EF4-FFF2-40B4-BE49-F238E27FC236}">
                <a16:creationId xmlns:a16="http://schemas.microsoft.com/office/drawing/2014/main" id="{FD0A9026-1761-532E-4111-95C9A1922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4" name="Rectangle 120">
            <a:extLst>
              <a:ext uri="{FF2B5EF4-FFF2-40B4-BE49-F238E27FC236}">
                <a16:creationId xmlns:a16="http://schemas.microsoft.com/office/drawing/2014/main" id="{8A1408E6-3E71-39A5-C484-A4694E8F8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5" name="Rectangle 121">
            <a:extLst>
              <a:ext uri="{FF2B5EF4-FFF2-40B4-BE49-F238E27FC236}">
                <a16:creationId xmlns:a16="http://schemas.microsoft.com/office/drawing/2014/main" id="{231871CD-DDE2-2234-3BEC-17A456119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6" name="Rectangle 122">
            <a:extLst>
              <a:ext uri="{FF2B5EF4-FFF2-40B4-BE49-F238E27FC236}">
                <a16:creationId xmlns:a16="http://schemas.microsoft.com/office/drawing/2014/main" id="{2E5867B3-373D-C6DC-19CA-9D9A0C6A7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7" name="Rectangle 123">
            <a:extLst>
              <a:ext uri="{FF2B5EF4-FFF2-40B4-BE49-F238E27FC236}">
                <a16:creationId xmlns:a16="http://schemas.microsoft.com/office/drawing/2014/main" id="{501531A3-F8C6-24C7-406A-164C8E1B6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8" name="Line 124">
            <a:extLst>
              <a:ext uri="{FF2B5EF4-FFF2-40B4-BE49-F238E27FC236}">
                <a16:creationId xmlns:a16="http://schemas.microsoft.com/office/drawing/2014/main" id="{BA72C936-D1AC-0262-F457-93538E23B4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19" name="Line 125">
            <a:extLst>
              <a:ext uri="{FF2B5EF4-FFF2-40B4-BE49-F238E27FC236}">
                <a16:creationId xmlns:a16="http://schemas.microsoft.com/office/drawing/2014/main" id="{A4BAEA30-114E-D240-8AAC-9835B698CD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0" name="Line 126">
            <a:extLst>
              <a:ext uri="{FF2B5EF4-FFF2-40B4-BE49-F238E27FC236}">
                <a16:creationId xmlns:a16="http://schemas.microsoft.com/office/drawing/2014/main" id="{1AD6EB1C-BD76-7906-950D-FF1590727E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1" name="Line 127">
            <a:extLst>
              <a:ext uri="{FF2B5EF4-FFF2-40B4-BE49-F238E27FC236}">
                <a16:creationId xmlns:a16="http://schemas.microsoft.com/office/drawing/2014/main" id="{4BC6093F-67C7-8D28-7C4A-8E83750480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2" name="Line 128">
            <a:extLst>
              <a:ext uri="{FF2B5EF4-FFF2-40B4-BE49-F238E27FC236}">
                <a16:creationId xmlns:a16="http://schemas.microsoft.com/office/drawing/2014/main" id="{68CF940A-911C-DB6C-9D64-345C993E19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3" name="Line 129">
            <a:extLst>
              <a:ext uri="{FF2B5EF4-FFF2-40B4-BE49-F238E27FC236}">
                <a16:creationId xmlns:a16="http://schemas.microsoft.com/office/drawing/2014/main" id="{19D99CBF-BA5B-2FBC-688A-AAF47EB7A8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4" name="Line 130">
            <a:extLst>
              <a:ext uri="{FF2B5EF4-FFF2-40B4-BE49-F238E27FC236}">
                <a16:creationId xmlns:a16="http://schemas.microsoft.com/office/drawing/2014/main" id="{6B4EAB5B-BB88-8F5A-BE43-D91D0C754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5" name="Line 131">
            <a:extLst>
              <a:ext uri="{FF2B5EF4-FFF2-40B4-BE49-F238E27FC236}">
                <a16:creationId xmlns:a16="http://schemas.microsoft.com/office/drawing/2014/main" id="{F7D58ADC-F3AC-41AB-772E-0B07FDCAA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6" name="Line 132">
            <a:extLst>
              <a:ext uri="{FF2B5EF4-FFF2-40B4-BE49-F238E27FC236}">
                <a16:creationId xmlns:a16="http://schemas.microsoft.com/office/drawing/2014/main" id="{7C45E49D-5DC5-AC92-0A2B-687F2E49E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7" name="Line 133">
            <a:extLst>
              <a:ext uri="{FF2B5EF4-FFF2-40B4-BE49-F238E27FC236}">
                <a16:creationId xmlns:a16="http://schemas.microsoft.com/office/drawing/2014/main" id="{FC26F0C3-FDF4-AC9E-615F-45A0731A11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8" name="Line 134">
            <a:extLst>
              <a:ext uri="{FF2B5EF4-FFF2-40B4-BE49-F238E27FC236}">
                <a16:creationId xmlns:a16="http://schemas.microsoft.com/office/drawing/2014/main" id="{AAFD9D85-BB33-201E-371F-A502A30FE0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9" name="Line 135">
            <a:extLst>
              <a:ext uri="{FF2B5EF4-FFF2-40B4-BE49-F238E27FC236}">
                <a16:creationId xmlns:a16="http://schemas.microsoft.com/office/drawing/2014/main" id="{2FDD5B83-BA15-C394-9077-7AA2DB2B4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0" name="Line 136">
            <a:extLst>
              <a:ext uri="{FF2B5EF4-FFF2-40B4-BE49-F238E27FC236}">
                <a16:creationId xmlns:a16="http://schemas.microsoft.com/office/drawing/2014/main" id="{B0682619-FFFD-5CA6-1B15-83B432FAA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1" name="Line 137">
            <a:extLst>
              <a:ext uri="{FF2B5EF4-FFF2-40B4-BE49-F238E27FC236}">
                <a16:creationId xmlns:a16="http://schemas.microsoft.com/office/drawing/2014/main" id="{71953901-667F-AD13-F967-8CF8E53072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2" name="Line 138">
            <a:extLst>
              <a:ext uri="{FF2B5EF4-FFF2-40B4-BE49-F238E27FC236}">
                <a16:creationId xmlns:a16="http://schemas.microsoft.com/office/drawing/2014/main" id="{4D64E0DA-3055-401B-CF34-1FF685DE3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3" name="Line 139">
            <a:extLst>
              <a:ext uri="{FF2B5EF4-FFF2-40B4-BE49-F238E27FC236}">
                <a16:creationId xmlns:a16="http://schemas.microsoft.com/office/drawing/2014/main" id="{2377B3BE-336B-4062-E1AB-09F38B9A08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4" name="Line 140">
            <a:extLst>
              <a:ext uri="{FF2B5EF4-FFF2-40B4-BE49-F238E27FC236}">
                <a16:creationId xmlns:a16="http://schemas.microsoft.com/office/drawing/2014/main" id="{3C90C973-1424-83A7-2A20-A76829560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5" name="Line 141">
            <a:extLst>
              <a:ext uri="{FF2B5EF4-FFF2-40B4-BE49-F238E27FC236}">
                <a16:creationId xmlns:a16="http://schemas.microsoft.com/office/drawing/2014/main" id="{D906E262-5389-1CC4-CE5B-7E49EA7F1E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6" name="Line 142">
            <a:extLst>
              <a:ext uri="{FF2B5EF4-FFF2-40B4-BE49-F238E27FC236}">
                <a16:creationId xmlns:a16="http://schemas.microsoft.com/office/drawing/2014/main" id="{D4A95427-254E-3E78-1FF5-360A85CCD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7" name="Line 143">
            <a:extLst>
              <a:ext uri="{FF2B5EF4-FFF2-40B4-BE49-F238E27FC236}">
                <a16:creationId xmlns:a16="http://schemas.microsoft.com/office/drawing/2014/main" id="{CD91CFDD-6CAB-1F32-CF23-2D35D8A6BDF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8" name="Line 144">
            <a:extLst>
              <a:ext uri="{FF2B5EF4-FFF2-40B4-BE49-F238E27FC236}">
                <a16:creationId xmlns:a16="http://schemas.microsoft.com/office/drawing/2014/main" id="{55B40FE9-0B2C-DD86-3C9A-9EA3E721C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9" name="Line 145">
            <a:extLst>
              <a:ext uri="{FF2B5EF4-FFF2-40B4-BE49-F238E27FC236}">
                <a16:creationId xmlns:a16="http://schemas.microsoft.com/office/drawing/2014/main" id="{615755D0-0D6A-FF56-8955-626FAD5F97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0" name="Line 146">
            <a:extLst>
              <a:ext uri="{FF2B5EF4-FFF2-40B4-BE49-F238E27FC236}">
                <a16:creationId xmlns:a16="http://schemas.microsoft.com/office/drawing/2014/main" id="{1DC6ED01-68F3-869A-48C4-FC1B42E21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1" name="Line 147">
            <a:extLst>
              <a:ext uri="{FF2B5EF4-FFF2-40B4-BE49-F238E27FC236}">
                <a16:creationId xmlns:a16="http://schemas.microsoft.com/office/drawing/2014/main" id="{8B617204-DE70-37C4-3B10-749893A6D9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2" name="Line 148">
            <a:extLst>
              <a:ext uri="{FF2B5EF4-FFF2-40B4-BE49-F238E27FC236}">
                <a16:creationId xmlns:a16="http://schemas.microsoft.com/office/drawing/2014/main" id="{0306685D-69A1-1DD8-50A6-BDB8C1EAEB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3" name="Line 149">
            <a:extLst>
              <a:ext uri="{FF2B5EF4-FFF2-40B4-BE49-F238E27FC236}">
                <a16:creationId xmlns:a16="http://schemas.microsoft.com/office/drawing/2014/main" id="{F4D7EC2A-F200-B67B-6F08-892D0C04702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4" name="Line 150">
            <a:extLst>
              <a:ext uri="{FF2B5EF4-FFF2-40B4-BE49-F238E27FC236}">
                <a16:creationId xmlns:a16="http://schemas.microsoft.com/office/drawing/2014/main" id="{182D3CCA-295C-203A-B1E9-26A27A3DBA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5" name="Line 151">
            <a:extLst>
              <a:ext uri="{FF2B5EF4-FFF2-40B4-BE49-F238E27FC236}">
                <a16:creationId xmlns:a16="http://schemas.microsoft.com/office/drawing/2014/main" id="{A4D6D9B5-1F33-71F4-AEFF-FF40B68A95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6" name="Line 152">
            <a:extLst>
              <a:ext uri="{FF2B5EF4-FFF2-40B4-BE49-F238E27FC236}">
                <a16:creationId xmlns:a16="http://schemas.microsoft.com/office/drawing/2014/main" id="{0BFC6ACE-BAFB-F75D-884C-104C5E40E7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7" name="Line 153">
            <a:extLst>
              <a:ext uri="{FF2B5EF4-FFF2-40B4-BE49-F238E27FC236}">
                <a16:creationId xmlns:a16="http://schemas.microsoft.com/office/drawing/2014/main" id="{C22555A9-CEED-5B58-BD52-B102AAF96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8" name="Line 154">
            <a:extLst>
              <a:ext uri="{FF2B5EF4-FFF2-40B4-BE49-F238E27FC236}">
                <a16:creationId xmlns:a16="http://schemas.microsoft.com/office/drawing/2014/main" id="{82FC4386-A527-D907-0033-48E2EA176D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9" name="Line 155">
            <a:extLst>
              <a:ext uri="{FF2B5EF4-FFF2-40B4-BE49-F238E27FC236}">
                <a16:creationId xmlns:a16="http://schemas.microsoft.com/office/drawing/2014/main" id="{958F5D68-40DA-3D54-D083-E056ECC48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50" name="Rectangle 156">
            <a:extLst>
              <a:ext uri="{FF2B5EF4-FFF2-40B4-BE49-F238E27FC236}">
                <a16:creationId xmlns:a16="http://schemas.microsoft.com/office/drawing/2014/main" id="{7A2E4E85-88EB-18E4-1413-E2800D9CE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1" name="Rectangle 157">
            <a:extLst>
              <a:ext uri="{FF2B5EF4-FFF2-40B4-BE49-F238E27FC236}">
                <a16:creationId xmlns:a16="http://schemas.microsoft.com/office/drawing/2014/main" id="{A4538DA0-ADE2-561A-0672-8F5323901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2" name="Rectangle 158">
            <a:extLst>
              <a:ext uri="{FF2B5EF4-FFF2-40B4-BE49-F238E27FC236}">
                <a16:creationId xmlns:a16="http://schemas.microsoft.com/office/drawing/2014/main" id="{7C7A69CB-C1F7-2210-AE52-903059E1C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3" name="Rectangle 159">
            <a:extLst>
              <a:ext uri="{FF2B5EF4-FFF2-40B4-BE49-F238E27FC236}">
                <a16:creationId xmlns:a16="http://schemas.microsoft.com/office/drawing/2014/main" id="{37B4BA87-C03A-FE27-B745-06D634753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4" name="Rectangle 160">
            <a:extLst>
              <a:ext uri="{FF2B5EF4-FFF2-40B4-BE49-F238E27FC236}">
                <a16:creationId xmlns:a16="http://schemas.microsoft.com/office/drawing/2014/main" id="{A63D0C79-CEB6-21D3-E017-8B1C55CC2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5" name="Rectangle 161">
            <a:extLst>
              <a:ext uri="{FF2B5EF4-FFF2-40B4-BE49-F238E27FC236}">
                <a16:creationId xmlns:a16="http://schemas.microsoft.com/office/drawing/2014/main" id="{BE248E7F-E961-1C39-3E69-2A9D5D55F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6" name="Rectangle 162">
            <a:extLst>
              <a:ext uri="{FF2B5EF4-FFF2-40B4-BE49-F238E27FC236}">
                <a16:creationId xmlns:a16="http://schemas.microsoft.com/office/drawing/2014/main" id="{7D47E996-9554-1880-5C99-075872A7F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7" name="Rectangle 163">
            <a:extLst>
              <a:ext uri="{FF2B5EF4-FFF2-40B4-BE49-F238E27FC236}">
                <a16:creationId xmlns:a16="http://schemas.microsoft.com/office/drawing/2014/main" id="{C4A6E9AB-9966-899C-D298-E432179FE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8" name="Line 164">
            <a:extLst>
              <a:ext uri="{FF2B5EF4-FFF2-40B4-BE49-F238E27FC236}">
                <a16:creationId xmlns:a16="http://schemas.microsoft.com/office/drawing/2014/main" id="{AD0EB0EF-7C14-FB5B-6D40-F911F7EE1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59" name="Line 165">
            <a:extLst>
              <a:ext uri="{FF2B5EF4-FFF2-40B4-BE49-F238E27FC236}">
                <a16:creationId xmlns:a16="http://schemas.microsoft.com/office/drawing/2014/main" id="{30F5C2AC-54A0-D22A-34BE-15621B2AC2F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0" name="Line 166">
            <a:extLst>
              <a:ext uri="{FF2B5EF4-FFF2-40B4-BE49-F238E27FC236}">
                <a16:creationId xmlns:a16="http://schemas.microsoft.com/office/drawing/2014/main" id="{5B727A51-25A3-8A09-0ED6-D65934ADF22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1" name="Line 167">
            <a:extLst>
              <a:ext uri="{FF2B5EF4-FFF2-40B4-BE49-F238E27FC236}">
                <a16:creationId xmlns:a16="http://schemas.microsoft.com/office/drawing/2014/main" id="{5AEE1823-BEC5-D504-F80C-7734D86FE27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2" name="Line 168">
            <a:extLst>
              <a:ext uri="{FF2B5EF4-FFF2-40B4-BE49-F238E27FC236}">
                <a16:creationId xmlns:a16="http://schemas.microsoft.com/office/drawing/2014/main" id="{7D373538-DCC9-DD2C-3CFB-CC6DC70945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3" name="Line 169">
            <a:extLst>
              <a:ext uri="{FF2B5EF4-FFF2-40B4-BE49-F238E27FC236}">
                <a16:creationId xmlns:a16="http://schemas.microsoft.com/office/drawing/2014/main" id="{C8D0C78E-0C00-6907-46A3-9E45768D191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4" name="Line 170">
            <a:extLst>
              <a:ext uri="{FF2B5EF4-FFF2-40B4-BE49-F238E27FC236}">
                <a16:creationId xmlns:a16="http://schemas.microsoft.com/office/drawing/2014/main" id="{B6D056A7-5EF4-3584-C2D6-E190404F4CB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5" name="Line 171">
            <a:extLst>
              <a:ext uri="{FF2B5EF4-FFF2-40B4-BE49-F238E27FC236}">
                <a16:creationId xmlns:a16="http://schemas.microsoft.com/office/drawing/2014/main" id="{97E8482E-50E1-62D2-7C82-73581CC47E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6" name="Line 172">
            <a:extLst>
              <a:ext uri="{FF2B5EF4-FFF2-40B4-BE49-F238E27FC236}">
                <a16:creationId xmlns:a16="http://schemas.microsoft.com/office/drawing/2014/main" id="{FC2A5DDF-8934-85C2-423C-F281FFF24A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7" name="Line 173">
            <a:extLst>
              <a:ext uri="{FF2B5EF4-FFF2-40B4-BE49-F238E27FC236}">
                <a16:creationId xmlns:a16="http://schemas.microsoft.com/office/drawing/2014/main" id="{151E89D4-7F2F-58D1-2818-098FD4576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8" name="Line 174">
            <a:extLst>
              <a:ext uri="{FF2B5EF4-FFF2-40B4-BE49-F238E27FC236}">
                <a16:creationId xmlns:a16="http://schemas.microsoft.com/office/drawing/2014/main" id="{B2DE6510-708D-6081-E95C-B7A35A1C4BB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9" name="Line 175">
            <a:extLst>
              <a:ext uri="{FF2B5EF4-FFF2-40B4-BE49-F238E27FC236}">
                <a16:creationId xmlns:a16="http://schemas.microsoft.com/office/drawing/2014/main" id="{61AE823A-CE48-737B-F1C5-7665906DE8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0" name="Line 176">
            <a:extLst>
              <a:ext uri="{FF2B5EF4-FFF2-40B4-BE49-F238E27FC236}">
                <a16:creationId xmlns:a16="http://schemas.microsoft.com/office/drawing/2014/main" id="{80FE603F-943F-F38A-F521-51151CD947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1" name="Line 177">
            <a:extLst>
              <a:ext uri="{FF2B5EF4-FFF2-40B4-BE49-F238E27FC236}">
                <a16:creationId xmlns:a16="http://schemas.microsoft.com/office/drawing/2014/main" id="{F2B8B16B-DC85-9260-0E59-0E969460A19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2" name="Line 178">
            <a:extLst>
              <a:ext uri="{FF2B5EF4-FFF2-40B4-BE49-F238E27FC236}">
                <a16:creationId xmlns:a16="http://schemas.microsoft.com/office/drawing/2014/main" id="{3B1A69D2-2084-3A73-8D79-4D4FDE8EC39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3" name="Line 179">
            <a:extLst>
              <a:ext uri="{FF2B5EF4-FFF2-40B4-BE49-F238E27FC236}">
                <a16:creationId xmlns:a16="http://schemas.microsoft.com/office/drawing/2014/main" id="{9C644DDD-7E75-EDAE-510C-F26214AE1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4" name="Line 180">
            <a:extLst>
              <a:ext uri="{FF2B5EF4-FFF2-40B4-BE49-F238E27FC236}">
                <a16:creationId xmlns:a16="http://schemas.microsoft.com/office/drawing/2014/main" id="{64493A42-C9F8-6146-EF70-B722B7AE5F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5" name="Line 181">
            <a:extLst>
              <a:ext uri="{FF2B5EF4-FFF2-40B4-BE49-F238E27FC236}">
                <a16:creationId xmlns:a16="http://schemas.microsoft.com/office/drawing/2014/main" id="{72D0600F-708C-0BD4-A0B1-FC77BFFA67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6" name="Line 182">
            <a:extLst>
              <a:ext uri="{FF2B5EF4-FFF2-40B4-BE49-F238E27FC236}">
                <a16:creationId xmlns:a16="http://schemas.microsoft.com/office/drawing/2014/main" id="{9BF7A459-0612-7A0C-1737-C5756D5E1E1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7" name="Line 183">
            <a:extLst>
              <a:ext uri="{FF2B5EF4-FFF2-40B4-BE49-F238E27FC236}">
                <a16:creationId xmlns:a16="http://schemas.microsoft.com/office/drawing/2014/main" id="{37F87C1C-BB17-EB03-AF31-9D962F6714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8" name="Line 184">
            <a:extLst>
              <a:ext uri="{FF2B5EF4-FFF2-40B4-BE49-F238E27FC236}">
                <a16:creationId xmlns:a16="http://schemas.microsoft.com/office/drawing/2014/main" id="{7F9A6FE5-63E6-984C-C61F-310EDD877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9" name="Line 185">
            <a:extLst>
              <a:ext uri="{FF2B5EF4-FFF2-40B4-BE49-F238E27FC236}">
                <a16:creationId xmlns:a16="http://schemas.microsoft.com/office/drawing/2014/main" id="{F058FBDA-DC5C-55F0-790C-A741CD2C0D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0" name="Line 186">
            <a:extLst>
              <a:ext uri="{FF2B5EF4-FFF2-40B4-BE49-F238E27FC236}">
                <a16:creationId xmlns:a16="http://schemas.microsoft.com/office/drawing/2014/main" id="{0413570A-E670-B939-C7FF-44EAFF6C54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1" name="Line 187">
            <a:extLst>
              <a:ext uri="{FF2B5EF4-FFF2-40B4-BE49-F238E27FC236}">
                <a16:creationId xmlns:a16="http://schemas.microsoft.com/office/drawing/2014/main" id="{3B5D6391-F388-2D2E-B3BF-99602B39F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2" name="Line 188">
            <a:extLst>
              <a:ext uri="{FF2B5EF4-FFF2-40B4-BE49-F238E27FC236}">
                <a16:creationId xmlns:a16="http://schemas.microsoft.com/office/drawing/2014/main" id="{2FEC7235-C2E4-4300-9BFC-2A9276B86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3" name="Line 189">
            <a:extLst>
              <a:ext uri="{FF2B5EF4-FFF2-40B4-BE49-F238E27FC236}">
                <a16:creationId xmlns:a16="http://schemas.microsoft.com/office/drawing/2014/main" id="{6EEE88F9-EF44-713F-50CF-49F8BEADD7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4" name="Line 190">
            <a:extLst>
              <a:ext uri="{FF2B5EF4-FFF2-40B4-BE49-F238E27FC236}">
                <a16:creationId xmlns:a16="http://schemas.microsoft.com/office/drawing/2014/main" id="{629BA8C1-0E69-D4DF-A74D-1BC340AD892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5" name="Line 191">
            <a:extLst>
              <a:ext uri="{FF2B5EF4-FFF2-40B4-BE49-F238E27FC236}">
                <a16:creationId xmlns:a16="http://schemas.microsoft.com/office/drawing/2014/main" id="{0C5F8163-B4B6-388E-F782-1BF7AD67B43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6" name="Line 192">
            <a:extLst>
              <a:ext uri="{FF2B5EF4-FFF2-40B4-BE49-F238E27FC236}">
                <a16:creationId xmlns:a16="http://schemas.microsoft.com/office/drawing/2014/main" id="{AE2877EA-935D-8B10-53F7-95FF5005EC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7" name="Line 193">
            <a:extLst>
              <a:ext uri="{FF2B5EF4-FFF2-40B4-BE49-F238E27FC236}">
                <a16:creationId xmlns:a16="http://schemas.microsoft.com/office/drawing/2014/main" id="{9C8D9AD8-7458-555F-17D5-0BF9C094DB2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8" name="Line 194">
            <a:extLst>
              <a:ext uri="{FF2B5EF4-FFF2-40B4-BE49-F238E27FC236}">
                <a16:creationId xmlns:a16="http://schemas.microsoft.com/office/drawing/2014/main" id="{3CD27D8C-070B-067C-B350-09BA090C0FF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9" name="Line 195">
            <a:extLst>
              <a:ext uri="{FF2B5EF4-FFF2-40B4-BE49-F238E27FC236}">
                <a16:creationId xmlns:a16="http://schemas.microsoft.com/office/drawing/2014/main" id="{4E50112D-C04C-E297-2A74-5730021C25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0" name="Line 196">
            <a:extLst>
              <a:ext uri="{FF2B5EF4-FFF2-40B4-BE49-F238E27FC236}">
                <a16:creationId xmlns:a16="http://schemas.microsoft.com/office/drawing/2014/main" id="{238E5EBD-E0E9-4827-4DFD-CEB225C5F8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1" name="Line 197">
            <a:extLst>
              <a:ext uri="{FF2B5EF4-FFF2-40B4-BE49-F238E27FC236}">
                <a16:creationId xmlns:a16="http://schemas.microsoft.com/office/drawing/2014/main" id="{9DFA8ECA-C2BA-5C54-D6FC-D4DFD52221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2" name="Line 198">
            <a:extLst>
              <a:ext uri="{FF2B5EF4-FFF2-40B4-BE49-F238E27FC236}">
                <a16:creationId xmlns:a16="http://schemas.microsoft.com/office/drawing/2014/main" id="{45982EAF-E00E-CF9D-C7B2-75E7AE53FE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3" name="Line 199">
            <a:extLst>
              <a:ext uri="{FF2B5EF4-FFF2-40B4-BE49-F238E27FC236}">
                <a16:creationId xmlns:a16="http://schemas.microsoft.com/office/drawing/2014/main" id="{DE5CA187-82B1-48B7-B9EE-3BEDA2798B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4" name="Line 200">
            <a:extLst>
              <a:ext uri="{FF2B5EF4-FFF2-40B4-BE49-F238E27FC236}">
                <a16:creationId xmlns:a16="http://schemas.microsoft.com/office/drawing/2014/main" id="{74D57DF5-241E-9BB6-8F36-761157807D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5" name="Line 201">
            <a:extLst>
              <a:ext uri="{FF2B5EF4-FFF2-40B4-BE49-F238E27FC236}">
                <a16:creationId xmlns:a16="http://schemas.microsoft.com/office/drawing/2014/main" id="{623432BA-7F0E-41ED-F978-77A39B78E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6" name="Line 202">
            <a:extLst>
              <a:ext uri="{FF2B5EF4-FFF2-40B4-BE49-F238E27FC236}">
                <a16:creationId xmlns:a16="http://schemas.microsoft.com/office/drawing/2014/main" id="{CDCBE21D-754E-D820-6DBE-47B4284578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7" name="Line 203">
            <a:extLst>
              <a:ext uri="{FF2B5EF4-FFF2-40B4-BE49-F238E27FC236}">
                <a16:creationId xmlns:a16="http://schemas.microsoft.com/office/drawing/2014/main" id="{E0298B11-DFFA-A0E2-A8EC-BF88FCED4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8" name="Line 204">
            <a:extLst>
              <a:ext uri="{FF2B5EF4-FFF2-40B4-BE49-F238E27FC236}">
                <a16:creationId xmlns:a16="http://schemas.microsoft.com/office/drawing/2014/main" id="{31545583-AD00-4751-9F6F-FD1437E397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9" name="Line 205">
            <a:extLst>
              <a:ext uri="{FF2B5EF4-FFF2-40B4-BE49-F238E27FC236}">
                <a16:creationId xmlns:a16="http://schemas.microsoft.com/office/drawing/2014/main" id="{5BB524A4-7740-B827-B5A1-C3B55D3AA6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0" name="Line 206">
            <a:extLst>
              <a:ext uri="{FF2B5EF4-FFF2-40B4-BE49-F238E27FC236}">
                <a16:creationId xmlns:a16="http://schemas.microsoft.com/office/drawing/2014/main" id="{AC3C6B93-4DD2-430A-44C3-4A0110B540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1" name="Line 207">
            <a:extLst>
              <a:ext uri="{FF2B5EF4-FFF2-40B4-BE49-F238E27FC236}">
                <a16:creationId xmlns:a16="http://schemas.microsoft.com/office/drawing/2014/main" id="{81896CCF-3B0B-737E-5F30-EB8FF00F6D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2" name="Line 208">
            <a:extLst>
              <a:ext uri="{FF2B5EF4-FFF2-40B4-BE49-F238E27FC236}">
                <a16:creationId xmlns:a16="http://schemas.microsoft.com/office/drawing/2014/main" id="{6A8C79F8-E6CA-A15B-6038-ABE1DE5FEB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3" name="Line 209">
            <a:extLst>
              <a:ext uri="{FF2B5EF4-FFF2-40B4-BE49-F238E27FC236}">
                <a16:creationId xmlns:a16="http://schemas.microsoft.com/office/drawing/2014/main" id="{F4D49568-B82A-7595-D361-B0C7520B3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4" name="Line 210">
            <a:extLst>
              <a:ext uri="{FF2B5EF4-FFF2-40B4-BE49-F238E27FC236}">
                <a16:creationId xmlns:a16="http://schemas.microsoft.com/office/drawing/2014/main" id="{FB2FB622-709D-FBCF-E904-F1DC5EB208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5" name="Line 211">
            <a:extLst>
              <a:ext uri="{FF2B5EF4-FFF2-40B4-BE49-F238E27FC236}">
                <a16:creationId xmlns:a16="http://schemas.microsoft.com/office/drawing/2014/main" id="{84114002-D804-BD36-556A-397A40F17B5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6" name="Line 212">
            <a:extLst>
              <a:ext uri="{FF2B5EF4-FFF2-40B4-BE49-F238E27FC236}">
                <a16:creationId xmlns:a16="http://schemas.microsoft.com/office/drawing/2014/main" id="{BA5351D3-73D8-7838-44D2-1E8C4AA7B9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7" name="Line 213">
            <a:extLst>
              <a:ext uri="{FF2B5EF4-FFF2-40B4-BE49-F238E27FC236}">
                <a16:creationId xmlns:a16="http://schemas.microsoft.com/office/drawing/2014/main" id="{3AAB17AE-3D48-21B6-2861-1CAFE73A03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8" name="Line 214">
            <a:extLst>
              <a:ext uri="{FF2B5EF4-FFF2-40B4-BE49-F238E27FC236}">
                <a16:creationId xmlns:a16="http://schemas.microsoft.com/office/drawing/2014/main" id="{C0D56FFA-1B44-96C0-BD28-FD19246532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9" name="Line 215">
            <a:extLst>
              <a:ext uri="{FF2B5EF4-FFF2-40B4-BE49-F238E27FC236}">
                <a16:creationId xmlns:a16="http://schemas.microsoft.com/office/drawing/2014/main" id="{0EBD7B42-0ED9-E26F-48EC-AC6847FF67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0" name="Line 216">
            <a:extLst>
              <a:ext uri="{FF2B5EF4-FFF2-40B4-BE49-F238E27FC236}">
                <a16:creationId xmlns:a16="http://schemas.microsoft.com/office/drawing/2014/main" id="{1912BF64-C8A2-29BD-70F1-4AC89DB09A6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1" name="Line 217">
            <a:extLst>
              <a:ext uri="{FF2B5EF4-FFF2-40B4-BE49-F238E27FC236}">
                <a16:creationId xmlns:a16="http://schemas.microsoft.com/office/drawing/2014/main" id="{4394C2E9-463F-543E-B89F-F4ED9D43E3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2" name="Line 218">
            <a:extLst>
              <a:ext uri="{FF2B5EF4-FFF2-40B4-BE49-F238E27FC236}">
                <a16:creationId xmlns:a16="http://schemas.microsoft.com/office/drawing/2014/main" id="{E20BDFEA-6CB1-4B45-DC62-91A33AFC22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3" name="Line 219">
            <a:extLst>
              <a:ext uri="{FF2B5EF4-FFF2-40B4-BE49-F238E27FC236}">
                <a16:creationId xmlns:a16="http://schemas.microsoft.com/office/drawing/2014/main" id="{6B7E1E83-ADBA-8B1F-AD50-87E987AB2F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4" name="Line 220">
            <a:extLst>
              <a:ext uri="{FF2B5EF4-FFF2-40B4-BE49-F238E27FC236}">
                <a16:creationId xmlns:a16="http://schemas.microsoft.com/office/drawing/2014/main" id="{9157656B-B7BB-0848-4025-102BE5B018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5" name="Line 221">
            <a:extLst>
              <a:ext uri="{FF2B5EF4-FFF2-40B4-BE49-F238E27FC236}">
                <a16:creationId xmlns:a16="http://schemas.microsoft.com/office/drawing/2014/main" id="{74947763-5B20-B78B-B8AA-7B26135674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6" name="Line 222">
            <a:extLst>
              <a:ext uri="{FF2B5EF4-FFF2-40B4-BE49-F238E27FC236}">
                <a16:creationId xmlns:a16="http://schemas.microsoft.com/office/drawing/2014/main" id="{EEC1CDCA-C092-5193-20C4-3874B0F03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7" name="Line 223">
            <a:extLst>
              <a:ext uri="{FF2B5EF4-FFF2-40B4-BE49-F238E27FC236}">
                <a16:creationId xmlns:a16="http://schemas.microsoft.com/office/drawing/2014/main" id="{698B182A-639A-C084-719C-B25C7FBD54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8" name="Line 224">
            <a:extLst>
              <a:ext uri="{FF2B5EF4-FFF2-40B4-BE49-F238E27FC236}">
                <a16:creationId xmlns:a16="http://schemas.microsoft.com/office/drawing/2014/main" id="{7E46CDB3-1A95-2601-3195-B4888ED9F6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9" name="Line 225">
            <a:extLst>
              <a:ext uri="{FF2B5EF4-FFF2-40B4-BE49-F238E27FC236}">
                <a16:creationId xmlns:a16="http://schemas.microsoft.com/office/drawing/2014/main" id="{F0663271-4B52-9718-3FB9-B86B9040EB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0" name="Line 226">
            <a:extLst>
              <a:ext uri="{FF2B5EF4-FFF2-40B4-BE49-F238E27FC236}">
                <a16:creationId xmlns:a16="http://schemas.microsoft.com/office/drawing/2014/main" id="{95FA454D-2B54-65F3-CCA7-B0AEA56E8F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1" name="Line 227">
            <a:extLst>
              <a:ext uri="{FF2B5EF4-FFF2-40B4-BE49-F238E27FC236}">
                <a16:creationId xmlns:a16="http://schemas.microsoft.com/office/drawing/2014/main" id="{3F9D50C1-F67E-2493-6749-CB5FF3B579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2" name="Line 228">
            <a:extLst>
              <a:ext uri="{FF2B5EF4-FFF2-40B4-BE49-F238E27FC236}">
                <a16:creationId xmlns:a16="http://schemas.microsoft.com/office/drawing/2014/main" id="{5ED10945-8E5F-DCFB-B326-F6D34CB83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3" name="Line 229">
            <a:extLst>
              <a:ext uri="{FF2B5EF4-FFF2-40B4-BE49-F238E27FC236}">
                <a16:creationId xmlns:a16="http://schemas.microsoft.com/office/drawing/2014/main" id="{ECBD5413-B069-3B02-2B5C-43B4F5BEF5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4" name="Line 230">
            <a:extLst>
              <a:ext uri="{FF2B5EF4-FFF2-40B4-BE49-F238E27FC236}">
                <a16:creationId xmlns:a16="http://schemas.microsoft.com/office/drawing/2014/main" id="{29D040E2-7593-06A4-05C8-6CB813316E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5" name="Line 231">
            <a:extLst>
              <a:ext uri="{FF2B5EF4-FFF2-40B4-BE49-F238E27FC236}">
                <a16:creationId xmlns:a16="http://schemas.microsoft.com/office/drawing/2014/main" id="{6C62C03E-A303-BBEB-7D93-27C770F55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6" name="Line 232">
            <a:extLst>
              <a:ext uri="{FF2B5EF4-FFF2-40B4-BE49-F238E27FC236}">
                <a16:creationId xmlns:a16="http://schemas.microsoft.com/office/drawing/2014/main" id="{1B68BB7C-AEA4-BF79-72DF-55008C7EDE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7" name="Line 233">
            <a:extLst>
              <a:ext uri="{FF2B5EF4-FFF2-40B4-BE49-F238E27FC236}">
                <a16:creationId xmlns:a16="http://schemas.microsoft.com/office/drawing/2014/main" id="{B4F324EF-89A4-9FB1-FDC0-CA158235A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8" name="Line 234">
            <a:extLst>
              <a:ext uri="{FF2B5EF4-FFF2-40B4-BE49-F238E27FC236}">
                <a16:creationId xmlns:a16="http://schemas.microsoft.com/office/drawing/2014/main" id="{7D0B2EF7-7AF5-3F33-A638-756276806F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9" name="Line 235">
            <a:extLst>
              <a:ext uri="{FF2B5EF4-FFF2-40B4-BE49-F238E27FC236}">
                <a16:creationId xmlns:a16="http://schemas.microsoft.com/office/drawing/2014/main" id="{ACFC9418-CCD0-374F-4183-799B40CEA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0" name="Line 236">
            <a:extLst>
              <a:ext uri="{FF2B5EF4-FFF2-40B4-BE49-F238E27FC236}">
                <a16:creationId xmlns:a16="http://schemas.microsoft.com/office/drawing/2014/main" id="{7BAB95F7-9B8B-2D82-DBCE-F834B04045E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1" name="Line 237">
            <a:extLst>
              <a:ext uri="{FF2B5EF4-FFF2-40B4-BE49-F238E27FC236}">
                <a16:creationId xmlns:a16="http://schemas.microsoft.com/office/drawing/2014/main" id="{B8B231EF-EB04-37AD-CCA8-043CFD04F3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2" name="Line 238">
            <a:extLst>
              <a:ext uri="{FF2B5EF4-FFF2-40B4-BE49-F238E27FC236}">
                <a16:creationId xmlns:a16="http://schemas.microsoft.com/office/drawing/2014/main" id="{AB1834C2-17F9-6641-809F-55DBA4E6E6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3" name="Line 239">
            <a:extLst>
              <a:ext uri="{FF2B5EF4-FFF2-40B4-BE49-F238E27FC236}">
                <a16:creationId xmlns:a16="http://schemas.microsoft.com/office/drawing/2014/main" id="{FE1386E4-E882-9DB8-7302-0C9229409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4" name="Line 240">
            <a:extLst>
              <a:ext uri="{FF2B5EF4-FFF2-40B4-BE49-F238E27FC236}">
                <a16:creationId xmlns:a16="http://schemas.microsoft.com/office/drawing/2014/main" id="{A3B36AD8-8BBF-394F-01CD-143281F8FA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5" name="Line 241">
            <a:extLst>
              <a:ext uri="{FF2B5EF4-FFF2-40B4-BE49-F238E27FC236}">
                <a16:creationId xmlns:a16="http://schemas.microsoft.com/office/drawing/2014/main" id="{97EAD9E6-9E19-2200-1537-3EEFEFF0DC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6" name="Line 242">
            <a:extLst>
              <a:ext uri="{FF2B5EF4-FFF2-40B4-BE49-F238E27FC236}">
                <a16:creationId xmlns:a16="http://schemas.microsoft.com/office/drawing/2014/main" id="{56D158A7-E054-891B-5336-F46C1C440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7" name="Line 243">
            <a:extLst>
              <a:ext uri="{FF2B5EF4-FFF2-40B4-BE49-F238E27FC236}">
                <a16:creationId xmlns:a16="http://schemas.microsoft.com/office/drawing/2014/main" id="{5D082DE1-C9A4-13AF-162B-9E5C3692E9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8" name="Line 244">
            <a:extLst>
              <a:ext uri="{FF2B5EF4-FFF2-40B4-BE49-F238E27FC236}">
                <a16:creationId xmlns:a16="http://schemas.microsoft.com/office/drawing/2014/main" id="{77FD74A4-72EF-5AA1-FBBD-4A26EBDA10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9" name="Line 245">
            <a:extLst>
              <a:ext uri="{FF2B5EF4-FFF2-40B4-BE49-F238E27FC236}">
                <a16:creationId xmlns:a16="http://schemas.microsoft.com/office/drawing/2014/main" id="{9D1355CA-43F5-2C08-81C0-D50688A674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0" name="Line 246">
            <a:extLst>
              <a:ext uri="{FF2B5EF4-FFF2-40B4-BE49-F238E27FC236}">
                <a16:creationId xmlns:a16="http://schemas.microsoft.com/office/drawing/2014/main" id="{92CDA091-AC49-7C2B-2126-2DA937C00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1" name="Line 247">
            <a:extLst>
              <a:ext uri="{FF2B5EF4-FFF2-40B4-BE49-F238E27FC236}">
                <a16:creationId xmlns:a16="http://schemas.microsoft.com/office/drawing/2014/main" id="{2A185926-1373-E34A-A39A-6C72659CC3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2" name="Line 248">
            <a:extLst>
              <a:ext uri="{FF2B5EF4-FFF2-40B4-BE49-F238E27FC236}">
                <a16:creationId xmlns:a16="http://schemas.microsoft.com/office/drawing/2014/main" id="{7E74DAF5-38A5-3038-4195-E9F03FE2E9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3" name="Line 249">
            <a:extLst>
              <a:ext uri="{FF2B5EF4-FFF2-40B4-BE49-F238E27FC236}">
                <a16:creationId xmlns:a16="http://schemas.microsoft.com/office/drawing/2014/main" id="{0DE4145F-F468-F35B-FEA8-EE37DAB37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4" name="Line 250">
            <a:extLst>
              <a:ext uri="{FF2B5EF4-FFF2-40B4-BE49-F238E27FC236}">
                <a16:creationId xmlns:a16="http://schemas.microsoft.com/office/drawing/2014/main" id="{B7ECE44A-D27F-7C6A-B9BD-A242935177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5" name="Line 251">
            <a:extLst>
              <a:ext uri="{FF2B5EF4-FFF2-40B4-BE49-F238E27FC236}">
                <a16:creationId xmlns:a16="http://schemas.microsoft.com/office/drawing/2014/main" id="{5C0FA694-F619-2574-5FA5-263519DC1AF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6" name="Line 252">
            <a:extLst>
              <a:ext uri="{FF2B5EF4-FFF2-40B4-BE49-F238E27FC236}">
                <a16:creationId xmlns:a16="http://schemas.microsoft.com/office/drawing/2014/main" id="{C06DA05E-E75F-BFED-C091-4F24081C3F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7" name="Line 253">
            <a:extLst>
              <a:ext uri="{FF2B5EF4-FFF2-40B4-BE49-F238E27FC236}">
                <a16:creationId xmlns:a16="http://schemas.microsoft.com/office/drawing/2014/main" id="{F3A9B6F2-7796-A8CC-759C-A43FF2B835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8" name="Line 254">
            <a:extLst>
              <a:ext uri="{FF2B5EF4-FFF2-40B4-BE49-F238E27FC236}">
                <a16:creationId xmlns:a16="http://schemas.microsoft.com/office/drawing/2014/main" id="{8BFAF4A7-5E5B-653F-484F-852B887A1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9" name="Line 255">
            <a:extLst>
              <a:ext uri="{FF2B5EF4-FFF2-40B4-BE49-F238E27FC236}">
                <a16:creationId xmlns:a16="http://schemas.microsoft.com/office/drawing/2014/main" id="{54D7DF3C-4DFF-B963-E765-B5AC5DB01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0" name="Line 256">
            <a:extLst>
              <a:ext uri="{FF2B5EF4-FFF2-40B4-BE49-F238E27FC236}">
                <a16:creationId xmlns:a16="http://schemas.microsoft.com/office/drawing/2014/main" id="{C88ADC8C-87AA-6819-D914-548CEA3059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1" name="Line 257">
            <a:extLst>
              <a:ext uri="{FF2B5EF4-FFF2-40B4-BE49-F238E27FC236}">
                <a16:creationId xmlns:a16="http://schemas.microsoft.com/office/drawing/2014/main" id="{99555702-D8E4-5A97-8D2C-E8B56CE68E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2" name="Line 258">
            <a:extLst>
              <a:ext uri="{FF2B5EF4-FFF2-40B4-BE49-F238E27FC236}">
                <a16:creationId xmlns:a16="http://schemas.microsoft.com/office/drawing/2014/main" id="{7B7311FB-83C2-B8F3-BA52-4C6FDE10C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3" name="Line 259">
            <a:extLst>
              <a:ext uri="{FF2B5EF4-FFF2-40B4-BE49-F238E27FC236}">
                <a16:creationId xmlns:a16="http://schemas.microsoft.com/office/drawing/2014/main" id="{96EDF117-31DE-6F4F-E660-F94B58AADC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4" name="Rectangle 260">
            <a:extLst>
              <a:ext uri="{FF2B5EF4-FFF2-40B4-BE49-F238E27FC236}">
                <a16:creationId xmlns:a16="http://schemas.microsoft.com/office/drawing/2014/main" id="{AEA706A2-2F0B-6254-D817-2E88CEE24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5" name="Rectangle 261">
            <a:extLst>
              <a:ext uri="{FF2B5EF4-FFF2-40B4-BE49-F238E27FC236}">
                <a16:creationId xmlns:a16="http://schemas.microsoft.com/office/drawing/2014/main" id="{91E7E2E2-1209-CBCA-A41B-02B5721BD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6" name="Rectangle 262">
            <a:extLst>
              <a:ext uri="{FF2B5EF4-FFF2-40B4-BE49-F238E27FC236}">
                <a16:creationId xmlns:a16="http://schemas.microsoft.com/office/drawing/2014/main" id="{B1B88D98-BC80-5D38-95DC-E3F0CD309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7" name="Rectangle 263">
            <a:extLst>
              <a:ext uri="{FF2B5EF4-FFF2-40B4-BE49-F238E27FC236}">
                <a16:creationId xmlns:a16="http://schemas.microsoft.com/office/drawing/2014/main" id="{81D2C336-25E9-F197-2DBA-F47FC6B93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8" name="Rectangle 264">
            <a:extLst>
              <a:ext uri="{FF2B5EF4-FFF2-40B4-BE49-F238E27FC236}">
                <a16:creationId xmlns:a16="http://schemas.microsoft.com/office/drawing/2014/main" id="{DDC574DB-FD86-8AFE-9306-1243FAFE1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9" name="Rectangle 265">
            <a:extLst>
              <a:ext uri="{FF2B5EF4-FFF2-40B4-BE49-F238E27FC236}">
                <a16:creationId xmlns:a16="http://schemas.microsoft.com/office/drawing/2014/main" id="{7867B86C-4397-DD57-CD87-3D5B77372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60" name="Rectangle 266">
            <a:extLst>
              <a:ext uri="{FF2B5EF4-FFF2-40B4-BE49-F238E27FC236}">
                <a16:creationId xmlns:a16="http://schemas.microsoft.com/office/drawing/2014/main" id="{93B26288-AB8B-E1BC-9002-CE092A7BF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61" name="Rectangle 267">
            <a:extLst>
              <a:ext uri="{FF2B5EF4-FFF2-40B4-BE49-F238E27FC236}">
                <a16:creationId xmlns:a16="http://schemas.microsoft.com/office/drawing/2014/main" id="{555EAF21-62EF-BDF6-125E-BB856416A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62" name="Line 268">
            <a:extLst>
              <a:ext uri="{FF2B5EF4-FFF2-40B4-BE49-F238E27FC236}">
                <a16:creationId xmlns:a16="http://schemas.microsoft.com/office/drawing/2014/main" id="{854599B8-5415-DB9E-3E0A-FB2D8FEAF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3" name="Line 269">
            <a:extLst>
              <a:ext uri="{FF2B5EF4-FFF2-40B4-BE49-F238E27FC236}">
                <a16:creationId xmlns:a16="http://schemas.microsoft.com/office/drawing/2014/main" id="{8A503315-988D-A0F0-2944-3597154EA1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4" name="Line 270">
            <a:extLst>
              <a:ext uri="{FF2B5EF4-FFF2-40B4-BE49-F238E27FC236}">
                <a16:creationId xmlns:a16="http://schemas.microsoft.com/office/drawing/2014/main" id="{3D4A54EA-C759-6A50-496A-5F168C2D15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5" name="Line 271">
            <a:extLst>
              <a:ext uri="{FF2B5EF4-FFF2-40B4-BE49-F238E27FC236}">
                <a16:creationId xmlns:a16="http://schemas.microsoft.com/office/drawing/2014/main" id="{91833FAE-2CC7-39AD-9F51-490F5F0A7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6" name="Line 272">
            <a:extLst>
              <a:ext uri="{FF2B5EF4-FFF2-40B4-BE49-F238E27FC236}">
                <a16:creationId xmlns:a16="http://schemas.microsoft.com/office/drawing/2014/main" id="{E2B6841C-366B-8802-AB86-B49542FF5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7" name="Line 273">
            <a:extLst>
              <a:ext uri="{FF2B5EF4-FFF2-40B4-BE49-F238E27FC236}">
                <a16:creationId xmlns:a16="http://schemas.microsoft.com/office/drawing/2014/main" id="{CF76D557-0D6E-F9C8-97D5-798CF9A80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8" name="Line 274">
            <a:extLst>
              <a:ext uri="{FF2B5EF4-FFF2-40B4-BE49-F238E27FC236}">
                <a16:creationId xmlns:a16="http://schemas.microsoft.com/office/drawing/2014/main" id="{A326E5F1-E6D7-90B9-D3CF-021F816241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9" name="Line 275">
            <a:extLst>
              <a:ext uri="{FF2B5EF4-FFF2-40B4-BE49-F238E27FC236}">
                <a16:creationId xmlns:a16="http://schemas.microsoft.com/office/drawing/2014/main" id="{6B69D12B-0EDF-BC42-2FFB-D21EE8565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0" name="Line 276">
            <a:extLst>
              <a:ext uri="{FF2B5EF4-FFF2-40B4-BE49-F238E27FC236}">
                <a16:creationId xmlns:a16="http://schemas.microsoft.com/office/drawing/2014/main" id="{F8E92006-8B34-D922-082B-8FC362DDBF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1" name="Line 277">
            <a:extLst>
              <a:ext uri="{FF2B5EF4-FFF2-40B4-BE49-F238E27FC236}">
                <a16:creationId xmlns:a16="http://schemas.microsoft.com/office/drawing/2014/main" id="{13C06A3B-D2B0-39AD-D218-37D244DA1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2" name="Line 278">
            <a:extLst>
              <a:ext uri="{FF2B5EF4-FFF2-40B4-BE49-F238E27FC236}">
                <a16:creationId xmlns:a16="http://schemas.microsoft.com/office/drawing/2014/main" id="{F30A9904-3676-544A-E37D-5F58412F6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3" name="Line 279">
            <a:extLst>
              <a:ext uri="{FF2B5EF4-FFF2-40B4-BE49-F238E27FC236}">
                <a16:creationId xmlns:a16="http://schemas.microsoft.com/office/drawing/2014/main" id="{E61C2945-C92F-031C-89B2-5A507FE0E5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4" name="Line 280">
            <a:extLst>
              <a:ext uri="{FF2B5EF4-FFF2-40B4-BE49-F238E27FC236}">
                <a16:creationId xmlns:a16="http://schemas.microsoft.com/office/drawing/2014/main" id="{40847E4B-B0B9-9BB4-8C1C-68DC1B200E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5" name="Line 281">
            <a:extLst>
              <a:ext uri="{FF2B5EF4-FFF2-40B4-BE49-F238E27FC236}">
                <a16:creationId xmlns:a16="http://schemas.microsoft.com/office/drawing/2014/main" id="{37157231-82D2-8D42-2E76-933EB7C7A4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6" name="Line 282">
            <a:extLst>
              <a:ext uri="{FF2B5EF4-FFF2-40B4-BE49-F238E27FC236}">
                <a16:creationId xmlns:a16="http://schemas.microsoft.com/office/drawing/2014/main" id="{C8023DA0-D907-924D-723A-AC6D99E249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7" name="Line 283">
            <a:extLst>
              <a:ext uri="{FF2B5EF4-FFF2-40B4-BE49-F238E27FC236}">
                <a16:creationId xmlns:a16="http://schemas.microsoft.com/office/drawing/2014/main" id="{F7EC9112-D306-D62E-5C89-C3369169F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8" name="Line 284">
            <a:extLst>
              <a:ext uri="{FF2B5EF4-FFF2-40B4-BE49-F238E27FC236}">
                <a16:creationId xmlns:a16="http://schemas.microsoft.com/office/drawing/2014/main" id="{9B610A27-9F78-C5FA-2313-4C4CA1065E5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9" name="Line 285">
            <a:extLst>
              <a:ext uri="{FF2B5EF4-FFF2-40B4-BE49-F238E27FC236}">
                <a16:creationId xmlns:a16="http://schemas.microsoft.com/office/drawing/2014/main" id="{4EA0AE8E-A69A-7AEE-F9AC-3CB3F18DCA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0" name="Line 286">
            <a:extLst>
              <a:ext uri="{FF2B5EF4-FFF2-40B4-BE49-F238E27FC236}">
                <a16:creationId xmlns:a16="http://schemas.microsoft.com/office/drawing/2014/main" id="{59534DD4-FCBF-9572-8628-71F4DA11D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1" name="Line 287">
            <a:extLst>
              <a:ext uri="{FF2B5EF4-FFF2-40B4-BE49-F238E27FC236}">
                <a16:creationId xmlns:a16="http://schemas.microsoft.com/office/drawing/2014/main" id="{D4CC5CFB-85D3-7305-1149-0375B9015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2" name="Line 288">
            <a:extLst>
              <a:ext uri="{FF2B5EF4-FFF2-40B4-BE49-F238E27FC236}">
                <a16:creationId xmlns:a16="http://schemas.microsoft.com/office/drawing/2014/main" id="{CF7EC278-FAF8-7047-410D-C1852DEB37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3" name="Line 289">
            <a:extLst>
              <a:ext uri="{FF2B5EF4-FFF2-40B4-BE49-F238E27FC236}">
                <a16:creationId xmlns:a16="http://schemas.microsoft.com/office/drawing/2014/main" id="{C9D6654A-CA35-A52D-6CC3-29CF446A6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4" name="Line 290">
            <a:extLst>
              <a:ext uri="{FF2B5EF4-FFF2-40B4-BE49-F238E27FC236}">
                <a16:creationId xmlns:a16="http://schemas.microsoft.com/office/drawing/2014/main" id="{541962D4-961C-DF36-FEDA-AD5411DB46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5" name="Line 291">
            <a:extLst>
              <a:ext uri="{FF2B5EF4-FFF2-40B4-BE49-F238E27FC236}">
                <a16:creationId xmlns:a16="http://schemas.microsoft.com/office/drawing/2014/main" id="{BC1D838A-6245-B98D-2976-E88F093AE10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6" name="Line 292">
            <a:extLst>
              <a:ext uri="{FF2B5EF4-FFF2-40B4-BE49-F238E27FC236}">
                <a16:creationId xmlns:a16="http://schemas.microsoft.com/office/drawing/2014/main" id="{55AB3749-2CD3-E708-16A5-9337AD839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7" name="Line 293">
            <a:extLst>
              <a:ext uri="{FF2B5EF4-FFF2-40B4-BE49-F238E27FC236}">
                <a16:creationId xmlns:a16="http://schemas.microsoft.com/office/drawing/2014/main" id="{9F4BA7D7-9DEB-C00D-10EF-836E4DDEDE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8" name="Line 294">
            <a:extLst>
              <a:ext uri="{FF2B5EF4-FFF2-40B4-BE49-F238E27FC236}">
                <a16:creationId xmlns:a16="http://schemas.microsoft.com/office/drawing/2014/main" id="{C4B9D0F7-1EC4-D227-1440-1882FA49D1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9" name="Line 295">
            <a:extLst>
              <a:ext uri="{FF2B5EF4-FFF2-40B4-BE49-F238E27FC236}">
                <a16:creationId xmlns:a16="http://schemas.microsoft.com/office/drawing/2014/main" id="{6D426245-139C-06BB-F52B-511FB04D4B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0" name="Line 296">
            <a:extLst>
              <a:ext uri="{FF2B5EF4-FFF2-40B4-BE49-F238E27FC236}">
                <a16:creationId xmlns:a16="http://schemas.microsoft.com/office/drawing/2014/main" id="{3495F58B-4950-2775-545D-68E5E55457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1" name="Line 297">
            <a:extLst>
              <a:ext uri="{FF2B5EF4-FFF2-40B4-BE49-F238E27FC236}">
                <a16:creationId xmlns:a16="http://schemas.microsoft.com/office/drawing/2014/main" id="{C1611021-95A7-8D13-4AE4-2DB5CE44A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2" name="Line 298">
            <a:extLst>
              <a:ext uri="{FF2B5EF4-FFF2-40B4-BE49-F238E27FC236}">
                <a16:creationId xmlns:a16="http://schemas.microsoft.com/office/drawing/2014/main" id="{CB210EED-E417-3191-E953-33ADC6C075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3" name="Line 299">
            <a:extLst>
              <a:ext uri="{FF2B5EF4-FFF2-40B4-BE49-F238E27FC236}">
                <a16:creationId xmlns:a16="http://schemas.microsoft.com/office/drawing/2014/main" id="{61A5D89A-076F-09FE-39A2-53513C5B4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4" name="Rectangle 300">
            <a:extLst>
              <a:ext uri="{FF2B5EF4-FFF2-40B4-BE49-F238E27FC236}">
                <a16:creationId xmlns:a16="http://schemas.microsoft.com/office/drawing/2014/main" id="{0DCA704F-999A-1694-CCF9-A32663A67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5" name="Rectangle 301">
            <a:extLst>
              <a:ext uri="{FF2B5EF4-FFF2-40B4-BE49-F238E27FC236}">
                <a16:creationId xmlns:a16="http://schemas.microsoft.com/office/drawing/2014/main" id="{DD914DDD-BA6E-9AC3-DD51-AF4EE1431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6" name="Rectangle 302">
            <a:extLst>
              <a:ext uri="{FF2B5EF4-FFF2-40B4-BE49-F238E27FC236}">
                <a16:creationId xmlns:a16="http://schemas.microsoft.com/office/drawing/2014/main" id="{472EDBE0-E4F3-7EDF-4691-19EEDC1E6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7" name="Rectangle 303">
            <a:extLst>
              <a:ext uri="{FF2B5EF4-FFF2-40B4-BE49-F238E27FC236}">
                <a16:creationId xmlns:a16="http://schemas.microsoft.com/office/drawing/2014/main" id="{5F9A5806-FE5A-6704-5022-938E735C6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8" name="Rectangle 304">
            <a:extLst>
              <a:ext uri="{FF2B5EF4-FFF2-40B4-BE49-F238E27FC236}">
                <a16:creationId xmlns:a16="http://schemas.microsoft.com/office/drawing/2014/main" id="{398DADB5-8F75-5E63-27DF-93E2C2A63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9" name="Rectangle 305">
            <a:extLst>
              <a:ext uri="{FF2B5EF4-FFF2-40B4-BE49-F238E27FC236}">
                <a16:creationId xmlns:a16="http://schemas.microsoft.com/office/drawing/2014/main" id="{60FF8B6E-4B3A-39CE-40E9-ED61CB956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00" name="Rectangle 306">
            <a:extLst>
              <a:ext uri="{FF2B5EF4-FFF2-40B4-BE49-F238E27FC236}">
                <a16:creationId xmlns:a16="http://schemas.microsoft.com/office/drawing/2014/main" id="{19A7F3DA-3C51-342A-5F69-03C984BEE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01" name="Rectangle 307">
            <a:extLst>
              <a:ext uri="{FF2B5EF4-FFF2-40B4-BE49-F238E27FC236}">
                <a16:creationId xmlns:a16="http://schemas.microsoft.com/office/drawing/2014/main" id="{CCCAF200-A5FA-BB1D-D6C1-228EB13BF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02" name="Line 308">
            <a:extLst>
              <a:ext uri="{FF2B5EF4-FFF2-40B4-BE49-F238E27FC236}">
                <a16:creationId xmlns:a16="http://schemas.microsoft.com/office/drawing/2014/main" id="{E8430079-06C8-D25D-D87F-A66286B41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3" name="Line 309">
            <a:extLst>
              <a:ext uri="{FF2B5EF4-FFF2-40B4-BE49-F238E27FC236}">
                <a16:creationId xmlns:a16="http://schemas.microsoft.com/office/drawing/2014/main" id="{C70C7EA4-3E91-CCF0-A787-08215E3244D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4" name="Line 310">
            <a:extLst>
              <a:ext uri="{FF2B5EF4-FFF2-40B4-BE49-F238E27FC236}">
                <a16:creationId xmlns:a16="http://schemas.microsoft.com/office/drawing/2014/main" id="{76F74F8A-1A0E-9918-F86B-FBDFEAC45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5" name="Line 311">
            <a:extLst>
              <a:ext uri="{FF2B5EF4-FFF2-40B4-BE49-F238E27FC236}">
                <a16:creationId xmlns:a16="http://schemas.microsoft.com/office/drawing/2014/main" id="{EA8CD5C4-DA2D-D984-9A8B-EE51E66A2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6" name="Line 312">
            <a:extLst>
              <a:ext uri="{FF2B5EF4-FFF2-40B4-BE49-F238E27FC236}">
                <a16:creationId xmlns:a16="http://schemas.microsoft.com/office/drawing/2014/main" id="{ED626EB8-1711-1016-7D60-EDA08DD96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7" name="Line 313">
            <a:extLst>
              <a:ext uri="{FF2B5EF4-FFF2-40B4-BE49-F238E27FC236}">
                <a16:creationId xmlns:a16="http://schemas.microsoft.com/office/drawing/2014/main" id="{944B9E74-6D00-3665-5042-CBAA1D35EA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8" name="Line 314">
            <a:extLst>
              <a:ext uri="{FF2B5EF4-FFF2-40B4-BE49-F238E27FC236}">
                <a16:creationId xmlns:a16="http://schemas.microsoft.com/office/drawing/2014/main" id="{EBBC5C93-BACB-4976-548C-E258C22C640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9" name="Line 315">
            <a:extLst>
              <a:ext uri="{FF2B5EF4-FFF2-40B4-BE49-F238E27FC236}">
                <a16:creationId xmlns:a16="http://schemas.microsoft.com/office/drawing/2014/main" id="{F7C11BF7-1D18-3B41-572F-6F32BBBFB4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0" name="Line 316">
            <a:extLst>
              <a:ext uri="{FF2B5EF4-FFF2-40B4-BE49-F238E27FC236}">
                <a16:creationId xmlns:a16="http://schemas.microsoft.com/office/drawing/2014/main" id="{EEDC03FC-CA97-82CF-029B-48C6F1AD19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1" name="Line 317">
            <a:extLst>
              <a:ext uri="{FF2B5EF4-FFF2-40B4-BE49-F238E27FC236}">
                <a16:creationId xmlns:a16="http://schemas.microsoft.com/office/drawing/2014/main" id="{C6A36A7B-5B1A-448B-02E1-D09814521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2" name="Line 318">
            <a:extLst>
              <a:ext uri="{FF2B5EF4-FFF2-40B4-BE49-F238E27FC236}">
                <a16:creationId xmlns:a16="http://schemas.microsoft.com/office/drawing/2014/main" id="{3DCF52A2-3610-A6B8-780E-BE30E34421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3" name="Line 319">
            <a:extLst>
              <a:ext uri="{FF2B5EF4-FFF2-40B4-BE49-F238E27FC236}">
                <a16:creationId xmlns:a16="http://schemas.microsoft.com/office/drawing/2014/main" id="{4CB18931-6150-FAEB-18A5-150035B4E8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4" name="Line 320">
            <a:extLst>
              <a:ext uri="{FF2B5EF4-FFF2-40B4-BE49-F238E27FC236}">
                <a16:creationId xmlns:a16="http://schemas.microsoft.com/office/drawing/2014/main" id="{EFEC0420-36F4-3594-0043-9FAFF0DD54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5" name="Line 321">
            <a:extLst>
              <a:ext uri="{FF2B5EF4-FFF2-40B4-BE49-F238E27FC236}">
                <a16:creationId xmlns:a16="http://schemas.microsoft.com/office/drawing/2014/main" id="{A75387BF-8E1E-5C37-80AC-F3D4FDB43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6" name="Line 322">
            <a:extLst>
              <a:ext uri="{FF2B5EF4-FFF2-40B4-BE49-F238E27FC236}">
                <a16:creationId xmlns:a16="http://schemas.microsoft.com/office/drawing/2014/main" id="{112FDA24-6D53-EF76-4BB6-39EF8BBD00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7" name="Line 323">
            <a:extLst>
              <a:ext uri="{FF2B5EF4-FFF2-40B4-BE49-F238E27FC236}">
                <a16:creationId xmlns:a16="http://schemas.microsoft.com/office/drawing/2014/main" id="{5E4DD517-439C-FEB9-2F60-318092182E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8" name="Line 324">
            <a:extLst>
              <a:ext uri="{FF2B5EF4-FFF2-40B4-BE49-F238E27FC236}">
                <a16:creationId xmlns:a16="http://schemas.microsoft.com/office/drawing/2014/main" id="{41E46DFC-BBEF-4E14-32F9-8C3C6FAE45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9" name="Line 325">
            <a:extLst>
              <a:ext uri="{FF2B5EF4-FFF2-40B4-BE49-F238E27FC236}">
                <a16:creationId xmlns:a16="http://schemas.microsoft.com/office/drawing/2014/main" id="{4DCCF5E7-6CBE-AD3E-BA69-61BB07280C5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0" name="Line 326">
            <a:extLst>
              <a:ext uri="{FF2B5EF4-FFF2-40B4-BE49-F238E27FC236}">
                <a16:creationId xmlns:a16="http://schemas.microsoft.com/office/drawing/2014/main" id="{00E34053-4201-68EE-5D80-C1D9E53B1E4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1" name="Line 327">
            <a:extLst>
              <a:ext uri="{FF2B5EF4-FFF2-40B4-BE49-F238E27FC236}">
                <a16:creationId xmlns:a16="http://schemas.microsoft.com/office/drawing/2014/main" id="{3F89C44B-1E69-9B51-A572-EBBEAE7C2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2" name="Line 328">
            <a:extLst>
              <a:ext uri="{FF2B5EF4-FFF2-40B4-BE49-F238E27FC236}">
                <a16:creationId xmlns:a16="http://schemas.microsoft.com/office/drawing/2014/main" id="{E8E186F8-1FE3-302C-7D20-CF8ABAE869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3" name="Line 329">
            <a:extLst>
              <a:ext uri="{FF2B5EF4-FFF2-40B4-BE49-F238E27FC236}">
                <a16:creationId xmlns:a16="http://schemas.microsoft.com/office/drawing/2014/main" id="{62494126-16A2-707D-D3A6-49762781BF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4" name="Line 330">
            <a:extLst>
              <a:ext uri="{FF2B5EF4-FFF2-40B4-BE49-F238E27FC236}">
                <a16:creationId xmlns:a16="http://schemas.microsoft.com/office/drawing/2014/main" id="{9C6027DC-71FA-1189-B294-532347A598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5" name="Line 331">
            <a:extLst>
              <a:ext uri="{FF2B5EF4-FFF2-40B4-BE49-F238E27FC236}">
                <a16:creationId xmlns:a16="http://schemas.microsoft.com/office/drawing/2014/main" id="{4183DE5E-A3F1-A992-74A9-A251A875D9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6" name="Line 332">
            <a:extLst>
              <a:ext uri="{FF2B5EF4-FFF2-40B4-BE49-F238E27FC236}">
                <a16:creationId xmlns:a16="http://schemas.microsoft.com/office/drawing/2014/main" id="{3C11EBB7-2195-64BE-D116-6CE4E9EEA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7" name="Line 333">
            <a:extLst>
              <a:ext uri="{FF2B5EF4-FFF2-40B4-BE49-F238E27FC236}">
                <a16:creationId xmlns:a16="http://schemas.microsoft.com/office/drawing/2014/main" id="{5A4A03ED-6DF0-C464-3677-9627987A1F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8" name="Line 334">
            <a:extLst>
              <a:ext uri="{FF2B5EF4-FFF2-40B4-BE49-F238E27FC236}">
                <a16:creationId xmlns:a16="http://schemas.microsoft.com/office/drawing/2014/main" id="{725F7A5E-1621-5034-49EF-B983714EAD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9" name="Line 335">
            <a:extLst>
              <a:ext uri="{FF2B5EF4-FFF2-40B4-BE49-F238E27FC236}">
                <a16:creationId xmlns:a16="http://schemas.microsoft.com/office/drawing/2014/main" id="{6C0D2399-8AE9-5B1D-290D-9CC3701C86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0" name="Line 336">
            <a:extLst>
              <a:ext uri="{FF2B5EF4-FFF2-40B4-BE49-F238E27FC236}">
                <a16:creationId xmlns:a16="http://schemas.microsoft.com/office/drawing/2014/main" id="{4B51B693-7260-B4F2-B821-0A93716915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1" name="Line 337">
            <a:extLst>
              <a:ext uri="{FF2B5EF4-FFF2-40B4-BE49-F238E27FC236}">
                <a16:creationId xmlns:a16="http://schemas.microsoft.com/office/drawing/2014/main" id="{243C3ED0-0FE0-5069-E60B-50A01BD24F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2" name="Line 338">
            <a:extLst>
              <a:ext uri="{FF2B5EF4-FFF2-40B4-BE49-F238E27FC236}">
                <a16:creationId xmlns:a16="http://schemas.microsoft.com/office/drawing/2014/main" id="{39779BCC-91E5-F5A2-58BF-4C9B676EC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3" name="Line 339">
            <a:extLst>
              <a:ext uri="{FF2B5EF4-FFF2-40B4-BE49-F238E27FC236}">
                <a16:creationId xmlns:a16="http://schemas.microsoft.com/office/drawing/2014/main" id="{BEDD77CC-A03A-34B9-B8D7-6BA7A8616A8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4" name="Rectangle 340">
            <a:extLst>
              <a:ext uri="{FF2B5EF4-FFF2-40B4-BE49-F238E27FC236}">
                <a16:creationId xmlns:a16="http://schemas.microsoft.com/office/drawing/2014/main" id="{4345BB34-5698-9502-6541-A1EC10728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5" name="Rectangle 341">
            <a:extLst>
              <a:ext uri="{FF2B5EF4-FFF2-40B4-BE49-F238E27FC236}">
                <a16:creationId xmlns:a16="http://schemas.microsoft.com/office/drawing/2014/main" id="{6FC40966-A429-094B-E743-3EDCCB15E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6" name="Rectangle 342">
            <a:extLst>
              <a:ext uri="{FF2B5EF4-FFF2-40B4-BE49-F238E27FC236}">
                <a16:creationId xmlns:a16="http://schemas.microsoft.com/office/drawing/2014/main" id="{FA788CB8-102A-181C-F228-1F8208D15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7" name="Rectangle 343">
            <a:extLst>
              <a:ext uri="{FF2B5EF4-FFF2-40B4-BE49-F238E27FC236}">
                <a16:creationId xmlns:a16="http://schemas.microsoft.com/office/drawing/2014/main" id="{11C9064C-9754-2BD5-DD9F-601E5AABB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8" name="Rectangle 344">
            <a:extLst>
              <a:ext uri="{FF2B5EF4-FFF2-40B4-BE49-F238E27FC236}">
                <a16:creationId xmlns:a16="http://schemas.microsoft.com/office/drawing/2014/main" id="{8E723574-A8ED-3E6B-6804-776422113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9" name="Rectangle 345">
            <a:extLst>
              <a:ext uri="{FF2B5EF4-FFF2-40B4-BE49-F238E27FC236}">
                <a16:creationId xmlns:a16="http://schemas.microsoft.com/office/drawing/2014/main" id="{81D2CC7D-0FAB-96B2-59D5-274A2FD43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40" name="Rectangle 346">
            <a:extLst>
              <a:ext uri="{FF2B5EF4-FFF2-40B4-BE49-F238E27FC236}">
                <a16:creationId xmlns:a16="http://schemas.microsoft.com/office/drawing/2014/main" id="{57906663-C512-3CD9-6C18-E9ABD0FDD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41" name="Rectangle 347">
            <a:extLst>
              <a:ext uri="{FF2B5EF4-FFF2-40B4-BE49-F238E27FC236}">
                <a16:creationId xmlns:a16="http://schemas.microsoft.com/office/drawing/2014/main" id="{01D7D161-3614-4DB2-3627-DA0830147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42" name="Line 348">
            <a:extLst>
              <a:ext uri="{FF2B5EF4-FFF2-40B4-BE49-F238E27FC236}">
                <a16:creationId xmlns:a16="http://schemas.microsoft.com/office/drawing/2014/main" id="{21A85E77-E38C-31BD-C9AF-B47C419FB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3" name="Line 349">
            <a:extLst>
              <a:ext uri="{FF2B5EF4-FFF2-40B4-BE49-F238E27FC236}">
                <a16:creationId xmlns:a16="http://schemas.microsoft.com/office/drawing/2014/main" id="{073AB550-F97D-A275-1DA3-A723AE6894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4" name="Line 350">
            <a:extLst>
              <a:ext uri="{FF2B5EF4-FFF2-40B4-BE49-F238E27FC236}">
                <a16:creationId xmlns:a16="http://schemas.microsoft.com/office/drawing/2014/main" id="{6504EAA3-1E3C-2EDD-815D-A4C7D74853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5" name="Line 351">
            <a:extLst>
              <a:ext uri="{FF2B5EF4-FFF2-40B4-BE49-F238E27FC236}">
                <a16:creationId xmlns:a16="http://schemas.microsoft.com/office/drawing/2014/main" id="{4E0D1B08-ECC3-39C9-25BB-930838C5F9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6" name="Line 352">
            <a:extLst>
              <a:ext uri="{FF2B5EF4-FFF2-40B4-BE49-F238E27FC236}">
                <a16:creationId xmlns:a16="http://schemas.microsoft.com/office/drawing/2014/main" id="{E4905BDF-8164-73A6-C8BF-5856663D1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7" name="Line 353">
            <a:extLst>
              <a:ext uri="{FF2B5EF4-FFF2-40B4-BE49-F238E27FC236}">
                <a16:creationId xmlns:a16="http://schemas.microsoft.com/office/drawing/2014/main" id="{6B70EF08-B02B-56A0-77D3-C1ED73F777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8" name="Line 354">
            <a:extLst>
              <a:ext uri="{FF2B5EF4-FFF2-40B4-BE49-F238E27FC236}">
                <a16:creationId xmlns:a16="http://schemas.microsoft.com/office/drawing/2014/main" id="{A0FB7AA8-CE43-82A3-E96B-F45D05D043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9" name="Line 355">
            <a:extLst>
              <a:ext uri="{FF2B5EF4-FFF2-40B4-BE49-F238E27FC236}">
                <a16:creationId xmlns:a16="http://schemas.microsoft.com/office/drawing/2014/main" id="{0C648440-2A5B-7A79-F02A-E30B47130A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0" name="Line 356">
            <a:extLst>
              <a:ext uri="{FF2B5EF4-FFF2-40B4-BE49-F238E27FC236}">
                <a16:creationId xmlns:a16="http://schemas.microsoft.com/office/drawing/2014/main" id="{B9D5B0A3-8E96-52D5-3896-2B7C1F129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1" name="Line 357">
            <a:extLst>
              <a:ext uri="{FF2B5EF4-FFF2-40B4-BE49-F238E27FC236}">
                <a16:creationId xmlns:a16="http://schemas.microsoft.com/office/drawing/2014/main" id="{4EA0601C-3E64-5641-8C88-5F49D7299D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2" name="Line 358">
            <a:extLst>
              <a:ext uri="{FF2B5EF4-FFF2-40B4-BE49-F238E27FC236}">
                <a16:creationId xmlns:a16="http://schemas.microsoft.com/office/drawing/2014/main" id="{7354E6B4-C8D0-E712-6FDD-DA579340F4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3" name="Line 359">
            <a:extLst>
              <a:ext uri="{FF2B5EF4-FFF2-40B4-BE49-F238E27FC236}">
                <a16:creationId xmlns:a16="http://schemas.microsoft.com/office/drawing/2014/main" id="{E46456AE-E2F7-916D-FDCA-16DB83B66C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4" name="Line 360">
            <a:extLst>
              <a:ext uri="{FF2B5EF4-FFF2-40B4-BE49-F238E27FC236}">
                <a16:creationId xmlns:a16="http://schemas.microsoft.com/office/drawing/2014/main" id="{3695B042-337D-4816-E359-52E27D6FD4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5" name="Line 361">
            <a:extLst>
              <a:ext uri="{FF2B5EF4-FFF2-40B4-BE49-F238E27FC236}">
                <a16:creationId xmlns:a16="http://schemas.microsoft.com/office/drawing/2014/main" id="{FF72793A-1D6B-6F74-53B1-004966A480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6" name="Line 362">
            <a:extLst>
              <a:ext uri="{FF2B5EF4-FFF2-40B4-BE49-F238E27FC236}">
                <a16:creationId xmlns:a16="http://schemas.microsoft.com/office/drawing/2014/main" id="{833BE572-7191-6B1B-EE4F-B67A55584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7" name="Line 363">
            <a:extLst>
              <a:ext uri="{FF2B5EF4-FFF2-40B4-BE49-F238E27FC236}">
                <a16:creationId xmlns:a16="http://schemas.microsoft.com/office/drawing/2014/main" id="{26E0D5C0-54D5-493A-7A17-F7223D9E8F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8" name="Line 364">
            <a:extLst>
              <a:ext uri="{FF2B5EF4-FFF2-40B4-BE49-F238E27FC236}">
                <a16:creationId xmlns:a16="http://schemas.microsoft.com/office/drawing/2014/main" id="{25C6F515-AE48-D0F1-F37E-F641BBBD9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9" name="Line 365">
            <a:extLst>
              <a:ext uri="{FF2B5EF4-FFF2-40B4-BE49-F238E27FC236}">
                <a16:creationId xmlns:a16="http://schemas.microsoft.com/office/drawing/2014/main" id="{C2ED86DB-C9AF-F0C2-8943-50D32B607B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0" name="Line 366">
            <a:extLst>
              <a:ext uri="{FF2B5EF4-FFF2-40B4-BE49-F238E27FC236}">
                <a16:creationId xmlns:a16="http://schemas.microsoft.com/office/drawing/2014/main" id="{63B70519-57CA-0BBD-DA79-50605577A3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1" name="Line 367">
            <a:extLst>
              <a:ext uri="{FF2B5EF4-FFF2-40B4-BE49-F238E27FC236}">
                <a16:creationId xmlns:a16="http://schemas.microsoft.com/office/drawing/2014/main" id="{2A36B0BB-A14C-36C7-89B1-03C17EF14A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2" name="Line 368">
            <a:extLst>
              <a:ext uri="{FF2B5EF4-FFF2-40B4-BE49-F238E27FC236}">
                <a16:creationId xmlns:a16="http://schemas.microsoft.com/office/drawing/2014/main" id="{42694F9D-9EB1-7DDF-913B-0F1179FC1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3" name="Line 369">
            <a:extLst>
              <a:ext uri="{FF2B5EF4-FFF2-40B4-BE49-F238E27FC236}">
                <a16:creationId xmlns:a16="http://schemas.microsoft.com/office/drawing/2014/main" id="{E4832033-1131-CF70-A88D-67C18849F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4" name="Line 370">
            <a:extLst>
              <a:ext uri="{FF2B5EF4-FFF2-40B4-BE49-F238E27FC236}">
                <a16:creationId xmlns:a16="http://schemas.microsoft.com/office/drawing/2014/main" id="{52901285-36BC-83F1-BC83-B12D3FB86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5" name="Line 371">
            <a:extLst>
              <a:ext uri="{FF2B5EF4-FFF2-40B4-BE49-F238E27FC236}">
                <a16:creationId xmlns:a16="http://schemas.microsoft.com/office/drawing/2014/main" id="{151BE0F2-9659-3118-7D3D-098558C7F3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6" name="Line 372">
            <a:extLst>
              <a:ext uri="{FF2B5EF4-FFF2-40B4-BE49-F238E27FC236}">
                <a16:creationId xmlns:a16="http://schemas.microsoft.com/office/drawing/2014/main" id="{A0C8D34A-F25A-7240-32D2-C4C1E279EE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7" name="Line 373">
            <a:extLst>
              <a:ext uri="{FF2B5EF4-FFF2-40B4-BE49-F238E27FC236}">
                <a16:creationId xmlns:a16="http://schemas.microsoft.com/office/drawing/2014/main" id="{D94C078B-7477-A3ED-3F3B-6C1A07B01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8" name="Line 374">
            <a:extLst>
              <a:ext uri="{FF2B5EF4-FFF2-40B4-BE49-F238E27FC236}">
                <a16:creationId xmlns:a16="http://schemas.microsoft.com/office/drawing/2014/main" id="{A8178F8C-87FC-8AB3-172A-26CB490C39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9" name="Line 375">
            <a:extLst>
              <a:ext uri="{FF2B5EF4-FFF2-40B4-BE49-F238E27FC236}">
                <a16:creationId xmlns:a16="http://schemas.microsoft.com/office/drawing/2014/main" id="{4888DFB7-D2EC-065F-887B-BF04C5FD6F8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0" name="Line 376">
            <a:extLst>
              <a:ext uri="{FF2B5EF4-FFF2-40B4-BE49-F238E27FC236}">
                <a16:creationId xmlns:a16="http://schemas.microsoft.com/office/drawing/2014/main" id="{13DF0CEC-402D-416B-9557-467501CAA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1" name="Line 377">
            <a:extLst>
              <a:ext uri="{FF2B5EF4-FFF2-40B4-BE49-F238E27FC236}">
                <a16:creationId xmlns:a16="http://schemas.microsoft.com/office/drawing/2014/main" id="{6C9CC238-EF9B-3E77-8A08-07750859B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2" name="Line 378">
            <a:extLst>
              <a:ext uri="{FF2B5EF4-FFF2-40B4-BE49-F238E27FC236}">
                <a16:creationId xmlns:a16="http://schemas.microsoft.com/office/drawing/2014/main" id="{6E1E8C51-0802-0650-22E2-85A40AC1B4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3" name="Line 379">
            <a:extLst>
              <a:ext uri="{FF2B5EF4-FFF2-40B4-BE49-F238E27FC236}">
                <a16:creationId xmlns:a16="http://schemas.microsoft.com/office/drawing/2014/main" id="{147F9B9E-7BBC-ABD3-54CD-FF938E207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4" name="Line 380">
            <a:extLst>
              <a:ext uri="{FF2B5EF4-FFF2-40B4-BE49-F238E27FC236}">
                <a16:creationId xmlns:a16="http://schemas.microsoft.com/office/drawing/2014/main" id="{6063665D-BDFA-D5B7-A86B-42A5E6517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5" name="Line 381">
            <a:extLst>
              <a:ext uri="{FF2B5EF4-FFF2-40B4-BE49-F238E27FC236}">
                <a16:creationId xmlns:a16="http://schemas.microsoft.com/office/drawing/2014/main" id="{08A7839D-F8A1-21D9-C7A4-1CDF69A12D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6" name="Line 382">
            <a:extLst>
              <a:ext uri="{FF2B5EF4-FFF2-40B4-BE49-F238E27FC236}">
                <a16:creationId xmlns:a16="http://schemas.microsoft.com/office/drawing/2014/main" id="{1185B21F-C5FB-9DB4-D054-F0D9D90FB7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7" name="Line 383">
            <a:extLst>
              <a:ext uri="{FF2B5EF4-FFF2-40B4-BE49-F238E27FC236}">
                <a16:creationId xmlns:a16="http://schemas.microsoft.com/office/drawing/2014/main" id="{BB3AD2FF-100B-6259-263C-9C1AD8BEDF2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8" name="Line 384">
            <a:extLst>
              <a:ext uri="{FF2B5EF4-FFF2-40B4-BE49-F238E27FC236}">
                <a16:creationId xmlns:a16="http://schemas.microsoft.com/office/drawing/2014/main" id="{955B66D7-360D-3B8C-9DD7-BD7AC337F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9" name="Line 385">
            <a:extLst>
              <a:ext uri="{FF2B5EF4-FFF2-40B4-BE49-F238E27FC236}">
                <a16:creationId xmlns:a16="http://schemas.microsoft.com/office/drawing/2014/main" id="{0BFEE906-E5B3-E7A2-3AFE-E0C97D5D13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0" name="Line 386">
            <a:extLst>
              <a:ext uri="{FF2B5EF4-FFF2-40B4-BE49-F238E27FC236}">
                <a16:creationId xmlns:a16="http://schemas.microsoft.com/office/drawing/2014/main" id="{A44EB9E7-6E3C-C070-C544-154503CFCD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1" name="Line 387">
            <a:extLst>
              <a:ext uri="{FF2B5EF4-FFF2-40B4-BE49-F238E27FC236}">
                <a16:creationId xmlns:a16="http://schemas.microsoft.com/office/drawing/2014/main" id="{A81C7E18-936F-118F-A4C9-279D64B190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2" name="Line 388">
            <a:extLst>
              <a:ext uri="{FF2B5EF4-FFF2-40B4-BE49-F238E27FC236}">
                <a16:creationId xmlns:a16="http://schemas.microsoft.com/office/drawing/2014/main" id="{01F0C351-A312-08A9-88A7-B584B86D5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3" name="Line 389">
            <a:extLst>
              <a:ext uri="{FF2B5EF4-FFF2-40B4-BE49-F238E27FC236}">
                <a16:creationId xmlns:a16="http://schemas.microsoft.com/office/drawing/2014/main" id="{1B9AA389-5397-DEC3-8311-7CE204F57A5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4" name="Line 390">
            <a:extLst>
              <a:ext uri="{FF2B5EF4-FFF2-40B4-BE49-F238E27FC236}">
                <a16:creationId xmlns:a16="http://schemas.microsoft.com/office/drawing/2014/main" id="{2CD408D0-49A6-3D79-4889-F90B2BDE17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5" name="Line 391">
            <a:extLst>
              <a:ext uri="{FF2B5EF4-FFF2-40B4-BE49-F238E27FC236}">
                <a16:creationId xmlns:a16="http://schemas.microsoft.com/office/drawing/2014/main" id="{D0119D89-CE38-8C58-F24E-52EE4EA89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6" name="Line 392">
            <a:extLst>
              <a:ext uri="{FF2B5EF4-FFF2-40B4-BE49-F238E27FC236}">
                <a16:creationId xmlns:a16="http://schemas.microsoft.com/office/drawing/2014/main" id="{17239816-2B5B-98EF-F4F6-A1D84B5E3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45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7" name="Line 393">
            <a:extLst>
              <a:ext uri="{FF2B5EF4-FFF2-40B4-BE49-F238E27FC236}">
                <a16:creationId xmlns:a16="http://schemas.microsoft.com/office/drawing/2014/main" id="{DBAB3F6D-7B47-C081-D6C3-E066E4EBB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8" name="Line 394">
            <a:extLst>
              <a:ext uri="{FF2B5EF4-FFF2-40B4-BE49-F238E27FC236}">
                <a16:creationId xmlns:a16="http://schemas.microsoft.com/office/drawing/2014/main" id="{CE3FA597-47BF-A30C-474B-D792B92A04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9" name="Line 395">
            <a:extLst>
              <a:ext uri="{FF2B5EF4-FFF2-40B4-BE49-F238E27FC236}">
                <a16:creationId xmlns:a16="http://schemas.microsoft.com/office/drawing/2014/main" id="{624839BF-1973-4CB0-910A-16014610C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90" name="Oval 397">
            <a:extLst>
              <a:ext uri="{FF2B5EF4-FFF2-40B4-BE49-F238E27FC236}">
                <a16:creationId xmlns:a16="http://schemas.microsoft.com/office/drawing/2014/main" id="{1FC049E5-E376-57BC-0F8B-4576C0A47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5091" name="Oval 398">
            <a:extLst>
              <a:ext uri="{FF2B5EF4-FFF2-40B4-BE49-F238E27FC236}">
                <a16:creationId xmlns:a16="http://schemas.microsoft.com/office/drawing/2014/main" id="{F27480A7-7864-DA03-27FA-EA35FAD95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5092" name="Oval 399">
            <a:extLst>
              <a:ext uri="{FF2B5EF4-FFF2-40B4-BE49-F238E27FC236}">
                <a16:creationId xmlns:a16="http://schemas.microsoft.com/office/drawing/2014/main" id="{E50BCC2B-B3FC-231E-8C5E-C17EC52EB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5093" name="Oval 400">
            <a:extLst>
              <a:ext uri="{FF2B5EF4-FFF2-40B4-BE49-F238E27FC236}">
                <a16:creationId xmlns:a16="http://schemas.microsoft.com/office/drawing/2014/main" id="{57E65C5C-E6B1-C841-D420-085507274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5094" name="Oval 401">
            <a:extLst>
              <a:ext uri="{FF2B5EF4-FFF2-40B4-BE49-F238E27FC236}">
                <a16:creationId xmlns:a16="http://schemas.microsoft.com/office/drawing/2014/main" id="{6FEF0DF7-410F-8993-D6B6-AEF3348E6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5095" name="Oval 402">
            <a:extLst>
              <a:ext uri="{FF2B5EF4-FFF2-40B4-BE49-F238E27FC236}">
                <a16:creationId xmlns:a16="http://schemas.microsoft.com/office/drawing/2014/main" id="{F74B53F1-63D2-1EC3-F82E-DBD58FCA2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5096" name="Oval 403">
            <a:extLst>
              <a:ext uri="{FF2B5EF4-FFF2-40B4-BE49-F238E27FC236}">
                <a16:creationId xmlns:a16="http://schemas.microsoft.com/office/drawing/2014/main" id="{8E5E9E3A-D50A-96AC-4A8B-3146D47BE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5097" name="Oval 404">
            <a:extLst>
              <a:ext uri="{FF2B5EF4-FFF2-40B4-BE49-F238E27FC236}">
                <a16:creationId xmlns:a16="http://schemas.microsoft.com/office/drawing/2014/main" id="{3D8315DD-ECD4-F625-78D5-06D24D66E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5098" name="Oval 405">
            <a:extLst>
              <a:ext uri="{FF2B5EF4-FFF2-40B4-BE49-F238E27FC236}">
                <a16:creationId xmlns:a16="http://schemas.microsoft.com/office/drawing/2014/main" id="{C5E5D1A3-BF6B-D322-31AD-8CDF8CFDB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5099" name="Oval 406">
            <a:extLst>
              <a:ext uri="{FF2B5EF4-FFF2-40B4-BE49-F238E27FC236}">
                <a16:creationId xmlns:a16="http://schemas.microsoft.com/office/drawing/2014/main" id="{5231C583-B928-08C8-81D3-3CAD8FB48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5100" name="Oval 407">
            <a:extLst>
              <a:ext uri="{FF2B5EF4-FFF2-40B4-BE49-F238E27FC236}">
                <a16:creationId xmlns:a16="http://schemas.microsoft.com/office/drawing/2014/main" id="{57CAB55B-4837-D415-1115-D26B138E3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5101" name="Oval 408">
            <a:extLst>
              <a:ext uri="{FF2B5EF4-FFF2-40B4-BE49-F238E27FC236}">
                <a16:creationId xmlns:a16="http://schemas.microsoft.com/office/drawing/2014/main" id="{E371325C-311A-F8A7-174B-85A74E545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5102" name="Oval 409">
            <a:extLst>
              <a:ext uri="{FF2B5EF4-FFF2-40B4-BE49-F238E27FC236}">
                <a16:creationId xmlns:a16="http://schemas.microsoft.com/office/drawing/2014/main" id="{DF69C458-B50C-0273-6F09-64855BF13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5103" name="Oval 410">
            <a:extLst>
              <a:ext uri="{FF2B5EF4-FFF2-40B4-BE49-F238E27FC236}">
                <a16:creationId xmlns:a16="http://schemas.microsoft.com/office/drawing/2014/main" id="{AEDBE052-0E93-3359-01AA-77DE4CC40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5104" name="Oval 411">
            <a:extLst>
              <a:ext uri="{FF2B5EF4-FFF2-40B4-BE49-F238E27FC236}">
                <a16:creationId xmlns:a16="http://schemas.microsoft.com/office/drawing/2014/main" id="{F0C1620D-9144-399B-5D05-938F97C85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5105" name="Oval 412">
            <a:extLst>
              <a:ext uri="{FF2B5EF4-FFF2-40B4-BE49-F238E27FC236}">
                <a16:creationId xmlns:a16="http://schemas.microsoft.com/office/drawing/2014/main" id="{B7F8CEBF-F690-BE5D-B8EA-44F0DFBA9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5106" name="Oval 413">
            <a:extLst>
              <a:ext uri="{FF2B5EF4-FFF2-40B4-BE49-F238E27FC236}">
                <a16:creationId xmlns:a16="http://schemas.microsoft.com/office/drawing/2014/main" id="{C58118CE-BEBD-A4CF-D00F-20E9BFF30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5107" name="Oval 414">
            <a:extLst>
              <a:ext uri="{FF2B5EF4-FFF2-40B4-BE49-F238E27FC236}">
                <a16:creationId xmlns:a16="http://schemas.microsoft.com/office/drawing/2014/main" id="{B90487DC-9070-30A8-C23F-7AB5BC0FB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5108" name="Oval 415">
            <a:extLst>
              <a:ext uri="{FF2B5EF4-FFF2-40B4-BE49-F238E27FC236}">
                <a16:creationId xmlns:a16="http://schemas.microsoft.com/office/drawing/2014/main" id="{11484955-3ACE-47F5-3EF0-0C0964BDC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5109" name="Oval 416">
            <a:extLst>
              <a:ext uri="{FF2B5EF4-FFF2-40B4-BE49-F238E27FC236}">
                <a16:creationId xmlns:a16="http://schemas.microsoft.com/office/drawing/2014/main" id="{4D1A2550-01AB-7933-A2C8-7ADC0EF4E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5110" name="Oval 417">
            <a:extLst>
              <a:ext uri="{FF2B5EF4-FFF2-40B4-BE49-F238E27FC236}">
                <a16:creationId xmlns:a16="http://schemas.microsoft.com/office/drawing/2014/main" id="{2E814567-A685-ED70-7E1D-EE26DEE2E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5111" name="Oval 418">
            <a:extLst>
              <a:ext uri="{FF2B5EF4-FFF2-40B4-BE49-F238E27FC236}">
                <a16:creationId xmlns:a16="http://schemas.microsoft.com/office/drawing/2014/main" id="{FB5B61FA-67FA-0901-9F87-4B78AD1A8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5112" name="Oval 419">
            <a:extLst>
              <a:ext uri="{FF2B5EF4-FFF2-40B4-BE49-F238E27FC236}">
                <a16:creationId xmlns:a16="http://schemas.microsoft.com/office/drawing/2014/main" id="{B9C614E6-FAA4-40C3-7CE7-CC6058443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5113" name="Oval 420">
            <a:extLst>
              <a:ext uri="{FF2B5EF4-FFF2-40B4-BE49-F238E27FC236}">
                <a16:creationId xmlns:a16="http://schemas.microsoft.com/office/drawing/2014/main" id="{7B6F69E7-6B53-0558-4F36-C0655A6DF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5114" name="Oval 421">
            <a:extLst>
              <a:ext uri="{FF2B5EF4-FFF2-40B4-BE49-F238E27FC236}">
                <a16:creationId xmlns:a16="http://schemas.microsoft.com/office/drawing/2014/main" id="{68FC6867-3A96-B32B-2C4D-9B32F075F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5115" name="Oval 422">
            <a:extLst>
              <a:ext uri="{FF2B5EF4-FFF2-40B4-BE49-F238E27FC236}">
                <a16:creationId xmlns:a16="http://schemas.microsoft.com/office/drawing/2014/main" id="{8C28F6F3-430C-D7AB-FCAD-C97AF7546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5116" name="Oval 423">
            <a:extLst>
              <a:ext uri="{FF2B5EF4-FFF2-40B4-BE49-F238E27FC236}">
                <a16:creationId xmlns:a16="http://schemas.microsoft.com/office/drawing/2014/main" id="{506F64E5-6F41-F6B2-06DF-6BC25A7F0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5117" name="Oval 424">
            <a:extLst>
              <a:ext uri="{FF2B5EF4-FFF2-40B4-BE49-F238E27FC236}">
                <a16:creationId xmlns:a16="http://schemas.microsoft.com/office/drawing/2014/main" id="{156F6646-007E-9219-DE41-017D841F7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5118" name="Oval 425">
            <a:extLst>
              <a:ext uri="{FF2B5EF4-FFF2-40B4-BE49-F238E27FC236}">
                <a16:creationId xmlns:a16="http://schemas.microsoft.com/office/drawing/2014/main" id="{A26BB371-9B33-259D-000E-1F8FC6854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5119" name="Oval 426">
            <a:extLst>
              <a:ext uri="{FF2B5EF4-FFF2-40B4-BE49-F238E27FC236}">
                <a16:creationId xmlns:a16="http://schemas.microsoft.com/office/drawing/2014/main" id="{8F5F855D-9454-C5F6-2253-4314A8F36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5120" name="Oval 427">
            <a:extLst>
              <a:ext uri="{FF2B5EF4-FFF2-40B4-BE49-F238E27FC236}">
                <a16:creationId xmlns:a16="http://schemas.microsoft.com/office/drawing/2014/main" id="{A181FE60-4FF5-ACA8-3B1B-5F20D135E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5121" name="Oval 428">
            <a:extLst>
              <a:ext uri="{FF2B5EF4-FFF2-40B4-BE49-F238E27FC236}">
                <a16:creationId xmlns:a16="http://schemas.microsoft.com/office/drawing/2014/main" id="{2B0C3C0C-5E5B-D99A-7429-0C1615087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5122" name="Text Box 445">
            <a:extLst>
              <a:ext uri="{FF2B5EF4-FFF2-40B4-BE49-F238E27FC236}">
                <a16:creationId xmlns:a16="http://schemas.microsoft.com/office/drawing/2014/main" id="{8535A773-AAB0-6DFC-48C2-16175622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0" y="7092950"/>
            <a:ext cx="820102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accent2"/>
                </a:solidFill>
              </a:rPr>
              <a:t>Alternative paths from 4 to 0.</a:t>
            </a:r>
            <a:r>
              <a:rPr lang="en-GB" altLang="nb-NO" sz="1800">
                <a:solidFill>
                  <a:schemeClr val="tx1"/>
                </a:solidFill>
              </a:rPr>
              <a:t> 16 port, </a:t>
            </a:r>
            <a:r>
              <a:rPr lang="en-GB" altLang="nb-NO" sz="1800" i="1">
                <a:solidFill>
                  <a:schemeClr val="tx1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i="1">
                <a:solidFill>
                  <a:schemeClr val="tx1"/>
                </a:solidFill>
              </a:rPr>
              <a:t>Benes topology</a:t>
            </a:r>
          </a:p>
        </p:txBody>
      </p:sp>
      <p:sp>
        <p:nvSpPr>
          <p:cNvPr id="1463733" name="Freeform 437">
            <a:extLst>
              <a:ext uri="{FF2B5EF4-FFF2-40B4-BE49-F238E27FC236}">
                <a16:creationId xmlns:a16="http://schemas.microsoft.com/office/drawing/2014/main" id="{09952D85-54DE-1F1D-6A0A-C0523F800758}"/>
              </a:ext>
            </a:extLst>
          </p:cNvPr>
          <p:cNvSpPr>
            <a:spLocks/>
          </p:cNvSpPr>
          <p:nvPr/>
        </p:nvSpPr>
        <p:spPr bwMode="auto">
          <a:xfrm>
            <a:off x="858838" y="1809750"/>
            <a:ext cx="8718550" cy="1327150"/>
          </a:xfrm>
          <a:custGeom>
            <a:avLst/>
            <a:gdLst>
              <a:gd name="T0" fmla="*/ 0 w 5492"/>
              <a:gd name="T1" fmla="*/ 2147483646 h 836"/>
              <a:gd name="T2" fmla="*/ 2147483646 w 5492"/>
              <a:gd name="T3" fmla="*/ 2147483646 h 836"/>
              <a:gd name="T4" fmla="*/ 2147483646 w 5492"/>
              <a:gd name="T5" fmla="*/ 2147483646 h 836"/>
              <a:gd name="T6" fmla="*/ 2147483646 w 5492"/>
              <a:gd name="T7" fmla="*/ 2147483646 h 836"/>
              <a:gd name="T8" fmla="*/ 2147483646 w 5492"/>
              <a:gd name="T9" fmla="*/ 2147483646 h 836"/>
              <a:gd name="T10" fmla="*/ 2147483646 w 5492"/>
              <a:gd name="T11" fmla="*/ 2147483646 h 836"/>
              <a:gd name="T12" fmla="*/ 2147483646 w 5492"/>
              <a:gd name="T13" fmla="*/ 2147483646 h 836"/>
              <a:gd name="T14" fmla="*/ 2147483646 w 5492"/>
              <a:gd name="T15" fmla="*/ 2147483646 h 836"/>
              <a:gd name="T16" fmla="*/ 2147483646 w 5492"/>
              <a:gd name="T17" fmla="*/ 2147483646 h 836"/>
              <a:gd name="T18" fmla="*/ 2147483646 w 5492"/>
              <a:gd name="T19" fmla="*/ 0 h 836"/>
              <a:gd name="T20" fmla="*/ 2147483646 w 5492"/>
              <a:gd name="T21" fmla="*/ 2147483646 h 8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492" h="836">
                <a:moveTo>
                  <a:pt x="0" y="818"/>
                </a:moveTo>
                <a:lnTo>
                  <a:pt x="132" y="827"/>
                </a:lnTo>
                <a:lnTo>
                  <a:pt x="496" y="836"/>
                </a:lnTo>
                <a:lnTo>
                  <a:pt x="824" y="420"/>
                </a:lnTo>
                <a:lnTo>
                  <a:pt x="1320" y="428"/>
                </a:lnTo>
                <a:lnTo>
                  <a:pt x="1639" y="189"/>
                </a:lnTo>
                <a:lnTo>
                  <a:pt x="1781" y="180"/>
                </a:lnTo>
                <a:lnTo>
                  <a:pt x="1985" y="12"/>
                </a:lnTo>
                <a:lnTo>
                  <a:pt x="5175" y="12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8" name="Freeform 442">
            <a:extLst>
              <a:ext uri="{FF2B5EF4-FFF2-40B4-BE49-F238E27FC236}">
                <a16:creationId xmlns:a16="http://schemas.microsoft.com/office/drawing/2014/main" id="{CA2F0AE6-4B8F-EDD7-58FB-FDB788B1368E}"/>
              </a:ext>
            </a:extLst>
          </p:cNvPr>
          <p:cNvSpPr>
            <a:spLocks/>
          </p:cNvSpPr>
          <p:nvPr/>
        </p:nvSpPr>
        <p:spPr bwMode="auto">
          <a:xfrm>
            <a:off x="863600" y="1814513"/>
            <a:ext cx="8718550" cy="1347787"/>
          </a:xfrm>
          <a:custGeom>
            <a:avLst/>
            <a:gdLst>
              <a:gd name="T0" fmla="*/ 0 w 5492"/>
              <a:gd name="T1" fmla="*/ 2147483646 h 849"/>
              <a:gd name="T2" fmla="*/ 2147483646 w 5492"/>
              <a:gd name="T3" fmla="*/ 2147483646 h 849"/>
              <a:gd name="T4" fmla="*/ 2147483646 w 5492"/>
              <a:gd name="T5" fmla="*/ 2147483646 h 849"/>
              <a:gd name="T6" fmla="*/ 2147483646 w 5492"/>
              <a:gd name="T7" fmla="*/ 2147483646 h 849"/>
              <a:gd name="T8" fmla="*/ 2147483646 w 5492"/>
              <a:gd name="T9" fmla="*/ 2147483646 h 849"/>
              <a:gd name="T10" fmla="*/ 2147483646 w 5492"/>
              <a:gd name="T11" fmla="*/ 2147483646 h 849"/>
              <a:gd name="T12" fmla="*/ 2147483646 w 5492"/>
              <a:gd name="T13" fmla="*/ 2147483646 h 849"/>
              <a:gd name="T14" fmla="*/ 2147483646 w 5492"/>
              <a:gd name="T15" fmla="*/ 2147483646 h 849"/>
              <a:gd name="T16" fmla="*/ 2147483646 w 5492"/>
              <a:gd name="T17" fmla="*/ 2147483646 h 849"/>
              <a:gd name="T18" fmla="*/ 2147483646 w 5492"/>
              <a:gd name="T19" fmla="*/ 2147483646 h 849"/>
              <a:gd name="T20" fmla="*/ 2147483646 w 5492"/>
              <a:gd name="T21" fmla="*/ 2147483646 h 849"/>
              <a:gd name="T22" fmla="*/ 2147483646 w 5492"/>
              <a:gd name="T23" fmla="*/ 2147483646 h 849"/>
              <a:gd name="T24" fmla="*/ 2147483646 w 5492"/>
              <a:gd name="T25" fmla="*/ 0 h 849"/>
              <a:gd name="T26" fmla="*/ 2147483646 w 5492"/>
              <a:gd name="T27" fmla="*/ 2147483646 h 849"/>
              <a:gd name="T28" fmla="*/ 2147483646 w 5492"/>
              <a:gd name="T29" fmla="*/ 2147483646 h 849"/>
              <a:gd name="T30" fmla="*/ 2147483646 w 5492"/>
              <a:gd name="T31" fmla="*/ 2147483646 h 84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492" h="849">
                <a:moveTo>
                  <a:pt x="0" y="831"/>
                </a:moveTo>
                <a:lnTo>
                  <a:pt x="132" y="840"/>
                </a:lnTo>
                <a:lnTo>
                  <a:pt x="496" y="849"/>
                </a:lnTo>
                <a:lnTo>
                  <a:pt x="824" y="433"/>
                </a:lnTo>
                <a:lnTo>
                  <a:pt x="1320" y="441"/>
                </a:lnTo>
                <a:lnTo>
                  <a:pt x="1639" y="202"/>
                </a:lnTo>
                <a:lnTo>
                  <a:pt x="1781" y="193"/>
                </a:lnTo>
                <a:lnTo>
                  <a:pt x="2123" y="186"/>
                </a:lnTo>
                <a:lnTo>
                  <a:pt x="2460" y="417"/>
                </a:lnTo>
                <a:lnTo>
                  <a:pt x="2974" y="425"/>
                </a:lnTo>
                <a:lnTo>
                  <a:pt x="3266" y="186"/>
                </a:lnTo>
                <a:lnTo>
                  <a:pt x="3408" y="195"/>
                </a:lnTo>
                <a:lnTo>
                  <a:pt x="3594" y="0"/>
                </a:lnTo>
                <a:lnTo>
                  <a:pt x="5175" y="25"/>
                </a:lnTo>
                <a:lnTo>
                  <a:pt x="5379" y="13"/>
                </a:lnTo>
                <a:lnTo>
                  <a:pt x="5492" y="4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9" name="Freeform 443">
            <a:extLst>
              <a:ext uri="{FF2B5EF4-FFF2-40B4-BE49-F238E27FC236}">
                <a16:creationId xmlns:a16="http://schemas.microsoft.com/office/drawing/2014/main" id="{03C470F9-6170-35FC-FD1E-A9A31527FEF3}"/>
              </a:ext>
            </a:extLst>
          </p:cNvPr>
          <p:cNvSpPr>
            <a:spLocks/>
          </p:cNvSpPr>
          <p:nvPr/>
        </p:nvSpPr>
        <p:spPr bwMode="auto">
          <a:xfrm>
            <a:off x="863600" y="1843088"/>
            <a:ext cx="8718550" cy="1589087"/>
          </a:xfrm>
          <a:custGeom>
            <a:avLst/>
            <a:gdLst>
              <a:gd name="T0" fmla="*/ 0 w 5492"/>
              <a:gd name="T1" fmla="*/ 2147483646 h 1001"/>
              <a:gd name="T2" fmla="*/ 2147483646 w 5492"/>
              <a:gd name="T3" fmla="*/ 2147483646 h 1001"/>
              <a:gd name="T4" fmla="*/ 2147483646 w 5492"/>
              <a:gd name="T5" fmla="*/ 2147483646 h 1001"/>
              <a:gd name="T6" fmla="*/ 2147483646 w 5492"/>
              <a:gd name="T7" fmla="*/ 2147483646 h 1001"/>
              <a:gd name="T8" fmla="*/ 2147483646 w 5492"/>
              <a:gd name="T9" fmla="*/ 2147483646 h 1001"/>
              <a:gd name="T10" fmla="*/ 2147483646 w 5492"/>
              <a:gd name="T11" fmla="*/ 2147483646 h 1001"/>
              <a:gd name="T12" fmla="*/ 2147483646 w 5492"/>
              <a:gd name="T13" fmla="*/ 2147483646 h 1001"/>
              <a:gd name="T14" fmla="*/ 2147483646 w 5492"/>
              <a:gd name="T15" fmla="*/ 2147483646 h 1001"/>
              <a:gd name="T16" fmla="*/ 2147483646 w 5492"/>
              <a:gd name="T17" fmla="*/ 2147483646 h 1001"/>
              <a:gd name="T18" fmla="*/ 2147483646 w 5492"/>
              <a:gd name="T19" fmla="*/ 2147483646 h 1001"/>
              <a:gd name="T20" fmla="*/ 2147483646 w 5492"/>
              <a:gd name="T21" fmla="*/ 2147483646 h 1001"/>
              <a:gd name="T22" fmla="*/ 2147483646 w 5492"/>
              <a:gd name="T23" fmla="*/ 2147483646 h 1001"/>
              <a:gd name="T24" fmla="*/ 2147483646 w 5492"/>
              <a:gd name="T25" fmla="*/ 2147483646 h 1001"/>
              <a:gd name="T26" fmla="*/ 2147483646 w 5492"/>
              <a:gd name="T27" fmla="*/ 0 h 1001"/>
              <a:gd name="T28" fmla="*/ 2147483646 w 5492"/>
              <a:gd name="T29" fmla="*/ 2147483646 h 1001"/>
              <a:gd name="T30" fmla="*/ 2147483646 w 5492"/>
              <a:gd name="T31" fmla="*/ 2147483646 h 1001"/>
              <a:gd name="T32" fmla="*/ 2147483646 w 5492"/>
              <a:gd name="T33" fmla="*/ 2147483646 h 100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492" h="1001">
                <a:moveTo>
                  <a:pt x="0" y="826"/>
                </a:moveTo>
                <a:lnTo>
                  <a:pt x="132" y="835"/>
                </a:lnTo>
                <a:lnTo>
                  <a:pt x="496" y="844"/>
                </a:lnTo>
                <a:lnTo>
                  <a:pt x="824" y="428"/>
                </a:lnTo>
                <a:lnTo>
                  <a:pt x="971" y="425"/>
                </a:lnTo>
                <a:lnTo>
                  <a:pt x="1184" y="594"/>
                </a:lnTo>
                <a:lnTo>
                  <a:pt x="1317" y="585"/>
                </a:lnTo>
                <a:lnTo>
                  <a:pt x="1645" y="1001"/>
                </a:lnTo>
                <a:lnTo>
                  <a:pt x="1769" y="992"/>
                </a:lnTo>
                <a:lnTo>
                  <a:pt x="1982" y="806"/>
                </a:lnTo>
                <a:lnTo>
                  <a:pt x="3878" y="797"/>
                </a:lnTo>
                <a:lnTo>
                  <a:pt x="4197" y="177"/>
                </a:lnTo>
                <a:lnTo>
                  <a:pt x="4374" y="177"/>
                </a:lnTo>
                <a:lnTo>
                  <a:pt x="4578" y="0"/>
                </a:lnTo>
                <a:lnTo>
                  <a:pt x="5175" y="20"/>
                </a:lnTo>
                <a:lnTo>
                  <a:pt x="5379" y="8"/>
                </a:lnTo>
                <a:lnTo>
                  <a:pt x="5492" y="3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40" name="Freeform 444">
            <a:extLst>
              <a:ext uri="{FF2B5EF4-FFF2-40B4-BE49-F238E27FC236}">
                <a16:creationId xmlns:a16="http://schemas.microsoft.com/office/drawing/2014/main" id="{8770F5DC-124B-67AD-E288-4CA28C7C3759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1963738"/>
          </a:xfrm>
          <a:custGeom>
            <a:avLst/>
            <a:gdLst>
              <a:gd name="T0" fmla="*/ 0 w 5492"/>
              <a:gd name="T1" fmla="*/ 2147483646 h 1237"/>
              <a:gd name="T2" fmla="*/ 2147483646 w 5492"/>
              <a:gd name="T3" fmla="*/ 2147483646 h 1237"/>
              <a:gd name="T4" fmla="*/ 2147483646 w 5492"/>
              <a:gd name="T5" fmla="*/ 2147483646 h 1237"/>
              <a:gd name="T6" fmla="*/ 2147483646 w 5492"/>
              <a:gd name="T7" fmla="*/ 2147483646 h 1237"/>
              <a:gd name="T8" fmla="*/ 2147483646 w 5492"/>
              <a:gd name="T9" fmla="*/ 2147483646 h 1237"/>
              <a:gd name="T10" fmla="*/ 2147483646 w 5492"/>
              <a:gd name="T11" fmla="*/ 2147483646 h 1237"/>
              <a:gd name="T12" fmla="*/ 2147483646 w 5492"/>
              <a:gd name="T13" fmla="*/ 2147483646 h 1237"/>
              <a:gd name="T14" fmla="*/ 2147483646 w 5492"/>
              <a:gd name="T15" fmla="*/ 2147483646 h 1237"/>
              <a:gd name="T16" fmla="*/ 2147483646 w 5492"/>
              <a:gd name="T17" fmla="*/ 2147483646 h 1237"/>
              <a:gd name="T18" fmla="*/ 2147483646 w 5492"/>
              <a:gd name="T19" fmla="*/ 2147483646 h 1237"/>
              <a:gd name="T20" fmla="*/ 2147483646 w 5492"/>
              <a:gd name="T21" fmla="*/ 2147483646 h 1237"/>
              <a:gd name="T22" fmla="*/ 2147483646 w 5492"/>
              <a:gd name="T23" fmla="*/ 2147483646 h 1237"/>
              <a:gd name="T24" fmla="*/ 2147483646 w 5492"/>
              <a:gd name="T25" fmla="*/ 2147483646 h 1237"/>
              <a:gd name="T26" fmla="*/ 2147483646 w 5492"/>
              <a:gd name="T27" fmla="*/ 2147483646 h 1237"/>
              <a:gd name="T28" fmla="*/ 2147483646 w 5492"/>
              <a:gd name="T29" fmla="*/ 2147483646 h 1237"/>
              <a:gd name="T30" fmla="*/ 2147483646 w 5492"/>
              <a:gd name="T31" fmla="*/ 2147483646 h 1237"/>
              <a:gd name="T32" fmla="*/ 2147483646 w 5492"/>
              <a:gd name="T33" fmla="*/ 2147483646 h 1237"/>
              <a:gd name="T34" fmla="*/ 2147483646 w 5492"/>
              <a:gd name="T35" fmla="*/ 0 h 1237"/>
              <a:gd name="T36" fmla="*/ 2147483646 w 5492"/>
              <a:gd name="T37" fmla="*/ 2147483646 h 1237"/>
              <a:gd name="T38" fmla="*/ 2147483646 w 5492"/>
              <a:gd name="T39" fmla="*/ 2147483646 h 1237"/>
              <a:gd name="T40" fmla="*/ 2147483646 w 5492"/>
              <a:gd name="T41" fmla="*/ 2147483646 h 123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5492" h="1237">
                <a:moveTo>
                  <a:pt x="0" y="826"/>
                </a:moveTo>
                <a:lnTo>
                  <a:pt x="132" y="835"/>
                </a:lnTo>
                <a:lnTo>
                  <a:pt x="496" y="844"/>
                </a:lnTo>
                <a:lnTo>
                  <a:pt x="824" y="428"/>
                </a:lnTo>
                <a:lnTo>
                  <a:pt x="971" y="425"/>
                </a:lnTo>
                <a:lnTo>
                  <a:pt x="1184" y="594"/>
                </a:lnTo>
                <a:lnTo>
                  <a:pt x="1317" y="585"/>
                </a:lnTo>
                <a:lnTo>
                  <a:pt x="1645" y="1001"/>
                </a:lnTo>
                <a:lnTo>
                  <a:pt x="2150" y="997"/>
                </a:lnTo>
                <a:lnTo>
                  <a:pt x="2460" y="1237"/>
                </a:lnTo>
                <a:lnTo>
                  <a:pt x="2947" y="1219"/>
                </a:lnTo>
                <a:lnTo>
                  <a:pt x="3266" y="1006"/>
                </a:lnTo>
                <a:lnTo>
                  <a:pt x="3417" y="997"/>
                </a:lnTo>
                <a:lnTo>
                  <a:pt x="3621" y="802"/>
                </a:lnTo>
                <a:lnTo>
                  <a:pt x="3878" y="797"/>
                </a:lnTo>
                <a:lnTo>
                  <a:pt x="4197" y="177"/>
                </a:lnTo>
                <a:lnTo>
                  <a:pt x="4374" y="177"/>
                </a:lnTo>
                <a:lnTo>
                  <a:pt x="4578" y="0"/>
                </a:lnTo>
                <a:lnTo>
                  <a:pt x="5175" y="20"/>
                </a:lnTo>
                <a:lnTo>
                  <a:pt x="5379" y="8"/>
                </a:lnTo>
                <a:lnTo>
                  <a:pt x="5492" y="3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4" name="Freeform 438">
            <a:extLst>
              <a:ext uri="{FF2B5EF4-FFF2-40B4-BE49-F238E27FC236}">
                <a16:creationId xmlns:a16="http://schemas.microsoft.com/office/drawing/2014/main" id="{BE0DC56F-8399-D24E-1C0C-EF43DFAA9352}"/>
              </a:ext>
            </a:extLst>
          </p:cNvPr>
          <p:cNvSpPr>
            <a:spLocks/>
          </p:cNvSpPr>
          <p:nvPr/>
        </p:nvSpPr>
        <p:spPr bwMode="auto">
          <a:xfrm>
            <a:off x="858838" y="1835150"/>
            <a:ext cx="8718550" cy="3243263"/>
          </a:xfrm>
          <a:custGeom>
            <a:avLst/>
            <a:gdLst>
              <a:gd name="T0" fmla="*/ 0 w 5492"/>
              <a:gd name="T1" fmla="*/ 2147483646 h 2043"/>
              <a:gd name="T2" fmla="*/ 2147483646 w 5492"/>
              <a:gd name="T3" fmla="*/ 2147483646 h 2043"/>
              <a:gd name="T4" fmla="*/ 2147483646 w 5492"/>
              <a:gd name="T5" fmla="*/ 2147483646 h 2043"/>
              <a:gd name="T6" fmla="*/ 2147483646 w 5492"/>
              <a:gd name="T7" fmla="*/ 2147483646 h 2043"/>
              <a:gd name="T8" fmla="*/ 2147483646 w 5492"/>
              <a:gd name="T9" fmla="*/ 2147483646 h 2043"/>
              <a:gd name="T10" fmla="*/ 2147483646 w 5492"/>
              <a:gd name="T11" fmla="*/ 2147483646 h 2043"/>
              <a:gd name="T12" fmla="*/ 2147483646 w 5492"/>
              <a:gd name="T13" fmla="*/ 2147483646 h 2043"/>
              <a:gd name="T14" fmla="*/ 2147483646 w 5492"/>
              <a:gd name="T15" fmla="*/ 2147483646 h 2043"/>
              <a:gd name="T16" fmla="*/ 2147483646 w 5492"/>
              <a:gd name="T17" fmla="*/ 2147483646 h 2043"/>
              <a:gd name="T18" fmla="*/ 2147483646 w 5492"/>
              <a:gd name="T19" fmla="*/ 2147483646 h 2043"/>
              <a:gd name="T20" fmla="*/ 2147483646 w 5492"/>
              <a:gd name="T21" fmla="*/ 2147483646 h 2043"/>
              <a:gd name="T22" fmla="*/ 2147483646 w 5492"/>
              <a:gd name="T23" fmla="*/ 2147483646 h 2043"/>
              <a:gd name="T24" fmla="*/ 2147483646 w 5492"/>
              <a:gd name="T25" fmla="*/ 0 h 2043"/>
              <a:gd name="T26" fmla="*/ 2147483646 w 5492"/>
              <a:gd name="T27" fmla="*/ 2147483646 h 20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92" h="2043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1329" y="2043"/>
                </a:lnTo>
                <a:lnTo>
                  <a:pt x="1630" y="1821"/>
                </a:lnTo>
                <a:lnTo>
                  <a:pt x="1781" y="1821"/>
                </a:lnTo>
                <a:lnTo>
                  <a:pt x="2002" y="1635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7" name="Freeform 441">
            <a:extLst>
              <a:ext uri="{FF2B5EF4-FFF2-40B4-BE49-F238E27FC236}">
                <a16:creationId xmlns:a16="http://schemas.microsoft.com/office/drawing/2014/main" id="{BB45874E-4049-87EB-FFDD-68A5BB540284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3243263"/>
          </a:xfrm>
          <a:custGeom>
            <a:avLst/>
            <a:gdLst>
              <a:gd name="T0" fmla="*/ 0 w 5492"/>
              <a:gd name="T1" fmla="*/ 2147483646 h 2043"/>
              <a:gd name="T2" fmla="*/ 2147483646 w 5492"/>
              <a:gd name="T3" fmla="*/ 2147483646 h 2043"/>
              <a:gd name="T4" fmla="*/ 2147483646 w 5492"/>
              <a:gd name="T5" fmla="*/ 2147483646 h 2043"/>
              <a:gd name="T6" fmla="*/ 2147483646 w 5492"/>
              <a:gd name="T7" fmla="*/ 2147483646 h 2043"/>
              <a:gd name="T8" fmla="*/ 2147483646 w 5492"/>
              <a:gd name="T9" fmla="*/ 2147483646 h 2043"/>
              <a:gd name="T10" fmla="*/ 2147483646 w 5492"/>
              <a:gd name="T11" fmla="*/ 2147483646 h 2043"/>
              <a:gd name="T12" fmla="*/ 2147483646 w 5492"/>
              <a:gd name="T13" fmla="*/ 2147483646 h 2043"/>
              <a:gd name="T14" fmla="*/ 2147483646 w 5492"/>
              <a:gd name="T15" fmla="*/ 2147483646 h 2043"/>
              <a:gd name="T16" fmla="*/ 2147483646 w 5492"/>
              <a:gd name="T17" fmla="*/ 2147483646 h 2043"/>
              <a:gd name="T18" fmla="*/ 2147483646 w 5492"/>
              <a:gd name="T19" fmla="*/ 2147483646 h 2043"/>
              <a:gd name="T20" fmla="*/ 2147483646 w 5492"/>
              <a:gd name="T21" fmla="*/ 2147483646 h 2043"/>
              <a:gd name="T22" fmla="*/ 2147483646 w 5492"/>
              <a:gd name="T23" fmla="*/ 2147483646 h 2043"/>
              <a:gd name="T24" fmla="*/ 2147483646 w 5492"/>
              <a:gd name="T25" fmla="*/ 2147483646 h 2043"/>
              <a:gd name="T26" fmla="*/ 2147483646 w 5492"/>
              <a:gd name="T27" fmla="*/ 2147483646 h 2043"/>
              <a:gd name="T28" fmla="*/ 2147483646 w 5492"/>
              <a:gd name="T29" fmla="*/ 2147483646 h 2043"/>
              <a:gd name="T30" fmla="*/ 2147483646 w 5492"/>
              <a:gd name="T31" fmla="*/ 2147483646 h 2043"/>
              <a:gd name="T32" fmla="*/ 2147483646 w 5492"/>
              <a:gd name="T33" fmla="*/ 2147483646 h 2043"/>
              <a:gd name="T34" fmla="*/ 2147483646 w 5492"/>
              <a:gd name="T35" fmla="*/ 2147483646 h 2043"/>
              <a:gd name="T36" fmla="*/ 2147483646 w 5492"/>
              <a:gd name="T37" fmla="*/ 0 h 2043"/>
              <a:gd name="T38" fmla="*/ 2147483646 w 5492"/>
              <a:gd name="T39" fmla="*/ 2147483646 h 204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492" h="2043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1329" y="2043"/>
                </a:lnTo>
                <a:lnTo>
                  <a:pt x="1630" y="1821"/>
                </a:lnTo>
                <a:lnTo>
                  <a:pt x="1781" y="1821"/>
                </a:lnTo>
                <a:lnTo>
                  <a:pt x="2132" y="1813"/>
                </a:lnTo>
                <a:lnTo>
                  <a:pt x="2442" y="2034"/>
                </a:lnTo>
                <a:lnTo>
                  <a:pt x="2823" y="2043"/>
                </a:lnTo>
                <a:lnTo>
                  <a:pt x="2956" y="2043"/>
                </a:lnTo>
                <a:lnTo>
                  <a:pt x="3275" y="1821"/>
                </a:lnTo>
                <a:lnTo>
                  <a:pt x="3408" y="1813"/>
                </a:lnTo>
                <a:lnTo>
                  <a:pt x="3630" y="1627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6" name="Freeform 440">
            <a:extLst>
              <a:ext uri="{FF2B5EF4-FFF2-40B4-BE49-F238E27FC236}">
                <a16:creationId xmlns:a16="http://schemas.microsoft.com/office/drawing/2014/main" id="{B4CE9B7E-0757-798E-498F-07E84A92A429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4171950"/>
          </a:xfrm>
          <a:custGeom>
            <a:avLst/>
            <a:gdLst>
              <a:gd name="T0" fmla="*/ 0 w 5492"/>
              <a:gd name="T1" fmla="*/ 2147483646 h 2628"/>
              <a:gd name="T2" fmla="*/ 2147483646 w 5492"/>
              <a:gd name="T3" fmla="*/ 2147483646 h 2628"/>
              <a:gd name="T4" fmla="*/ 2147483646 w 5492"/>
              <a:gd name="T5" fmla="*/ 2147483646 h 2628"/>
              <a:gd name="T6" fmla="*/ 2147483646 w 5492"/>
              <a:gd name="T7" fmla="*/ 2147483646 h 2628"/>
              <a:gd name="T8" fmla="*/ 2147483646 w 5492"/>
              <a:gd name="T9" fmla="*/ 2147483646 h 2628"/>
              <a:gd name="T10" fmla="*/ 2147483646 w 5492"/>
              <a:gd name="T11" fmla="*/ 2147483646 h 2628"/>
              <a:gd name="T12" fmla="*/ 2147483646 w 5492"/>
              <a:gd name="T13" fmla="*/ 2147483646 h 2628"/>
              <a:gd name="T14" fmla="*/ 2147483646 w 5492"/>
              <a:gd name="T15" fmla="*/ 2147483646 h 2628"/>
              <a:gd name="T16" fmla="*/ 2147483646 w 5492"/>
              <a:gd name="T17" fmla="*/ 2147483646 h 2628"/>
              <a:gd name="T18" fmla="*/ 2147483646 w 5492"/>
              <a:gd name="T19" fmla="*/ 2147483646 h 2628"/>
              <a:gd name="T20" fmla="*/ 2147483646 w 5492"/>
              <a:gd name="T21" fmla="*/ 2147483646 h 2628"/>
              <a:gd name="T22" fmla="*/ 2147483646 w 5492"/>
              <a:gd name="T23" fmla="*/ 2147483646 h 2628"/>
              <a:gd name="T24" fmla="*/ 2147483646 w 5492"/>
              <a:gd name="T25" fmla="*/ 2147483646 h 2628"/>
              <a:gd name="T26" fmla="*/ 2147483646 w 5492"/>
              <a:gd name="T27" fmla="*/ 2147483646 h 2628"/>
              <a:gd name="T28" fmla="*/ 2147483646 w 5492"/>
              <a:gd name="T29" fmla="*/ 2147483646 h 2628"/>
              <a:gd name="T30" fmla="*/ 2147483646 w 5492"/>
              <a:gd name="T31" fmla="*/ 2147483646 h 2628"/>
              <a:gd name="T32" fmla="*/ 2147483646 w 5492"/>
              <a:gd name="T33" fmla="*/ 2147483646 h 2628"/>
              <a:gd name="T34" fmla="*/ 2147483646 w 5492"/>
              <a:gd name="T35" fmla="*/ 2147483646 h 2628"/>
              <a:gd name="T36" fmla="*/ 2147483646 w 5492"/>
              <a:gd name="T37" fmla="*/ 2147483646 h 2628"/>
              <a:gd name="T38" fmla="*/ 2147483646 w 5492"/>
              <a:gd name="T39" fmla="*/ 2147483646 h 2628"/>
              <a:gd name="T40" fmla="*/ 2147483646 w 5492"/>
              <a:gd name="T41" fmla="*/ 0 h 2628"/>
              <a:gd name="T42" fmla="*/ 2147483646 w 5492"/>
              <a:gd name="T43" fmla="*/ 2147483646 h 26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492" h="2628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962" y="2043"/>
                </a:lnTo>
                <a:lnTo>
                  <a:pt x="1166" y="2229"/>
                </a:lnTo>
                <a:lnTo>
                  <a:pt x="1335" y="2229"/>
                </a:lnTo>
                <a:lnTo>
                  <a:pt x="1645" y="2628"/>
                </a:lnTo>
                <a:lnTo>
                  <a:pt x="1760" y="2619"/>
                </a:lnTo>
                <a:lnTo>
                  <a:pt x="1990" y="2433"/>
                </a:lnTo>
                <a:lnTo>
                  <a:pt x="3417" y="2451"/>
                </a:lnTo>
                <a:lnTo>
                  <a:pt x="3630" y="2460"/>
                </a:lnTo>
                <a:lnTo>
                  <a:pt x="3887" y="2442"/>
                </a:lnTo>
                <a:lnTo>
                  <a:pt x="4206" y="1813"/>
                </a:lnTo>
                <a:lnTo>
                  <a:pt x="4348" y="1813"/>
                </a:lnTo>
                <a:lnTo>
                  <a:pt x="4587" y="1627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5" name="Freeform 439">
            <a:extLst>
              <a:ext uri="{FF2B5EF4-FFF2-40B4-BE49-F238E27FC236}">
                <a16:creationId xmlns:a16="http://schemas.microsoft.com/office/drawing/2014/main" id="{630B8BA7-A62D-DD11-12CA-C6683FA537B2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4537075"/>
          </a:xfrm>
          <a:custGeom>
            <a:avLst/>
            <a:gdLst>
              <a:gd name="T0" fmla="*/ 0 w 5492"/>
              <a:gd name="T1" fmla="*/ 2147483646 h 2858"/>
              <a:gd name="T2" fmla="*/ 2147483646 w 5492"/>
              <a:gd name="T3" fmla="*/ 2147483646 h 2858"/>
              <a:gd name="T4" fmla="*/ 2147483646 w 5492"/>
              <a:gd name="T5" fmla="*/ 2147483646 h 2858"/>
              <a:gd name="T6" fmla="*/ 2147483646 w 5492"/>
              <a:gd name="T7" fmla="*/ 2147483646 h 2858"/>
              <a:gd name="T8" fmla="*/ 2147483646 w 5492"/>
              <a:gd name="T9" fmla="*/ 2147483646 h 2858"/>
              <a:gd name="T10" fmla="*/ 2147483646 w 5492"/>
              <a:gd name="T11" fmla="*/ 2147483646 h 2858"/>
              <a:gd name="T12" fmla="*/ 2147483646 w 5492"/>
              <a:gd name="T13" fmla="*/ 2147483646 h 2858"/>
              <a:gd name="T14" fmla="*/ 2147483646 w 5492"/>
              <a:gd name="T15" fmla="*/ 2147483646 h 2858"/>
              <a:gd name="T16" fmla="*/ 2147483646 w 5492"/>
              <a:gd name="T17" fmla="*/ 2147483646 h 2858"/>
              <a:gd name="T18" fmla="*/ 2147483646 w 5492"/>
              <a:gd name="T19" fmla="*/ 2147483646 h 2858"/>
              <a:gd name="T20" fmla="*/ 2147483646 w 5492"/>
              <a:gd name="T21" fmla="*/ 2147483646 h 2858"/>
              <a:gd name="T22" fmla="*/ 2147483646 w 5492"/>
              <a:gd name="T23" fmla="*/ 2147483646 h 2858"/>
              <a:gd name="T24" fmla="*/ 2147483646 w 5492"/>
              <a:gd name="T25" fmla="*/ 2147483646 h 2858"/>
              <a:gd name="T26" fmla="*/ 2147483646 w 5492"/>
              <a:gd name="T27" fmla="*/ 2147483646 h 2858"/>
              <a:gd name="T28" fmla="*/ 2147483646 w 5492"/>
              <a:gd name="T29" fmla="*/ 2147483646 h 2858"/>
              <a:gd name="T30" fmla="*/ 2147483646 w 5492"/>
              <a:gd name="T31" fmla="*/ 2147483646 h 2858"/>
              <a:gd name="T32" fmla="*/ 2147483646 w 5492"/>
              <a:gd name="T33" fmla="*/ 2147483646 h 2858"/>
              <a:gd name="T34" fmla="*/ 2147483646 w 5492"/>
              <a:gd name="T35" fmla="*/ 2147483646 h 2858"/>
              <a:gd name="T36" fmla="*/ 2147483646 w 5492"/>
              <a:gd name="T37" fmla="*/ 2147483646 h 2858"/>
              <a:gd name="T38" fmla="*/ 2147483646 w 5492"/>
              <a:gd name="T39" fmla="*/ 2147483646 h 2858"/>
              <a:gd name="T40" fmla="*/ 2147483646 w 5492"/>
              <a:gd name="T41" fmla="*/ 2147483646 h 2858"/>
              <a:gd name="T42" fmla="*/ 2147483646 w 5492"/>
              <a:gd name="T43" fmla="*/ 2147483646 h 2858"/>
              <a:gd name="T44" fmla="*/ 2147483646 w 5492"/>
              <a:gd name="T45" fmla="*/ 2147483646 h 2858"/>
              <a:gd name="T46" fmla="*/ 2147483646 w 5492"/>
              <a:gd name="T47" fmla="*/ 0 h 2858"/>
              <a:gd name="T48" fmla="*/ 2147483646 w 5492"/>
              <a:gd name="T49" fmla="*/ 2147483646 h 285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5492" h="2858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962" y="2043"/>
                </a:lnTo>
                <a:lnTo>
                  <a:pt x="1166" y="2229"/>
                </a:lnTo>
                <a:lnTo>
                  <a:pt x="1335" y="2229"/>
                </a:lnTo>
                <a:lnTo>
                  <a:pt x="1645" y="2628"/>
                </a:lnTo>
                <a:lnTo>
                  <a:pt x="2132" y="2628"/>
                </a:lnTo>
                <a:lnTo>
                  <a:pt x="2442" y="2858"/>
                </a:lnTo>
                <a:lnTo>
                  <a:pt x="2947" y="2858"/>
                </a:lnTo>
                <a:lnTo>
                  <a:pt x="3284" y="2610"/>
                </a:lnTo>
                <a:lnTo>
                  <a:pt x="3399" y="2637"/>
                </a:lnTo>
                <a:lnTo>
                  <a:pt x="3630" y="2460"/>
                </a:lnTo>
                <a:lnTo>
                  <a:pt x="3887" y="2442"/>
                </a:lnTo>
                <a:lnTo>
                  <a:pt x="4206" y="1813"/>
                </a:lnTo>
                <a:lnTo>
                  <a:pt x="4348" y="1813"/>
                </a:lnTo>
                <a:lnTo>
                  <a:pt x="4587" y="1627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637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637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4637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4637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4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4637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637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4637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4637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>
            <a:extLst>
              <a:ext uri="{FF2B5EF4-FFF2-40B4-BE49-F238E27FC236}">
                <a16:creationId xmlns:a16="http://schemas.microsoft.com/office/drawing/2014/main" id="{43BF0881-84D1-AE6D-FE7F-3F47BBFE2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6738" name="Rectangle 3">
            <a:extLst>
              <a:ext uri="{FF2B5EF4-FFF2-40B4-BE49-F238E27FC236}">
                <a16:creationId xmlns:a16="http://schemas.microsoft.com/office/drawing/2014/main" id="{8BB065D0-F220-852E-7DDE-B5810D8294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 / Multistage Interconnection Networks</a:t>
            </a:r>
          </a:p>
        </p:txBody>
      </p:sp>
      <p:sp>
        <p:nvSpPr>
          <p:cNvPr id="116739" name="Plassholder for dato 3">
            <a:extLst>
              <a:ext uri="{FF2B5EF4-FFF2-40B4-BE49-F238E27FC236}">
                <a16:creationId xmlns:a16="http://schemas.microsoft.com/office/drawing/2014/main" id="{6BF0B0D8-C048-B650-1597-72B97B53A37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D6531FCE-0FFD-9C41-9716-0E22C9C64EA5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6740" name="AutoShape 439">
            <a:extLst>
              <a:ext uri="{FF2B5EF4-FFF2-40B4-BE49-F238E27FC236}">
                <a16:creationId xmlns:a16="http://schemas.microsoft.com/office/drawing/2014/main" id="{AD186E7A-5BE8-1541-59CF-27C30101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1" name="AutoShape 440">
            <a:extLst>
              <a:ext uri="{FF2B5EF4-FFF2-40B4-BE49-F238E27FC236}">
                <a16:creationId xmlns:a16="http://schemas.microsoft.com/office/drawing/2014/main" id="{B9FD956C-FC21-28EE-9F14-EBA545C95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2" name="AutoShape 441">
            <a:extLst>
              <a:ext uri="{FF2B5EF4-FFF2-40B4-BE49-F238E27FC236}">
                <a16:creationId xmlns:a16="http://schemas.microsoft.com/office/drawing/2014/main" id="{3B21A4AC-BFA9-E3AC-41BD-71AD75E88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3" name="AutoShape 442">
            <a:extLst>
              <a:ext uri="{FF2B5EF4-FFF2-40B4-BE49-F238E27FC236}">
                <a16:creationId xmlns:a16="http://schemas.microsoft.com/office/drawing/2014/main" id="{B1D948A6-5F41-D830-CF41-0B75D2171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4" name="AutoShape 443">
            <a:extLst>
              <a:ext uri="{FF2B5EF4-FFF2-40B4-BE49-F238E27FC236}">
                <a16:creationId xmlns:a16="http://schemas.microsoft.com/office/drawing/2014/main" id="{9A5C37FD-1273-2578-562A-BEF8227FE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5" name="AutoShape 444">
            <a:extLst>
              <a:ext uri="{FF2B5EF4-FFF2-40B4-BE49-F238E27FC236}">
                <a16:creationId xmlns:a16="http://schemas.microsoft.com/office/drawing/2014/main" id="{1E42FE12-FA09-BCD7-D0E7-0ED81D88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6" name="Rectangle 4">
            <a:extLst>
              <a:ext uri="{FF2B5EF4-FFF2-40B4-BE49-F238E27FC236}">
                <a16:creationId xmlns:a16="http://schemas.microsoft.com/office/drawing/2014/main" id="{69BC4703-11E3-7ADA-B7DF-7C74F2121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7" name="Rectangle 5">
            <a:extLst>
              <a:ext uri="{FF2B5EF4-FFF2-40B4-BE49-F238E27FC236}">
                <a16:creationId xmlns:a16="http://schemas.microsoft.com/office/drawing/2014/main" id="{B0B8F5AE-7D63-B35C-BD28-5E93C65E3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8" name="Rectangle 6">
            <a:extLst>
              <a:ext uri="{FF2B5EF4-FFF2-40B4-BE49-F238E27FC236}">
                <a16:creationId xmlns:a16="http://schemas.microsoft.com/office/drawing/2014/main" id="{6CE81886-9959-15CB-ED14-02E97E09B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9" name="Rectangle 7">
            <a:extLst>
              <a:ext uri="{FF2B5EF4-FFF2-40B4-BE49-F238E27FC236}">
                <a16:creationId xmlns:a16="http://schemas.microsoft.com/office/drawing/2014/main" id="{7D58B38F-FA31-D6C1-D1B9-1BC136F79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0" name="Rectangle 8">
            <a:extLst>
              <a:ext uri="{FF2B5EF4-FFF2-40B4-BE49-F238E27FC236}">
                <a16:creationId xmlns:a16="http://schemas.microsoft.com/office/drawing/2014/main" id="{F30FDB98-25E0-150C-69E8-F0C0E3BDC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1" name="Rectangle 9">
            <a:extLst>
              <a:ext uri="{FF2B5EF4-FFF2-40B4-BE49-F238E27FC236}">
                <a16:creationId xmlns:a16="http://schemas.microsoft.com/office/drawing/2014/main" id="{59036E93-739C-7CEB-ABC9-7465CF691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2" name="Rectangle 10">
            <a:extLst>
              <a:ext uri="{FF2B5EF4-FFF2-40B4-BE49-F238E27FC236}">
                <a16:creationId xmlns:a16="http://schemas.microsoft.com/office/drawing/2014/main" id="{ED6682C7-9B68-3B48-FDCC-B2790D354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3" name="Rectangle 11">
            <a:extLst>
              <a:ext uri="{FF2B5EF4-FFF2-40B4-BE49-F238E27FC236}">
                <a16:creationId xmlns:a16="http://schemas.microsoft.com/office/drawing/2014/main" id="{950E6FCC-B38D-08FA-0F75-60FEE756F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4" name="Line 12">
            <a:extLst>
              <a:ext uri="{FF2B5EF4-FFF2-40B4-BE49-F238E27FC236}">
                <a16:creationId xmlns:a16="http://schemas.microsoft.com/office/drawing/2014/main" id="{59F1AFAA-193D-D860-9D76-C1D5F3D1C84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5" name="Line 13">
            <a:extLst>
              <a:ext uri="{FF2B5EF4-FFF2-40B4-BE49-F238E27FC236}">
                <a16:creationId xmlns:a16="http://schemas.microsoft.com/office/drawing/2014/main" id="{33E504FF-6467-E4DE-4163-E67F67C7C5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6" name="Line 14">
            <a:extLst>
              <a:ext uri="{FF2B5EF4-FFF2-40B4-BE49-F238E27FC236}">
                <a16:creationId xmlns:a16="http://schemas.microsoft.com/office/drawing/2014/main" id="{198A7F22-3DFF-8A74-DE1D-292D2BAFFE2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7" name="Line 15">
            <a:extLst>
              <a:ext uri="{FF2B5EF4-FFF2-40B4-BE49-F238E27FC236}">
                <a16:creationId xmlns:a16="http://schemas.microsoft.com/office/drawing/2014/main" id="{67438F79-147E-DA8D-CE88-2B47A76751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8" name="Line 16">
            <a:extLst>
              <a:ext uri="{FF2B5EF4-FFF2-40B4-BE49-F238E27FC236}">
                <a16:creationId xmlns:a16="http://schemas.microsoft.com/office/drawing/2014/main" id="{EBA32A26-25DB-F13A-0890-6DA8E1FE474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9" name="Line 17">
            <a:extLst>
              <a:ext uri="{FF2B5EF4-FFF2-40B4-BE49-F238E27FC236}">
                <a16:creationId xmlns:a16="http://schemas.microsoft.com/office/drawing/2014/main" id="{EA5091D0-B563-2625-7BB4-482ECFFCCE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0" name="Line 18">
            <a:extLst>
              <a:ext uri="{FF2B5EF4-FFF2-40B4-BE49-F238E27FC236}">
                <a16:creationId xmlns:a16="http://schemas.microsoft.com/office/drawing/2014/main" id="{B7777389-D116-AE07-BD98-575404A96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1" name="Line 19">
            <a:extLst>
              <a:ext uri="{FF2B5EF4-FFF2-40B4-BE49-F238E27FC236}">
                <a16:creationId xmlns:a16="http://schemas.microsoft.com/office/drawing/2014/main" id="{5A98C81F-E158-8B92-0F58-39D80DD7C3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2" name="Line 20">
            <a:extLst>
              <a:ext uri="{FF2B5EF4-FFF2-40B4-BE49-F238E27FC236}">
                <a16:creationId xmlns:a16="http://schemas.microsoft.com/office/drawing/2014/main" id="{B9C1D6FE-390E-2003-5C4E-02029E82ACE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3" name="Line 21">
            <a:extLst>
              <a:ext uri="{FF2B5EF4-FFF2-40B4-BE49-F238E27FC236}">
                <a16:creationId xmlns:a16="http://schemas.microsoft.com/office/drawing/2014/main" id="{A361C15E-2D02-2EA3-35D5-7C015F8D2CA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4" name="Line 22">
            <a:extLst>
              <a:ext uri="{FF2B5EF4-FFF2-40B4-BE49-F238E27FC236}">
                <a16:creationId xmlns:a16="http://schemas.microsoft.com/office/drawing/2014/main" id="{CA537B1C-8904-8998-EF71-D90ED15E0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5" name="Line 23">
            <a:extLst>
              <a:ext uri="{FF2B5EF4-FFF2-40B4-BE49-F238E27FC236}">
                <a16:creationId xmlns:a16="http://schemas.microsoft.com/office/drawing/2014/main" id="{CD894FF8-5DCA-4607-BE2A-92F1FF3B79E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6" name="Line 24">
            <a:extLst>
              <a:ext uri="{FF2B5EF4-FFF2-40B4-BE49-F238E27FC236}">
                <a16:creationId xmlns:a16="http://schemas.microsoft.com/office/drawing/2014/main" id="{D9178F46-82CF-F82A-E139-C51BB7D94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7" name="Line 25">
            <a:extLst>
              <a:ext uri="{FF2B5EF4-FFF2-40B4-BE49-F238E27FC236}">
                <a16:creationId xmlns:a16="http://schemas.microsoft.com/office/drawing/2014/main" id="{7AB9F9F1-A45D-DDD0-C40F-D25C73DD627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8" name="Line 26">
            <a:extLst>
              <a:ext uri="{FF2B5EF4-FFF2-40B4-BE49-F238E27FC236}">
                <a16:creationId xmlns:a16="http://schemas.microsoft.com/office/drawing/2014/main" id="{9F7551FC-10AA-2220-64F7-4283DB7E6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9" name="Line 27">
            <a:extLst>
              <a:ext uri="{FF2B5EF4-FFF2-40B4-BE49-F238E27FC236}">
                <a16:creationId xmlns:a16="http://schemas.microsoft.com/office/drawing/2014/main" id="{235AB302-5E8D-FA95-1D86-08B07B4FAC9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0" name="Line 28">
            <a:extLst>
              <a:ext uri="{FF2B5EF4-FFF2-40B4-BE49-F238E27FC236}">
                <a16:creationId xmlns:a16="http://schemas.microsoft.com/office/drawing/2014/main" id="{2BADE532-33BF-7ECE-5FCB-6C15A84447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1" name="Line 29">
            <a:extLst>
              <a:ext uri="{FF2B5EF4-FFF2-40B4-BE49-F238E27FC236}">
                <a16:creationId xmlns:a16="http://schemas.microsoft.com/office/drawing/2014/main" id="{8F1152EA-CD56-FA3B-EDFA-9E5D8058D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2" name="Line 30">
            <a:extLst>
              <a:ext uri="{FF2B5EF4-FFF2-40B4-BE49-F238E27FC236}">
                <a16:creationId xmlns:a16="http://schemas.microsoft.com/office/drawing/2014/main" id="{91785B4B-FF7A-D30A-F880-92FD245A42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3" name="Line 31">
            <a:extLst>
              <a:ext uri="{FF2B5EF4-FFF2-40B4-BE49-F238E27FC236}">
                <a16:creationId xmlns:a16="http://schemas.microsoft.com/office/drawing/2014/main" id="{D29BD1E5-5FED-A78E-BB93-FB97250982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4" name="Line 32">
            <a:extLst>
              <a:ext uri="{FF2B5EF4-FFF2-40B4-BE49-F238E27FC236}">
                <a16:creationId xmlns:a16="http://schemas.microsoft.com/office/drawing/2014/main" id="{57BEC57F-CEFC-7720-5FA9-C94485475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5" name="Line 33">
            <a:extLst>
              <a:ext uri="{FF2B5EF4-FFF2-40B4-BE49-F238E27FC236}">
                <a16:creationId xmlns:a16="http://schemas.microsoft.com/office/drawing/2014/main" id="{DACEE5BC-DF90-A724-9589-1A61C419C8B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6" name="Line 34">
            <a:extLst>
              <a:ext uri="{FF2B5EF4-FFF2-40B4-BE49-F238E27FC236}">
                <a16:creationId xmlns:a16="http://schemas.microsoft.com/office/drawing/2014/main" id="{81A91623-0D72-872F-03F9-A97F3A487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7" name="Line 35">
            <a:extLst>
              <a:ext uri="{FF2B5EF4-FFF2-40B4-BE49-F238E27FC236}">
                <a16:creationId xmlns:a16="http://schemas.microsoft.com/office/drawing/2014/main" id="{94E7AE18-7C96-4D2E-3ED2-D1B17999B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8" name="Line 36">
            <a:extLst>
              <a:ext uri="{FF2B5EF4-FFF2-40B4-BE49-F238E27FC236}">
                <a16:creationId xmlns:a16="http://schemas.microsoft.com/office/drawing/2014/main" id="{8E513E6F-60DB-1024-BDC6-2205B372AA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9" name="Line 37">
            <a:extLst>
              <a:ext uri="{FF2B5EF4-FFF2-40B4-BE49-F238E27FC236}">
                <a16:creationId xmlns:a16="http://schemas.microsoft.com/office/drawing/2014/main" id="{990C2ED9-DA71-B53B-1189-99B5F3EE96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0" name="Line 38">
            <a:extLst>
              <a:ext uri="{FF2B5EF4-FFF2-40B4-BE49-F238E27FC236}">
                <a16:creationId xmlns:a16="http://schemas.microsoft.com/office/drawing/2014/main" id="{5068850B-5281-D50B-6C42-0A56C49CA6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1" name="Line 39">
            <a:extLst>
              <a:ext uri="{FF2B5EF4-FFF2-40B4-BE49-F238E27FC236}">
                <a16:creationId xmlns:a16="http://schemas.microsoft.com/office/drawing/2014/main" id="{927CA4D8-3DE6-A042-4F6D-BCB442653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2" name="Line 40">
            <a:extLst>
              <a:ext uri="{FF2B5EF4-FFF2-40B4-BE49-F238E27FC236}">
                <a16:creationId xmlns:a16="http://schemas.microsoft.com/office/drawing/2014/main" id="{E583DDF8-7FE0-55D3-CDA3-282A2954B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3" name="Line 41">
            <a:extLst>
              <a:ext uri="{FF2B5EF4-FFF2-40B4-BE49-F238E27FC236}">
                <a16:creationId xmlns:a16="http://schemas.microsoft.com/office/drawing/2014/main" id="{DCED62D8-47CB-C3EC-06F0-1FBF60A6B1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4" name="Line 42">
            <a:extLst>
              <a:ext uri="{FF2B5EF4-FFF2-40B4-BE49-F238E27FC236}">
                <a16:creationId xmlns:a16="http://schemas.microsoft.com/office/drawing/2014/main" id="{9E32073E-16C7-8993-5563-87F0628376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5" name="Line 43">
            <a:extLst>
              <a:ext uri="{FF2B5EF4-FFF2-40B4-BE49-F238E27FC236}">
                <a16:creationId xmlns:a16="http://schemas.microsoft.com/office/drawing/2014/main" id="{72D78325-92C0-AF63-0E2F-A2216EF68D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6" name="Line 44">
            <a:extLst>
              <a:ext uri="{FF2B5EF4-FFF2-40B4-BE49-F238E27FC236}">
                <a16:creationId xmlns:a16="http://schemas.microsoft.com/office/drawing/2014/main" id="{53F946DD-5A22-7E32-BD5E-F8E35DBEF4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3515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7" name="Line 45">
            <a:extLst>
              <a:ext uri="{FF2B5EF4-FFF2-40B4-BE49-F238E27FC236}">
                <a16:creationId xmlns:a16="http://schemas.microsoft.com/office/drawing/2014/main" id="{5A3C5735-73B2-C694-A7D3-07DC958501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659563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8" name="Line 46">
            <a:extLst>
              <a:ext uri="{FF2B5EF4-FFF2-40B4-BE49-F238E27FC236}">
                <a16:creationId xmlns:a16="http://schemas.microsoft.com/office/drawing/2014/main" id="{7AC54D8F-5B9F-3AE9-2FA4-5C0CA4B392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122488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9" name="Line 47">
            <a:extLst>
              <a:ext uri="{FF2B5EF4-FFF2-40B4-BE49-F238E27FC236}">
                <a16:creationId xmlns:a16="http://schemas.microsoft.com/office/drawing/2014/main" id="{8A359699-C0FE-5C7D-97CF-5B01ACB3D1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122488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0" name="Line 48">
            <a:extLst>
              <a:ext uri="{FF2B5EF4-FFF2-40B4-BE49-F238E27FC236}">
                <a16:creationId xmlns:a16="http://schemas.microsoft.com/office/drawing/2014/main" id="{44B66E89-5045-0FC3-CA31-89A9EC94FB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8285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1" name="Line 49">
            <a:extLst>
              <a:ext uri="{FF2B5EF4-FFF2-40B4-BE49-F238E27FC236}">
                <a16:creationId xmlns:a16="http://schemas.microsoft.com/office/drawing/2014/main" id="{DDEEE9AF-C632-9EB6-E44A-62D8138636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7717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2" name="Line 50">
            <a:extLst>
              <a:ext uri="{FF2B5EF4-FFF2-40B4-BE49-F238E27FC236}">
                <a16:creationId xmlns:a16="http://schemas.microsoft.com/office/drawing/2014/main" id="{75FE7F8E-8B2F-575A-C2D1-328DBE8155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130550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3" name="Line 51">
            <a:extLst>
              <a:ext uri="{FF2B5EF4-FFF2-40B4-BE49-F238E27FC236}">
                <a16:creationId xmlns:a16="http://schemas.microsoft.com/office/drawing/2014/main" id="{97EA74BB-ABDB-BD95-998B-1C1EF16402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4" name="Line 52">
            <a:extLst>
              <a:ext uri="{FF2B5EF4-FFF2-40B4-BE49-F238E27FC236}">
                <a16:creationId xmlns:a16="http://schemas.microsoft.com/office/drawing/2014/main" id="{071E49EF-3C25-6142-0A9B-5FE9A8E284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779838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5" name="Line 53">
            <a:extLst>
              <a:ext uri="{FF2B5EF4-FFF2-40B4-BE49-F238E27FC236}">
                <a16:creationId xmlns:a16="http://schemas.microsoft.com/office/drawing/2014/main" id="{E8B70168-84E0-DAF5-4684-A9BA092991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067175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6" name="Line 54">
            <a:extLst>
              <a:ext uri="{FF2B5EF4-FFF2-40B4-BE49-F238E27FC236}">
                <a16:creationId xmlns:a16="http://schemas.microsoft.com/office/drawing/2014/main" id="{F00790E8-2380-E949-65CD-A2B80006E6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771775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7" name="Line 55">
            <a:extLst>
              <a:ext uri="{FF2B5EF4-FFF2-40B4-BE49-F238E27FC236}">
                <a16:creationId xmlns:a16="http://schemas.microsoft.com/office/drawing/2014/main" id="{38486EDC-6C66-8E2E-CA02-C2128ECBC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8" name="Line 56">
            <a:extLst>
              <a:ext uri="{FF2B5EF4-FFF2-40B4-BE49-F238E27FC236}">
                <a16:creationId xmlns:a16="http://schemas.microsoft.com/office/drawing/2014/main" id="{390865BA-B868-8761-CC34-A801F8F6EF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067175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9" name="Line 57">
            <a:extLst>
              <a:ext uri="{FF2B5EF4-FFF2-40B4-BE49-F238E27FC236}">
                <a16:creationId xmlns:a16="http://schemas.microsoft.com/office/drawing/2014/main" id="{A1501021-D840-F28A-CD3D-291AB6B504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7148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00" name="Line 58">
            <a:extLst>
              <a:ext uri="{FF2B5EF4-FFF2-40B4-BE49-F238E27FC236}">
                <a16:creationId xmlns:a16="http://schemas.microsoft.com/office/drawing/2014/main" id="{F0B0EACE-5125-3CA2-BF68-179EEB134D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5364163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01" name="Line 59">
            <a:extLst>
              <a:ext uri="{FF2B5EF4-FFF2-40B4-BE49-F238E27FC236}">
                <a16:creationId xmlns:a16="http://schemas.microsoft.com/office/drawing/2014/main" id="{E72D7929-64EB-5A5D-D8AB-3E3ECF0FF5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0118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02" name="Rectangle 60">
            <a:extLst>
              <a:ext uri="{FF2B5EF4-FFF2-40B4-BE49-F238E27FC236}">
                <a16:creationId xmlns:a16="http://schemas.microsoft.com/office/drawing/2014/main" id="{19A2502D-CA67-A4FB-B696-6A7F64845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3" name="Rectangle 61">
            <a:extLst>
              <a:ext uri="{FF2B5EF4-FFF2-40B4-BE49-F238E27FC236}">
                <a16:creationId xmlns:a16="http://schemas.microsoft.com/office/drawing/2014/main" id="{700426F3-3D83-A1E8-87C7-B4E0C1F1C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4" name="Rectangle 62">
            <a:extLst>
              <a:ext uri="{FF2B5EF4-FFF2-40B4-BE49-F238E27FC236}">
                <a16:creationId xmlns:a16="http://schemas.microsoft.com/office/drawing/2014/main" id="{FBD4B0B4-E518-AEB8-C0D6-4B6BC8F31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5" name="Rectangle 63">
            <a:extLst>
              <a:ext uri="{FF2B5EF4-FFF2-40B4-BE49-F238E27FC236}">
                <a16:creationId xmlns:a16="http://schemas.microsoft.com/office/drawing/2014/main" id="{D0700D72-488C-399C-F1C0-347692DB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6" name="Rectangle 64">
            <a:extLst>
              <a:ext uri="{FF2B5EF4-FFF2-40B4-BE49-F238E27FC236}">
                <a16:creationId xmlns:a16="http://schemas.microsoft.com/office/drawing/2014/main" id="{9258412E-1F56-7F5D-00BD-99B2E27D4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7" name="Rectangle 65">
            <a:extLst>
              <a:ext uri="{FF2B5EF4-FFF2-40B4-BE49-F238E27FC236}">
                <a16:creationId xmlns:a16="http://schemas.microsoft.com/office/drawing/2014/main" id="{21D4F3B7-8661-E202-134A-685EA8C60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8" name="Rectangle 66">
            <a:extLst>
              <a:ext uri="{FF2B5EF4-FFF2-40B4-BE49-F238E27FC236}">
                <a16:creationId xmlns:a16="http://schemas.microsoft.com/office/drawing/2014/main" id="{CBB4F1B8-5C2A-642F-3BEA-6EE73E50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9" name="Rectangle 67">
            <a:extLst>
              <a:ext uri="{FF2B5EF4-FFF2-40B4-BE49-F238E27FC236}">
                <a16:creationId xmlns:a16="http://schemas.microsoft.com/office/drawing/2014/main" id="{3FEADE4F-3D6A-E0F8-9F01-7CF2DF196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10" name="Line 68">
            <a:extLst>
              <a:ext uri="{FF2B5EF4-FFF2-40B4-BE49-F238E27FC236}">
                <a16:creationId xmlns:a16="http://schemas.microsoft.com/office/drawing/2014/main" id="{D3F4390A-96E3-FA16-F875-42E3D19C62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1" name="Line 69">
            <a:extLst>
              <a:ext uri="{FF2B5EF4-FFF2-40B4-BE49-F238E27FC236}">
                <a16:creationId xmlns:a16="http://schemas.microsoft.com/office/drawing/2014/main" id="{0E04DAD3-BB4F-3352-E5F0-EF7F083261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2" name="Line 70">
            <a:extLst>
              <a:ext uri="{FF2B5EF4-FFF2-40B4-BE49-F238E27FC236}">
                <a16:creationId xmlns:a16="http://schemas.microsoft.com/office/drawing/2014/main" id="{5C9B0148-3D20-4C93-C7DD-DA5EA5101A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3" name="Line 71">
            <a:extLst>
              <a:ext uri="{FF2B5EF4-FFF2-40B4-BE49-F238E27FC236}">
                <a16:creationId xmlns:a16="http://schemas.microsoft.com/office/drawing/2014/main" id="{FF4B1DC0-7EC7-AC46-B977-F973FA55D0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4" name="Line 72">
            <a:extLst>
              <a:ext uri="{FF2B5EF4-FFF2-40B4-BE49-F238E27FC236}">
                <a16:creationId xmlns:a16="http://schemas.microsoft.com/office/drawing/2014/main" id="{543D655F-1BBA-C059-A0E4-1677EFBA42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5" name="Line 73">
            <a:extLst>
              <a:ext uri="{FF2B5EF4-FFF2-40B4-BE49-F238E27FC236}">
                <a16:creationId xmlns:a16="http://schemas.microsoft.com/office/drawing/2014/main" id="{E1A022A3-1D35-84E6-9080-9E73C1DE33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6" name="Line 74">
            <a:extLst>
              <a:ext uri="{FF2B5EF4-FFF2-40B4-BE49-F238E27FC236}">
                <a16:creationId xmlns:a16="http://schemas.microsoft.com/office/drawing/2014/main" id="{E531BA43-47C2-BA7E-26E0-07CE8B65F8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7" name="Line 75">
            <a:extLst>
              <a:ext uri="{FF2B5EF4-FFF2-40B4-BE49-F238E27FC236}">
                <a16:creationId xmlns:a16="http://schemas.microsoft.com/office/drawing/2014/main" id="{EBACFE1C-8C51-B484-8EC6-6CB30A3DB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8" name="Line 76">
            <a:extLst>
              <a:ext uri="{FF2B5EF4-FFF2-40B4-BE49-F238E27FC236}">
                <a16:creationId xmlns:a16="http://schemas.microsoft.com/office/drawing/2014/main" id="{173FA050-00D9-6227-F8BA-D6E6D9FC8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9" name="Line 77">
            <a:extLst>
              <a:ext uri="{FF2B5EF4-FFF2-40B4-BE49-F238E27FC236}">
                <a16:creationId xmlns:a16="http://schemas.microsoft.com/office/drawing/2014/main" id="{A291EE3A-818C-6C56-514B-1A5138C09C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0" name="Line 78">
            <a:extLst>
              <a:ext uri="{FF2B5EF4-FFF2-40B4-BE49-F238E27FC236}">
                <a16:creationId xmlns:a16="http://schemas.microsoft.com/office/drawing/2014/main" id="{3B8E2558-0752-A78C-15D7-311B9963D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1" name="Line 79">
            <a:extLst>
              <a:ext uri="{FF2B5EF4-FFF2-40B4-BE49-F238E27FC236}">
                <a16:creationId xmlns:a16="http://schemas.microsoft.com/office/drawing/2014/main" id="{827B15CF-D3E5-A3CA-FCF6-2EFF71462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2" name="Line 80">
            <a:extLst>
              <a:ext uri="{FF2B5EF4-FFF2-40B4-BE49-F238E27FC236}">
                <a16:creationId xmlns:a16="http://schemas.microsoft.com/office/drawing/2014/main" id="{A47F0CD5-A9D3-ED08-640A-08E33F4ADB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3" name="Line 81">
            <a:extLst>
              <a:ext uri="{FF2B5EF4-FFF2-40B4-BE49-F238E27FC236}">
                <a16:creationId xmlns:a16="http://schemas.microsoft.com/office/drawing/2014/main" id="{1AEEEC9B-60BF-D9AE-B48D-D8F990CD9BD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4" name="Line 82">
            <a:extLst>
              <a:ext uri="{FF2B5EF4-FFF2-40B4-BE49-F238E27FC236}">
                <a16:creationId xmlns:a16="http://schemas.microsoft.com/office/drawing/2014/main" id="{A5209691-1717-F755-C44C-125090B90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5" name="Line 83">
            <a:extLst>
              <a:ext uri="{FF2B5EF4-FFF2-40B4-BE49-F238E27FC236}">
                <a16:creationId xmlns:a16="http://schemas.microsoft.com/office/drawing/2014/main" id="{6366E46A-DF38-F2C9-BC81-112A64D1F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6" name="Line 84">
            <a:extLst>
              <a:ext uri="{FF2B5EF4-FFF2-40B4-BE49-F238E27FC236}">
                <a16:creationId xmlns:a16="http://schemas.microsoft.com/office/drawing/2014/main" id="{F7B89247-267F-BAAA-BB13-B930FDE569E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7" name="Line 85">
            <a:extLst>
              <a:ext uri="{FF2B5EF4-FFF2-40B4-BE49-F238E27FC236}">
                <a16:creationId xmlns:a16="http://schemas.microsoft.com/office/drawing/2014/main" id="{85DB8788-AB58-F373-7C16-2B2617814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8" name="Line 86">
            <a:extLst>
              <a:ext uri="{FF2B5EF4-FFF2-40B4-BE49-F238E27FC236}">
                <a16:creationId xmlns:a16="http://schemas.microsoft.com/office/drawing/2014/main" id="{15BB72F1-31EB-5A8F-F7C4-0FC1B31F3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9" name="Line 87">
            <a:extLst>
              <a:ext uri="{FF2B5EF4-FFF2-40B4-BE49-F238E27FC236}">
                <a16:creationId xmlns:a16="http://schemas.microsoft.com/office/drawing/2014/main" id="{5EED176A-AF01-E196-5409-F25A862B78C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0" name="Line 88">
            <a:extLst>
              <a:ext uri="{FF2B5EF4-FFF2-40B4-BE49-F238E27FC236}">
                <a16:creationId xmlns:a16="http://schemas.microsoft.com/office/drawing/2014/main" id="{8F15331A-8551-7BBD-D157-392DACA34B1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1" name="Line 89">
            <a:extLst>
              <a:ext uri="{FF2B5EF4-FFF2-40B4-BE49-F238E27FC236}">
                <a16:creationId xmlns:a16="http://schemas.microsoft.com/office/drawing/2014/main" id="{54DF41D6-B82E-251C-789C-5FF7032CF68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2" name="Line 90">
            <a:extLst>
              <a:ext uri="{FF2B5EF4-FFF2-40B4-BE49-F238E27FC236}">
                <a16:creationId xmlns:a16="http://schemas.microsoft.com/office/drawing/2014/main" id="{B46B7F5F-1D14-1BCF-9114-F6ACB27F4FC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3" name="Line 91">
            <a:extLst>
              <a:ext uri="{FF2B5EF4-FFF2-40B4-BE49-F238E27FC236}">
                <a16:creationId xmlns:a16="http://schemas.microsoft.com/office/drawing/2014/main" id="{69AFD8AD-CFFA-518D-1C0F-87E5A903361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4" name="Line 92">
            <a:extLst>
              <a:ext uri="{FF2B5EF4-FFF2-40B4-BE49-F238E27FC236}">
                <a16:creationId xmlns:a16="http://schemas.microsoft.com/office/drawing/2014/main" id="{9437FD3D-3E0B-1948-2960-AD425D0E18F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5" name="Line 93">
            <a:extLst>
              <a:ext uri="{FF2B5EF4-FFF2-40B4-BE49-F238E27FC236}">
                <a16:creationId xmlns:a16="http://schemas.microsoft.com/office/drawing/2014/main" id="{A6D6AB7D-2610-554E-92A7-510C6AF7263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6" name="Line 94">
            <a:extLst>
              <a:ext uri="{FF2B5EF4-FFF2-40B4-BE49-F238E27FC236}">
                <a16:creationId xmlns:a16="http://schemas.microsoft.com/office/drawing/2014/main" id="{5D20617F-840C-A633-B629-3E16E8A3B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7" name="Line 95">
            <a:extLst>
              <a:ext uri="{FF2B5EF4-FFF2-40B4-BE49-F238E27FC236}">
                <a16:creationId xmlns:a16="http://schemas.microsoft.com/office/drawing/2014/main" id="{3A80DCCE-B4DC-FA19-600A-8948AD0177E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8" name="Line 96">
            <a:extLst>
              <a:ext uri="{FF2B5EF4-FFF2-40B4-BE49-F238E27FC236}">
                <a16:creationId xmlns:a16="http://schemas.microsoft.com/office/drawing/2014/main" id="{C6EC4321-1644-CF83-4AF5-01E7BAABEDC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9" name="Line 97">
            <a:extLst>
              <a:ext uri="{FF2B5EF4-FFF2-40B4-BE49-F238E27FC236}">
                <a16:creationId xmlns:a16="http://schemas.microsoft.com/office/drawing/2014/main" id="{1C204429-B2EA-96A9-012C-E715BFDF810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0" name="Line 98">
            <a:extLst>
              <a:ext uri="{FF2B5EF4-FFF2-40B4-BE49-F238E27FC236}">
                <a16:creationId xmlns:a16="http://schemas.microsoft.com/office/drawing/2014/main" id="{8C093BFB-E0A7-E48C-C1FB-BFA4E333023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1" name="Line 99">
            <a:extLst>
              <a:ext uri="{FF2B5EF4-FFF2-40B4-BE49-F238E27FC236}">
                <a16:creationId xmlns:a16="http://schemas.microsoft.com/office/drawing/2014/main" id="{38F60652-BEB1-69F0-A1B7-4E7C396F9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2" name="Line 100">
            <a:extLst>
              <a:ext uri="{FF2B5EF4-FFF2-40B4-BE49-F238E27FC236}">
                <a16:creationId xmlns:a16="http://schemas.microsoft.com/office/drawing/2014/main" id="{602D210B-888C-72EC-5C24-F949A0EFD5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3" name="Line 101">
            <a:extLst>
              <a:ext uri="{FF2B5EF4-FFF2-40B4-BE49-F238E27FC236}">
                <a16:creationId xmlns:a16="http://schemas.microsoft.com/office/drawing/2014/main" id="{60A5289D-AFB3-7D92-F8F0-D59AECEA26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4" name="Line 102">
            <a:extLst>
              <a:ext uri="{FF2B5EF4-FFF2-40B4-BE49-F238E27FC236}">
                <a16:creationId xmlns:a16="http://schemas.microsoft.com/office/drawing/2014/main" id="{033AFDB5-CB0F-C191-C422-89CD1CE87C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5" name="Line 103">
            <a:extLst>
              <a:ext uri="{FF2B5EF4-FFF2-40B4-BE49-F238E27FC236}">
                <a16:creationId xmlns:a16="http://schemas.microsoft.com/office/drawing/2014/main" id="{9B01CF3F-AB57-3EE1-A132-F92613A365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6" name="Line 104">
            <a:extLst>
              <a:ext uri="{FF2B5EF4-FFF2-40B4-BE49-F238E27FC236}">
                <a16:creationId xmlns:a16="http://schemas.microsoft.com/office/drawing/2014/main" id="{AA42B965-C118-C88B-B8E1-0518EDA8A5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7" name="Line 105">
            <a:extLst>
              <a:ext uri="{FF2B5EF4-FFF2-40B4-BE49-F238E27FC236}">
                <a16:creationId xmlns:a16="http://schemas.microsoft.com/office/drawing/2014/main" id="{1018DE5C-8D69-A75B-26D5-632989B3931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8" name="Line 106">
            <a:extLst>
              <a:ext uri="{FF2B5EF4-FFF2-40B4-BE49-F238E27FC236}">
                <a16:creationId xmlns:a16="http://schemas.microsoft.com/office/drawing/2014/main" id="{95689F37-11B1-9342-6F7A-1B8939439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9" name="Line 107">
            <a:extLst>
              <a:ext uri="{FF2B5EF4-FFF2-40B4-BE49-F238E27FC236}">
                <a16:creationId xmlns:a16="http://schemas.microsoft.com/office/drawing/2014/main" id="{55EB72EB-05B3-3254-1CB2-65DE5D969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0" name="Line 108">
            <a:extLst>
              <a:ext uri="{FF2B5EF4-FFF2-40B4-BE49-F238E27FC236}">
                <a16:creationId xmlns:a16="http://schemas.microsoft.com/office/drawing/2014/main" id="{0C2D1012-CFCE-7EA9-675C-F760F6C4D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1" name="Line 109">
            <a:extLst>
              <a:ext uri="{FF2B5EF4-FFF2-40B4-BE49-F238E27FC236}">
                <a16:creationId xmlns:a16="http://schemas.microsoft.com/office/drawing/2014/main" id="{051AFB25-BE2F-D70B-B325-AAB3C1E3AB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2" name="Line 110">
            <a:extLst>
              <a:ext uri="{FF2B5EF4-FFF2-40B4-BE49-F238E27FC236}">
                <a16:creationId xmlns:a16="http://schemas.microsoft.com/office/drawing/2014/main" id="{309C6FA9-036D-D38B-14AE-917D39D8F2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3" name="Line 111">
            <a:extLst>
              <a:ext uri="{FF2B5EF4-FFF2-40B4-BE49-F238E27FC236}">
                <a16:creationId xmlns:a16="http://schemas.microsoft.com/office/drawing/2014/main" id="{4C9885E3-D48C-9656-A617-A1B923F874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4" name="Line 112">
            <a:extLst>
              <a:ext uri="{FF2B5EF4-FFF2-40B4-BE49-F238E27FC236}">
                <a16:creationId xmlns:a16="http://schemas.microsoft.com/office/drawing/2014/main" id="{48B0A505-C12F-86D2-4B96-E048755B2E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5" name="Line 113">
            <a:extLst>
              <a:ext uri="{FF2B5EF4-FFF2-40B4-BE49-F238E27FC236}">
                <a16:creationId xmlns:a16="http://schemas.microsoft.com/office/drawing/2014/main" id="{BFE981A8-BC31-FFF9-D9F5-8B39110905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6" name="Line 114">
            <a:extLst>
              <a:ext uri="{FF2B5EF4-FFF2-40B4-BE49-F238E27FC236}">
                <a16:creationId xmlns:a16="http://schemas.microsoft.com/office/drawing/2014/main" id="{12818025-25B5-24C5-37B7-2F9B5B0EE9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7" name="Line 115">
            <a:extLst>
              <a:ext uri="{FF2B5EF4-FFF2-40B4-BE49-F238E27FC236}">
                <a16:creationId xmlns:a16="http://schemas.microsoft.com/office/drawing/2014/main" id="{AA8A2C84-7FB9-D865-2316-7CD1D7244B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8" name="Rectangle 116">
            <a:extLst>
              <a:ext uri="{FF2B5EF4-FFF2-40B4-BE49-F238E27FC236}">
                <a16:creationId xmlns:a16="http://schemas.microsoft.com/office/drawing/2014/main" id="{5FBB9963-5C5D-D16D-C794-C4930E230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59" name="Rectangle 117">
            <a:extLst>
              <a:ext uri="{FF2B5EF4-FFF2-40B4-BE49-F238E27FC236}">
                <a16:creationId xmlns:a16="http://schemas.microsoft.com/office/drawing/2014/main" id="{5268A181-B7C9-629D-AEBD-3EA920F8A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0" name="Rectangle 118">
            <a:extLst>
              <a:ext uri="{FF2B5EF4-FFF2-40B4-BE49-F238E27FC236}">
                <a16:creationId xmlns:a16="http://schemas.microsoft.com/office/drawing/2014/main" id="{CE686F2D-90EF-E5D2-3EAD-697064370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1" name="Rectangle 119">
            <a:extLst>
              <a:ext uri="{FF2B5EF4-FFF2-40B4-BE49-F238E27FC236}">
                <a16:creationId xmlns:a16="http://schemas.microsoft.com/office/drawing/2014/main" id="{7EBECC8D-26A7-A930-F2E7-AE876D033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2" name="Rectangle 120">
            <a:extLst>
              <a:ext uri="{FF2B5EF4-FFF2-40B4-BE49-F238E27FC236}">
                <a16:creationId xmlns:a16="http://schemas.microsoft.com/office/drawing/2014/main" id="{52C11A59-09A1-9010-6E92-E34248B24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3" name="Rectangle 121">
            <a:extLst>
              <a:ext uri="{FF2B5EF4-FFF2-40B4-BE49-F238E27FC236}">
                <a16:creationId xmlns:a16="http://schemas.microsoft.com/office/drawing/2014/main" id="{30D5F5E2-6664-9159-62BC-4FBB2BB62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4" name="Rectangle 122">
            <a:extLst>
              <a:ext uri="{FF2B5EF4-FFF2-40B4-BE49-F238E27FC236}">
                <a16:creationId xmlns:a16="http://schemas.microsoft.com/office/drawing/2014/main" id="{81D11BBE-364D-13B2-2D67-A1189630C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5" name="Rectangle 123">
            <a:extLst>
              <a:ext uri="{FF2B5EF4-FFF2-40B4-BE49-F238E27FC236}">
                <a16:creationId xmlns:a16="http://schemas.microsoft.com/office/drawing/2014/main" id="{0A29B5C7-09F0-2201-C9D8-CC7506EA2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6" name="Line 124">
            <a:extLst>
              <a:ext uri="{FF2B5EF4-FFF2-40B4-BE49-F238E27FC236}">
                <a16:creationId xmlns:a16="http://schemas.microsoft.com/office/drawing/2014/main" id="{A2BE9A85-333E-5FDB-04E7-AE85F2AEB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67" name="Line 125">
            <a:extLst>
              <a:ext uri="{FF2B5EF4-FFF2-40B4-BE49-F238E27FC236}">
                <a16:creationId xmlns:a16="http://schemas.microsoft.com/office/drawing/2014/main" id="{C07EC78C-05B0-229C-1331-C3ABAD6F12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68" name="Line 126">
            <a:extLst>
              <a:ext uri="{FF2B5EF4-FFF2-40B4-BE49-F238E27FC236}">
                <a16:creationId xmlns:a16="http://schemas.microsoft.com/office/drawing/2014/main" id="{BA090C51-89DF-12BC-8916-E62768C64F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69" name="Line 127">
            <a:extLst>
              <a:ext uri="{FF2B5EF4-FFF2-40B4-BE49-F238E27FC236}">
                <a16:creationId xmlns:a16="http://schemas.microsoft.com/office/drawing/2014/main" id="{0C3BE6F7-722A-571B-65A5-72AEB4B8105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0" name="Line 128">
            <a:extLst>
              <a:ext uri="{FF2B5EF4-FFF2-40B4-BE49-F238E27FC236}">
                <a16:creationId xmlns:a16="http://schemas.microsoft.com/office/drawing/2014/main" id="{047CCABD-4BDB-BAB7-8C88-3F69B8FEF8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1" name="Line 129">
            <a:extLst>
              <a:ext uri="{FF2B5EF4-FFF2-40B4-BE49-F238E27FC236}">
                <a16:creationId xmlns:a16="http://schemas.microsoft.com/office/drawing/2014/main" id="{985EDD3B-4539-4D59-641B-011348B758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2" name="Line 130">
            <a:extLst>
              <a:ext uri="{FF2B5EF4-FFF2-40B4-BE49-F238E27FC236}">
                <a16:creationId xmlns:a16="http://schemas.microsoft.com/office/drawing/2014/main" id="{EFB4699F-4C9F-D8D4-BFA4-F7D584054D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3" name="Line 131">
            <a:extLst>
              <a:ext uri="{FF2B5EF4-FFF2-40B4-BE49-F238E27FC236}">
                <a16:creationId xmlns:a16="http://schemas.microsoft.com/office/drawing/2014/main" id="{9D003563-EF4F-5F01-AD5A-9A7C7410EC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4" name="Line 132">
            <a:extLst>
              <a:ext uri="{FF2B5EF4-FFF2-40B4-BE49-F238E27FC236}">
                <a16:creationId xmlns:a16="http://schemas.microsoft.com/office/drawing/2014/main" id="{3B522317-51E6-C6BC-4F86-242831BF1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5" name="Line 133">
            <a:extLst>
              <a:ext uri="{FF2B5EF4-FFF2-40B4-BE49-F238E27FC236}">
                <a16:creationId xmlns:a16="http://schemas.microsoft.com/office/drawing/2014/main" id="{B6CE6FA9-5DDC-69E3-8204-13406E9FD5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6" name="Line 134">
            <a:extLst>
              <a:ext uri="{FF2B5EF4-FFF2-40B4-BE49-F238E27FC236}">
                <a16:creationId xmlns:a16="http://schemas.microsoft.com/office/drawing/2014/main" id="{D7B20D61-C560-ECB6-A7C2-D09BEADE1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7" name="Line 135">
            <a:extLst>
              <a:ext uri="{FF2B5EF4-FFF2-40B4-BE49-F238E27FC236}">
                <a16:creationId xmlns:a16="http://schemas.microsoft.com/office/drawing/2014/main" id="{66B56FE9-A6FB-6B8E-5584-A92666C270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8" name="Line 136">
            <a:extLst>
              <a:ext uri="{FF2B5EF4-FFF2-40B4-BE49-F238E27FC236}">
                <a16:creationId xmlns:a16="http://schemas.microsoft.com/office/drawing/2014/main" id="{87E8E77D-A2A5-5CF4-CFCC-9F8A34E50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9" name="Line 137">
            <a:extLst>
              <a:ext uri="{FF2B5EF4-FFF2-40B4-BE49-F238E27FC236}">
                <a16:creationId xmlns:a16="http://schemas.microsoft.com/office/drawing/2014/main" id="{6DE6AF42-6BD9-2C10-451F-68A306FD2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0" name="Line 138">
            <a:extLst>
              <a:ext uri="{FF2B5EF4-FFF2-40B4-BE49-F238E27FC236}">
                <a16:creationId xmlns:a16="http://schemas.microsoft.com/office/drawing/2014/main" id="{AB8AA027-F328-2BEA-26FC-40DBC5232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1" name="Line 139">
            <a:extLst>
              <a:ext uri="{FF2B5EF4-FFF2-40B4-BE49-F238E27FC236}">
                <a16:creationId xmlns:a16="http://schemas.microsoft.com/office/drawing/2014/main" id="{2227AB27-6525-8E56-06B4-B44FFE788A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2" name="Line 140">
            <a:extLst>
              <a:ext uri="{FF2B5EF4-FFF2-40B4-BE49-F238E27FC236}">
                <a16:creationId xmlns:a16="http://schemas.microsoft.com/office/drawing/2014/main" id="{A87D04E2-7C74-2F7A-8587-ACA9AD70B9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3" name="Line 141">
            <a:extLst>
              <a:ext uri="{FF2B5EF4-FFF2-40B4-BE49-F238E27FC236}">
                <a16:creationId xmlns:a16="http://schemas.microsoft.com/office/drawing/2014/main" id="{414EE836-0387-AA61-0F36-D370B495B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4" name="Line 142">
            <a:extLst>
              <a:ext uri="{FF2B5EF4-FFF2-40B4-BE49-F238E27FC236}">
                <a16:creationId xmlns:a16="http://schemas.microsoft.com/office/drawing/2014/main" id="{DF5D6B9D-3410-9CD8-5E6B-DAEDDA533B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5" name="Line 143">
            <a:extLst>
              <a:ext uri="{FF2B5EF4-FFF2-40B4-BE49-F238E27FC236}">
                <a16:creationId xmlns:a16="http://schemas.microsoft.com/office/drawing/2014/main" id="{8E2B14FC-5678-D3AF-1052-17299D999F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6" name="Line 144">
            <a:extLst>
              <a:ext uri="{FF2B5EF4-FFF2-40B4-BE49-F238E27FC236}">
                <a16:creationId xmlns:a16="http://schemas.microsoft.com/office/drawing/2014/main" id="{0B0A98B0-BBBA-74F5-51A3-E762EA250E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7" name="Line 145">
            <a:extLst>
              <a:ext uri="{FF2B5EF4-FFF2-40B4-BE49-F238E27FC236}">
                <a16:creationId xmlns:a16="http://schemas.microsoft.com/office/drawing/2014/main" id="{EDA38052-9ADC-8BE3-FAA3-398552372B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8" name="Line 146">
            <a:extLst>
              <a:ext uri="{FF2B5EF4-FFF2-40B4-BE49-F238E27FC236}">
                <a16:creationId xmlns:a16="http://schemas.microsoft.com/office/drawing/2014/main" id="{15E38AA0-D2B9-101A-A088-D8884F69FA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9" name="Line 147">
            <a:extLst>
              <a:ext uri="{FF2B5EF4-FFF2-40B4-BE49-F238E27FC236}">
                <a16:creationId xmlns:a16="http://schemas.microsoft.com/office/drawing/2014/main" id="{B39EC9E1-1051-9AF6-13B2-9CE95EDB3A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0" name="Line 148">
            <a:extLst>
              <a:ext uri="{FF2B5EF4-FFF2-40B4-BE49-F238E27FC236}">
                <a16:creationId xmlns:a16="http://schemas.microsoft.com/office/drawing/2014/main" id="{782969CB-D110-3B91-0A06-FCAC22EFB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1" name="Line 149">
            <a:extLst>
              <a:ext uri="{FF2B5EF4-FFF2-40B4-BE49-F238E27FC236}">
                <a16:creationId xmlns:a16="http://schemas.microsoft.com/office/drawing/2014/main" id="{6888F1D1-327C-B7A8-DADF-0D36375D6B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2" name="Line 150">
            <a:extLst>
              <a:ext uri="{FF2B5EF4-FFF2-40B4-BE49-F238E27FC236}">
                <a16:creationId xmlns:a16="http://schemas.microsoft.com/office/drawing/2014/main" id="{B6CE842A-5701-C83F-AF72-6C45FB25CF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3" name="Line 151">
            <a:extLst>
              <a:ext uri="{FF2B5EF4-FFF2-40B4-BE49-F238E27FC236}">
                <a16:creationId xmlns:a16="http://schemas.microsoft.com/office/drawing/2014/main" id="{FFFC5707-50F5-C7F8-7433-DE2E5C116B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4" name="Line 152">
            <a:extLst>
              <a:ext uri="{FF2B5EF4-FFF2-40B4-BE49-F238E27FC236}">
                <a16:creationId xmlns:a16="http://schemas.microsoft.com/office/drawing/2014/main" id="{4FA4FA3F-9295-BD38-C1A0-F20741BBA3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5" name="Line 153">
            <a:extLst>
              <a:ext uri="{FF2B5EF4-FFF2-40B4-BE49-F238E27FC236}">
                <a16:creationId xmlns:a16="http://schemas.microsoft.com/office/drawing/2014/main" id="{6B94EBCF-7860-2947-805D-D947A1DB91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6" name="Line 154">
            <a:extLst>
              <a:ext uri="{FF2B5EF4-FFF2-40B4-BE49-F238E27FC236}">
                <a16:creationId xmlns:a16="http://schemas.microsoft.com/office/drawing/2014/main" id="{1767B1C2-FF8C-8156-8879-96FB5A7345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7" name="Line 155">
            <a:extLst>
              <a:ext uri="{FF2B5EF4-FFF2-40B4-BE49-F238E27FC236}">
                <a16:creationId xmlns:a16="http://schemas.microsoft.com/office/drawing/2014/main" id="{B59A0050-A88D-4808-2E2F-14CB553D8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8" name="Rectangle 156">
            <a:extLst>
              <a:ext uri="{FF2B5EF4-FFF2-40B4-BE49-F238E27FC236}">
                <a16:creationId xmlns:a16="http://schemas.microsoft.com/office/drawing/2014/main" id="{72AF8CE8-BC47-1189-F88D-865B8FC3A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99" name="Rectangle 157">
            <a:extLst>
              <a:ext uri="{FF2B5EF4-FFF2-40B4-BE49-F238E27FC236}">
                <a16:creationId xmlns:a16="http://schemas.microsoft.com/office/drawing/2014/main" id="{9C4674A8-E754-003C-7954-CD450F881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0" name="Rectangle 158">
            <a:extLst>
              <a:ext uri="{FF2B5EF4-FFF2-40B4-BE49-F238E27FC236}">
                <a16:creationId xmlns:a16="http://schemas.microsoft.com/office/drawing/2014/main" id="{6F1A2D3F-2AA9-FFAC-43A7-2D9B52D3A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1" name="Rectangle 159">
            <a:extLst>
              <a:ext uri="{FF2B5EF4-FFF2-40B4-BE49-F238E27FC236}">
                <a16:creationId xmlns:a16="http://schemas.microsoft.com/office/drawing/2014/main" id="{31A2E855-85BA-93D1-0962-0D32D9D64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2" name="Rectangle 160">
            <a:extLst>
              <a:ext uri="{FF2B5EF4-FFF2-40B4-BE49-F238E27FC236}">
                <a16:creationId xmlns:a16="http://schemas.microsoft.com/office/drawing/2014/main" id="{4C03B2E3-AA23-92A3-C8CB-7440DBF6C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3" name="Rectangle 161">
            <a:extLst>
              <a:ext uri="{FF2B5EF4-FFF2-40B4-BE49-F238E27FC236}">
                <a16:creationId xmlns:a16="http://schemas.microsoft.com/office/drawing/2014/main" id="{988A4088-993A-1706-DF56-544B494FC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4" name="Rectangle 162">
            <a:extLst>
              <a:ext uri="{FF2B5EF4-FFF2-40B4-BE49-F238E27FC236}">
                <a16:creationId xmlns:a16="http://schemas.microsoft.com/office/drawing/2014/main" id="{5B11D4A9-324E-9897-B73D-4407DB30E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5" name="Rectangle 163">
            <a:extLst>
              <a:ext uri="{FF2B5EF4-FFF2-40B4-BE49-F238E27FC236}">
                <a16:creationId xmlns:a16="http://schemas.microsoft.com/office/drawing/2014/main" id="{4D488E1A-421E-95EA-8C71-42D4B339D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6" name="Line 164">
            <a:extLst>
              <a:ext uri="{FF2B5EF4-FFF2-40B4-BE49-F238E27FC236}">
                <a16:creationId xmlns:a16="http://schemas.microsoft.com/office/drawing/2014/main" id="{8ED2AD63-2AD1-0733-85C8-5FC822A7B86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07" name="Line 165">
            <a:extLst>
              <a:ext uri="{FF2B5EF4-FFF2-40B4-BE49-F238E27FC236}">
                <a16:creationId xmlns:a16="http://schemas.microsoft.com/office/drawing/2014/main" id="{0A202164-1686-7BA6-EAD7-7F4EAB949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08" name="Line 166">
            <a:extLst>
              <a:ext uri="{FF2B5EF4-FFF2-40B4-BE49-F238E27FC236}">
                <a16:creationId xmlns:a16="http://schemas.microsoft.com/office/drawing/2014/main" id="{CDBECFFD-2F4B-1C20-91BD-CCE48C0855C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09" name="Line 167">
            <a:extLst>
              <a:ext uri="{FF2B5EF4-FFF2-40B4-BE49-F238E27FC236}">
                <a16:creationId xmlns:a16="http://schemas.microsoft.com/office/drawing/2014/main" id="{DEE06287-AB30-9475-8C50-7EDD54FF43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0" name="Line 168">
            <a:extLst>
              <a:ext uri="{FF2B5EF4-FFF2-40B4-BE49-F238E27FC236}">
                <a16:creationId xmlns:a16="http://schemas.microsoft.com/office/drawing/2014/main" id="{F5639C28-FB4D-7BB3-9469-A7C96B29AC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1" name="Line 169">
            <a:extLst>
              <a:ext uri="{FF2B5EF4-FFF2-40B4-BE49-F238E27FC236}">
                <a16:creationId xmlns:a16="http://schemas.microsoft.com/office/drawing/2014/main" id="{57DD73AA-CF95-CC31-23C1-CF6561A5F8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2" name="Line 170">
            <a:extLst>
              <a:ext uri="{FF2B5EF4-FFF2-40B4-BE49-F238E27FC236}">
                <a16:creationId xmlns:a16="http://schemas.microsoft.com/office/drawing/2014/main" id="{18AD0E34-816E-05C2-CDC1-1681FCE2F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3" name="Line 171">
            <a:extLst>
              <a:ext uri="{FF2B5EF4-FFF2-40B4-BE49-F238E27FC236}">
                <a16:creationId xmlns:a16="http://schemas.microsoft.com/office/drawing/2014/main" id="{9A041374-5E91-263C-154A-A146C5F59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4" name="Line 172">
            <a:extLst>
              <a:ext uri="{FF2B5EF4-FFF2-40B4-BE49-F238E27FC236}">
                <a16:creationId xmlns:a16="http://schemas.microsoft.com/office/drawing/2014/main" id="{34E4AB77-7FD7-8E63-5A11-91EA55B92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5" name="Line 173">
            <a:extLst>
              <a:ext uri="{FF2B5EF4-FFF2-40B4-BE49-F238E27FC236}">
                <a16:creationId xmlns:a16="http://schemas.microsoft.com/office/drawing/2014/main" id="{D918C9F6-F966-D51A-7101-06AB109FE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6" name="Line 174">
            <a:extLst>
              <a:ext uri="{FF2B5EF4-FFF2-40B4-BE49-F238E27FC236}">
                <a16:creationId xmlns:a16="http://schemas.microsoft.com/office/drawing/2014/main" id="{05293728-01B0-BFFC-16C1-4FE76009757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7" name="Line 175">
            <a:extLst>
              <a:ext uri="{FF2B5EF4-FFF2-40B4-BE49-F238E27FC236}">
                <a16:creationId xmlns:a16="http://schemas.microsoft.com/office/drawing/2014/main" id="{6DBEAAB3-B6E6-F8B1-42B8-E16F1CD5CB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8" name="Line 176">
            <a:extLst>
              <a:ext uri="{FF2B5EF4-FFF2-40B4-BE49-F238E27FC236}">
                <a16:creationId xmlns:a16="http://schemas.microsoft.com/office/drawing/2014/main" id="{92B8D307-9528-2706-B1AC-4E3E051A5CF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9" name="Line 177">
            <a:extLst>
              <a:ext uri="{FF2B5EF4-FFF2-40B4-BE49-F238E27FC236}">
                <a16:creationId xmlns:a16="http://schemas.microsoft.com/office/drawing/2014/main" id="{03662A3C-2D7F-72AA-841F-A619122259D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0" name="Line 178">
            <a:extLst>
              <a:ext uri="{FF2B5EF4-FFF2-40B4-BE49-F238E27FC236}">
                <a16:creationId xmlns:a16="http://schemas.microsoft.com/office/drawing/2014/main" id="{403FFBE3-C09C-B976-FF6B-A3A38BD419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1" name="Line 179">
            <a:extLst>
              <a:ext uri="{FF2B5EF4-FFF2-40B4-BE49-F238E27FC236}">
                <a16:creationId xmlns:a16="http://schemas.microsoft.com/office/drawing/2014/main" id="{07E40BAC-9A51-9384-4494-1BD1A5B0E52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2" name="Line 180">
            <a:extLst>
              <a:ext uri="{FF2B5EF4-FFF2-40B4-BE49-F238E27FC236}">
                <a16:creationId xmlns:a16="http://schemas.microsoft.com/office/drawing/2014/main" id="{BEFA54DE-B8C5-AD88-67C4-42E578F19B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3" name="Line 181">
            <a:extLst>
              <a:ext uri="{FF2B5EF4-FFF2-40B4-BE49-F238E27FC236}">
                <a16:creationId xmlns:a16="http://schemas.microsoft.com/office/drawing/2014/main" id="{49EF2C91-9082-12E2-8074-121A7D3EE29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4" name="Line 182">
            <a:extLst>
              <a:ext uri="{FF2B5EF4-FFF2-40B4-BE49-F238E27FC236}">
                <a16:creationId xmlns:a16="http://schemas.microsoft.com/office/drawing/2014/main" id="{F7CC9334-024A-7539-EC96-C200021F5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5" name="Line 183">
            <a:extLst>
              <a:ext uri="{FF2B5EF4-FFF2-40B4-BE49-F238E27FC236}">
                <a16:creationId xmlns:a16="http://schemas.microsoft.com/office/drawing/2014/main" id="{B7A9B4B3-E61A-6E64-F41E-63C1EAC42B1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6" name="Line 184">
            <a:extLst>
              <a:ext uri="{FF2B5EF4-FFF2-40B4-BE49-F238E27FC236}">
                <a16:creationId xmlns:a16="http://schemas.microsoft.com/office/drawing/2014/main" id="{2D50C118-F8B5-33F7-FDF4-9B4D76FA5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7" name="Line 185">
            <a:extLst>
              <a:ext uri="{FF2B5EF4-FFF2-40B4-BE49-F238E27FC236}">
                <a16:creationId xmlns:a16="http://schemas.microsoft.com/office/drawing/2014/main" id="{ED3E406F-0F78-5FB8-F0E1-79D9AFEAD1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8" name="Line 186">
            <a:extLst>
              <a:ext uri="{FF2B5EF4-FFF2-40B4-BE49-F238E27FC236}">
                <a16:creationId xmlns:a16="http://schemas.microsoft.com/office/drawing/2014/main" id="{BC3EC3D7-5F8C-199D-EBC8-CEE7316B6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9" name="Line 187">
            <a:extLst>
              <a:ext uri="{FF2B5EF4-FFF2-40B4-BE49-F238E27FC236}">
                <a16:creationId xmlns:a16="http://schemas.microsoft.com/office/drawing/2014/main" id="{1F70731E-67EA-3175-2A49-4A346A7F4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0" name="Line 188">
            <a:extLst>
              <a:ext uri="{FF2B5EF4-FFF2-40B4-BE49-F238E27FC236}">
                <a16:creationId xmlns:a16="http://schemas.microsoft.com/office/drawing/2014/main" id="{C3ABF85E-0AA0-A937-0F37-2E6468DE97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1" name="Line 189">
            <a:extLst>
              <a:ext uri="{FF2B5EF4-FFF2-40B4-BE49-F238E27FC236}">
                <a16:creationId xmlns:a16="http://schemas.microsoft.com/office/drawing/2014/main" id="{D84F66C6-E4DC-DA34-4CCE-7CF792F65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2" name="Line 190">
            <a:extLst>
              <a:ext uri="{FF2B5EF4-FFF2-40B4-BE49-F238E27FC236}">
                <a16:creationId xmlns:a16="http://schemas.microsoft.com/office/drawing/2014/main" id="{ADA7B8B1-A55F-D752-D187-0F6E86FBF84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3" name="Line 191">
            <a:extLst>
              <a:ext uri="{FF2B5EF4-FFF2-40B4-BE49-F238E27FC236}">
                <a16:creationId xmlns:a16="http://schemas.microsoft.com/office/drawing/2014/main" id="{53C23989-CFD9-6235-DD36-0C76ADADB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4" name="Line 192">
            <a:extLst>
              <a:ext uri="{FF2B5EF4-FFF2-40B4-BE49-F238E27FC236}">
                <a16:creationId xmlns:a16="http://schemas.microsoft.com/office/drawing/2014/main" id="{499563C6-5C7D-E30A-7FB7-DE2473804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5" name="Line 193">
            <a:extLst>
              <a:ext uri="{FF2B5EF4-FFF2-40B4-BE49-F238E27FC236}">
                <a16:creationId xmlns:a16="http://schemas.microsoft.com/office/drawing/2014/main" id="{1460A697-213C-A2DA-3BB5-39A79AAA47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6" name="Line 194">
            <a:extLst>
              <a:ext uri="{FF2B5EF4-FFF2-40B4-BE49-F238E27FC236}">
                <a16:creationId xmlns:a16="http://schemas.microsoft.com/office/drawing/2014/main" id="{C70B69FD-D216-BC71-8BFE-1A0A8752C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7" name="Line 195">
            <a:extLst>
              <a:ext uri="{FF2B5EF4-FFF2-40B4-BE49-F238E27FC236}">
                <a16:creationId xmlns:a16="http://schemas.microsoft.com/office/drawing/2014/main" id="{637007E4-3B2A-4CD4-4EBB-5E5B096489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8" name="Line 196">
            <a:extLst>
              <a:ext uri="{FF2B5EF4-FFF2-40B4-BE49-F238E27FC236}">
                <a16:creationId xmlns:a16="http://schemas.microsoft.com/office/drawing/2014/main" id="{CB52D37F-1DA5-5119-73BD-F47941F36D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9" name="Line 197">
            <a:extLst>
              <a:ext uri="{FF2B5EF4-FFF2-40B4-BE49-F238E27FC236}">
                <a16:creationId xmlns:a16="http://schemas.microsoft.com/office/drawing/2014/main" id="{E95DBCC8-B719-F5F2-A4EA-6858EA8B78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0" name="Line 198">
            <a:extLst>
              <a:ext uri="{FF2B5EF4-FFF2-40B4-BE49-F238E27FC236}">
                <a16:creationId xmlns:a16="http://schemas.microsoft.com/office/drawing/2014/main" id="{55E737DF-5858-7E71-A1DC-A2BF640A24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1" name="Line 199">
            <a:extLst>
              <a:ext uri="{FF2B5EF4-FFF2-40B4-BE49-F238E27FC236}">
                <a16:creationId xmlns:a16="http://schemas.microsoft.com/office/drawing/2014/main" id="{02BCFA69-318A-653F-73F0-E70E055169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2" name="Line 200">
            <a:extLst>
              <a:ext uri="{FF2B5EF4-FFF2-40B4-BE49-F238E27FC236}">
                <a16:creationId xmlns:a16="http://schemas.microsoft.com/office/drawing/2014/main" id="{C4D26F7B-FBBD-29E5-768F-6C447CB9BA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3" name="Line 201">
            <a:extLst>
              <a:ext uri="{FF2B5EF4-FFF2-40B4-BE49-F238E27FC236}">
                <a16:creationId xmlns:a16="http://schemas.microsoft.com/office/drawing/2014/main" id="{6D06828A-71DD-048B-724E-C1563A94E4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4" name="Line 202">
            <a:extLst>
              <a:ext uri="{FF2B5EF4-FFF2-40B4-BE49-F238E27FC236}">
                <a16:creationId xmlns:a16="http://schemas.microsoft.com/office/drawing/2014/main" id="{91DED695-EB61-5F32-A24C-939954C477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5" name="Line 203">
            <a:extLst>
              <a:ext uri="{FF2B5EF4-FFF2-40B4-BE49-F238E27FC236}">
                <a16:creationId xmlns:a16="http://schemas.microsoft.com/office/drawing/2014/main" id="{D22A4FC5-AADF-A699-6F66-2FE0D8AD93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6" name="Line 204">
            <a:extLst>
              <a:ext uri="{FF2B5EF4-FFF2-40B4-BE49-F238E27FC236}">
                <a16:creationId xmlns:a16="http://schemas.microsoft.com/office/drawing/2014/main" id="{5EA22040-5321-00F9-0B1F-7E3F9BFF6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7" name="Line 205">
            <a:extLst>
              <a:ext uri="{FF2B5EF4-FFF2-40B4-BE49-F238E27FC236}">
                <a16:creationId xmlns:a16="http://schemas.microsoft.com/office/drawing/2014/main" id="{F5D9BBE6-86F0-D974-6E6F-D156F4F91B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8" name="Line 206">
            <a:extLst>
              <a:ext uri="{FF2B5EF4-FFF2-40B4-BE49-F238E27FC236}">
                <a16:creationId xmlns:a16="http://schemas.microsoft.com/office/drawing/2014/main" id="{CDA4EAA4-169D-F639-5180-E5174907F0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9" name="Line 207">
            <a:extLst>
              <a:ext uri="{FF2B5EF4-FFF2-40B4-BE49-F238E27FC236}">
                <a16:creationId xmlns:a16="http://schemas.microsoft.com/office/drawing/2014/main" id="{3352A134-9AAA-5179-DC4A-9CF0823123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0" name="Line 208">
            <a:extLst>
              <a:ext uri="{FF2B5EF4-FFF2-40B4-BE49-F238E27FC236}">
                <a16:creationId xmlns:a16="http://schemas.microsoft.com/office/drawing/2014/main" id="{A7CCD1F2-2710-5885-1234-DA9E801339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1" name="Line 209">
            <a:extLst>
              <a:ext uri="{FF2B5EF4-FFF2-40B4-BE49-F238E27FC236}">
                <a16:creationId xmlns:a16="http://schemas.microsoft.com/office/drawing/2014/main" id="{6624D00C-65A5-0F2B-C6AB-72B0CB69215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2" name="Line 210">
            <a:extLst>
              <a:ext uri="{FF2B5EF4-FFF2-40B4-BE49-F238E27FC236}">
                <a16:creationId xmlns:a16="http://schemas.microsoft.com/office/drawing/2014/main" id="{0C68DEC7-7A28-2E4F-C568-523F0D546B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3" name="Line 211">
            <a:extLst>
              <a:ext uri="{FF2B5EF4-FFF2-40B4-BE49-F238E27FC236}">
                <a16:creationId xmlns:a16="http://schemas.microsoft.com/office/drawing/2014/main" id="{5A5A5018-D240-BBB9-8900-4AF91CE0F3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4" name="Line 212">
            <a:extLst>
              <a:ext uri="{FF2B5EF4-FFF2-40B4-BE49-F238E27FC236}">
                <a16:creationId xmlns:a16="http://schemas.microsoft.com/office/drawing/2014/main" id="{447D33D1-9AB0-BAF8-2857-FFBE8D7B9C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5" name="Line 213">
            <a:extLst>
              <a:ext uri="{FF2B5EF4-FFF2-40B4-BE49-F238E27FC236}">
                <a16:creationId xmlns:a16="http://schemas.microsoft.com/office/drawing/2014/main" id="{9AA9633D-B396-1855-B705-2631F85ABB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6" name="Line 214">
            <a:extLst>
              <a:ext uri="{FF2B5EF4-FFF2-40B4-BE49-F238E27FC236}">
                <a16:creationId xmlns:a16="http://schemas.microsoft.com/office/drawing/2014/main" id="{977CE539-45DA-261C-ACCF-679074D1C0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7" name="Line 215">
            <a:extLst>
              <a:ext uri="{FF2B5EF4-FFF2-40B4-BE49-F238E27FC236}">
                <a16:creationId xmlns:a16="http://schemas.microsoft.com/office/drawing/2014/main" id="{BBCE9676-E1D5-C101-B80A-6A934E3026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8" name="Line 216">
            <a:extLst>
              <a:ext uri="{FF2B5EF4-FFF2-40B4-BE49-F238E27FC236}">
                <a16:creationId xmlns:a16="http://schemas.microsoft.com/office/drawing/2014/main" id="{C6C19C4B-FFDC-D340-74ED-BB1E4094A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9" name="Line 217">
            <a:extLst>
              <a:ext uri="{FF2B5EF4-FFF2-40B4-BE49-F238E27FC236}">
                <a16:creationId xmlns:a16="http://schemas.microsoft.com/office/drawing/2014/main" id="{65E6C863-2B0F-927A-31B4-3A807D4A4A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0" name="Line 218">
            <a:extLst>
              <a:ext uri="{FF2B5EF4-FFF2-40B4-BE49-F238E27FC236}">
                <a16:creationId xmlns:a16="http://schemas.microsoft.com/office/drawing/2014/main" id="{1ED826B3-02EB-AEB5-8374-D71E5437C78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1" name="Line 219">
            <a:extLst>
              <a:ext uri="{FF2B5EF4-FFF2-40B4-BE49-F238E27FC236}">
                <a16:creationId xmlns:a16="http://schemas.microsoft.com/office/drawing/2014/main" id="{AE3B8381-A073-194F-761D-2EE806E4C6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2" name="Line 220">
            <a:extLst>
              <a:ext uri="{FF2B5EF4-FFF2-40B4-BE49-F238E27FC236}">
                <a16:creationId xmlns:a16="http://schemas.microsoft.com/office/drawing/2014/main" id="{BB7F06A7-2D28-39DB-1307-EF14BB3424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3" name="Line 221">
            <a:extLst>
              <a:ext uri="{FF2B5EF4-FFF2-40B4-BE49-F238E27FC236}">
                <a16:creationId xmlns:a16="http://schemas.microsoft.com/office/drawing/2014/main" id="{EDC3AE01-CA3B-1084-2631-828139CB30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4" name="Line 222">
            <a:extLst>
              <a:ext uri="{FF2B5EF4-FFF2-40B4-BE49-F238E27FC236}">
                <a16:creationId xmlns:a16="http://schemas.microsoft.com/office/drawing/2014/main" id="{380776F7-247D-0AE1-9345-6D04FF0E45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5" name="Line 223">
            <a:extLst>
              <a:ext uri="{FF2B5EF4-FFF2-40B4-BE49-F238E27FC236}">
                <a16:creationId xmlns:a16="http://schemas.microsoft.com/office/drawing/2014/main" id="{F0A66E35-B298-B144-ED6E-C98BCD27DC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6" name="Line 224">
            <a:extLst>
              <a:ext uri="{FF2B5EF4-FFF2-40B4-BE49-F238E27FC236}">
                <a16:creationId xmlns:a16="http://schemas.microsoft.com/office/drawing/2014/main" id="{9FE787C7-3A52-62E4-2D7B-F0918F45BF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7" name="Line 225">
            <a:extLst>
              <a:ext uri="{FF2B5EF4-FFF2-40B4-BE49-F238E27FC236}">
                <a16:creationId xmlns:a16="http://schemas.microsoft.com/office/drawing/2014/main" id="{1CB7B579-F254-7C0D-B005-A04098B6A8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8" name="Line 226">
            <a:extLst>
              <a:ext uri="{FF2B5EF4-FFF2-40B4-BE49-F238E27FC236}">
                <a16:creationId xmlns:a16="http://schemas.microsoft.com/office/drawing/2014/main" id="{8F3817F4-32C5-5DCD-7F5A-B2EC4D5158E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9" name="Line 227">
            <a:extLst>
              <a:ext uri="{FF2B5EF4-FFF2-40B4-BE49-F238E27FC236}">
                <a16:creationId xmlns:a16="http://schemas.microsoft.com/office/drawing/2014/main" id="{C23D14B6-6EBD-ACB9-4D26-9EAE5E3CD3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0" name="Line 228">
            <a:extLst>
              <a:ext uri="{FF2B5EF4-FFF2-40B4-BE49-F238E27FC236}">
                <a16:creationId xmlns:a16="http://schemas.microsoft.com/office/drawing/2014/main" id="{4F1F1C67-2B2C-1A4B-29E5-072E545F1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1" name="Line 229">
            <a:extLst>
              <a:ext uri="{FF2B5EF4-FFF2-40B4-BE49-F238E27FC236}">
                <a16:creationId xmlns:a16="http://schemas.microsoft.com/office/drawing/2014/main" id="{282982C4-3328-1664-938F-016995FF86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2" name="Line 230">
            <a:extLst>
              <a:ext uri="{FF2B5EF4-FFF2-40B4-BE49-F238E27FC236}">
                <a16:creationId xmlns:a16="http://schemas.microsoft.com/office/drawing/2014/main" id="{366F9149-4908-D7CF-909B-7ED24C8616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3" name="Line 231">
            <a:extLst>
              <a:ext uri="{FF2B5EF4-FFF2-40B4-BE49-F238E27FC236}">
                <a16:creationId xmlns:a16="http://schemas.microsoft.com/office/drawing/2014/main" id="{B7DF5B25-1BC3-62D3-6D01-E73C0A000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4" name="Line 232">
            <a:extLst>
              <a:ext uri="{FF2B5EF4-FFF2-40B4-BE49-F238E27FC236}">
                <a16:creationId xmlns:a16="http://schemas.microsoft.com/office/drawing/2014/main" id="{71C67339-5FE1-19BE-E6A4-CDB64D884E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5" name="Line 233">
            <a:extLst>
              <a:ext uri="{FF2B5EF4-FFF2-40B4-BE49-F238E27FC236}">
                <a16:creationId xmlns:a16="http://schemas.microsoft.com/office/drawing/2014/main" id="{C4F96FA3-4E2B-A106-FB5A-D40ADCF849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6" name="Line 234">
            <a:extLst>
              <a:ext uri="{FF2B5EF4-FFF2-40B4-BE49-F238E27FC236}">
                <a16:creationId xmlns:a16="http://schemas.microsoft.com/office/drawing/2014/main" id="{366D7B8E-D615-CFF0-8411-72741A43D3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7" name="Line 235">
            <a:extLst>
              <a:ext uri="{FF2B5EF4-FFF2-40B4-BE49-F238E27FC236}">
                <a16:creationId xmlns:a16="http://schemas.microsoft.com/office/drawing/2014/main" id="{A9B0EE1A-1A42-B12D-FB0E-B2A5927C8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8" name="Line 236">
            <a:extLst>
              <a:ext uri="{FF2B5EF4-FFF2-40B4-BE49-F238E27FC236}">
                <a16:creationId xmlns:a16="http://schemas.microsoft.com/office/drawing/2014/main" id="{C03086BA-9568-8983-04F2-58166B35EE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9" name="Line 237">
            <a:extLst>
              <a:ext uri="{FF2B5EF4-FFF2-40B4-BE49-F238E27FC236}">
                <a16:creationId xmlns:a16="http://schemas.microsoft.com/office/drawing/2014/main" id="{D74A046B-8E76-C92F-0537-7885360164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0" name="Line 238">
            <a:extLst>
              <a:ext uri="{FF2B5EF4-FFF2-40B4-BE49-F238E27FC236}">
                <a16:creationId xmlns:a16="http://schemas.microsoft.com/office/drawing/2014/main" id="{62756F2A-03BB-792C-BD12-AE4D776240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1" name="Line 239">
            <a:extLst>
              <a:ext uri="{FF2B5EF4-FFF2-40B4-BE49-F238E27FC236}">
                <a16:creationId xmlns:a16="http://schemas.microsoft.com/office/drawing/2014/main" id="{FA00AF13-3971-BC58-AE3C-454FA2863E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2" name="Line 240">
            <a:extLst>
              <a:ext uri="{FF2B5EF4-FFF2-40B4-BE49-F238E27FC236}">
                <a16:creationId xmlns:a16="http://schemas.microsoft.com/office/drawing/2014/main" id="{FD59A60E-6ED9-57C5-F8F5-CB9E601A28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3" name="Line 241">
            <a:extLst>
              <a:ext uri="{FF2B5EF4-FFF2-40B4-BE49-F238E27FC236}">
                <a16:creationId xmlns:a16="http://schemas.microsoft.com/office/drawing/2014/main" id="{ED305656-BDFA-09F3-6343-FA88B33C8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4" name="Line 242">
            <a:extLst>
              <a:ext uri="{FF2B5EF4-FFF2-40B4-BE49-F238E27FC236}">
                <a16:creationId xmlns:a16="http://schemas.microsoft.com/office/drawing/2014/main" id="{0A5995BE-F325-3ECA-6740-2DFB52191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5" name="Line 243">
            <a:extLst>
              <a:ext uri="{FF2B5EF4-FFF2-40B4-BE49-F238E27FC236}">
                <a16:creationId xmlns:a16="http://schemas.microsoft.com/office/drawing/2014/main" id="{EC4CDF05-F4FE-CFCD-7F15-EE7BEC4B2D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6" name="Line 244">
            <a:extLst>
              <a:ext uri="{FF2B5EF4-FFF2-40B4-BE49-F238E27FC236}">
                <a16:creationId xmlns:a16="http://schemas.microsoft.com/office/drawing/2014/main" id="{F26C16B2-3F24-E69D-A288-C1C1565B5A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7" name="Line 245">
            <a:extLst>
              <a:ext uri="{FF2B5EF4-FFF2-40B4-BE49-F238E27FC236}">
                <a16:creationId xmlns:a16="http://schemas.microsoft.com/office/drawing/2014/main" id="{13CAA243-C346-0657-D859-C105151EF1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8" name="Line 246">
            <a:extLst>
              <a:ext uri="{FF2B5EF4-FFF2-40B4-BE49-F238E27FC236}">
                <a16:creationId xmlns:a16="http://schemas.microsoft.com/office/drawing/2014/main" id="{86214904-9641-0B38-9D90-589B51133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9" name="Line 247">
            <a:extLst>
              <a:ext uri="{FF2B5EF4-FFF2-40B4-BE49-F238E27FC236}">
                <a16:creationId xmlns:a16="http://schemas.microsoft.com/office/drawing/2014/main" id="{716889C9-34E9-E1DC-443C-ED8D6FB01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0" name="Line 248">
            <a:extLst>
              <a:ext uri="{FF2B5EF4-FFF2-40B4-BE49-F238E27FC236}">
                <a16:creationId xmlns:a16="http://schemas.microsoft.com/office/drawing/2014/main" id="{67B9CB94-9E69-F202-E52F-E17C44BA62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1" name="Line 249">
            <a:extLst>
              <a:ext uri="{FF2B5EF4-FFF2-40B4-BE49-F238E27FC236}">
                <a16:creationId xmlns:a16="http://schemas.microsoft.com/office/drawing/2014/main" id="{89BB3573-0EF0-B818-BADC-F15F6FE46CD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2" name="Line 250">
            <a:extLst>
              <a:ext uri="{FF2B5EF4-FFF2-40B4-BE49-F238E27FC236}">
                <a16:creationId xmlns:a16="http://schemas.microsoft.com/office/drawing/2014/main" id="{F3413447-B8B2-9E6B-A455-971ABC0E6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3" name="Line 251">
            <a:extLst>
              <a:ext uri="{FF2B5EF4-FFF2-40B4-BE49-F238E27FC236}">
                <a16:creationId xmlns:a16="http://schemas.microsoft.com/office/drawing/2014/main" id="{3AC01FA5-35C7-D0F5-20D0-5912DFD725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4" name="Line 252">
            <a:extLst>
              <a:ext uri="{FF2B5EF4-FFF2-40B4-BE49-F238E27FC236}">
                <a16:creationId xmlns:a16="http://schemas.microsoft.com/office/drawing/2014/main" id="{9F3FD214-BF73-5BC0-E6A1-26B4ED783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5" name="Line 253">
            <a:extLst>
              <a:ext uri="{FF2B5EF4-FFF2-40B4-BE49-F238E27FC236}">
                <a16:creationId xmlns:a16="http://schemas.microsoft.com/office/drawing/2014/main" id="{77F06306-67FB-11EC-EFE0-53633D022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6" name="Line 254">
            <a:extLst>
              <a:ext uri="{FF2B5EF4-FFF2-40B4-BE49-F238E27FC236}">
                <a16:creationId xmlns:a16="http://schemas.microsoft.com/office/drawing/2014/main" id="{F55E1E30-6C1F-603D-4E00-A4CBC3528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7" name="Line 255">
            <a:extLst>
              <a:ext uri="{FF2B5EF4-FFF2-40B4-BE49-F238E27FC236}">
                <a16:creationId xmlns:a16="http://schemas.microsoft.com/office/drawing/2014/main" id="{94F62F4A-4DCB-3183-0B5D-CFD89BA10E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8" name="Line 256">
            <a:extLst>
              <a:ext uri="{FF2B5EF4-FFF2-40B4-BE49-F238E27FC236}">
                <a16:creationId xmlns:a16="http://schemas.microsoft.com/office/drawing/2014/main" id="{A49C6622-C01F-768D-B362-96D342F03D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9" name="Line 257">
            <a:extLst>
              <a:ext uri="{FF2B5EF4-FFF2-40B4-BE49-F238E27FC236}">
                <a16:creationId xmlns:a16="http://schemas.microsoft.com/office/drawing/2014/main" id="{8C591D62-7760-836F-9C83-E0362509AD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00" name="Line 258">
            <a:extLst>
              <a:ext uri="{FF2B5EF4-FFF2-40B4-BE49-F238E27FC236}">
                <a16:creationId xmlns:a16="http://schemas.microsoft.com/office/drawing/2014/main" id="{BA0EB93F-814F-5694-83F6-BE390C650E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01" name="Line 259">
            <a:extLst>
              <a:ext uri="{FF2B5EF4-FFF2-40B4-BE49-F238E27FC236}">
                <a16:creationId xmlns:a16="http://schemas.microsoft.com/office/drawing/2014/main" id="{52A7BB1A-58FF-BF23-8168-05E7F3B91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02" name="Rectangle 260">
            <a:extLst>
              <a:ext uri="{FF2B5EF4-FFF2-40B4-BE49-F238E27FC236}">
                <a16:creationId xmlns:a16="http://schemas.microsoft.com/office/drawing/2014/main" id="{26DBF298-1629-1C84-EAEF-2B5443A11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3" name="Rectangle 261">
            <a:extLst>
              <a:ext uri="{FF2B5EF4-FFF2-40B4-BE49-F238E27FC236}">
                <a16:creationId xmlns:a16="http://schemas.microsoft.com/office/drawing/2014/main" id="{A12CF0C5-8AB6-05E2-2B6D-0A8F6A6D8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4" name="Rectangle 262">
            <a:extLst>
              <a:ext uri="{FF2B5EF4-FFF2-40B4-BE49-F238E27FC236}">
                <a16:creationId xmlns:a16="http://schemas.microsoft.com/office/drawing/2014/main" id="{31F51F44-6042-3863-1619-6523F2C4C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5" name="Rectangle 263">
            <a:extLst>
              <a:ext uri="{FF2B5EF4-FFF2-40B4-BE49-F238E27FC236}">
                <a16:creationId xmlns:a16="http://schemas.microsoft.com/office/drawing/2014/main" id="{238272F1-23E8-7CBC-73B4-0F46C216A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6" name="Rectangle 264">
            <a:extLst>
              <a:ext uri="{FF2B5EF4-FFF2-40B4-BE49-F238E27FC236}">
                <a16:creationId xmlns:a16="http://schemas.microsoft.com/office/drawing/2014/main" id="{EBF3204E-1304-87F8-2421-8584D96A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7" name="Rectangle 265">
            <a:extLst>
              <a:ext uri="{FF2B5EF4-FFF2-40B4-BE49-F238E27FC236}">
                <a16:creationId xmlns:a16="http://schemas.microsoft.com/office/drawing/2014/main" id="{8B00733F-4EBD-D86C-CE32-A8F37D83A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8" name="Rectangle 266">
            <a:extLst>
              <a:ext uri="{FF2B5EF4-FFF2-40B4-BE49-F238E27FC236}">
                <a16:creationId xmlns:a16="http://schemas.microsoft.com/office/drawing/2014/main" id="{012782C3-6737-3D5C-5E18-42CD3D793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9" name="Rectangle 267">
            <a:extLst>
              <a:ext uri="{FF2B5EF4-FFF2-40B4-BE49-F238E27FC236}">
                <a16:creationId xmlns:a16="http://schemas.microsoft.com/office/drawing/2014/main" id="{9B3B043A-E1FF-D3C7-1FEE-61ED97E15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10" name="Line 268">
            <a:extLst>
              <a:ext uri="{FF2B5EF4-FFF2-40B4-BE49-F238E27FC236}">
                <a16:creationId xmlns:a16="http://schemas.microsoft.com/office/drawing/2014/main" id="{CE617627-4BA2-9298-21D6-06B363B52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1" name="Line 269">
            <a:extLst>
              <a:ext uri="{FF2B5EF4-FFF2-40B4-BE49-F238E27FC236}">
                <a16:creationId xmlns:a16="http://schemas.microsoft.com/office/drawing/2014/main" id="{DC312683-EFD1-47C5-3EBE-0F8E6A54EA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2" name="Line 270">
            <a:extLst>
              <a:ext uri="{FF2B5EF4-FFF2-40B4-BE49-F238E27FC236}">
                <a16:creationId xmlns:a16="http://schemas.microsoft.com/office/drawing/2014/main" id="{234E3570-2755-F728-6202-06E867D91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3" name="Line 271">
            <a:extLst>
              <a:ext uri="{FF2B5EF4-FFF2-40B4-BE49-F238E27FC236}">
                <a16:creationId xmlns:a16="http://schemas.microsoft.com/office/drawing/2014/main" id="{58FC578F-1190-7921-72AD-51E6C7294D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4" name="Line 272">
            <a:extLst>
              <a:ext uri="{FF2B5EF4-FFF2-40B4-BE49-F238E27FC236}">
                <a16:creationId xmlns:a16="http://schemas.microsoft.com/office/drawing/2014/main" id="{F5C834A0-962B-6903-53F5-3457EE9A4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5" name="Line 273">
            <a:extLst>
              <a:ext uri="{FF2B5EF4-FFF2-40B4-BE49-F238E27FC236}">
                <a16:creationId xmlns:a16="http://schemas.microsoft.com/office/drawing/2014/main" id="{6722FB7B-9945-3C8F-E7FB-E4F3242FA6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6" name="Line 274">
            <a:extLst>
              <a:ext uri="{FF2B5EF4-FFF2-40B4-BE49-F238E27FC236}">
                <a16:creationId xmlns:a16="http://schemas.microsoft.com/office/drawing/2014/main" id="{F4F55ED2-4128-C3EB-226C-EA7FE537E3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7" name="Line 275">
            <a:extLst>
              <a:ext uri="{FF2B5EF4-FFF2-40B4-BE49-F238E27FC236}">
                <a16:creationId xmlns:a16="http://schemas.microsoft.com/office/drawing/2014/main" id="{AFCB67C8-7DB5-9B50-22E5-7D5247494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8" name="Line 276">
            <a:extLst>
              <a:ext uri="{FF2B5EF4-FFF2-40B4-BE49-F238E27FC236}">
                <a16:creationId xmlns:a16="http://schemas.microsoft.com/office/drawing/2014/main" id="{ED9A10A9-9243-0585-AB11-34CA9BC7AD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9" name="Line 277">
            <a:extLst>
              <a:ext uri="{FF2B5EF4-FFF2-40B4-BE49-F238E27FC236}">
                <a16:creationId xmlns:a16="http://schemas.microsoft.com/office/drawing/2014/main" id="{3BE18FD3-E1BB-3A42-3D25-1F1C0B8D6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0" name="Line 278">
            <a:extLst>
              <a:ext uri="{FF2B5EF4-FFF2-40B4-BE49-F238E27FC236}">
                <a16:creationId xmlns:a16="http://schemas.microsoft.com/office/drawing/2014/main" id="{EDF23831-5774-062C-087E-4E52F4CA61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1" name="Line 279">
            <a:extLst>
              <a:ext uri="{FF2B5EF4-FFF2-40B4-BE49-F238E27FC236}">
                <a16:creationId xmlns:a16="http://schemas.microsoft.com/office/drawing/2014/main" id="{370C73AA-D54A-0C25-87FB-9E334F189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2" name="Line 280">
            <a:extLst>
              <a:ext uri="{FF2B5EF4-FFF2-40B4-BE49-F238E27FC236}">
                <a16:creationId xmlns:a16="http://schemas.microsoft.com/office/drawing/2014/main" id="{93A94C40-4C6F-1690-9938-E1588141EE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3" name="Line 281">
            <a:extLst>
              <a:ext uri="{FF2B5EF4-FFF2-40B4-BE49-F238E27FC236}">
                <a16:creationId xmlns:a16="http://schemas.microsoft.com/office/drawing/2014/main" id="{1A36611A-2BC6-03CF-6AB2-88337638A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4" name="Line 282">
            <a:extLst>
              <a:ext uri="{FF2B5EF4-FFF2-40B4-BE49-F238E27FC236}">
                <a16:creationId xmlns:a16="http://schemas.microsoft.com/office/drawing/2014/main" id="{3646EA09-1DDE-9DA5-8943-A99533FC3E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5" name="Line 283">
            <a:extLst>
              <a:ext uri="{FF2B5EF4-FFF2-40B4-BE49-F238E27FC236}">
                <a16:creationId xmlns:a16="http://schemas.microsoft.com/office/drawing/2014/main" id="{8E064EB0-DE3B-5280-6958-F252D3102E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6" name="Line 284">
            <a:extLst>
              <a:ext uri="{FF2B5EF4-FFF2-40B4-BE49-F238E27FC236}">
                <a16:creationId xmlns:a16="http://schemas.microsoft.com/office/drawing/2014/main" id="{2FE02F39-8E3F-F16F-CD04-4B0772A37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7" name="Line 285">
            <a:extLst>
              <a:ext uri="{FF2B5EF4-FFF2-40B4-BE49-F238E27FC236}">
                <a16:creationId xmlns:a16="http://schemas.microsoft.com/office/drawing/2014/main" id="{440CE7B0-F0E6-AD15-AD61-AE14FC21ED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8" name="Line 286">
            <a:extLst>
              <a:ext uri="{FF2B5EF4-FFF2-40B4-BE49-F238E27FC236}">
                <a16:creationId xmlns:a16="http://schemas.microsoft.com/office/drawing/2014/main" id="{4407FA7B-7061-5C2B-25EF-DD62D0B93E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9" name="Line 287">
            <a:extLst>
              <a:ext uri="{FF2B5EF4-FFF2-40B4-BE49-F238E27FC236}">
                <a16:creationId xmlns:a16="http://schemas.microsoft.com/office/drawing/2014/main" id="{E1842E3F-ABD4-4619-7C8C-B2BB4430D4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0" name="Line 288">
            <a:extLst>
              <a:ext uri="{FF2B5EF4-FFF2-40B4-BE49-F238E27FC236}">
                <a16:creationId xmlns:a16="http://schemas.microsoft.com/office/drawing/2014/main" id="{AE79FE69-3EAA-1CCF-86EC-D10022C2FB6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1" name="Line 289">
            <a:extLst>
              <a:ext uri="{FF2B5EF4-FFF2-40B4-BE49-F238E27FC236}">
                <a16:creationId xmlns:a16="http://schemas.microsoft.com/office/drawing/2014/main" id="{9636495B-0099-5DE8-B5E8-0DA026A26C6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2" name="Line 290">
            <a:extLst>
              <a:ext uri="{FF2B5EF4-FFF2-40B4-BE49-F238E27FC236}">
                <a16:creationId xmlns:a16="http://schemas.microsoft.com/office/drawing/2014/main" id="{FAC517AF-4AF6-ABA8-F8AB-927269209D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3" name="Line 291">
            <a:extLst>
              <a:ext uri="{FF2B5EF4-FFF2-40B4-BE49-F238E27FC236}">
                <a16:creationId xmlns:a16="http://schemas.microsoft.com/office/drawing/2014/main" id="{FF963E5A-E835-C8DA-7CC0-2FE0CB817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4" name="Line 292">
            <a:extLst>
              <a:ext uri="{FF2B5EF4-FFF2-40B4-BE49-F238E27FC236}">
                <a16:creationId xmlns:a16="http://schemas.microsoft.com/office/drawing/2014/main" id="{9F8486A5-EEFB-162E-0B9D-3C4134F723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5" name="Line 293">
            <a:extLst>
              <a:ext uri="{FF2B5EF4-FFF2-40B4-BE49-F238E27FC236}">
                <a16:creationId xmlns:a16="http://schemas.microsoft.com/office/drawing/2014/main" id="{68ADF2C8-0840-71A2-9592-9EC9462AC4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6" name="Line 294">
            <a:extLst>
              <a:ext uri="{FF2B5EF4-FFF2-40B4-BE49-F238E27FC236}">
                <a16:creationId xmlns:a16="http://schemas.microsoft.com/office/drawing/2014/main" id="{5A9CDC0B-1EA5-093E-7045-F56805427F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7" name="Line 295">
            <a:extLst>
              <a:ext uri="{FF2B5EF4-FFF2-40B4-BE49-F238E27FC236}">
                <a16:creationId xmlns:a16="http://schemas.microsoft.com/office/drawing/2014/main" id="{03C704F2-9BB0-8FA0-B3BF-20727166B4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8" name="Line 296">
            <a:extLst>
              <a:ext uri="{FF2B5EF4-FFF2-40B4-BE49-F238E27FC236}">
                <a16:creationId xmlns:a16="http://schemas.microsoft.com/office/drawing/2014/main" id="{E24D2341-5FD4-919C-693D-A3B2C8291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9" name="Line 297">
            <a:extLst>
              <a:ext uri="{FF2B5EF4-FFF2-40B4-BE49-F238E27FC236}">
                <a16:creationId xmlns:a16="http://schemas.microsoft.com/office/drawing/2014/main" id="{BBFE817D-A252-9DAD-9209-4516447274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40" name="Line 298">
            <a:extLst>
              <a:ext uri="{FF2B5EF4-FFF2-40B4-BE49-F238E27FC236}">
                <a16:creationId xmlns:a16="http://schemas.microsoft.com/office/drawing/2014/main" id="{CB3C1F23-06BF-613B-6182-D16FAD8430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41" name="Line 299">
            <a:extLst>
              <a:ext uri="{FF2B5EF4-FFF2-40B4-BE49-F238E27FC236}">
                <a16:creationId xmlns:a16="http://schemas.microsoft.com/office/drawing/2014/main" id="{02CC1DA6-52DE-FCFE-E9A8-B704CBB6F1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42" name="Rectangle 300">
            <a:extLst>
              <a:ext uri="{FF2B5EF4-FFF2-40B4-BE49-F238E27FC236}">
                <a16:creationId xmlns:a16="http://schemas.microsoft.com/office/drawing/2014/main" id="{25C26D54-B666-C439-4394-8F8405FF9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3" name="Rectangle 301">
            <a:extLst>
              <a:ext uri="{FF2B5EF4-FFF2-40B4-BE49-F238E27FC236}">
                <a16:creationId xmlns:a16="http://schemas.microsoft.com/office/drawing/2014/main" id="{CB13BEF7-BCAF-5083-E835-2BD96EF3B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4" name="Rectangle 302">
            <a:extLst>
              <a:ext uri="{FF2B5EF4-FFF2-40B4-BE49-F238E27FC236}">
                <a16:creationId xmlns:a16="http://schemas.microsoft.com/office/drawing/2014/main" id="{D87920BD-8CC0-C569-E303-032B471D0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5" name="Rectangle 303">
            <a:extLst>
              <a:ext uri="{FF2B5EF4-FFF2-40B4-BE49-F238E27FC236}">
                <a16:creationId xmlns:a16="http://schemas.microsoft.com/office/drawing/2014/main" id="{6B84CDBD-1167-CA8B-DE09-AF1590818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6" name="Rectangle 304">
            <a:extLst>
              <a:ext uri="{FF2B5EF4-FFF2-40B4-BE49-F238E27FC236}">
                <a16:creationId xmlns:a16="http://schemas.microsoft.com/office/drawing/2014/main" id="{D7C5CCD3-8D8B-141F-7D85-0AF18B420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7" name="Rectangle 305">
            <a:extLst>
              <a:ext uri="{FF2B5EF4-FFF2-40B4-BE49-F238E27FC236}">
                <a16:creationId xmlns:a16="http://schemas.microsoft.com/office/drawing/2014/main" id="{791B01A5-5736-A281-01CC-5370F9565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8" name="Rectangle 306">
            <a:extLst>
              <a:ext uri="{FF2B5EF4-FFF2-40B4-BE49-F238E27FC236}">
                <a16:creationId xmlns:a16="http://schemas.microsoft.com/office/drawing/2014/main" id="{59F5C420-85FD-C2EE-6EA2-4E9ED8DE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9" name="Rectangle 307">
            <a:extLst>
              <a:ext uri="{FF2B5EF4-FFF2-40B4-BE49-F238E27FC236}">
                <a16:creationId xmlns:a16="http://schemas.microsoft.com/office/drawing/2014/main" id="{972B953A-554C-C386-11C3-BDFB21AA1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50" name="Line 308">
            <a:extLst>
              <a:ext uri="{FF2B5EF4-FFF2-40B4-BE49-F238E27FC236}">
                <a16:creationId xmlns:a16="http://schemas.microsoft.com/office/drawing/2014/main" id="{BCB16A0D-F393-189B-5DB0-000B96441D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1" name="Line 309">
            <a:extLst>
              <a:ext uri="{FF2B5EF4-FFF2-40B4-BE49-F238E27FC236}">
                <a16:creationId xmlns:a16="http://schemas.microsoft.com/office/drawing/2014/main" id="{9268E3E9-F7BC-E7E8-674E-63DE88FD3B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2" name="Line 310">
            <a:extLst>
              <a:ext uri="{FF2B5EF4-FFF2-40B4-BE49-F238E27FC236}">
                <a16:creationId xmlns:a16="http://schemas.microsoft.com/office/drawing/2014/main" id="{0ED957FD-47C4-EDFE-B537-00BC1757913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3" name="Line 311">
            <a:extLst>
              <a:ext uri="{FF2B5EF4-FFF2-40B4-BE49-F238E27FC236}">
                <a16:creationId xmlns:a16="http://schemas.microsoft.com/office/drawing/2014/main" id="{C7412BF1-E434-46DF-A1E8-CE7021F05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4" name="Line 312">
            <a:extLst>
              <a:ext uri="{FF2B5EF4-FFF2-40B4-BE49-F238E27FC236}">
                <a16:creationId xmlns:a16="http://schemas.microsoft.com/office/drawing/2014/main" id="{20C31A3B-CC97-9495-0B03-2FD38C1CD8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5" name="Line 313">
            <a:extLst>
              <a:ext uri="{FF2B5EF4-FFF2-40B4-BE49-F238E27FC236}">
                <a16:creationId xmlns:a16="http://schemas.microsoft.com/office/drawing/2014/main" id="{F73632F1-87A2-FCDF-49AD-6CCF403FF4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6" name="Line 314">
            <a:extLst>
              <a:ext uri="{FF2B5EF4-FFF2-40B4-BE49-F238E27FC236}">
                <a16:creationId xmlns:a16="http://schemas.microsoft.com/office/drawing/2014/main" id="{3E768C37-CA0B-B83E-AD55-9AED27C76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7" name="Line 315">
            <a:extLst>
              <a:ext uri="{FF2B5EF4-FFF2-40B4-BE49-F238E27FC236}">
                <a16:creationId xmlns:a16="http://schemas.microsoft.com/office/drawing/2014/main" id="{30953FBE-4420-371D-74B4-73CE61878C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8" name="Line 316">
            <a:extLst>
              <a:ext uri="{FF2B5EF4-FFF2-40B4-BE49-F238E27FC236}">
                <a16:creationId xmlns:a16="http://schemas.microsoft.com/office/drawing/2014/main" id="{57C96557-A18F-242A-AA4E-E77583CFA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9" name="Line 317">
            <a:extLst>
              <a:ext uri="{FF2B5EF4-FFF2-40B4-BE49-F238E27FC236}">
                <a16:creationId xmlns:a16="http://schemas.microsoft.com/office/drawing/2014/main" id="{56B35C19-8918-49B9-2346-B6911586B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0" name="Line 318">
            <a:extLst>
              <a:ext uri="{FF2B5EF4-FFF2-40B4-BE49-F238E27FC236}">
                <a16:creationId xmlns:a16="http://schemas.microsoft.com/office/drawing/2014/main" id="{2FE4CF2B-2966-08D0-57CD-02DEE4DE38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1" name="Line 319">
            <a:extLst>
              <a:ext uri="{FF2B5EF4-FFF2-40B4-BE49-F238E27FC236}">
                <a16:creationId xmlns:a16="http://schemas.microsoft.com/office/drawing/2014/main" id="{3F23BF6F-79CB-667D-EE44-F8D1916EF8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2" name="Line 320">
            <a:extLst>
              <a:ext uri="{FF2B5EF4-FFF2-40B4-BE49-F238E27FC236}">
                <a16:creationId xmlns:a16="http://schemas.microsoft.com/office/drawing/2014/main" id="{6640BA1B-CD53-CC67-FA20-2594E621BE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3" name="Line 321">
            <a:extLst>
              <a:ext uri="{FF2B5EF4-FFF2-40B4-BE49-F238E27FC236}">
                <a16:creationId xmlns:a16="http://schemas.microsoft.com/office/drawing/2014/main" id="{5B8E5C9E-83DD-1A55-0269-BA1C3715D1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4" name="Line 322">
            <a:extLst>
              <a:ext uri="{FF2B5EF4-FFF2-40B4-BE49-F238E27FC236}">
                <a16:creationId xmlns:a16="http://schemas.microsoft.com/office/drawing/2014/main" id="{657D5C53-F8D6-ADF4-9DB7-4E101EA615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5" name="Line 323">
            <a:extLst>
              <a:ext uri="{FF2B5EF4-FFF2-40B4-BE49-F238E27FC236}">
                <a16:creationId xmlns:a16="http://schemas.microsoft.com/office/drawing/2014/main" id="{21C49155-2546-44C0-59E8-0B6973038C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6" name="Line 324">
            <a:extLst>
              <a:ext uri="{FF2B5EF4-FFF2-40B4-BE49-F238E27FC236}">
                <a16:creationId xmlns:a16="http://schemas.microsoft.com/office/drawing/2014/main" id="{ECCC2C2D-469F-79E8-DFAE-DAC241807E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7" name="Line 325">
            <a:extLst>
              <a:ext uri="{FF2B5EF4-FFF2-40B4-BE49-F238E27FC236}">
                <a16:creationId xmlns:a16="http://schemas.microsoft.com/office/drawing/2014/main" id="{F606B60B-C89B-3108-65D1-DD96167005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8" name="Line 326">
            <a:extLst>
              <a:ext uri="{FF2B5EF4-FFF2-40B4-BE49-F238E27FC236}">
                <a16:creationId xmlns:a16="http://schemas.microsoft.com/office/drawing/2014/main" id="{B106403B-36A3-654E-58F0-EEF7475C0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9" name="Line 327">
            <a:extLst>
              <a:ext uri="{FF2B5EF4-FFF2-40B4-BE49-F238E27FC236}">
                <a16:creationId xmlns:a16="http://schemas.microsoft.com/office/drawing/2014/main" id="{B922499B-86F1-2B2E-B473-C67C88B2A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0" name="Line 328">
            <a:extLst>
              <a:ext uri="{FF2B5EF4-FFF2-40B4-BE49-F238E27FC236}">
                <a16:creationId xmlns:a16="http://schemas.microsoft.com/office/drawing/2014/main" id="{6D272E38-D84B-041A-4B1E-270E9AFC0D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1" name="Line 329">
            <a:extLst>
              <a:ext uri="{FF2B5EF4-FFF2-40B4-BE49-F238E27FC236}">
                <a16:creationId xmlns:a16="http://schemas.microsoft.com/office/drawing/2014/main" id="{496E0EDE-E7AF-66E2-6117-CE7F7CF8F1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2" name="Line 330">
            <a:extLst>
              <a:ext uri="{FF2B5EF4-FFF2-40B4-BE49-F238E27FC236}">
                <a16:creationId xmlns:a16="http://schemas.microsoft.com/office/drawing/2014/main" id="{CD04EB84-391F-1291-7F85-39EDE1AE19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3" name="Line 331">
            <a:extLst>
              <a:ext uri="{FF2B5EF4-FFF2-40B4-BE49-F238E27FC236}">
                <a16:creationId xmlns:a16="http://schemas.microsoft.com/office/drawing/2014/main" id="{A2DE9082-A747-840E-0A40-7A6B2EBDB3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4" name="Line 332">
            <a:extLst>
              <a:ext uri="{FF2B5EF4-FFF2-40B4-BE49-F238E27FC236}">
                <a16:creationId xmlns:a16="http://schemas.microsoft.com/office/drawing/2014/main" id="{71091CD2-EF05-9941-6B96-F6033562F4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5" name="Line 333">
            <a:extLst>
              <a:ext uri="{FF2B5EF4-FFF2-40B4-BE49-F238E27FC236}">
                <a16:creationId xmlns:a16="http://schemas.microsoft.com/office/drawing/2014/main" id="{796F4AF3-6FFE-4DD7-75A8-5806C4B24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6" name="Line 334">
            <a:extLst>
              <a:ext uri="{FF2B5EF4-FFF2-40B4-BE49-F238E27FC236}">
                <a16:creationId xmlns:a16="http://schemas.microsoft.com/office/drawing/2014/main" id="{202E82F4-2997-CDF6-5659-1D8B775DB6B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7" name="Line 335">
            <a:extLst>
              <a:ext uri="{FF2B5EF4-FFF2-40B4-BE49-F238E27FC236}">
                <a16:creationId xmlns:a16="http://schemas.microsoft.com/office/drawing/2014/main" id="{0D9EFBE4-ED24-5540-198F-E0C104F2C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8" name="Line 336">
            <a:extLst>
              <a:ext uri="{FF2B5EF4-FFF2-40B4-BE49-F238E27FC236}">
                <a16:creationId xmlns:a16="http://schemas.microsoft.com/office/drawing/2014/main" id="{28D103BF-956C-DEC9-1F3E-00C1BF6DF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9" name="Line 337">
            <a:extLst>
              <a:ext uri="{FF2B5EF4-FFF2-40B4-BE49-F238E27FC236}">
                <a16:creationId xmlns:a16="http://schemas.microsoft.com/office/drawing/2014/main" id="{605F8CB4-9205-3D37-70A4-AC8D396ED6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80" name="Line 338">
            <a:extLst>
              <a:ext uri="{FF2B5EF4-FFF2-40B4-BE49-F238E27FC236}">
                <a16:creationId xmlns:a16="http://schemas.microsoft.com/office/drawing/2014/main" id="{EB75E624-081E-A9AF-0598-2B4EEC9484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81" name="Line 339">
            <a:extLst>
              <a:ext uri="{FF2B5EF4-FFF2-40B4-BE49-F238E27FC236}">
                <a16:creationId xmlns:a16="http://schemas.microsoft.com/office/drawing/2014/main" id="{AB913090-26C0-7DBE-A5C9-F383DBCD82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82" name="Rectangle 340">
            <a:extLst>
              <a:ext uri="{FF2B5EF4-FFF2-40B4-BE49-F238E27FC236}">
                <a16:creationId xmlns:a16="http://schemas.microsoft.com/office/drawing/2014/main" id="{DBEAF7BA-1C0E-565A-4B14-C733AC06D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3" name="Rectangle 341">
            <a:extLst>
              <a:ext uri="{FF2B5EF4-FFF2-40B4-BE49-F238E27FC236}">
                <a16:creationId xmlns:a16="http://schemas.microsoft.com/office/drawing/2014/main" id="{F2CD32E6-220B-C2DB-1D52-AC79DE4CF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4" name="Rectangle 342">
            <a:extLst>
              <a:ext uri="{FF2B5EF4-FFF2-40B4-BE49-F238E27FC236}">
                <a16:creationId xmlns:a16="http://schemas.microsoft.com/office/drawing/2014/main" id="{03B0F4F6-3642-BA03-B35B-C00943E05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5" name="Rectangle 343">
            <a:extLst>
              <a:ext uri="{FF2B5EF4-FFF2-40B4-BE49-F238E27FC236}">
                <a16:creationId xmlns:a16="http://schemas.microsoft.com/office/drawing/2014/main" id="{C5BC2C17-B047-AF4C-8181-DB897527B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6" name="Rectangle 344">
            <a:extLst>
              <a:ext uri="{FF2B5EF4-FFF2-40B4-BE49-F238E27FC236}">
                <a16:creationId xmlns:a16="http://schemas.microsoft.com/office/drawing/2014/main" id="{F5E5E976-C720-A64A-CAA7-87A393CDC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7" name="Rectangle 345">
            <a:extLst>
              <a:ext uri="{FF2B5EF4-FFF2-40B4-BE49-F238E27FC236}">
                <a16:creationId xmlns:a16="http://schemas.microsoft.com/office/drawing/2014/main" id="{02E1C47F-538E-EA51-DDFE-889D559FB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8" name="Rectangle 346">
            <a:extLst>
              <a:ext uri="{FF2B5EF4-FFF2-40B4-BE49-F238E27FC236}">
                <a16:creationId xmlns:a16="http://schemas.microsoft.com/office/drawing/2014/main" id="{CC563846-A672-B9E7-0B96-373EB72D0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9" name="Rectangle 347">
            <a:extLst>
              <a:ext uri="{FF2B5EF4-FFF2-40B4-BE49-F238E27FC236}">
                <a16:creationId xmlns:a16="http://schemas.microsoft.com/office/drawing/2014/main" id="{7EAB19E3-48F8-608A-E7F2-6178234AA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90" name="Line 348">
            <a:extLst>
              <a:ext uri="{FF2B5EF4-FFF2-40B4-BE49-F238E27FC236}">
                <a16:creationId xmlns:a16="http://schemas.microsoft.com/office/drawing/2014/main" id="{D5E4C016-9095-17BC-DF44-67BAE0EDE3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1" name="Line 349">
            <a:extLst>
              <a:ext uri="{FF2B5EF4-FFF2-40B4-BE49-F238E27FC236}">
                <a16:creationId xmlns:a16="http://schemas.microsoft.com/office/drawing/2014/main" id="{42E97FDB-56B3-3C9B-DED5-A1582A266F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2" name="Line 350">
            <a:extLst>
              <a:ext uri="{FF2B5EF4-FFF2-40B4-BE49-F238E27FC236}">
                <a16:creationId xmlns:a16="http://schemas.microsoft.com/office/drawing/2014/main" id="{03F6ABFF-6C46-D94C-3077-642F646FB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3" name="Line 351">
            <a:extLst>
              <a:ext uri="{FF2B5EF4-FFF2-40B4-BE49-F238E27FC236}">
                <a16:creationId xmlns:a16="http://schemas.microsoft.com/office/drawing/2014/main" id="{4FE38691-62BC-CD21-D4CA-8708E622BA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4" name="Line 352">
            <a:extLst>
              <a:ext uri="{FF2B5EF4-FFF2-40B4-BE49-F238E27FC236}">
                <a16:creationId xmlns:a16="http://schemas.microsoft.com/office/drawing/2014/main" id="{057216FC-4536-4CE5-BE38-45F8BC1E18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5" name="Line 353">
            <a:extLst>
              <a:ext uri="{FF2B5EF4-FFF2-40B4-BE49-F238E27FC236}">
                <a16:creationId xmlns:a16="http://schemas.microsoft.com/office/drawing/2014/main" id="{6DA15295-BBED-AC64-33C7-6005D1CC5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6" name="Line 354">
            <a:extLst>
              <a:ext uri="{FF2B5EF4-FFF2-40B4-BE49-F238E27FC236}">
                <a16:creationId xmlns:a16="http://schemas.microsoft.com/office/drawing/2014/main" id="{14E0B2C7-AFFB-C936-E16F-AE12C5FF12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7" name="Line 355">
            <a:extLst>
              <a:ext uri="{FF2B5EF4-FFF2-40B4-BE49-F238E27FC236}">
                <a16:creationId xmlns:a16="http://schemas.microsoft.com/office/drawing/2014/main" id="{0A486DA7-7791-EB51-11F9-F871D9422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8" name="Line 356">
            <a:extLst>
              <a:ext uri="{FF2B5EF4-FFF2-40B4-BE49-F238E27FC236}">
                <a16:creationId xmlns:a16="http://schemas.microsoft.com/office/drawing/2014/main" id="{D193D52F-3262-ABB8-567A-7F1D0EC7A6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9" name="Line 357">
            <a:extLst>
              <a:ext uri="{FF2B5EF4-FFF2-40B4-BE49-F238E27FC236}">
                <a16:creationId xmlns:a16="http://schemas.microsoft.com/office/drawing/2014/main" id="{3D2A8734-7F7B-DC79-E0C7-911C6AF186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0" name="Line 358">
            <a:extLst>
              <a:ext uri="{FF2B5EF4-FFF2-40B4-BE49-F238E27FC236}">
                <a16:creationId xmlns:a16="http://schemas.microsoft.com/office/drawing/2014/main" id="{66EE609D-B277-C22D-E26F-1BAB264A0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1" name="Line 359">
            <a:extLst>
              <a:ext uri="{FF2B5EF4-FFF2-40B4-BE49-F238E27FC236}">
                <a16:creationId xmlns:a16="http://schemas.microsoft.com/office/drawing/2014/main" id="{F14E43CE-38F6-CE9A-3821-C3BAA9185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2" name="Line 360">
            <a:extLst>
              <a:ext uri="{FF2B5EF4-FFF2-40B4-BE49-F238E27FC236}">
                <a16:creationId xmlns:a16="http://schemas.microsoft.com/office/drawing/2014/main" id="{52FB5B32-36EF-E90F-4A56-4FACB213FD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3" name="Line 361">
            <a:extLst>
              <a:ext uri="{FF2B5EF4-FFF2-40B4-BE49-F238E27FC236}">
                <a16:creationId xmlns:a16="http://schemas.microsoft.com/office/drawing/2014/main" id="{01C6EA5A-39F5-CAE8-AF1F-DBA1BA2E6B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4" name="Line 362">
            <a:extLst>
              <a:ext uri="{FF2B5EF4-FFF2-40B4-BE49-F238E27FC236}">
                <a16:creationId xmlns:a16="http://schemas.microsoft.com/office/drawing/2014/main" id="{9206F58A-FFD1-EEBA-9C25-2A3AEFAFC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5" name="Line 363">
            <a:extLst>
              <a:ext uri="{FF2B5EF4-FFF2-40B4-BE49-F238E27FC236}">
                <a16:creationId xmlns:a16="http://schemas.microsoft.com/office/drawing/2014/main" id="{F6537311-0BFB-AC8F-4769-59EF27960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6" name="Line 364">
            <a:extLst>
              <a:ext uri="{FF2B5EF4-FFF2-40B4-BE49-F238E27FC236}">
                <a16:creationId xmlns:a16="http://schemas.microsoft.com/office/drawing/2014/main" id="{4A87DA5D-4BB5-36EE-ABCB-6F0059C2EB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7" name="Line 365">
            <a:extLst>
              <a:ext uri="{FF2B5EF4-FFF2-40B4-BE49-F238E27FC236}">
                <a16:creationId xmlns:a16="http://schemas.microsoft.com/office/drawing/2014/main" id="{9471B2BE-325D-34A0-4407-147679F3A5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8" name="Line 366">
            <a:extLst>
              <a:ext uri="{FF2B5EF4-FFF2-40B4-BE49-F238E27FC236}">
                <a16:creationId xmlns:a16="http://schemas.microsoft.com/office/drawing/2014/main" id="{786D670B-7F89-7BC1-2377-11036FA6A8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9" name="Line 367">
            <a:extLst>
              <a:ext uri="{FF2B5EF4-FFF2-40B4-BE49-F238E27FC236}">
                <a16:creationId xmlns:a16="http://schemas.microsoft.com/office/drawing/2014/main" id="{8B3C817D-5B8E-972B-DF7F-2535057EE6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0" name="Line 368">
            <a:extLst>
              <a:ext uri="{FF2B5EF4-FFF2-40B4-BE49-F238E27FC236}">
                <a16:creationId xmlns:a16="http://schemas.microsoft.com/office/drawing/2014/main" id="{817730E5-D9EB-CD76-2890-F10AEA9B4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1" name="Line 369">
            <a:extLst>
              <a:ext uri="{FF2B5EF4-FFF2-40B4-BE49-F238E27FC236}">
                <a16:creationId xmlns:a16="http://schemas.microsoft.com/office/drawing/2014/main" id="{B1723A74-153B-3D23-0E66-FD038F478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2" name="Line 370">
            <a:extLst>
              <a:ext uri="{FF2B5EF4-FFF2-40B4-BE49-F238E27FC236}">
                <a16:creationId xmlns:a16="http://schemas.microsoft.com/office/drawing/2014/main" id="{63C7FA43-1C22-ECF8-C694-04E996D1FB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3" name="Line 371">
            <a:extLst>
              <a:ext uri="{FF2B5EF4-FFF2-40B4-BE49-F238E27FC236}">
                <a16:creationId xmlns:a16="http://schemas.microsoft.com/office/drawing/2014/main" id="{08F30A0A-1F8B-3540-517A-E3ED171722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4" name="Line 372">
            <a:extLst>
              <a:ext uri="{FF2B5EF4-FFF2-40B4-BE49-F238E27FC236}">
                <a16:creationId xmlns:a16="http://schemas.microsoft.com/office/drawing/2014/main" id="{E1E67878-625B-FC69-380A-9E5CFF1A9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5" name="Line 373">
            <a:extLst>
              <a:ext uri="{FF2B5EF4-FFF2-40B4-BE49-F238E27FC236}">
                <a16:creationId xmlns:a16="http://schemas.microsoft.com/office/drawing/2014/main" id="{C2D7DA65-71E2-8A64-0F26-F6FDEC3669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6" name="Line 374">
            <a:extLst>
              <a:ext uri="{FF2B5EF4-FFF2-40B4-BE49-F238E27FC236}">
                <a16:creationId xmlns:a16="http://schemas.microsoft.com/office/drawing/2014/main" id="{95E36BCF-747D-EC13-3A24-A5696175C1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7" name="Line 375">
            <a:extLst>
              <a:ext uri="{FF2B5EF4-FFF2-40B4-BE49-F238E27FC236}">
                <a16:creationId xmlns:a16="http://schemas.microsoft.com/office/drawing/2014/main" id="{BB0918E3-DC12-9965-FAA1-89D5E86D5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8" name="Line 376">
            <a:extLst>
              <a:ext uri="{FF2B5EF4-FFF2-40B4-BE49-F238E27FC236}">
                <a16:creationId xmlns:a16="http://schemas.microsoft.com/office/drawing/2014/main" id="{7EA7C004-6C17-B8F2-5D3B-BE4466D330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9" name="Line 377">
            <a:extLst>
              <a:ext uri="{FF2B5EF4-FFF2-40B4-BE49-F238E27FC236}">
                <a16:creationId xmlns:a16="http://schemas.microsoft.com/office/drawing/2014/main" id="{4B34254F-ECFC-2C64-B1BE-D5425646A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0" name="Line 378">
            <a:extLst>
              <a:ext uri="{FF2B5EF4-FFF2-40B4-BE49-F238E27FC236}">
                <a16:creationId xmlns:a16="http://schemas.microsoft.com/office/drawing/2014/main" id="{DE75FB9E-27BA-8730-639B-757C93DC77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1" name="Line 379">
            <a:extLst>
              <a:ext uri="{FF2B5EF4-FFF2-40B4-BE49-F238E27FC236}">
                <a16:creationId xmlns:a16="http://schemas.microsoft.com/office/drawing/2014/main" id="{AD6FAF9E-93F2-06C2-2D42-7155CAD1A7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2" name="Line 380">
            <a:extLst>
              <a:ext uri="{FF2B5EF4-FFF2-40B4-BE49-F238E27FC236}">
                <a16:creationId xmlns:a16="http://schemas.microsoft.com/office/drawing/2014/main" id="{E6429D17-C08C-01B2-E1D1-25ACAE225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3" name="Line 381">
            <a:extLst>
              <a:ext uri="{FF2B5EF4-FFF2-40B4-BE49-F238E27FC236}">
                <a16:creationId xmlns:a16="http://schemas.microsoft.com/office/drawing/2014/main" id="{5E3894C5-87BA-230B-3A0C-84FC80B46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4" name="Line 382">
            <a:extLst>
              <a:ext uri="{FF2B5EF4-FFF2-40B4-BE49-F238E27FC236}">
                <a16:creationId xmlns:a16="http://schemas.microsoft.com/office/drawing/2014/main" id="{15585A9F-FB16-B2DF-4DDB-89DBA14B6D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5" name="Line 383">
            <a:extLst>
              <a:ext uri="{FF2B5EF4-FFF2-40B4-BE49-F238E27FC236}">
                <a16:creationId xmlns:a16="http://schemas.microsoft.com/office/drawing/2014/main" id="{CD1CBE59-F509-F5A7-E30B-083994D387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6" name="Line 384">
            <a:extLst>
              <a:ext uri="{FF2B5EF4-FFF2-40B4-BE49-F238E27FC236}">
                <a16:creationId xmlns:a16="http://schemas.microsoft.com/office/drawing/2014/main" id="{AAFE3E2C-E609-6EB9-02E0-8E2430BF6C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7" name="Line 385">
            <a:extLst>
              <a:ext uri="{FF2B5EF4-FFF2-40B4-BE49-F238E27FC236}">
                <a16:creationId xmlns:a16="http://schemas.microsoft.com/office/drawing/2014/main" id="{7BFB83ED-471B-8720-C814-8D775FCB1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8" name="Line 386">
            <a:extLst>
              <a:ext uri="{FF2B5EF4-FFF2-40B4-BE49-F238E27FC236}">
                <a16:creationId xmlns:a16="http://schemas.microsoft.com/office/drawing/2014/main" id="{DA1FDC50-E91F-B030-D2AD-E906B6F529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9" name="Line 387">
            <a:extLst>
              <a:ext uri="{FF2B5EF4-FFF2-40B4-BE49-F238E27FC236}">
                <a16:creationId xmlns:a16="http://schemas.microsoft.com/office/drawing/2014/main" id="{2CCADB92-5C67-2DCA-82C3-42ACB18F37E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0" name="Line 388">
            <a:extLst>
              <a:ext uri="{FF2B5EF4-FFF2-40B4-BE49-F238E27FC236}">
                <a16:creationId xmlns:a16="http://schemas.microsoft.com/office/drawing/2014/main" id="{434C0868-7349-A551-4709-8ACF8D90A8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1" name="Line 389">
            <a:extLst>
              <a:ext uri="{FF2B5EF4-FFF2-40B4-BE49-F238E27FC236}">
                <a16:creationId xmlns:a16="http://schemas.microsoft.com/office/drawing/2014/main" id="{69A7B0B3-4D2F-8410-26C9-74ACD5B3E26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2" name="Line 390">
            <a:extLst>
              <a:ext uri="{FF2B5EF4-FFF2-40B4-BE49-F238E27FC236}">
                <a16:creationId xmlns:a16="http://schemas.microsoft.com/office/drawing/2014/main" id="{C59ECD73-2D11-DB21-991B-56C8483D13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3" name="Line 391">
            <a:extLst>
              <a:ext uri="{FF2B5EF4-FFF2-40B4-BE49-F238E27FC236}">
                <a16:creationId xmlns:a16="http://schemas.microsoft.com/office/drawing/2014/main" id="{0AA4F843-ABB5-2380-AAF9-53E30A1F9E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4" name="Line 392">
            <a:extLst>
              <a:ext uri="{FF2B5EF4-FFF2-40B4-BE49-F238E27FC236}">
                <a16:creationId xmlns:a16="http://schemas.microsoft.com/office/drawing/2014/main" id="{DF9C986A-3393-0ACC-7759-EEC16D51BE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45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5" name="Line 393">
            <a:extLst>
              <a:ext uri="{FF2B5EF4-FFF2-40B4-BE49-F238E27FC236}">
                <a16:creationId xmlns:a16="http://schemas.microsoft.com/office/drawing/2014/main" id="{710A7C4D-6F2F-A6AB-359B-95F47C5DA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6" name="Line 394">
            <a:extLst>
              <a:ext uri="{FF2B5EF4-FFF2-40B4-BE49-F238E27FC236}">
                <a16:creationId xmlns:a16="http://schemas.microsoft.com/office/drawing/2014/main" id="{3F1EF805-6218-AB21-DC06-2BC969221A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7" name="Line 395">
            <a:extLst>
              <a:ext uri="{FF2B5EF4-FFF2-40B4-BE49-F238E27FC236}">
                <a16:creationId xmlns:a16="http://schemas.microsoft.com/office/drawing/2014/main" id="{02E6DC5C-8C6F-124D-F3B8-2641DDB96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8" name="Oval 397">
            <a:extLst>
              <a:ext uri="{FF2B5EF4-FFF2-40B4-BE49-F238E27FC236}">
                <a16:creationId xmlns:a16="http://schemas.microsoft.com/office/drawing/2014/main" id="{AC3254BA-DC18-B900-CAE4-51BEB67FE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7139" name="Oval 398">
            <a:extLst>
              <a:ext uri="{FF2B5EF4-FFF2-40B4-BE49-F238E27FC236}">
                <a16:creationId xmlns:a16="http://schemas.microsoft.com/office/drawing/2014/main" id="{53CE02D8-B4E0-B954-2188-D8A7ED0E8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7140" name="Oval 399">
            <a:extLst>
              <a:ext uri="{FF2B5EF4-FFF2-40B4-BE49-F238E27FC236}">
                <a16:creationId xmlns:a16="http://schemas.microsoft.com/office/drawing/2014/main" id="{E34FF191-DBEB-470A-AC90-C7A3C7B5B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7141" name="Oval 400">
            <a:extLst>
              <a:ext uri="{FF2B5EF4-FFF2-40B4-BE49-F238E27FC236}">
                <a16:creationId xmlns:a16="http://schemas.microsoft.com/office/drawing/2014/main" id="{7C3E46FC-A9BB-DC32-4122-D210EC212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7142" name="Oval 401">
            <a:extLst>
              <a:ext uri="{FF2B5EF4-FFF2-40B4-BE49-F238E27FC236}">
                <a16:creationId xmlns:a16="http://schemas.microsoft.com/office/drawing/2014/main" id="{411DA547-494D-FE04-D123-94CDFEACA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7143" name="Oval 402">
            <a:extLst>
              <a:ext uri="{FF2B5EF4-FFF2-40B4-BE49-F238E27FC236}">
                <a16:creationId xmlns:a16="http://schemas.microsoft.com/office/drawing/2014/main" id="{0D13DBBB-758A-5643-3477-B2A151AF1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7144" name="Oval 403">
            <a:extLst>
              <a:ext uri="{FF2B5EF4-FFF2-40B4-BE49-F238E27FC236}">
                <a16:creationId xmlns:a16="http://schemas.microsoft.com/office/drawing/2014/main" id="{A6AC8856-4C58-A55E-1833-559703840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7145" name="Oval 404">
            <a:extLst>
              <a:ext uri="{FF2B5EF4-FFF2-40B4-BE49-F238E27FC236}">
                <a16:creationId xmlns:a16="http://schemas.microsoft.com/office/drawing/2014/main" id="{A83C7061-3247-54D9-3DB1-1794F434E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7146" name="Oval 405">
            <a:extLst>
              <a:ext uri="{FF2B5EF4-FFF2-40B4-BE49-F238E27FC236}">
                <a16:creationId xmlns:a16="http://schemas.microsoft.com/office/drawing/2014/main" id="{935B959D-CE07-FAD8-D7CD-2915EA481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7147" name="Oval 406">
            <a:extLst>
              <a:ext uri="{FF2B5EF4-FFF2-40B4-BE49-F238E27FC236}">
                <a16:creationId xmlns:a16="http://schemas.microsoft.com/office/drawing/2014/main" id="{C60DC79D-1B44-CFE6-B9B5-09A136102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7148" name="Oval 407">
            <a:extLst>
              <a:ext uri="{FF2B5EF4-FFF2-40B4-BE49-F238E27FC236}">
                <a16:creationId xmlns:a16="http://schemas.microsoft.com/office/drawing/2014/main" id="{57247AF0-F58D-B3BB-0F79-519E45CB0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7149" name="Oval 408">
            <a:extLst>
              <a:ext uri="{FF2B5EF4-FFF2-40B4-BE49-F238E27FC236}">
                <a16:creationId xmlns:a16="http://schemas.microsoft.com/office/drawing/2014/main" id="{EE93AC84-39D7-0AC5-57E4-398BC3B43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7150" name="Oval 409">
            <a:extLst>
              <a:ext uri="{FF2B5EF4-FFF2-40B4-BE49-F238E27FC236}">
                <a16:creationId xmlns:a16="http://schemas.microsoft.com/office/drawing/2014/main" id="{6C16492E-AED2-FB4F-0D31-DA9C5464C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7151" name="Oval 410">
            <a:extLst>
              <a:ext uri="{FF2B5EF4-FFF2-40B4-BE49-F238E27FC236}">
                <a16:creationId xmlns:a16="http://schemas.microsoft.com/office/drawing/2014/main" id="{616596CC-7204-E506-EDE4-E6D57C24F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7152" name="Oval 411">
            <a:extLst>
              <a:ext uri="{FF2B5EF4-FFF2-40B4-BE49-F238E27FC236}">
                <a16:creationId xmlns:a16="http://schemas.microsoft.com/office/drawing/2014/main" id="{FF97EB71-472B-A067-6960-B001E5BA7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7153" name="Oval 412">
            <a:extLst>
              <a:ext uri="{FF2B5EF4-FFF2-40B4-BE49-F238E27FC236}">
                <a16:creationId xmlns:a16="http://schemas.microsoft.com/office/drawing/2014/main" id="{1F7DB9C5-4257-0113-008A-D2BDAA85A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7154" name="Oval 413">
            <a:extLst>
              <a:ext uri="{FF2B5EF4-FFF2-40B4-BE49-F238E27FC236}">
                <a16:creationId xmlns:a16="http://schemas.microsoft.com/office/drawing/2014/main" id="{6C42CBF0-D6C0-7BE0-370B-9215D2AEE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7155" name="Oval 414">
            <a:extLst>
              <a:ext uri="{FF2B5EF4-FFF2-40B4-BE49-F238E27FC236}">
                <a16:creationId xmlns:a16="http://schemas.microsoft.com/office/drawing/2014/main" id="{E14F9294-355E-2BCC-6625-4A708342A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7156" name="Oval 415">
            <a:extLst>
              <a:ext uri="{FF2B5EF4-FFF2-40B4-BE49-F238E27FC236}">
                <a16:creationId xmlns:a16="http://schemas.microsoft.com/office/drawing/2014/main" id="{CC1B5A4A-624E-4D9E-A90E-6A62B6D4E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7157" name="Oval 416">
            <a:extLst>
              <a:ext uri="{FF2B5EF4-FFF2-40B4-BE49-F238E27FC236}">
                <a16:creationId xmlns:a16="http://schemas.microsoft.com/office/drawing/2014/main" id="{A19DA429-F003-A3A8-B374-EE6E25D05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7158" name="Oval 417">
            <a:extLst>
              <a:ext uri="{FF2B5EF4-FFF2-40B4-BE49-F238E27FC236}">
                <a16:creationId xmlns:a16="http://schemas.microsoft.com/office/drawing/2014/main" id="{3EACBB5D-09CC-A6FD-96DD-75F3350F5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7159" name="Oval 418">
            <a:extLst>
              <a:ext uri="{FF2B5EF4-FFF2-40B4-BE49-F238E27FC236}">
                <a16:creationId xmlns:a16="http://schemas.microsoft.com/office/drawing/2014/main" id="{AC1EBCA3-9729-3072-8F8E-50006CB9D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7160" name="Oval 419">
            <a:extLst>
              <a:ext uri="{FF2B5EF4-FFF2-40B4-BE49-F238E27FC236}">
                <a16:creationId xmlns:a16="http://schemas.microsoft.com/office/drawing/2014/main" id="{1CB26732-FD4F-860A-DC83-72F0618CA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7161" name="Oval 420">
            <a:extLst>
              <a:ext uri="{FF2B5EF4-FFF2-40B4-BE49-F238E27FC236}">
                <a16:creationId xmlns:a16="http://schemas.microsoft.com/office/drawing/2014/main" id="{482670C7-03FB-60A5-839A-ED1E99EA5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7162" name="Oval 421">
            <a:extLst>
              <a:ext uri="{FF2B5EF4-FFF2-40B4-BE49-F238E27FC236}">
                <a16:creationId xmlns:a16="http://schemas.microsoft.com/office/drawing/2014/main" id="{3CCD4B34-820E-5B90-4117-68537E3E2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7163" name="Oval 422">
            <a:extLst>
              <a:ext uri="{FF2B5EF4-FFF2-40B4-BE49-F238E27FC236}">
                <a16:creationId xmlns:a16="http://schemas.microsoft.com/office/drawing/2014/main" id="{AFD61275-A3F3-1C28-7239-91BC214D7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7164" name="Oval 423">
            <a:extLst>
              <a:ext uri="{FF2B5EF4-FFF2-40B4-BE49-F238E27FC236}">
                <a16:creationId xmlns:a16="http://schemas.microsoft.com/office/drawing/2014/main" id="{EAED904C-5C7A-71CB-D3BB-510AF841F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7165" name="Oval 424">
            <a:extLst>
              <a:ext uri="{FF2B5EF4-FFF2-40B4-BE49-F238E27FC236}">
                <a16:creationId xmlns:a16="http://schemas.microsoft.com/office/drawing/2014/main" id="{9D9973B8-8422-329A-B052-7E41C64C1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7166" name="Oval 425">
            <a:extLst>
              <a:ext uri="{FF2B5EF4-FFF2-40B4-BE49-F238E27FC236}">
                <a16:creationId xmlns:a16="http://schemas.microsoft.com/office/drawing/2014/main" id="{0165518F-A941-03A5-C69E-C1E640C7F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7167" name="Oval 426">
            <a:extLst>
              <a:ext uri="{FF2B5EF4-FFF2-40B4-BE49-F238E27FC236}">
                <a16:creationId xmlns:a16="http://schemas.microsoft.com/office/drawing/2014/main" id="{6E28E894-AA3F-81B2-BD76-B5C1C844E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7168" name="Oval 427">
            <a:extLst>
              <a:ext uri="{FF2B5EF4-FFF2-40B4-BE49-F238E27FC236}">
                <a16:creationId xmlns:a16="http://schemas.microsoft.com/office/drawing/2014/main" id="{D57E0D43-C1B7-FD45-3A3C-6AD44C586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7169" name="Oval 428">
            <a:extLst>
              <a:ext uri="{FF2B5EF4-FFF2-40B4-BE49-F238E27FC236}">
                <a16:creationId xmlns:a16="http://schemas.microsoft.com/office/drawing/2014/main" id="{F7A299C3-55C8-81C7-B77F-923FE0D4C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465773" name="Freeform 429">
            <a:extLst>
              <a:ext uri="{FF2B5EF4-FFF2-40B4-BE49-F238E27FC236}">
                <a16:creationId xmlns:a16="http://schemas.microsoft.com/office/drawing/2014/main" id="{463ADC4C-E68D-E58B-F9EA-FBA8D6DC6E1E}"/>
              </a:ext>
            </a:extLst>
          </p:cNvPr>
          <p:cNvSpPr>
            <a:spLocks/>
          </p:cNvSpPr>
          <p:nvPr/>
        </p:nvSpPr>
        <p:spPr bwMode="auto">
          <a:xfrm>
            <a:off x="858838" y="1809750"/>
            <a:ext cx="8718550" cy="1327150"/>
          </a:xfrm>
          <a:custGeom>
            <a:avLst/>
            <a:gdLst>
              <a:gd name="T0" fmla="*/ 0 w 5492"/>
              <a:gd name="T1" fmla="*/ 2147483646 h 836"/>
              <a:gd name="T2" fmla="*/ 2147483646 w 5492"/>
              <a:gd name="T3" fmla="*/ 2147483646 h 836"/>
              <a:gd name="T4" fmla="*/ 2147483646 w 5492"/>
              <a:gd name="T5" fmla="*/ 2147483646 h 836"/>
              <a:gd name="T6" fmla="*/ 2147483646 w 5492"/>
              <a:gd name="T7" fmla="*/ 2147483646 h 836"/>
              <a:gd name="T8" fmla="*/ 2147483646 w 5492"/>
              <a:gd name="T9" fmla="*/ 2147483646 h 836"/>
              <a:gd name="T10" fmla="*/ 2147483646 w 5492"/>
              <a:gd name="T11" fmla="*/ 2147483646 h 836"/>
              <a:gd name="T12" fmla="*/ 2147483646 w 5492"/>
              <a:gd name="T13" fmla="*/ 2147483646 h 836"/>
              <a:gd name="T14" fmla="*/ 2147483646 w 5492"/>
              <a:gd name="T15" fmla="*/ 2147483646 h 836"/>
              <a:gd name="T16" fmla="*/ 2147483646 w 5492"/>
              <a:gd name="T17" fmla="*/ 2147483646 h 836"/>
              <a:gd name="T18" fmla="*/ 2147483646 w 5492"/>
              <a:gd name="T19" fmla="*/ 0 h 836"/>
              <a:gd name="T20" fmla="*/ 2147483646 w 5492"/>
              <a:gd name="T21" fmla="*/ 2147483646 h 8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492" h="836">
                <a:moveTo>
                  <a:pt x="0" y="818"/>
                </a:moveTo>
                <a:lnTo>
                  <a:pt x="132" y="827"/>
                </a:lnTo>
                <a:lnTo>
                  <a:pt x="496" y="836"/>
                </a:lnTo>
                <a:lnTo>
                  <a:pt x="824" y="420"/>
                </a:lnTo>
                <a:lnTo>
                  <a:pt x="1320" y="428"/>
                </a:lnTo>
                <a:lnTo>
                  <a:pt x="1639" y="189"/>
                </a:lnTo>
                <a:lnTo>
                  <a:pt x="1781" y="180"/>
                </a:lnTo>
                <a:lnTo>
                  <a:pt x="1985" y="12"/>
                </a:lnTo>
                <a:lnTo>
                  <a:pt x="5175" y="12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5781" name="Freeform 437">
            <a:extLst>
              <a:ext uri="{FF2B5EF4-FFF2-40B4-BE49-F238E27FC236}">
                <a16:creationId xmlns:a16="http://schemas.microsoft.com/office/drawing/2014/main" id="{A317D770-8658-CBCE-638B-3EE26AF545AD}"/>
              </a:ext>
            </a:extLst>
          </p:cNvPr>
          <p:cNvSpPr>
            <a:spLocks/>
          </p:cNvSpPr>
          <p:nvPr/>
        </p:nvSpPr>
        <p:spPr bwMode="auto">
          <a:xfrm>
            <a:off x="863600" y="1792288"/>
            <a:ext cx="8731250" cy="3286125"/>
          </a:xfrm>
          <a:custGeom>
            <a:avLst/>
            <a:gdLst>
              <a:gd name="T0" fmla="*/ 0 w 5500"/>
              <a:gd name="T1" fmla="*/ 2147483646 h 2070"/>
              <a:gd name="T2" fmla="*/ 2147483646 w 5500"/>
              <a:gd name="T3" fmla="*/ 0 h 2070"/>
              <a:gd name="T4" fmla="*/ 2147483646 w 5500"/>
              <a:gd name="T5" fmla="*/ 2147483646 h 2070"/>
              <a:gd name="T6" fmla="*/ 2147483646 w 5500"/>
              <a:gd name="T7" fmla="*/ 2147483646 h 2070"/>
              <a:gd name="T8" fmla="*/ 2147483646 w 5500"/>
              <a:gd name="T9" fmla="*/ 2147483646 h 2070"/>
              <a:gd name="T10" fmla="*/ 2147483646 w 5500"/>
              <a:gd name="T11" fmla="*/ 2147483646 h 2070"/>
              <a:gd name="T12" fmla="*/ 2147483646 w 5500"/>
              <a:gd name="T13" fmla="*/ 2147483646 h 2070"/>
              <a:gd name="T14" fmla="*/ 2147483646 w 5500"/>
              <a:gd name="T15" fmla="*/ 2147483646 h 2070"/>
              <a:gd name="T16" fmla="*/ 2147483646 w 5500"/>
              <a:gd name="T17" fmla="*/ 2147483646 h 2070"/>
              <a:gd name="T18" fmla="*/ 2147483646 w 5500"/>
              <a:gd name="T19" fmla="*/ 2147483646 h 2070"/>
              <a:gd name="T20" fmla="*/ 2147483646 w 5500"/>
              <a:gd name="T21" fmla="*/ 2147483646 h 2070"/>
              <a:gd name="T22" fmla="*/ 2147483646 w 5500"/>
              <a:gd name="T23" fmla="*/ 2147483646 h 2070"/>
              <a:gd name="T24" fmla="*/ 2147483646 w 5500"/>
              <a:gd name="T25" fmla="*/ 2147483646 h 2070"/>
              <a:gd name="T26" fmla="*/ 2147483646 w 5500"/>
              <a:gd name="T27" fmla="*/ 2147483646 h 2070"/>
              <a:gd name="T28" fmla="*/ 2147483646 w 5500"/>
              <a:gd name="T29" fmla="*/ 2147483646 h 2070"/>
              <a:gd name="T30" fmla="*/ 2147483646 w 5500"/>
              <a:gd name="T31" fmla="*/ 2147483646 h 2070"/>
              <a:gd name="T32" fmla="*/ 2147483646 w 5500"/>
              <a:gd name="T33" fmla="*/ 2147483646 h 207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00" h="2070">
                <a:moveTo>
                  <a:pt x="0" y="12"/>
                </a:moveTo>
                <a:lnTo>
                  <a:pt x="129" y="0"/>
                </a:lnTo>
                <a:lnTo>
                  <a:pt x="351" y="171"/>
                </a:lnTo>
                <a:lnTo>
                  <a:pt x="493" y="171"/>
                </a:lnTo>
                <a:lnTo>
                  <a:pt x="812" y="1651"/>
                </a:lnTo>
                <a:lnTo>
                  <a:pt x="1760" y="1645"/>
                </a:lnTo>
                <a:lnTo>
                  <a:pt x="1964" y="1848"/>
                </a:lnTo>
                <a:lnTo>
                  <a:pt x="2132" y="1857"/>
                </a:lnTo>
                <a:lnTo>
                  <a:pt x="2425" y="2070"/>
                </a:lnTo>
                <a:lnTo>
                  <a:pt x="2947" y="2061"/>
                </a:lnTo>
                <a:lnTo>
                  <a:pt x="3275" y="1831"/>
                </a:lnTo>
                <a:lnTo>
                  <a:pt x="3639" y="1645"/>
                </a:lnTo>
                <a:lnTo>
                  <a:pt x="4720" y="1660"/>
                </a:lnTo>
                <a:lnTo>
                  <a:pt x="5030" y="190"/>
                </a:lnTo>
                <a:lnTo>
                  <a:pt x="5172" y="190"/>
                </a:lnTo>
                <a:lnTo>
                  <a:pt x="5384" y="191"/>
                </a:lnTo>
                <a:lnTo>
                  <a:pt x="5500" y="183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72" name="Text Box 438">
            <a:extLst>
              <a:ext uri="{FF2B5EF4-FFF2-40B4-BE49-F238E27FC236}">
                <a16:creationId xmlns:a16="http://schemas.microsoft.com/office/drawing/2014/main" id="{E3251407-4842-4214-F79E-5CEE62F0F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7092950"/>
            <a:ext cx="9421812" cy="3492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accent2"/>
                </a:solidFill>
              </a:rPr>
              <a:t>Contention free, paths 0 to 1 and 4 to 0.</a:t>
            </a:r>
            <a:r>
              <a:rPr lang="en-GB" altLang="nb-NO" sz="1800">
                <a:solidFill>
                  <a:schemeClr val="tx1"/>
                </a:solidFill>
              </a:rPr>
              <a:t> 16 port, </a:t>
            </a:r>
            <a:r>
              <a:rPr lang="en-GB" altLang="nb-NO" sz="1800" i="1">
                <a:solidFill>
                  <a:schemeClr val="tx1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i="1">
                <a:solidFill>
                  <a:schemeClr val="tx1"/>
                </a:solidFill>
              </a:rPr>
              <a:t>Benes topology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6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6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>
            <a:extLst>
              <a:ext uri="{FF2B5EF4-FFF2-40B4-BE49-F238E27FC236}">
                <a16:creationId xmlns:a16="http://schemas.microsoft.com/office/drawing/2014/main" id="{ABF7D358-6F69-627B-8D5D-5D5582277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10080625" cy="5556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8786" name="Plassholder for dato 3">
            <a:extLst>
              <a:ext uri="{FF2B5EF4-FFF2-40B4-BE49-F238E27FC236}">
                <a16:creationId xmlns:a16="http://schemas.microsoft.com/office/drawing/2014/main" id="{F0819705-665A-4FB8-1612-5C1E296421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1EEB0DF-E320-6243-A885-B67672356042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9EA040BB-E18C-BFE9-E602-B7F5775DC00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331913"/>
            <a:ext cx="3773488" cy="56657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altLang="nb-NO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Bidirectional MINs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Increase modularity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Reduce hop count, </a:t>
            </a:r>
            <a:r>
              <a:rPr lang="en-GB" altLang="nb-NO" i="1"/>
              <a:t>d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 </a:t>
            </a:r>
            <a:r>
              <a:rPr lang="en-GB" altLang="nb-NO" b="1" i="1">
                <a:solidFill>
                  <a:schemeClr val="accent2"/>
                </a:solidFill>
              </a:rPr>
              <a:t>Fat tree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Nodes as tree leaves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Switches as tree vertices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Total link bandwidth   is constant across all tree levels, with </a:t>
            </a:r>
            <a:r>
              <a:rPr lang="en-GB" altLang="nb-NO" sz="2000" b="1" i="1">
                <a:solidFill>
                  <a:schemeClr val="accent2"/>
                </a:solidFill>
              </a:rPr>
              <a:t>full bisection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Equivalent to folded Benes topology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Preferred topology in many SANs</a:t>
            </a:r>
          </a:p>
        </p:txBody>
      </p:sp>
      <p:sp>
        <p:nvSpPr>
          <p:cNvPr id="1192358" name="AutoShape 422">
            <a:extLst>
              <a:ext uri="{FF2B5EF4-FFF2-40B4-BE49-F238E27FC236}">
                <a16:creationId xmlns:a16="http://schemas.microsoft.com/office/drawing/2014/main" id="{62D7877C-C819-A729-8AA0-2D27AD228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5225" y="1835150"/>
            <a:ext cx="792163" cy="5184775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6" name="AutoShape 420">
            <a:extLst>
              <a:ext uri="{FF2B5EF4-FFF2-40B4-BE49-F238E27FC236}">
                <a16:creationId xmlns:a16="http://schemas.microsoft.com/office/drawing/2014/main" id="{3792B9F2-A895-2461-EFF7-F7BAFC6CB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1835150"/>
            <a:ext cx="792163" cy="2592388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7" name="AutoShape 421">
            <a:extLst>
              <a:ext uri="{FF2B5EF4-FFF2-40B4-BE49-F238E27FC236}">
                <a16:creationId xmlns:a16="http://schemas.microsoft.com/office/drawing/2014/main" id="{596D3849-9428-F3D9-812E-AC0C86941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4427538"/>
            <a:ext cx="792163" cy="2592387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3" name="AutoShape 417">
            <a:extLst>
              <a:ext uri="{FF2B5EF4-FFF2-40B4-BE49-F238E27FC236}">
                <a16:creationId xmlns:a16="http://schemas.microsoft.com/office/drawing/2014/main" id="{F0667B6F-83B1-41FC-AD81-E34723F4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3132138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4" name="AutoShape 418">
            <a:extLst>
              <a:ext uri="{FF2B5EF4-FFF2-40B4-BE49-F238E27FC236}">
                <a16:creationId xmlns:a16="http://schemas.microsoft.com/office/drawing/2014/main" id="{AB0572DF-B530-C1D0-ED20-0EA654FA6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4427538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5" name="AutoShape 419">
            <a:extLst>
              <a:ext uri="{FF2B5EF4-FFF2-40B4-BE49-F238E27FC236}">
                <a16:creationId xmlns:a16="http://schemas.microsoft.com/office/drawing/2014/main" id="{3F8DD454-2AA8-55C7-4922-F962D3466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5722938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2" name="AutoShape 416">
            <a:extLst>
              <a:ext uri="{FF2B5EF4-FFF2-40B4-BE49-F238E27FC236}">
                <a16:creationId xmlns:a16="http://schemas.microsoft.com/office/drawing/2014/main" id="{ABCE2367-1AAD-4023-665E-E02F8CC09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1835150"/>
            <a:ext cx="792163" cy="1296988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8795" name="Text Box 4">
            <a:extLst>
              <a:ext uri="{FF2B5EF4-FFF2-40B4-BE49-F238E27FC236}">
                <a16:creationId xmlns:a16="http://schemas.microsoft.com/office/drawing/2014/main" id="{F0AE1EEA-4391-B669-0A98-FE268D864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3" y="7107238"/>
            <a:ext cx="5260975" cy="34448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accent2"/>
                </a:solidFill>
              </a:rPr>
              <a:t>Folded Clos </a:t>
            </a:r>
            <a:r>
              <a:rPr lang="en-GB" altLang="nb-NO" sz="1800" b="1" i="1">
                <a:solidFill>
                  <a:schemeClr val="tx1"/>
                </a:solidFill>
              </a:rPr>
              <a:t>= </a:t>
            </a:r>
            <a:r>
              <a:rPr lang="en-GB" altLang="nb-NO" sz="1800" b="1" i="1">
                <a:solidFill>
                  <a:schemeClr val="accent2"/>
                </a:solidFill>
              </a:rPr>
              <a:t>Folded Benes</a:t>
            </a:r>
            <a:r>
              <a:rPr lang="en-GB" altLang="nb-NO" sz="1800">
                <a:solidFill>
                  <a:schemeClr val="tx1"/>
                </a:solidFill>
              </a:rPr>
              <a:t>  = </a:t>
            </a:r>
            <a:r>
              <a:rPr lang="en-GB" altLang="nb-NO" sz="1800" b="1" i="1">
                <a:solidFill>
                  <a:schemeClr val="accent2"/>
                </a:solidFill>
              </a:rPr>
              <a:t>Fat tree </a:t>
            </a:r>
            <a:r>
              <a:rPr lang="en-GB" altLang="nb-NO" sz="1800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118796" name="Rectangle 423">
            <a:extLst>
              <a:ext uri="{FF2B5EF4-FFF2-40B4-BE49-F238E27FC236}">
                <a16:creationId xmlns:a16="http://schemas.microsoft.com/office/drawing/2014/main" id="{1E068E6D-64FF-8AE6-9EE7-2C6AFAFBD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 dirty="0"/>
              <a:t>  Indirect Networks / Multistage Interconnection Networks</a:t>
            </a:r>
          </a:p>
        </p:txBody>
      </p:sp>
      <p:grpSp>
        <p:nvGrpSpPr>
          <p:cNvPr id="1192376" name="Group 440">
            <a:extLst>
              <a:ext uri="{FF2B5EF4-FFF2-40B4-BE49-F238E27FC236}">
                <a16:creationId xmlns:a16="http://schemas.microsoft.com/office/drawing/2014/main" id="{A099ABA8-C6E7-F512-13E7-E4B88057858D}"/>
              </a:ext>
            </a:extLst>
          </p:cNvPr>
          <p:cNvGrpSpPr>
            <a:grpSpLocks/>
          </p:cNvGrpSpPr>
          <p:nvPr/>
        </p:nvGrpSpPr>
        <p:grpSpPr bwMode="auto">
          <a:xfrm>
            <a:off x="4392613" y="1835150"/>
            <a:ext cx="5184775" cy="5113338"/>
            <a:chOff x="2767" y="1156"/>
            <a:chExt cx="3266" cy="3221"/>
          </a:xfrm>
        </p:grpSpPr>
        <p:sp>
          <p:nvSpPr>
            <p:cNvPr id="118803" name="Rectangle 7">
              <a:extLst>
                <a:ext uri="{FF2B5EF4-FFF2-40B4-BE49-F238E27FC236}">
                  <a16:creationId xmlns:a16="http://schemas.microsoft.com/office/drawing/2014/main" id="{E2C14D6B-1957-62FD-B742-98F9E97B5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4" name="Rectangle 24">
              <a:extLst>
                <a:ext uri="{FF2B5EF4-FFF2-40B4-BE49-F238E27FC236}">
                  <a16:creationId xmlns:a16="http://schemas.microsoft.com/office/drawing/2014/main" id="{43DAEE6A-1C36-10DA-5484-AF1C7F832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5" name="Rectangle 25">
              <a:extLst>
                <a:ext uri="{FF2B5EF4-FFF2-40B4-BE49-F238E27FC236}">
                  <a16:creationId xmlns:a16="http://schemas.microsoft.com/office/drawing/2014/main" id="{99CD6754-6D10-1195-63E3-2084D3F355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6" name="Rectangle 26">
              <a:extLst>
                <a:ext uri="{FF2B5EF4-FFF2-40B4-BE49-F238E27FC236}">
                  <a16:creationId xmlns:a16="http://schemas.microsoft.com/office/drawing/2014/main" id="{D0C272CF-8789-772D-6BE8-8EF09B9E3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7" name="Rectangle 27">
              <a:extLst>
                <a:ext uri="{FF2B5EF4-FFF2-40B4-BE49-F238E27FC236}">
                  <a16:creationId xmlns:a16="http://schemas.microsoft.com/office/drawing/2014/main" id="{A3AF7518-47FE-E5AC-AAF7-ABEFA6463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8" name="Rectangle 28">
              <a:extLst>
                <a:ext uri="{FF2B5EF4-FFF2-40B4-BE49-F238E27FC236}">
                  <a16:creationId xmlns:a16="http://schemas.microsoft.com/office/drawing/2014/main" id="{248A3BE8-BC47-44D7-05A4-00855DC20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9" name="Rectangle 29">
              <a:extLst>
                <a:ext uri="{FF2B5EF4-FFF2-40B4-BE49-F238E27FC236}">
                  <a16:creationId xmlns:a16="http://schemas.microsoft.com/office/drawing/2014/main" id="{BE4619A9-BED3-B095-D376-58F2D4F15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10" name="Rectangle 30">
              <a:extLst>
                <a:ext uri="{FF2B5EF4-FFF2-40B4-BE49-F238E27FC236}">
                  <a16:creationId xmlns:a16="http://schemas.microsoft.com/office/drawing/2014/main" id="{DD2A0F0D-E8B3-7A5D-3AEE-822018FCD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11" name="Line 31">
              <a:extLst>
                <a:ext uri="{FF2B5EF4-FFF2-40B4-BE49-F238E27FC236}">
                  <a16:creationId xmlns:a16="http://schemas.microsoft.com/office/drawing/2014/main" id="{7F48FD3E-607C-C4F9-3E02-A9D441D9F7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2" name="Line 32">
              <a:extLst>
                <a:ext uri="{FF2B5EF4-FFF2-40B4-BE49-F238E27FC236}">
                  <a16:creationId xmlns:a16="http://schemas.microsoft.com/office/drawing/2014/main" id="{5EAF9C23-CE74-3761-D9C7-F22478CB73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3" name="Line 33">
              <a:extLst>
                <a:ext uri="{FF2B5EF4-FFF2-40B4-BE49-F238E27FC236}">
                  <a16:creationId xmlns:a16="http://schemas.microsoft.com/office/drawing/2014/main" id="{3BB4D770-3AFC-D528-0F47-7766D2B147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4" name="Line 34">
              <a:extLst>
                <a:ext uri="{FF2B5EF4-FFF2-40B4-BE49-F238E27FC236}">
                  <a16:creationId xmlns:a16="http://schemas.microsoft.com/office/drawing/2014/main" id="{154146AC-AEA7-84B2-4310-95DB5053C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5" name="Line 35">
              <a:extLst>
                <a:ext uri="{FF2B5EF4-FFF2-40B4-BE49-F238E27FC236}">
                  <a16:creationId xmlns:a16="http://schemas.microsoft.com/office/drawing/2014/main" id="{382E763D-2CA9-E9B3-63A4-3F6A78B84C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6" name="Line 36">
              <a:extLst>
                <a:ext uri="{FF2B5EF4-FFF2-40B4-BE49-F238E27FC236}">
                  <a16:creationId xmlns:a16="http://schemas.microsoft.com/office/drawing/2014/main" id="{3BE346DC-FE1A-BE85-5E83-B68D68923C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7" name="Line 37">
              <a:extLst>
                <a:ext uri="{FF2B5EF4-FFF2-40B4-BE49-F238E27FC236}">
                  <a16:creationId xmlns:a16="http://schemas.microsoft.com/office/drawing/2014/main" id="{D3DF0B68-765A-7D74-E0F7-D081DC2C9A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8" name="Line 38">
              <a:extLst>
                <a:ext uri="{FF2B5EF4-FFF2-40B4-BE49-F238E27FC236}">
                  <a16:creationId xmlns:a16="http://schemas.microsoft.com/office/drawing/2014/main" id="{4F71CB50-E83C-B3A9-18CA-3E5CA4AAF5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9" name="Line 39">
              <a:extLst>
                <a:ext uri="{FF2B5EF4-FFF2-40B4-BE49-F238E27FC236}">
                  <a16:creationId xmlns:a16="http://schemas.microsoft.com/office/drawing/2014/main" id="{91F0DA9C-F5C5-21C7-7ACC-07F4C29EF9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0" name="Line 40">
              <a:extLst>
                <a:ext uri="{FF2B5EF4-FFF2-40B4-BE49-F238E27FC236}">
                  <a16:creationId xmlns:a16="http://schemas.microsoft.com/office/drawing/2014/main" id="{6661E655-2DE5-EC49-0A1A-3F0D0EB2ED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1" name="Line 41">
              <a:extLst>
                <a:ext uri="{FF2B5EF4-FFF2-40B4-BE49-F238E27FC236}">
                  <a16:creationId xmlns:a16="http://schemas.microsoft.com/office/drawing/2014/main" id="{48982270-0483-AAA3-B3BB-EDC894FDB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2" name="Line 42">
              <a:extLst>
                <a:ext uri="{FF2B5EF4-FFF2-40B4-BE49-F238E27FC236}">
                  <a16:creationId xmlns:a16="http://schemas.microsoft.com/office/drawing/2014/main" id="{60E08447-2A17-D121-DAF1-7B5A9E896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3" name="Line 43">
              <a:extLst>
                <a:ext uri="{FF2B5EF4-FFF2-40B4-BE49-F238E27FC236}">
                  <a16:creationId xmlns:a16="http://schemas.microsoft.com/office/drawing/2014/main" id="{778C2A91-1F7B-0992-AAEC-462FE51DFD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4" name="Line 44">
              <a:extLst>
                <a:ext uri="{FF2B5EF4-FFF2-40B4-BE49-F238E27FC236}">
                  <a16:creationId xmlns:a16="http://schemas.microsoft.com/office/drawing/2014/main" id="{CFBEE35B-7DCB-0803-43D6-2F01D205E8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5" name="Line 45">
              <a:extLst>
                <a:ext uri="{FF2B5EF4-FFF2-40B4-BE49-F238E27FC236}">
                  <a16:creationId xmlns:a16="http://schemas.microsoft.com/office/drawing/2014/main" id="{929D7017-3FFF-5345-519A-F2153225D2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6" name="Line 46">
              <a:extLst>
                <a:ext uri="{FF2B5EF4-FFF2-40B4-BE49-F238E27FC236}">
                  <a16:creationId xmlns:a16="http://schemas.microsoft.com/office/drawing/2014/main" id="{9463A477-4784-9E3A-2B58-8CD853E9FE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7" name="Line 47">
              <a:extLst>
                <a:ext uri="{FF2B5EF4-FFF2-40B4-BE49-F238E27FC236}">
                  <a16:creationId xmlns:a16="http://schemas.microsoft.com/office/drawing/2014/main" id="{5AC1D9C6-B966-0EE4-72B3-717D15B754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8" name="Line 48">
              <a:extLst>
                <a:ext uri="{FF2B5EF4-FFF2-40B4-BE49-F238E27FC236}">
                  <a16:creationId xmlns:a16="http://schemas.microsoft.com/office/drawing/2014/main" id="{5245F022-2795-FE90-5B9D-87BAB4D5E1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9" name="Line 49">
              <a:extLst>
                <a:ext uri="{FF2B5EF4-FFF2-40B4-BE49-F238E27FC236}">
                  <a16:creationId xmlns:a16="http://schemas.microsoft.com/office/drawing/2014/main" id="{8F9AD5B3-ADA1-348B-3F40-3B9735EF3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0" name="Line 50">
              <a:extLst>
                <a:ext uri="{FF2B5EF4-FFF2-40B4-BE49-F238E27FC236}">
                  <a16:creationId xmlns:a16="http://schemas.microsoft.com/office/drawing/2014/main" id="{E9E34454-7E5E-2B42-9359-6A77C2E549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1" name="Line 51">
              <a:extLst>
                <a:ext uri="{FF2B5EF4-FFF2-40B4-BE49-F238E27FC236}">
                  <a16:creationId xmlns:a16="http://schemas.microsoft.com/office/drawing/2014/main" id="{04EB7946-1690-E079-6B51-30EE4FD0C7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2" name="Line 52">
              <a:extLst>
                <a:ext uri="{FF2B5EF4-FFF2-40B4-BE49-F238E27FC236}">
                  <a16:creationId xmlns:a16="http://schemas.microsoft.com/office/drawing/2014/main" id="{7924D9DB-F43E-47EC-57E0-0B4998F40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3" name="Line 53">
              <a:extLst>
                <a:ext uri="{FF2B5EF4-FFF2-40B4-BE49-F238E27FC236}">
                  <a16:creationId xmlns:a16="http://schemas.microsoft.com/office/drawing/2014/main" id="{DA870805-BF2F-C5B3-5F86-43C40F1D17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4" name="Line 54">
              <a:extLst>
                <a:ext uri="{FF2B5EF4-FFF2-40B4-BE49-F238E27FC236}">
                  <a16:creationId xmlns:a16="http://schemas.microsoft.com/office/drawing/2014/main" id="{A7331221-AB31-ECE0-7B41-A7C601B6B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5" name="Line 55">
              <a:extLst>
                <a:ext uri="{FF2B5EF4-FFF2-40B4-BE49-F238E27FC236}">
                  <a16:creationId xmlns:a16="http://schemas.microsoft.com/office/drawing/2014/main" id="{9B184A3E-9CEC-065F-A382-67319F082C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6" name="Line 56">
              <a:extLst>
                <a:ext uri="{FF2B5EF4-FFF2-40B4-BE49-F238E27FC236}">
                  <a16:creationId xmlns:a16="http://schemas.microsoft.com/office/drawing/2014/main" id="{8C87AC95-6807-FCEA-6E38-D27172725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7" name="Line 57">
              <a:extLst>
                <a:ext uri="{FF2B5EF4-FFF2-40B4-BE49-F238E27FC236}">
                  <a16:creationId xmlns:a16="http://schemas.microsoft.com/office/drawing/2014/main" id="{1795F168-743F-C5D6-47F3-B5E880CC4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8" name="Line 58">
              <a:extLst>
                <a:ext uri="{FF2B5EF4-FFF2-40B4-BE49-F238E27FC236}">
                  <a16:creationId xmlns:a16="http://schemas.microsoft.com/office/drawing/2014/main" id="{6977674B-BBAD-C4C2-9EE7-4F4FB3FC1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9" name="Line 59">
              <a:extLst>
                <a:ext uri="{FF2B5EF4-FFF2-40B4-BE49-F238E27FC236}">
                  <a16:creationId xmlns:a16="http://schemas.microsoft.com/office/drawing/2014/main" id="{F26CEB18-207C-A16A-1E76-42000F17E7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0" name="Line 60">
              <a:extLst>
                <a:ext uri="{FF2B5EF4-FFF2-40B4-BE49-F238E27FC236}">
                  <a16:creationId xmlns:a16="http://schemas.microsoft.com/office/drawing/2014/main" id="{9791DFBD-4C8D-940B-B024-22751680A1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1" name="Line 61">
              <a:extLst>
                <a:ext uri="{FF2B5EF4-FFF2-40B4-BE49-F238E27FC236}">
                  <a16:creationId xmlns:a16="http://schemas.microsoft.com/office/drawing/2014/main" id="{470923C4-59F2-FEAC-57A9-918FB9611B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2" name="Line 62">
              <a:extLst>
                <a:ext uri="{FF2B5EF4-FFF2-40B4-BE49-F238E27FC236}">
                  <a16:creationId xmlns:a16="http://schemas.microsoft.com/office/drawing/2014/main" id="{7FD8EAB9-6012-40F6-B25D-740B23E874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3" name="Rectangle 63">
              <a:extLst>
                <a:ext uri="{FF2B5EF4-FFF2-40B4-BE49-F238E27FC236}">
                  <a16:creationId xmlns:a16="http://schemas.microsoft.com/office/drawing/2014/main" id="{AE51C9E3-7528-AE24-E3EC-5130CD7BC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4" name="Rectangle 64">
              <a:extLst>
                <a:ext uri="{FF2B5EF4-FFF2-40B4-BE49-F238E27FC236}">
                  <a16:creationId xmlns:a16="http://schemas.microsoft.com/office/drawing/2014/main" id="{80F77B5A-87D8-5E53-651A-9ABA26401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5" name="Rectangle 65">
              <a:extLst>
                <a:ext uri="{FF2B5EF4-FFF2-40B4-BE49-F238E27FC236}">
                  <a16:creationId xmlns:a16="http://schemas.microsoft.com/office/drawing/2014/main" id="{FEA05C24-095F-57E6-6717-147D097DF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6" name="Rectangle 66">
              <a:extLst>
                <a:ext uri="{FF2B5EF4-FFF2-40B4-BE49-F238E27FC236}">
                  <a16:creationId xmlns:a16="http://schemas.microsoft.com/office/drawing/2014/main" id="{4DD59F0B-A721-067E-CBD7-E5C875860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7" name="Rectangle 67">
              <a:extLst>
                <a:ext uri="{FF2B5EF4-FFF2-40B4-BE49-F238E27FC236}">
                  <a16:creationId xmlns:a16="http://schemas.microsoft.com/office/drawing/2014/main" id="{7F125AC1-B50E-FAA9-9D38-8D8274623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8" name="Rectangle 68">
              <a:extLst>
                <a:ext uri="{FF2B5EF4-FFF2-40B4-BE49-F238E27FC236}">
                  <a16:creationId xmlns:a16="http://schemas.microsoft.com/office/drawing/2014/main" id="{60E34E09-5AFF-4DA3-7A9E-D5E8057C8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9" name="Rectangle 69">
              <a:extLst>
                <a:ext uri="{FF2B5EF4-FFF2-40B4-BE49-F238E27FC236}">
                  <a16:creationId xmlns:a16="http://schemas.microsoft.com/office/drawing/2014/main" id="{F3D73150-C7D2-F6C6-E35E-0DB7B20D0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50" name="Rectangle 70">
              <a:extLst>
                <a:ext uri="{FF2B5EF4-FFF2-40B4-BE49-F238E27FC236}">
                  <a16:creationId xmlns:a16="http://schemas.microsoft.com/office/drawing/2014/main" id="{498ED801-5966-EFD9-FF70-43C689618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51" name="Line 71">
              <a:extLst>
                <a:ext uri="{FF2B5EF4-FFF2-40B4-BE49-F238E27FC236}">
                  <a16:creationId xmlns:a16="http://schemas.microsoft.com/office/drawing/2014/main" id="{1AADF99E-AE6F-684F-0F7D-0B6B6A52C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2" name="Line 72">
              <a:extLst>
                <a:ext uri="{FF2B5EF4-FFF2-40B4-BE49-F238E27FC236}">
                  <a16:creationId xmlns:a16="http://schemas.microsoft.com/office/drawing/2014/main" id="{9FC4E7DA-CAE2-25F7-5F53-BE91450A1D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3" name="Line 73">
              <a:extLst>
                <a:ext uri="{FF2B5EF4-FFF2-40B4-BE49-F238E27FC236}">
                  <a16:creationId xmlns:a16="http://schemas.microsoft.com/office/drawing/2014/main" id="{F833DEF5-0565-3B91-A6FB-E14D4F176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4" name="Line 74">
              <a:extLst>
                <a:ext uri="{FF2B5EF4-FFF2-40B4-BE49-F238E27FC236}">
                  <a16:creationId xmlns:a16="http://schemas.microsoft.com/office/drawing/2014/main" id="{127BF000-C0FA-9036-91CF-63DFEC99C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5" name="Line 75">
              <a:extLst>
                <a:ext uri="{FF2B5EF4-FFF2-40B4-BE49-F238E27FC236}">
                  <a16:creationId xmlns:a16="http://schemas.microsoft.com/office/drawing/2014/main" id="{EF0424D1-5AA2-D463-AEE5-1E0A55E546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6" name="Line 76">
              <a:extLst>
                <a:ext uri="{FF2B5EF4-FFF2-40B4-BE49-F238E27FC236}">
                  <a16:creationId xmlns:a16="http://schemas.microsoft.com/office/drawing/2014/main" id="{78164943-9706-3054-4F05-3EA9928ED9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7" name="Line 77">
              <a:extLst>
                <a:ext uri="{FF2B5EF4-FFF2-40B4-BE49-F238E27FC236}">
                  <a16:creationId xmlns:a16="http://schemas.microsoft.com/office/drawing/2014/main" id="{D53F250F-3BA9-4847-83E6-74DC183B84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8" name="Line 78">
              <a:extLst>
                <a:ext uri="{FF2B5EF4-FFF2-40B4-BE49-F238E27FC236}">
                  <a16:creationId xmlns:a16="http://schemas.microsoft.com/office/drawing/2014/main" id="{8E38AC92-0011-5784-38F4-32CB59A07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9" name="Line 79">
              <a:extLst>
                <a:ext uri="{FF2B5EF4-FFF2-40B4-BE49-F238E27FC236}">
                  <a16:creationId xmlns:a16="http://schemas.microsoft.com/office/drawing/2014/main" id="{7C35BC9A-AEB4-604D-8249-EF00363C0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0" name="Line 80">
              <a:extLst>
                <a:ext uri="{FF2B5EF4-FFF2-40B4-BE49-F238E27FC236}">
                  <a16:creationId xmlns:a16="http://schemas.microsoft.com/office/drawing/2014/main" id="{91A3C7CE-6C5E-7225-8A30-46D553165B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1" name="Line 81">
              <a:extLst>
                <a:ext uri="{FF2B5EF4-FFF2-40B4-BE49-F238E27FC236}">
                  <a16:creationId xmlns:a16="http://schemas.microsoft.com/office/drawing/2014/main" id="{2FFF92EB-59C6-9D0F-80CD-413174EE6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2" name="Line 82">
              <a:extLst>
                <a:ext uri="{FF2B5EF4-FFF2-40B4-BE49-F238E27FC236}">
                  <a16:creationId xmlns:a16="http://schemas.microsoft.com/office/drawing/2014/main" id="{D2DAB18C-ED37-9C17-DCD8-17D7D11FC8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3" name="Line 83">
              <a:extLst>
                <a:ext uri="{FF2B5EF4-FFF2-40B4-BE49-F238E27FC236}">
                  <a16:creationId xmlns:a16="http://schemas.microsoft.com/office/drawing/2014/main" id="{644B32DC-C901-81C1-FAC2-568B0FDA3D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4" name="Line 84">
              <a:extLst>
                <a:ext uri="{FF2B5EF4-FFF2-40B4-BE49-F238E27FC236}">
                  <a16:creationId xmlns:a16="http://schemas.microsoft.com/office/drawing/2014/main" id="{C7C0EEEE-9794-905E-0BBF-C789B65353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5" name="Line 85">
              <a:extLst>
                <a:ext uri="{FF2B5EF4-FFF2-40B4-BE49-F238E27FC236}">
                  <a16:creationId xmlns:a16="http://schemas.microsoft.com/office/drawing/2014/main" id="{8A8AA483-8E54-2B22-4433-AB41FE7CA2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6" name="Line 86">
              <a:extLst>
                <a:ext uri="{FF2B5EF4-FFF2-40B4-BE49-F238E27FC236}">
                  <a16:creationId xmlns:a16="http://schemas.microsoft.com/office/drawing/2014/main" id="{25C4055F-D3B7-4146-DEAD-2E29624148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7" name="Line 87">
              <a:extLst>
                <a:ext uri="{FF2B5EF4-FFF2-40B4-BE49-F238E27FC236}">
                  <a16:creationId xmlns:a16="http://schemas.microsoft.com/office/drawing/2014/main" id="{68710162-F2FB-0DD0-F6C9-758B08C0FB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8" name="Line 88">
              <a:extLst>
                <a:ext uri="{FF2B5EF4-FFF2-40B4-BE49-F238E27FC236}">
                  <a16:creationId xmlns:a16="http://schemas.microsoft.com/office/drawing/2014/main" id="{47424A6E-8F26-ED30-AC9F-48E5759E6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9" name="Line 89">
              <a:extLst>
                <a:ext uri="{FF2B5EF4-FFF2-40B4-BE49-F238E27FC236}">
                  <a16:creationId xmlns:a16="http://schemas.microsoft.com/office/drawing/2014/main" id="{E109E6C7-6F96-B355-716F-9C80F98A0A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0" name="Line 90">
              <a:extLst>
                <a:ext uri="{FF2B5EF4-FFF2-40B4-BE49-F238E27FC236}">
                  <a16:creationId xmlns:a16="http://schemas.microsoft.com/office/drawing/2014/main" id="{02767406-09D3-B66E-448A-682307A443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1" name="Line 91">
              <a:extLst>
                <a:ext uri="{FF2B5EF4-FFF2-40B4-BE49-F238E27FC236}">
                  <a16:creationId xmlns:a16="http://schemas.microsoft.com/office/drawing/2014/main" id="{2EB89507-0BD6-CB19-F42A-95411E3B0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2" name="Line 92">
              <a:extLst>
                <a:ext uri="{FF2B5EF4-FFF2-40B4-BE49-F238E27FC236}">
                  <a16:creationId xmlns:a16="http://schemas.microsoft.com/office/drawing/2014/main" id="{7EE89D9D-B2F9-73B6-5587-51150CCB3F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3" name="Line 93">
              <a:extLst>
                <a:ext uri="{FF2B5EF4-FFF2-40B4-BE49-F238E27FC236}">
                  <a16:creationId xmlns:a16="http://schemas.microsoft.com/office/drawing/2014/main" id="{BF1DC0FD-375E-D864-0BC1-6F407FD17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4" name="Line 94">
              <a:extLst>
                <a:ext uri="{FF2B5EF4-FFF2-40B4-BE49-F238E27FC236}">
                  <a16:creationId xmlns:a16="http://schemas.microsoft.com/office/drawing/2014/main" id="{F663113C-66FD-E54A-6D8F-3A7623A99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5" name="Line 95">
              <a:extLst>
                <a:ext uri="{FF2B5EF4-FFF2-40B4-BE49-F238E27FC236}">
                  <a16:creationId xmlns:a16="http://schemas.microsoft.com/office/drawing/2014/main" id="{EC215132-1DB7-F56C-087F-744B886D94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6" name="Line 96">
              <a:extLst>
                <a:ext uri="{FF2B5EF4-FFF2-40B4-BE49-F238E27FC236}">
                  <a16:creationId xmlns:a16="http://schemas.microsoft.com/office/drawing/2014/main" id="{56A3908C-D304-4EFD-08B4-CB848CD7FE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7" name="Line 97">
              <a:extLst>
                <a:ext uri="{FF2B5EF4-FFF2-40B4-BE49-F238E27FC236}">
                  <a16:creationId xmlns:a16="http://schemas.microsoft.com/office/drawing/2014/main" id="{6858F101-A416-9FE2-F298-BDB30205CA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8" name="Line 98">
              <a:extLst>
                <a:ext uri="{FF2B5EF4-FFF2-40B4-BE49-F238E27FC236}">
                  <a16:creationId xmlns:a16="http://schemas.microsoft.com/office/drawing/2014/main" id="{2A230955-5B42-4242-9C89-FA484F694A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9" name="Line 99">
              <a:extLst>
                <a:ext uri="{FF2B5EF4-FFF2-40B4-BE49-F238E27FC236}">
                  <a16:creationId xmlns:a16="http://schemas.microsoft.com/office/drawing/2014/main" id="{8484935F-6683-44E2-834D-D723C71B81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0" name="Line 100">
              <a:extLst>
                <a:ext uri="{FF2B5EF4-FFF2-40B4-BE49-F238E27FC236}">
                  <a16:creationId xmlns:a16="http://schemas.microsoft.com/office/drawing/2014/main" id="{616BEDD7-83C3-B3AF-588A-CAD90E99B2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1" name="Line 101">
              <a:extLst>
                <a:ext uri="{FF2B5EF4-FFF2-40B4-BE49-F238E27FC236}">
                  <a16:creationId xmlns:a16="http://schemas.microsoft.com/office/drawing/2014/main" id="{BD66415C-324A-229A-DEBB-779F396E1C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2" name="Line 102">
              <a:extLst>
                <a:ext uri="{FF2B5EF4-FFF2-40B4-BE49-F238E27FC236}">
                  <a16:creationId xmlns:a16="http://schemas.microsoft.com/office/drawing/2014/main" id="{8B15973A-2929-2B7D-CAFC-2A84397E8B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3" name="Rectangle 103">
              <a:extLst>
                <a:ext uri="{FF2B5EF4-FFF2-40B4-BE49-F238E27FC236}">
                  <a16:creationId xmlns:a16="http://schemas.microsoft.com/office/drawing/2014/main" id="{CCBEF7CE-6272-54A0-5E71-BFAC1345A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4" name="Rectangle 104">
              <a:extLst>
                <a:ext uri="{FF2B5EF4-FFF2-40B4-BE49-F238E27FC236}">
                  <a16:creationId xmlns:a16="http://schemas.microsoft.com/office/drawing/2014/main" id="{87CBC85A-BBBC-FF8C-48BD-C5CE74EE3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5" name="Rectangle 105">
              <a:extLst>
                <a:ext uri="{FF2B5EF4-FFF2-40B4-BE49-F238E27FC236}">
                  <a16:creationId xmlns:a16="http://schemas.microsoft.com/office/drawing/2014/main" id="{444A84F4-63ED-0E7D-3A18-DEF579184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6" name="Rectangle 106">
              <a:extLst>
                <a:ext uri="{FF2B5EF4-FFF2-40B4-BE49-F238E27FC236}">
                  <a16:creationId xmlns:a16="http://schemas.microsoft.com/office/drawing/2014/main" id="{1B132D4F-DE92-57BA-33D4-C8162A09F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7" name="Rectangle 107">
              <a:extLst>
                <a:ext uri="{FF2B5EF4-FFF2-40B4-BE49-F238E27FC236}">
                  <a16:creationId xmlns:a16="http://schemas.microsoft.com/office/drawing/2014/main" id="{EBCB0F5A-4562-A16B-3DEE-0083826CD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8" name="Rectangle 108">
              <a:extLst>
                <a:ext uri="{FF2B5EF4-FFF2-40B4-BE49-F238E27FC236}">
                  <a16:creationId xmlns:a16="http://schemas.microsoft.com/office/drawing/2014/main" id="{5E54B790-C405-AB42-0A5A-31688EB1B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9" name="Rectangle 109">
              <a:extLst>
                <a:ext uri="{FF2B5EF4-FFF2-40B4-BE49-F238E27FC236}">
                  <a16:creationId xmlns:a16="http://schemas.microsoft.com/office/drawing/2014/main" id="{6B567306-02A5-6CF9-C16E-DE8DA99EB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90" name="Rectangle 110">
              <a:extLst>
                <a:ext uri="{FF2B5EF4-FFF2-40B4-BE49-F238E27FC236}">
                  <a16:creationId xmlns:a16="http://schemas.microsoft.com/office/drawing/2014/main" id="{A965336C-38BF-0D1D-BF7A-5FBC1971D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91" name="Line 111">
              <a:extLst>
                <a:ext uri="{FF2B5EF4-FFF2-40B4-BE49-F238E27FC236}">
                  <a16:creationId xmlns:a16="http://schemas.microsoft.com/office/drawing/2014/main" id="{AB08DCA5-3726-035C-5276-645D68F038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2" name="Line 112">
              <a:extLst>
                <a:ext uri="{FF2B5EF4-FFF2-40B4-BE49-F238E27FC236}">
                  <a16:creationId xmlns:a16="http://schemas.microsoft.com/office/drawing/2014/main" id="{BEFFEF51-B609-69C5-0793-CEE3F799D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3" name="Line 113">
              <a:extLst>
                <a:ext uri="{FF2B5EF4-FFF2-40B4-BE49-F238E27FC236}">
                  <a16:creationId xmlns:a16="http://schemas.microsoft.com/office/drawing/2014/main" id="{70F45A95-C76E-D231-8C03-F31392EA7E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4" name="Line 114">
              <a:extLst>
                <a:ext uri="{FF2B5EF4-FFF2-40B4-BE49-F238E27FC236}">
                  <a16:creationId xmlns:a16="http://schemas.microsoft.com/office/drawing/2014/main" id="{70AE5854-3202-B423-0653-D70B2D4F46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5" name="Line 115">
              <a:extLst>
                <a:ext uri="{FF2B5EF4-FFF2-40B4-BE49-F238E27FC236}">
                  <a16:creationId xmlns:a16="http://schemas.microsoft.com/office/drawing/2014/main" id="{FB28F022-1474-9688-7A90-CC227B4DD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6" name="Line 116">
              <a:extLst>
                <a:ext uri="{FF2B5EF4-FFF2-40B4-BE49-F238E27FC236}">
                  <a16:creationId xmlns:a16="http://schemas.microsoft.com/office/drawing/2014/main" id="{40701D88-1C3C-ADAF-7510-2483A41E55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7" name="Line 117">
              <a:extLst>
                <a:ext uri="{FF2B5EF4-FFF2-40B4-BE49-F238E27FC236}">
                  <a16:creationId xmlns:a16="http://schemas.microsoft.com/office/drawing/2014/main" id="{3581CEA2-8DD8-8B36-2F25-119A8042A7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8" name="Line 118">
              <a:extLst>
                <a:ext uri="{FF2B5EF4-FFF2-40B4-BE49-F238E27FC236}">
                  <a16:creationId xmlns:a16="http://schemas.microsoft.com/office/drawing/2014/main" id="{1EFD92F6-6A9B-D064-2E18-DAD9068AF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9" name="Line 119">
              <a:extLst>
                <a:ext uri="{FF2B5EF4-FFF2-40B4-BE49-F238E27FC236}">
                  <a16:creationId xmlns:a16="http://schemas.microsoft.com/office/drawing/2014/main" id="{E3E03636-A4E6-9031-5C8D-869D70F2D2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0" name="Line 120">
              <a:extLst>
                <a:ext uri="{FF2B5EF4-FFF2-40B4-BE49-F238E27FC236}">
                  <a16:creationId xmlns:a16="http://schemas.microsoft.com/office/drawing/2014/main" id="{E1B2FA78-047F-BF08-F321-BD66BC20CC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1" name="Line 121">
              <a:extLst>
                <a:ext uri="{FF2B5EF4-FFF2-40B4-BE49-F238E27FC236}">
                  <a16:creationId xmlns:a16="http://schemas.microsoft.com/office/drawing/2014/main" id="{35F07991-6EAA-ABA5-547B-7A0A37F4B7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2" name="Line 122">
              <a:extLst>
                <a:ext uri="{FF2B5EF4-FFF2-40B4-BE49-F238E27FC236}">
                  <a16:creationId xmlns:a16="http://schemas.microsoft.com/office/drawing/2014/main" id="{3C4BFA3F-CDE5-7901-5A98-DAEE4DE60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3" name="Line 123">
              <a:extLst>
                <a:ext uri="{FF2B5EF4-FFF2-40B4-BE49-F238E27FC236}">
                  <a16:creationId xmlns:a16="http://schemas.microsoft.com/office/drawing/2014/main" id="{76636AFC-B60D-27C7-BF42-C4AEBAE69C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4" name="Line 124">
              <a:extLst>
                <a:ext uri="{FF2B5EF4-FFF2-40B4-BE49-F238E27FC236}">
                  <a16:creationId xmlns:a16="http://schemas.microsoft.com/office/drawing/2014/main" id="{16AA94D2-36CE-5535-DA70-AA0B42A065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5" name="Line 125">
              <a:extLst>
                <a:ext uri="{FF2B5EF4-FFF2-40B4-BE49-F238E27FC236}">
                  <a16:creationId xmlns:a16="http://schemas.microsoft.com/office/drawing/2014/main" id="{ACC20F68-2595-FBD1-0CE1-D6A7D5A525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6" name="Line 126">
              <a:extLst>
                <a:ext uri="{FF2B5EF4-FFF2-40B4-BE49-F238E27FC236}">
                  <a16:creationId xmlns:a16="http://schemas.microsoft.com/office/drawing/2014/main" id="{143DF089-71EE-A2F3-3AE1-DD7D94CEE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7" name="Line 127">
              <a:extLst>
                <a:ext uri="{FF2B5EF4-FFF2-40B4-BE49-F238E27FC236}">
                  <a16:creationId xmlns:a16="http://schemas.microsoft.com/office/drawing/2014/main" id="{16213C90-9B5F-6549-6228-7E4F28487B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8" name="Line 128">
              <a:extLst>
                <a:ext uri="{FF2B5EF4-FFF2-40B4-BE49-F238E27FC236}">
                  <a16:creationId xmlns:a16="http://schemas.microsoft.com/office/drawing/2014/main" id="{88DE7EB3-203D-6784-F281-B2305C6D8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9" name="Line 129">
              <a:extLst>
                <a:ext uri="{FF2B5EF4-FFF2-40B4-BE49-F238E27FC236}">
                  <a16:creationId xmlns:a16="http://schemas.microsoft.com/office/drawing/2014/main" id="{41D874BE-ADF0-B072-6CE7-124F24D2CA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0" name="Line 130">
              <a:extLst>
                <a:ext uri="{FF2B5EF4-FFF2-40B4-BE49-F238E27FC236}">
                  <a16:creationId xmlns:a16="http://schemas.microsoft.com/office/drawing/2014/main" id="{998BA836-3A91-C057-455E-10278DAF99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1" name="Line 131">
              <a:extLst>
                <a:ext uri="{FF2B5EF4-FFF2-40B4-BE49-F238E27FC236}">
                  <a16:creationId xmlns:a16="http://schemas.microsoft.com/office/drawing/2014/main" id="{0460A3DC-57A2-1D9D-7DAA-86AAD2416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2" name="Line 132">
              <a:extLst>
                <a:ext uri="{FF2B5EF4-FFF2-40B4-BE49-F238E27FC236}">
                  <a16:creationId xmlns:a16="http://schemas.microsoft.com/office/drawing/2014/main" id="{B6D9AB6C-E202-1C0A-57C8-BF7BEA7436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3" name="Line 133">
              <a:extLst>
                <a:ext uri="{FF2B5EF4-FFF2-40B4-BE49-F238E27FC236}">
                  <a16:creationId xmlns:a16="http://schemas.microsoft.com/office/drawing/2014/main" id="{316ED214-0052-AB59-453B-5B131F3771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4" name="Line 134">
              <a:extLst>
                <a:ext uri="{FF2B5EF4-FFF2-40B4-BE49-F238E27FC236}">
                  <a16:creationId xmlns:a16="http://schemas.microsoft.com/office/drawing/2014/main" id="{B1DB3AE6-0B47-F67F-4592-B037774E6C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5" name="Line 135">
              <a:extLst>
                <a:ext uri="{FF2B5EF4-FFF2-40B4-BE49-F238E27FC236}">
                  <a16:creationId xmlns:a16="http://schemas.microsoft.com/office/drawing/2014/main" id="{8B2CEBE7-493A-D133-8A3F-C0A44202BE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6" name="Line 136">
              <a:extLst>
                <a:ext uri="{FF2B5EF4-FFF2-40B4-BE49-F238E27FC236}">
                  <a16:creationId xmlns:a16="http://schemas.microsoft.com/office/drawing/2014/main" id="{5770CF68-D593-4FEE-E70C-A84D4F4069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7" name="Line 137">
              <a:extLst>
                <a:ext uri="{FF2B5EF4-FFF2-40B4-BE49-F238E27FC236}">
                  <a16:creationId xmlns:a16="http://schemas.microsoft.com/office/drawing/2014/main" id="{48EAA46C-F541-950C-06AD-9F522565BC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8" name="Line 138">
              <a:extLst>
                <a:ext uri="{FF2B5EF4-FFF2-40B4-BE49-F238E27FC236}">
                  <a16:creationId xmlns:a16="http://schemas.microsoft.com/office/drawing/2014/main" id="{FCB7CF54-82C8-A274-AAE7-46BE66BF2C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9" name="Line 139">
              <a:extLst>
                <a:ext uri="{FF2B5EF4-FFF2-40B4-BE49-F238E27FC236}">
                  <a16:creationId xmlns:a16="http://schemas.microsoft.com/office/drawing/2014/main" id="{16C4674A-71D5-367F-31D3-E2D89E8B31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0" name="Line 140">
              <a:extLst>
                <a:ext uri="{FF2B5EF4-FFF2-40B4-BE49-F238E27FC236}">
                  <a16:creationId xmlns:a16="http://schemas.microsoft.com/office/drawing/2014/main" id="{E5E63CF5-CA56-3F1D-C2BB-4E1BE241B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1" name="Line 141">
              <a:extLst>
                <a:ext uri="{FF2B5EF4-FFF2-40B4-BE49-F238E27FC236}">
                  <a16:creationId xmlns:a16="http://schemas.microsoft.com/office/drawing/2014/main" id="{D2C85A47-8E51-C618-4104-54662DFFA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2" name="Line 142">
              <a:extLst>
                <a:ext uri="{FF2B5EF4-FFF2-40B4-BE49-F238E27FC236}">
                  <a16:creationId xmlns:a16="http://schemas.microsoft.com/office/drawing/2014/main" id="{5074903D-7343-4185-D7B4-16A40B158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3" name="Rectangle 143">
              <a:extLst>
                <a:ext uri="{FF2B5EF4-FFF2-40B4-BE49-F238E27FC236}">
                  <a16:creationId xmlns:a16="http://schemas.microsoft.com/office/drawing/2014/main" id="{37F6B870-6315-752A-8ECC-78AD6AC98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4" name="Rectangle 144">
              <a:extLst>
                <a:ext uri="{FF2B5EF4-FFF2-40B4-BE49-F238E27FC236}">
                  <a16:creationId xmlns:a16="http://schemas.microsoft.com/office/drawing/2014/main" id="{F61A2FA0-1989-9B34-9AA6-0404D0D7A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5" name="Rectangle 145">
              <a:extLst>
                <a:ext uri="{FF2B5EF4-FFF2-40B4-BE49-F238E27FC236}">
                  <a16:creationId xmlns:a16="http://schemas.microsoft.com/office/drawing/2014/main" id="{A755D138-2021-067A-475F-D9FDB8359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6" name="Rectangle 146">
              <a:extLst>
                <a:ext uri="{FF2B5EF4-FFF2-40B4-BE49-F238E27FC236}">
                  <a16:creationId xmlns:a16="http://schemas.microsoft.com/office/drawing/2014/main" id="{E81B9049-3069-D7EF-E879-2E4854A0B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7" name="Rectangle 147">
              <a:extLst>
                <a:ext uri="{FF2B5EF4-FFF2-40B4-BE49-F238E27FC236}">
                  <a16:creationId xmlns:a16="http://schemas.microsoft.com/office/drawing/2014/main" id="{7000589C-4477-E90F-7383-CF67D27AD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8" name="Rectangle 148">
              <a:extLst>
                <a:ext uri="{FF2B5EF4-FFF2-40B4-BE49-F238E27FC236}">
                  <a16:creationId xmlns:a16="http://schemas.microsoft.com/office/drawing/2014/main" id="{909DEC70-CE2A-9D9E-E387-A48DFB985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9" name="Rectangle 149">
              <a:extLst>
                <a:ext uri="{FF2B5EF4-FFF2-40B4-BE49-F238E27FC236}">
                  <a16:creationId xmlns:a16="http://schemas.microsoft.com/office/drawing/2014/main" id="{93AE6662-2F18-0657-9237-FAED5F652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30" name="Rectangle 150">
              <a:extLst>
                <a:ext uri="{FF2B5EF4-FFF2-40B4-BE49-F238E27FC236}">
                  <a16:creationId xmlns:a16="http://schemas.microsoft.com/office/drawing/2014/main" id="{C5B7FC64-F12F-24DC-663A-6DF483325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31" name="Line 151">
              <a:extLst>
                <a:ext uri="{FF2B5EF4-FFF2-40B4-BE49-F238E27FC236}">
                  <a16:creationId xmlns:a16="http://schemas.microsoft.com/office/drawing/2014/main" id="{65EE1D84-1492-C169-982B-611FEE3461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2" name="Line 152">
              <a:extLst>
                <a:ext uri="{FF2B5EF4-FFF2-40B4-BE49-F238E27FC236}">
                  <a16:creationId xmlns:a16="http://schemas.microsoft.com/office/drawing/2014/main" id="{803FC2FE-C288-2E30-BDA3-65D7945B94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3" name="Line 153">
              <a:extLst>
                <a:ext uri="{FF2B5EF4-FFF2-40B4-BE49-F238E27FC236}">
                  <a16:creationId xmlns:a16="http://schemas.microsoft.com/office/drawing/2014/main" id="{C11225E7-69EA-1B22-5123-CE8B1BFD4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4" name="Line 154">
              <a:extLst>
                <a:ext uri="{FF2B5EF4-FFF2-40B4-BE49-F238E27FC236}">
                  <a16:creationId xmlns:a16="http://schemas.microsoft.com/office/drawing/2014/main" id="{2F4747E5-0686-D66F-D260-388A78D620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5" name="Line 155">
              <a:extLst>
                <a:ext uri="{FF2B5EF4-FFF2-40B4-BE49-F238E27FC236}">
                  <a16:creationId xmlns:a16="http://schemas.microsoft.com/office/drawing/2014/main" id="{657485AE-A9F8-6C98-D12C-06B014C7C6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6" name="Line 156">
              <a:extLst>
                <a:ext uri="{FF2B5EF4-FFF2-40B4-BE49-F238E27FC236}">
                  <a16:creationId xmlns:a16="http://schemas.microsoft.com/office/drawing/2014/main" id="{777F2250-E455-9D72-DA1E-F0DCFE8675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7" name="Line 157">
              <a:extLst>
                <a:ext uri="{FF2B5EF4-FFF2-40B4-BE49-F238E27FC236}">
                  <a16:creationId xmlns:a16="http://schemas.microsoft.com/office/drawing/2014/main" id="{C940F4DB-0EFE-1B80-CD27-2730B76069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8" name="Line 158">
              <a:extLst>
                <a:ext uri="{FF2B5EF4-FFF2-40B4-BE49-F238E27FC236}">
                  <a16:creationId xmlns:a16="http://schemas.microsoft.com/office/drawing/2014/main" id="{F127E17A-AB09-0969-669C-E7CE25601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9" name="Line 159">
              <a:extLst>
                <a:ext uri="{FF2B5EF4-FFF2-40B4-BE49-F238E27FC236}">
                  <a16:creationId xmlns:a16="http://schemas.microsoft.com/office/drawing/2014/main" id="{9F7226FC-5462-6B9E-72C0-20BC6ED28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0" name="Line 160">
              <a:extLst>
                <a:ext uri="{FF2B5EF4-FFF2-40B4-BE49-F238E27FC236}">
                  <a16:creationId xmlns:a16="http://schemas.microsoft.com/office/drawing/2014/main" id="{927CED0B-60CD-5EE2-F328-A56923CF34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1" name="Line 161">
              <a:extLst>
                <a:ext uri="{FF2B5EF4-FFF2-40B4-BE49-F238E27FC236}">
                  <a16:creationId xmlns:a16="http://schemas.microsoft.com/office/drawing/2014/main" id="{48DEBA3A-2747-2D50-E517-AF11BC000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2" name="Line 162">
              <a:extLst>
                <a:ext uri="{FF2B5EF4-FFF2-40B4-BE49-F238E27FC236}">
                  <a16:creationId xmlns:a16="http://schemas.microsoft.com/office/drawing/2014/main" id="{04DF6F2A-FC86-E26B-69EB-6CE0A70477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3" name="Line 163">
              <a:extLst>
                <a:ext uri="{FF2B5EF4-FFF2-40B4-BE49-F238E27FC236}">
                  <a16:creationId xmlns:a16="http://schemas.microsoft.com/office/drawing/2014/main" id="{546D1A9F-43E6-101A-A34F-FF4B0E641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4" name="Line 164">
              <a:extLst>
                <a:ext uri="{FF2B5EF4-FFF2-40B4-BE49-F238E27FC236}">
                  <a16:creationId xmlns:a16="http://schemas.microsoft.com/office/drawing/2014/main" id="{4497775A-2C3F-5842-BC54-192C3C2511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5" name="Line 165">
              <a:extLst>
                <a:ext uri="{FF2B5EF4-FFF2-40B4-BE49-F238E27FC236}">
                  <a16:creationId xmlns:a16="http://schemas.microsoft.com/office/drawing/2014/main" id="{DAF4AA12-B326-615F-2623-399E9202AF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6" name="Line 166">
              <a:extLst>
                <a:ext uri="{FF2B5EF4-FFF2-40B4-BE49-F238E27FC236}">
                  <a16:creationId xmlns:a16="http://schemas.microsoft.com/office/drawing/2014/main" id="{E9796905-B2D5-4380-577E-86BEA8CB4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7" name="Line 167">
              <a:extLst>
                <a:ext uri="{FF2B5EF4-FFF2-40B4-BE49-F238E27FC236}">
                  <a16:creationId xmlns:a16="http://schemas.microsoft.com/office/drawing/2014/main" id="{38E18D61-9D13-A1F2-D85D-3B5C4F9BD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8" name="Line 168">
              <a:extLst>
                <a:ext uri="{FF2B5EF4-FFF2-40B4-BE49-F238E27FC236}">
                  <a16:creationId xmlns:a16="http://schemas.microsoft.com/office/drawing/2014/main" id="{BFFBADB0-692A-176F-D986-A1D2E939E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9" name="Line 169">
              <a:extLst>
                <a:ext uri="{FF2B5EF4-FFF2-40B4-BE49-F238E27FC236}">
                  <a16:creationId xmlns:a16="http://schemas.microsoft.com/office/drawing/2014/main" id="{44EB088A-E1A4-7D61-F580-09668D649F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0" name="Line 170">
              <a:extLst>
                <a:ext uri="{FF2B5EF4-FFF2-40B4-BE49-F238E27FC236}">
                  <a16:creationId xmlns:a16="http://schemas.microsoft.com/office/drawing/2014/main" id="{388EA7F2-CAA7-51B7-E04D-75D8D8BB9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1" name="Line 171">
              <a:extLst>
                <a:ext uri="{FF2B5EF4-FFF2-40B4-BE49-F238E27FC236}">
                  <a16:creationId xmlns:a16="http://schemas.microsoft.com/office/drawing/2014/main" id="{BAB10CBC-375F-6E0F-EF77-3734D27CC8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2" name="Line 172">
              <a:extLst>
                <a:ext uri="{FF2B5EF4-FFF2-40B4-BE49-F238E27FC236}">
                  <a16:creationId xmlns:a16="http://schemas.microsoft.com/office/drawing/2014/main" id="{8F2E9BCB-202D-944E-ADB8-9ECF814E6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3" name="Line 173">
              <a:extLst>
                <a:ext uri="{FF2B5EF4-FFF2-40B4-BE49-F238E27FC236}">
                  <a16:creationId xmlns:a16="http://schemas.microsoft.com/office/drawing/2014/main" id="{6CD57928-AC48-2321-1570-D6731CCC7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4" name="Line 174">
              <a:extLst>
                <a:ext uri="{FF2B5EF4-FFF2-40B4-BE49-F238E27FC236}">
                  <a16:creationId xmlns:a16="http://schemas.microsoft.com/office/drawing/2014/main" id="{94AE10C9-0EFD-D0A4-E91C-57D484901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5" name="Line 175">
              <a:extLst>
                <a:ext uri="{FF2B5EF4-FFF2-40B4-BE49-F238E27FC236}">
                  <a16:creationId xmlns:a16="http://schemas.microsoft.com/office/drawing/2014/main" id="{8121F8A0-228E-1356-B7A2-164F33DD9E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6" name="Line 176">
              <a:extLst>
                <a:ext uri="{FF2B5EF4-FFF2-40B4-BE49-F238E27FC236}">
                  <a16:creationId xmlns:a16="http://schemas.microsoft.com/office/drawing/2014/main" id="{21ADDEFE-A7C6-DAC5-2689-5D32171A7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7" name="Line 177">
              <a:extLst>
                <a:ext uri="{FF2B5EF4-FFF2-40B4-BE49-F238E27FC236}">
                  <a16:creationId xmlns:a16="http://schemas.microsoft.com/office/drawing/2014/main" id="{BEB6E85A-66CE-AE84-D3C5-944E1DE38B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8" name="Line 178">
              <a:extLst>
                <a:ext uri="{FF2B5EF4-FFF2-40B4-BE49-F238E27FC236}">
                  <a16:creationId xmlns:a16="http://schemas.microsoft.com/office/drawing/2014/main" id="{073EF9D5-4184-A77A-FD24-078A61C814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9" name="Line 179">
              <a:extLst>
                <a:ext uri="{FF2B5EF4-FFF2-40B4-BE49-F238E27FC236}">
                  <a16:creationId xmlns:a16="http://schemas.microsoft.com/office/drawing/2014/main" id="{7A9DB8F7-BB35-0DB4-99A1-4D579F11B5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0" name="Line 180">
              <a:extLst>
                <a:ext uri="{FF2B5EF4-FFF2-40B4-BE49-F238E27FC236}">
                  <a16:creationId xmlns:a16="http://schemas.microsoft.com/office/drawing/2014/main" id="{A8CDF1BA-DF74-48B5-8BDD-5977D6DF3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1" name="Line 181">
              <a:extLst>
                <a:ext uri="{FF2B5EF4-FFF2-40B4-BE49-F238E27FC236}">
                  <a16:creationId xmlns:a16="http://schemas.microsoft.com/office/drawing/2014/main" id="{BE8A99FF-3FD6-33D9-D18B-C6480610ED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2" name="Line 182">
              <a:extLst>
                <a:ext uri="{FF2B5EF4-FFF2-40B4-BE49-F238E27FC236}">
                  <a16:creationId xmlns:a16="http://schemas.microsoft.com/office/drawing/2014/main" id="{F7A319AE-19F7-9B2D-36E3-071C8070DA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3" name="Line 183">
              <a:extLst>
                <a:ext uri="{FF2B5EF4-FFF2-40B4-BE49-F238E27FC236}">
                  <a16:creationId xmlns:a16="http://schemas.microsoft.com/office/drawing/2014/main" id="{927203F5-90C7-6429-03E1-8A4DE019D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4" name="Line 184">
              <a:extLst>
                <a:ext uri="{FF2B5EF4-FFF2-40B4-BE49-F238E27FC236}">
                  <a16:creationId xmlns:a16="http://schemas.microsoft.com/office/drawing/2014/main" id="{B4C4CD8F-1EB1-35E6-ADB6-D6B60E8E4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5" name="Line 185">
              <a:extLst>
                <a:ext uri="{FF2B5EF4-FFF2-40B4-BE49-F238E27FC236}">
                  <a16:creationId xmlns:a16="http://schemas.microsoft.com/office/drawing/2014/main" id="{F9A9CBE5-4539-5AE4-E6F5-39808818B5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6" name="Line 186">
              <a:extLst>
                <a:ext uri="{FF2B5EF4-FFF2-40B4-BE49-F238E27FC236}">
                  <a16:creationId xmlns:a16="http://schemas.microsoft.com/office/drawing/2014/main" id="{9F35EDC9-C41E-E7F4-7AFE-FDF94F83F1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7" name="Line 187">
              <a:extLst>
                <a:ext uri="{FF2B5EF4-FFF2-40B4-BE49-F238E27FC236}">
                  <a16:creationId xmlns:a16="http://schemas.microsoft.com/office/drawing/2014/main" id="{4DC46738-01FA-C97B-6D89-B1A8D6FE4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8" name="Line 188">
              <a:extLst>
                <a:ext uri="{FF2B5EF4-FFF2-40B4-BE49-F238E27FC236}">
                  <a16:creationId xmlns:a16="http://schemas.microsoft.com/office/drawing/2014/main" id="{B8DC3CC6-E2B2-2880-4D19-81E00F1CC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9" name="Line 189">
              <a:extLst>
                <a:ext uri="{FF2B5EF4-FFF2-40B4-BE49-F238E27FC236}">
                  <a16:creationId xmlns:a16="http://schemas.microsoft.com/office/drawing/2014/main" id="{79DA4DFD-AF69-9E9E-4C0B-B273D123AB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0" name="Line 190">
              <a:extLst>
                <a:ext uri="{FF2B5EF4-FFF2-40B4-BE49-F238E27FC236}">
                  <a16:creationId xmlns:a16="http://schemas.microsoft.com/office/drawing/2014/main" id="{C39B880B-9235-D8F0-2E3A-B555D90CDC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1" name="Line 191">
              <a:extLst>
                <a:ext uri="{FF2B5EF4-FFF2-40B4-BE49-F238E27FC236}">
                  <a16:creationId xmlns:a16="http://schemas.microsoft.com/office/drawing/2014/main" id="{7C0BCE70-BDFB-81AD-7BC7-C0E16659F7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2" name="Line 192">
              <a:extLst>
                <a:ext uri="{FF2B5EF4-FFF2-40B4-BE49-F238E27FC236}">
                  <a16:creationId xmlns:a16="http://schemas.microsoft.com/office/drawing/2014/main" id="{80EC1A55-82B2-EC1E-E2C3-2F462F59D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3" name="Line 193">
              <a:extLst>
                <a:ext uri="{FF2B5EF4-FFF2-40B4-BE49-F238E27FC236}">
                  <a16:creationId xmlns:a16="http://schemas.microsoft.com/office/drawing/2014/main" id="{7A86CB27-EB25-491D-8337-9C784179F8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4" name="Line 194">
              <a:extLst>
                <a:ext uri="{FF2B5EF4-FFF2-40B4-BE49-F238E27FC236}">
                  <a16:creationId xmlns:a16="http://schemas.microsoft.com/office/drawing/2014/main" id="{41DCE4FE-4E2F-A58B-4978-0D497EBDE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5" name="Line 195">
              <a:extLst>
                <a:ext uri="{FF2B5EF4-FFF2-40B4-BE49-F238E27FC236}">
                  <a16:creationId xmlns:a16="http://schemas.microsoft.com/office/drawing/2014/main" id="{A38C7635-D967-1DF7-7227-2978300D4F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6" name="Line 196">
              <a:extLst>
                <a:ext uri="{FF2B5EF4-FFF2-40B4-BE49-F238E27FC236}">
                  <a16:creationId xmlns:a16="http://schemas.microsoft.com/office/drawing/2014/main" id="{B884E047-D898-1D8C-A226-9FAAC31050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7" name="Line 197">
              <a:extLst>
                <a:ext uri="{FF2B5EF4-FFF2-40B4-BE49-F238E27FC236}">
                  <a16:creationId xmlns:a16="http://schemas.microsoft.com/office/drawing/2014/main" id="{8917880A-7EEB-D875-0606-1D610F1AE0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8" name="Line 198">
              <a:extLst>
                <a:ext uri="{FF2B5EF4-FFF2-40B4-BE49-F238E27FC236}">
                  <a16:creationId xmlns:a16="http://schemas.microsoft.com/office/drawing/2014/main" id="{C8697F1C-D292-A84F-F3EB-1677D6B4F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9" name="Line 199">
              <a:extLst>
                <a:ext uri="{FF2B5EF4-FFF2-40B4-BE49-F238E27FC236}">
                  <a16:creationId xmlns:a16="http://schemas.microsoft.com/office/drawing/2014/main" id="{220E6D51-FEE8-4580-6D8A-56DF82C2F0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0" name="Line 200">
              <a:extLst>
                <a:ext uri="{FF2B5EF4-FFF2-40B4-BE49-F238E27FC236}">
                  <a16:creationId xmlns:a16="http://schemas.microsoft.com/office/drawing/2014/main" id="{5865B754-12B7-CA57-03AC-A57294542E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1" name="Line 201">
              <a:extLst>
                <a:ext uri="{FF2B5EF4-FFF2-40B4-BE49-F238E27FC236}">
                  <a16:creationId xmlns:a16="http://schemas.microsoft.com/office/drawing/2014/main" id="{E78F944F-4920-5DCC-15FF-251838C812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2" name="Line 202">
              <a:extLst>
                <a:ext uri="{FF2B5EF4-FFF2-40B4-BE49-F238E27FC236}">
                  <a16:creationId xmlns:a16="http://schemas.microsoft.com/office/drawing/2014/main" id="{9F249882-6BC6-2670-2EF0-F88F1654EA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3" name="Line 203">
              <a:extLst>
                <a:ext uri="{FF2B5EF4-FFF2-40B4-BE49-F238E27FC236}">
                  <a16:creationId xmlns:a16="http://schemas.microsoft.com/office/drawing/2014/main" id="{CB61CAFB-3A6E-E139-5ECF-3190918371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4" name="Line 204">
              <a:extLst>
                <a:ext uri="{FF2B5EF4-FFF2-40B4-BE49-F238E27FC236}">
                  <a16:creationId xmlns:a16="http://schemas.microsoft.com/office/drawing/2014/main" id="{AC72E8BB-9C53-D212-5013-EF5C3CD5C7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5" name="Line 205">
              <a:extLst>
                <a:ext uri="{FF2B5EF4-FFF2-40B4-BE49-F238E27FC236}">
                  <a16:creationId xmlns:a16="http://schemas.microsoft.com/office/drawing/2014/main" id="{9912B553-F7B4-B5DB-5CE8-D543D8EF59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6" name="Line 206">
              <a:extLst>
                <a:ext uri="{FF2B5EF4-FFF2-40B4-BE49-F238E27FC236}">
                  <a16:creationId xmlns:a16="http://schemas.microsoft.com/office/drawing/2014/main" id="{C8F220DE-1974-C9F3-114D-6285C8EC90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7" name="Line 207">
              <a:extLst>
                <a:ext uri="{FF2B5EF4-FFF2-40B4-BE49-F238E27FC236}">
                  <a16:creationId xmlns:a16="http://schemas.microsoft.com/office/drawing/2014/main" id="{1CAEBBED-3817-BBAA-C39F-45304DD4F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8" name="Line 208">
              <a:extLst>
                <a:ext uri="{FF2B5EF4-FFF2-40B4-BE49-F238E27FC236}">
                  <a16:creationId xmlns:a16="http://schemas.microsoft.com/office/drawing/2014/main" id="{7DE166B6-7B4B-DA85-3491-B361002A5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9" name="Line 209">
              <a:extLst>
                <a:ext uri="{FF2B5EF4-FFF2-40B4-BE49-F238E27FC236}">
                  <a16:creationId xmlns:a16="http://schemas.microsoft.com/office/drawing/2014/main" id="{21B977C0-8E14-0DC1-D5DF-FACCD3AF2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0" name="Line 210">
              <a:extLst>
                <a:ext uri="{FF2B5EF4-FFF2-40B4-BE49-F238E27FC236}">
                  <a16:creationId xmlns:a16="http://schemas.microsoft.com/office/drawing/2014/main" id="{B7A08D91-7DC5-EA33-CFEE-E4C657B494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1" name="Line 211">
              <a:extLst>
                <a:ext uri="{FF2B5EF4-FFF2-40B4-BE49-F238E27FC236}">
                  <a16:creationId xmlns:a16="http://schemas.microsoft.com/office/drawing/2014/main" id="{7A86AD8E-E39E-4423-9C09-AA3CB33F8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2" name="Line 212">
              <a:extLst>
                <a:ext uri="{FF2B5EF4-FFF2-40B4-BE49-F238E27FC236}">
                  <a16:creationId xmlns:a16="http://schemas.microsoft.com/office/drawing/2014/main" id="{E273DDDD-0BB7-B9AE-2C78-A26460F97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3" name="Line 213">
              <a:extLst>
                <a:ext uri="{FF2B5EF4-FFF2-40B4-BE49-F238E27FC236}">
                  <a16:creationId xmlns:a16="http://schemas.microsoft.com/office/drawing/2014/main" id="{0D9DD8BE-079F-34CF-BC06-038967715D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4" name="Line 214">
              <a:extLst>
                <a:ext uri="{FF2B5EF4-FFF2-40B4-BE49-F238E27FC236}">
                  <a16:creationId xmlns:a16="http://schemas.microsoft.com/office/drawing/2014/main" id="{FEE880A8-C617-FEC4-5B86-CE8EFA1C65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5" name="Line 215">
              <a:extLst>
                <a:ext uri="{FF2B5EF4-FFF2-40B4-BE49-F238E27FC236}">
                  <a16:creationId xmlns:a16="http://schemas.microsoft.com/office/drawing/2014/main" id="{833BCCAF-1FE5-FEAA-005C-2C689425B3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6" name="Line 216">
              <a:extLst>
                <a:ext uri="{FF2B5EF4-FFF2-40B4-BE49-F238E27FC236}">
                  <a16:creationId xmlns:a16="http://schemas.microsoft.com/office/drawing/2014/main" id="{727C590D-DFA3-AF88-A05A-9F8D627935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7" name="Line 217">
              <a:extLst>
                <a:ext uri="{FF2B5EF4-FFF2-40B4-BE49-F238E27FC236}">
                  <a16:creationId xmlns:a16="http://schemas.microsoft.com/office/drawing/2014/main" id="{97F1DC9D-15D2-B403-9828-F10A60A8EE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8" name="Line 218">
              <a:extLst>
                <a:ext uri="{FF2B5EF4-FFF2-40B4-BE49-F238E27FC236}">
                  <a16:creationId xmlns:a16="http://schemas.microsoft.com/office/drawing/2014/main" id="{BBF4CD6A-9039-3375-9712-7798C5B611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9" name="Line 219">
              <a:extLst>
                <a:ext uri="{FF2B5EF4-FFF2-40B4-BE49-F238E27FC236}">
                  <a16:creationId xmlns:a16="http://schemas.microsoft.com/office/drawing/2014/main" id="{702B1259-4325-4DDD-5A79-F697876297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0" name="Line 220">
              <a:extLst>
                <a:ext uri="{FF2B5EF4-FFF2-40B4-BE49-F238E27FC236}">
                  <a16:creationId xmlns:a16="http://schemas.microsoft.com/office/drawing/2014/main" id="{5592D802-C967-A84B-E803-CB290BCF2A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1" name="Line 221">
              <a:extLst>
                <a:ext uri="{FF2B5EF4-FFF2-40B4-BE49-F238E27FC236}">
                  <a16:creationId xmlns:a16="http://schemas.microsoft.com/office/drawing/2014/main" id="{1DF47109-322B-5BB2-E309-005CAD73CC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2" name="Line 222">
              <a:extLst>
                <a:ext uri="{FF2B5EF4-FFF2-40B4-BE49-F238E27FC236}">
                  <a16:creationId xmlns:a16="http://schemas.microsoft.com/office/drawing/2014/main" id="{17737B31-C316-B947-223C-7B722AB698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3" name="Line 223">
              <a:extLst>
                <a:ext uri="{FF2B5EF4-FFF2-40B4-BE49-F238E27FC236}">
                  <a16:creationId xmlns:a16="http://schemas.microsoft.com/office/drawing/2014/main" id="{A535A7C1-663C-9294-2711-68E406F37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4" name="Line 224">
              <a:extLst>
                <a:ext uri="{FF2B5EF4-FFF2-40B4-BE49-F238E27FC236}">
                  <a16:creationId xmlns:a16="http://schemas.microsoft.com/office/drawing/2014/main" id="{18D44F0D-2741-5F71-0247-48B34E4F3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5" name="Line 225">
              <a:extLst>
                <a:ext uri="{FF2B5EF4-FFF2-40B4-BE49-F238E27FC236}">
                  <a16:creationId xmlns:a16="http://schemas.microsoft.com/office/drawing/2014/main" id="{931C6BB1-CA6B-0F5D-D822-9D3542F63A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6" name="Line 226">
              <a:extLst>
                <a:ext uri="{FF2B5EF4-FFF2-40B4-BE49-F238E27FC236}">
                  <a16:creationId xmlns:a16="http://schemas.microsoft.com/office/drawing/2014/main" id="{363931F9-9B11-CA73-A166-5C9769C55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7" name="Line 227">
              <a:extLst>
                <a:ext uri="{FF2B5EF4-FFF2-40B4-BE49-F238E27FC236}">
                  <a16:creationId xmlns:a16="http://schemas.microsoft.com/office/drawing/2014/main" id="{9BDD3D57-7009-E74A-DE5E-9922F18565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8" name="Line 228">
              <a:extLst>
                <a:ext uri="{FF2B5EF4-FFF2-40B4-BE49-F238E27FC236}">
                  <a16:creationId xmlns:a16="http://schemas.microsoft.com/office/drawing/2014/main" id="{8A5D9F04-0053-9E11-D9CA-08476BF0AF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9" name="Line 229">
              <a:extLst>
                <a:ext uri="{FF2B5EF4-FFF2-40B4-BE49-F238E27FC236}">
                  <a16:creationId xmlns:a16="http://schemas.microsoft.com/office/drawing/2014/main" id="{7098F000-E616-6DF7-AEB9-7D3881DB5B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0" name="Line 230">
              <a:extLst>
                <a:ext uri="{FF2B5EF4-FFF2-40B4-BE49-F238E27FC236}">
                  <a16:creationId xmlns:a16="http://schemas.microsoft.com/office/drawing/2014/main" id="{003E3189-3D0B-68B7-B8C2-A2E222FD2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1" name="Line 231">
              <a:extLst>
                <a:ext uri="{FF2B5EF4-FFF2-40B4-BE49-F238E27FC236}">
                  <a16:creationId xmlns:a16="http://schemas.microsoft.com/office/drawing/2014/main" id="{0558FA41-85F9-2DFD-FD1A-9E0CB139C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2" name="Line 232">
              <a:extLst>
                <a:ext uri="{FF2B5EF4-FFF2-40B4-BE49-F238E27FC236}">
                  <a16:creationId xmlns:a16="http://schemas.microsoft.com/office/drawing/2014/main" id="{751E74B3-E09D-6782-FB39-990D839AC0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3" name="Line 233">
              <a:extLst>
                <a:ext uri="{FF2B5EF4-FFF2-40B4-BE49-F238E27FC236}">
                  <a16:creationId xmlns:a16="http://schemas.microsoft.com/office/drawing/2014/main" id="{4CEA07E0-B267-4396-D5A9-7026C7D8F8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4" name="Line 234">
              <a:extLst>
                <a:ext uri="{FF2B5EF4-FFF2-40B4-BE49-F238E27FC236}">
                  <a16:creationId xmlns:a16="http://schemas.microsoft.com/office/drawing/2014/main" id="{5C34626B-3216-80B1-C4A6-61F2B45C63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5" name="Line 235">
              <a:extLst>
                <a:ext uri="{FF2B5EF4-FFF2-40B4-BE49-F238E27FC236}">
                  <a16:creationId xmlns:a16="http://schemas.microsoft.com/office/drawing/2014/main" id="{E6A03575-5FE1-B924-2941-2AB9000BC6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6" name="Line 236">
              <a:extLst>
                <a:ext uri="{FF2B5EF4-FFF2-40B4-BE49-F238E27FC236}">
                  <a16:creationId xmlns:a16="http://schemas.microsoft.com/office/drawing/2014/main" id="{DED9339F-A9B4-2700-CE01-B89AE2E405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7" name="Line 237">
              <a:extLst>
                <a:ext uri="{FF2B5EF4-FFF2-40B4-BE49-F238E27FC236}">
                  <a16:creationId xmlns:a16="http://schemas.microsoft.com/office/drawing/2014/main" id="{1ECF792A-B973-DE24-2F46-DA2532BCAB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8" name="Line 238">
              <a:extLst>
                <a:ext uri="{FF2B5EF4-FFF2-40B4-BE49-F238E27FC236}">
                  <a16:creationId xmlns:a16="http://schemas.microsoft.com/office/drawing/2014/main" id="{63F57CA3-3D90-F693-1139-1D6C5820B7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9" name="Line 239">
              <a:extLst>
                <a:ext uri="{FF2B5EF4-FFF2-40B4-BE49-F238E27FC236}">
                  <a16:creationId xmlns:a16="http://schemas.microsoft.com/office/drawing/2014/main" id="{7B5EE9F0-6FC3-ECEB-2C72-23592FE74E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0" name="Line 240">
              <a:extLst>
                <a:ext uri="{FF2B5EF4-FFF2-40B4-BE49-F238E27FC236}">
                  <a16:creationId xmlns:a16="http://schemas.microsoft.com/office/drawing/2014/main" id="{B6A0664F-E1C3-AA3C-C911-0A9BA38467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1" name="Line 241">
              <a:extLst>
                <a:ext uri="{FF2B5EF4-FFF2-40B4-BE49-F238E27FC236}">
                  <a16:creationId xmlns:a16="http://schemas.microsoft.com/office/drawing/2014/main" id="{BD76268E-E0DE-F175-3AF9-5601D5FCAC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2" name="Line 242">
              <a:extLst>
                <a:ext uri="{FF2B5EF4-FFF2-40B4-BE49-F238E27FC236}">
                  <a16:creationId xmlns:a16="http://schemas.microsoft.com/office/drawing/2014/main" id="{F25E054E-23F8-FAE2-77D3-CD3A721E6F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3" name="Line 243">
              <a:extLst>
                <a:ext uri="{FF2B5EF4-FFF2-40B4-BE49-F238E27FC236}">
                  <a16:creationId xmlns:a16="http://schemas.microsoft.com/office/drawing/2014/main" id="{31ED4981-717D-4F0C-01C4-9BD3F92A4D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4" name="Line 244">
              <a:extLst>
                <a:ext uri="{FF2B5EF4-FFF2-40B4-BE49-F238E27FC236}">
                  <a16:creationId xmlns:a16="http://schemas.microsoft.com/office/drawing/2014/main" id="{32D519AC-953A-F008-6026-894626ADF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5" name="Line 245">
              <a:extLst>
                <a:ext uri="{FF2B5EF4-FFF2-40B4-BE49-F238E27FC236}">
                  <a16:creationId xmlns:a16="http://schemas.microsoft.com/office/drawing/2014/main" id="{0F4E2137-28C3-8D0F-F8EC-F652DFD55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6" name="Line 246">
              <a:extLst>
                <a:ext uri="{FF2B5EF4-FFF2-40B4-BE49-F238E27FC236}">
                  <a16:creationId xmlns:a16="http://schemas.microsoft.com/office/drawing/2014/main" id="{13416A8E-E2DA-79A7-F5DA-1AF70115E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7" name="Line 247">
              <a:extLst>
                <a:ext uri="{FF2B5EF4-FFF2-40B4-BE49-F238E27FC236}">
                  <a16:creationId xmlns:a16="http://schemas.microsoft.com/office/drawing/2014/main" id="{06DC8900-9A49-F909-82E6-8EF13EA7D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8" name="Line 248">
              <a:extLst>
                <a:ext uri="{FF2B5EF4-FFF2-40B4-BE49-F238E27FC236}">
                  <a16:creationId xmlns:a16="http://schemas.microsoft.com/office/drawing/2014/main" id="{70EB2B3D-90F7-7859-527D-60EAC8F2CD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9" name="Line 249">
              <a:extLst>
                <a:ext uri="{FF2B5EF4-FFF2-40B4-BE49-F238E27FC236}">
                  <a16:creationId xmlns:a16="http://schemas.microsoft.com/office/drawing/2014/main" id="{975E8332-2DC1-C9E3-9B0C-F3605D976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0" name="Line 250">
              <a:extLst>
                <a:ext uri="{FF2B5EF4-FFF2-40B4-BE49-F238E27FC236}">
                  <a16:creationId xmlns:a16="http://schemas.microsoft.com/office/drawing/2014/main" id="{ECC6EE37-FCF8-0B84-FBF6-AD1795429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1" name="Line 251">
              <a:extLst>
                <a:ext uri="{FF2B5EF4-FFF2-40B4-BE49-F238E27FC236}">
                  <a16:creationId xmlns:a16="http://schemas.microsoft.com/office/drawing/2014/main" id="{FB593A98-B3DB-7FAA-C241-B9489CA0F1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2" name="Line 252">
              <a:extLst>
                <a:ext uri="{FF2B5EF4-FFF2-40B4-BE49-F238E27FC236}">
                  <a16:creationId xmlns:a16="http://schemas.microsoft.com/office/drawing/2014/main" id="{197B83F2-E144-86CF-C8E0-74E078C96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3" name="Line 253">
              <a:extLst>
                <a:ext uri="{FF2B5EF4-FFF2-40B4-BE49-F238E27FC236}">
                  <a16:creationId xmlns:a16="http://schemas.microsoft.com/office/drawing/2014/main" id="{8881819F-A2F6-F207-2153-02B9F21808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4" name="Line 254">
              <a:extLst>
                <a:ext uri="{FF2B5EF4-FFF2-40B4-BE49-F238E27FC236}">
                  <a16:creationId xmlns:a16="http://schemas.microsoft.com/office/drawing/2014/main" id="{785F712A-8980-3798-8D92-F240289ABB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5" name="Line 255">
              <a:extLst>
                <a:ext uri="{FF2B5EF4-FFF2-40B4-BE49-F238E27FC236}">
                  <a16:creationId xmlns:a16="http://schemas.microsoft.com/office/drawing/2014/main" id="{9B0EE88F-6DD6-2353-75B0-790A6EDAD2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6" name="Line 256">
              <a:extLst>
                <a:ext uri="{FF2B5EF4-FFF2-40B4-BE49-F238E27FC236}">
                  <a16:creationId xmlns:a16="http://schemas.microsoft.com/office/drawing/2014/main" id="{159639A2-064F-8201-3CD2-9346056F4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7" name="Line 257">
              <a:extLst>
                <a:ext uri="{FF2B5EF4-FFF2-40B4-BE49-F238E27FC236}">
                  <a16:creationId xmlns:a16="http://schemas.microsoft.com/office/drawing/2014/main" id="{AA50D339-529B-FEB1-E393-36DD7DA996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8" name="Line 258">
              <a:extLst>
                <a:ext uri="{FF2B5EF4-FFF2-40B4-BE49-F238E27FC236}">
                  <a16:creationId xmlns:a16="http://schemas.microsoft.com/office/drawing/2014/main" id="{0AD29868-5845-F977-9C45-5B04C5557B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9" name="Line 259">
              <a:extLst>
                <a:ext uri="{FF2B5EF4-FFF2-40B4-BE49-F238E27FC236}">
                  <a16:creationId xmlns:a16="http://schemas.microsoft.com/office/drawing/2014/main" id="{9AD71B0A-53B8-39A9-6774-3DEAC5838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0" name="Line 260">
              <a:extLst>
                <a:ext uri="{FF2B5EF4-FFF2-40B4-BE49-F238E27FC236}">
                  <a16:creationId xmlns:a16="http://schemas.microsoft.com/office/drawing/2014/main" id="{44C33099-1B98-91AE-B165-1B75BAC46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1" name="Line 261">
              <a:extLst>
                <a:ext uri="{FF2B5EF4-FFF2-40B4-BE49-F238E27FC236}">
                  <a16:creationId xmlns:a16="http://schemas.microsoft.com/office/drawing/2014/main" id="{DF07F677-9F14-62BE-19AE-56DA5B47CE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2" name="Line 262">
              <a:extLst>
                <a:ext uri="{FF2B5EF4-FFF2-40B4-BE49-F238E27FC236}">
                  <a16:creationId xmlns:a16="http://schemas.microsoft.com/office/drawing/2014/main" id="{EAC4587B-9A17-D153-0319-D75CCBD387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3" name="Line 263">
              <a:extLst>
                <a:ext uri="{FF2B5EF4-FFF2-40B4-BE49-F238E27FC236}">
                  <a16:creationId xmlns:a16="http://schemas.microsoft.com/office/drawing/2014/main" id="{85D62BDD-B68D-4E32-AC36-1E0A5454CC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4" name="Line 264">
              <a:extLst>
                <a:ext uri="{FF2B5EF4-FFF2-40B4-BE49-F238E27FC236}">
                  <a16:creationId xmlns:a16="http://schemas.microsoft.com/office/drawing/2014/main" id="{13B242E2-0026-C387-E25C-60136E4A8B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5" name="Line 265">
              <a:extLst>
                <a:ext uri="{FF2B5EF4-FFF2-40B4-BE49-F238E27FC236}">
                  <a16:creationId xmlns:a16="http://schemas.microsoft.com/office/drawing/2014/main" id="{33FF951F-ECFB-EB8B-38E8-B938C8966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6" name="Line 266">
              <a:extLst>
                <a:ext uri="{FF2B5EF4-FFF2-40B4-BE49-F238E27FC236}">
                  <a16:creationId xmlns:a16="http://schemas.microsoft.com/office/drawing/2014/main" id="{D4F31FDB-AA6A-EFC3-5B02-A130A98100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7" name="Line 267">
              <a:extLst>
                <a:ext uri="{FF2B5EF4-FFF2-40B4-BE49-F238E27FC236}">
                  <a16:creationId xmlns:a16="http://schemas.microsoft.com/office/drawing/2014/main" id="{F798E784-BEDB-581C-86CA-9FFA74DF41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8" name="Line 268">
              <a:extLst>
                <a:ext uri="{FF2B5EF4-FFF2-40B4-BE49-F238E27FC236}">
                  <a16:creationId xmlns:a16="http://schemas.microsoft.com/office/drawing/2014/main" id="{8C77909B-C44E-5239-DE75-6774F55C98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9" name="Line 269">
              <a:extLst>
                <a:ext uri="{FF2B5EF4-FFF2-40B4-BE49-F238E27FC236}">
                  <a16:creationId xmlns:a16="http://schemas.microsoft.com/office/drawing/2014/main" id="{50244B0A-C4D6-F04A-0DEB-B9E2814027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0" name="Line 270">
              <a:extLst>
                <a:ext uri="{FF2B5EF4-FFF2-40B4-BE49-F238E27FC236}">
                  <a16:creationId xmlns:a16="http://schemas.microsoft.com/office/drawing/2014/main" id="{CCC723F0-8368-D8C9-82CD-31113B02C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1" name="Line 271">
              <a:extLst>
                <a:ext uri="{FF2B5EF4-FFF2-40B4-BE49-F238E27FC236}">
                  <a16:creationId xmlns:a16="http://schemas.microsoft.com/office/drawing/2014/main" id="{72A4B1C0-19F5-AC07-B080-5EB3511B7A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2" name="Line 272">
              <a:extLst>
                <a:ext uri="{FF2B5EF4-FFF2-40B4-BE49-F238E27FC236}">
                  <a16:creationId xmlns:a16="http://schemas.microsoft.com/office/drawing/2014/main" id="{6E0AD0A1-1F94-2800-DBF5-6DC657A9F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3" name="Line 273">
              <a:extLst>
                <a:ext uri="{FF2B5EF4-FFF2-40B4-BE49-F238E27FC236}">
                  <a16:creationId xmlns:a16="http://schemas.microsoft.com/office/drawing/2014/main" id="{6FC346D5-E8A3-36AA-02CF-4F39B2091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4" name="Line 274">
              <a:extLst>
                <a:ext uri="{FF2B5EF4-FFF2-40B4-BE49-F238E27FC236}">
                  <a16:creationId xmlns:a16="http://schemas.microsoft.com/office/drawing/2014/main" id="{5F0E97F2-8629-E2E8-BC01-42EBF24BE6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5" name="Line 275">
              <a:extLst>
                <a:ext uri="{FF2B5EF4-FFF2-40B4-BE49-F238E27FC236}">
                  <a16:creationId xmlns:a16="http://schemas.microsoft.com/office/drawing/2014/main" id="{36F8D67C-3AAB-7D0B-DC02-FDE886538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6" name="Line 276">
              <a:extLst>
                <a:ext uri="{FF2B5EF4-FFF2-40B4-BE49-F238E27FC236}">
                  <a16:creationId xmlns:a16="http://schemas.microsoft.com/office/drawing/2014/main" id="{CB6C9B8F-6C89-94A6-E49B-300E035D3C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7" name="Line 277">
              <a:extLst>
                <a:ext uri="{FF2B5EF4-FFF2-40B4-BE49-F238E27FC236}">
                  <a16:creationId xmlns:a16="http://schemas.microsoft.com/office/drawing/2014/main" id="{EB85FE1E-4DDF-11DA-945B-36D9957898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8" name="Line 278">
              <a:extLst>
                <a:ext uri="{FF2B5EF4-FFF2-40B4-BE49-F238E27FC236}">
                  <a16:creationId xmlns:a16="http://schemas.microsoft.com/office/drawing/2014/main" id="{6600E978-CE30-4ADA-AA9B-14B57B8CCC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9" name="Line 279">
              <a:extLst>
                <a:ext uri="{FF2B5EF4-FFF2-40B4-BE49-F238E27FC236}">
                  <a16:creationId xmlns:a16="http://schemas.microsoft.com/office/drawing/2014/main" id="{72A219A6-6075-593C-87DC-1C63E790BD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0" name="Line 280">
              <a:extLst>
                <a:ext uri="{FF2B5EF4-FFF2-40B4-BE49-F238E27FC236}">
                  <a16:creationId xmlns:a16="http://schemas.microsoft.com/office/drawing/2014/main" id="{9946F17B-C894-8121-5C32-F579C72EC4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1" name="Line 281">
              <a:extLst>
                <a:ext uri="{FF2B5EF4-FFF2-40B4-BE49-F238E27FC236}">
                  <a16:creationId xmlns:a16="http://schemas.microsoft.com/office/drawing/2014/main" id="{2AE5E8FB-B8E1-0087-1AD7-A5430AE4B6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2" name="Line 282">
              <a:extLst>
                <a:ext uri="{FF2B5EF4-FFF2-40B4-BE49-F238E27FC236}">
                  <a16:creationId xmlns:a16="http://schemas.microsoft.com/office/drawing/2014/main" id="{BFF3E40F-8275-564E-7A02-A9B775A34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3" name="Line 283">
              <a:extLst>
                <a:ext uri="{FF2B5EF4-FFF2-40B4-BE49-F238E27FC236}">
                  <a16:creationId xmlns:a16="http://schemas.microsoft.com/office/drawing/2014/main" id="{4F89FE41-71C5-4A28-24F5-7DC7A0B089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4" name="Line 284">
              <a:extLst>
                <a:ext uri="{FF2B5EF4-FFF2-40B4-BE49-F238E27FC236}">
                  <a16:creationId xmlns:a16="http://schemas.microsoft.com/office/drawing/2014/main" id="{30DCAA35-15EB-4C81-06E5-87328D8AF4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5" name="Line 285">
              <a:extLst>
                <a:ext uri="{FF2B5EF4-FFF2-40B4-BE49-F238E27FC236}">
                  <a16:creationId xmlns:a16="http://schemas.microsoft.com/office/drawing/2014/main" id="{F44D448F-FD70-988C-6221-FB2A35FA0C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6" name="Line 286">
              <a:extLst>
                <a:ext uri="{FF2B5EF4-FFF2-40B4-BE49-F238E27FC236}">
                  <a16:creationId xmlns:a16="http://schemas.microsoft.com/office/drawing/2014/main" id="{0DF1BE8B-3E43-AC9A-9415-7D0734203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7" name="Line 287">
              <a:extLst>
                <a:ext uri="{FF2B5EF4-FFF2-40B4-BE49-F238E27FC236}">
                  <a16:creationId xmlns:a16="http://schemas.microsoft.com/office/drawing/2014/main" id="{EB2E5417-ACF4-7212-D8CE-F0B23B59A2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8" name="Line 288">
              <a:extLst>
                <a:ext uri="{FF2B5EF4-FFF2-40B4-BE49-F238E27FC236}">
                  <a16:creationId xmlns:a16="http://schemas.microsoft.com/office/drawing/2014/main" id="{FADFD4B2-8370-5C86-A20B-65A2BDB475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9" name="Line 289">
              <a:extLst>
                <a:ext uri="{FF2B5EF4-FFF2-40B4-BE49-F238E27FC236}">
                  <a16:creationId xmlns:a16="http://schemas.microsoft.com/office/drawing/2014/main" id="{F8B47D7B-5CF8-88B7-04CE-255C27EA47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0" name="Line 290">
              <a:extLst>
                <a:ext uri="{FF2B5EF4-FFF2-40B4-BE49-F238E27FC236}">
                  <a16:creationId xmlns:a16="http://schemas.microsoft.com/office/drawing/2014/main" id="{08DA8FE6-49C8-E262-40B8-B9BABC5D4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1" name="Line 291">
              <a:extLst>
                <a:ext uri="{FF2B5EF4-FFF2-40B4-BE49-F238E27FC236}">
                  <a16:creationId xmlns:a16="http://schemas.microsoft.com/office/drawing/2014/main" id="{D33B17AC-9F5D-559D-3616-177537B78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2" name="Line 292">
              <a:extLst>
                <a:ext uri="{FF2B5EF4-FFF2-40B4-BE49-F238E27FC236}">
                  <a16:creationId xmlns:a16="http://schemas.microsoft.com/office/drawing/2014/main" id="{06B52B2D-5BD0-6A53-DEA6-C5D74E0EF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3" name="Line 293">
              <a:extLst>
                <a:ext uri="{FF2B5EF4-FFF2-40B4-BE49-F238E27FC236}">
                  <a16:creationId xmlns:a16="http://schemas.microsoft.com/office/drawing/2014/main" id="{67A7D5A2-2D93-3B8C-29AF-1F258231F0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4" name="Line 294">
              <a:extLst>
                <a:ext uri="{FF2B5EF4-FFF2-40B4-BE49-F238E27FC236}">
                  <a16:creationId xmlns:a16="http://schemas.microsoft.com/office/drawing/2014/main" id="{49DDF5D8-DF08-3797-4732-19E62CEF8E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5" name="Line 295">
              <a:extLst>
                <a:ext uri="{FF2B5EF4-FFF2-40B4-BE49-F238E27FC236}">
                  <a16:creationId xmlns:a16="http://schemas.microsoft.com/office/drawing/2014/main" id="{29CA76EA-712B-1D1A-FE10-17B528A746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24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6" name="Line 296">
              <a:extLst>
                <a:ext uri="{FF2B5EF4-FFF2-40B4-BE49-F238E27FC236}">
                  <a16:creationId xmlns:a16="http://schemas.microsoft.com/office/drawing/2014/main" id="{741CE198-BB7C-0E22-850E-EBD7B9BD62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27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7" name="Line 297">
              <a:extLst>
                <a:ext uri="{FF2B5EF4-FFF2-40B4-BE49-F238E27FC236}">
                  <a16:creationId xmlns:a16="http://schemas.microsoft.com/office/drawing/2014/main" id="{59FB5E45-E1A4-8AB0-0297-C0B1AA0530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24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8" name="Line 298">
              <a:extLst>
                <a:ext uri="{FF2B5EF4-FFF2-40B4-BE49-F238E27FC236}">
                  <a16:creationId xmlns:a16="http://schemas.microsoft.com/office/drawing/2014/main" id="{21546B8C-25B5-1123-691D-29B2CB0099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27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9" name="Line 299">
              <a:extLst>
                <a:ext uri="{FF2B5EF4-FFF2-40B4-BE49-F238E27FC236}">
                  <a16:creationId xmlns:a16="http://schemas.microsoft.com/office/drawing/2014/main" id="{6BDC5687-2E6A-EBCE-0447-DD2F3E5FCC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24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0" name="Line 300">
              <a:extLst>
                <a:ext uri="{FF2B5EF4-FFF2-40B4-BE49-F238E27FC236}">
                  <a16:creationId xmlns:a16="http://schemas.microsoft.com/office/drawing/2014/main" id="{FAEA3D3D-4657-5B73-7269-02B021F851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27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1" name="Line 301">
              <a:extLst>
                <a:ext uri="{FF2B5EF4-FFF2-40B4-BE49-F238E27FC236}">
                  <a16:creationId xmlns:a16="http://schemas.microsoft.com/office/drawing/2014/main" id="{A2055DCD-421E-81FA-E88E-AB7F99E36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2" name="Line 302">
              <a:extLst>
                <a:ext uri="{FF2B5EF4-FFF2-40B4-BE49-F238E27FC236}">
                  <a16:creationId xmlns:a16="http://schemas.microsoft.com/office/drawing/2014/main" id="{8990AA75-E08A-A904-D3C3-2CD4FF2FB3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3" name="Line 303">
              <a:extLst>
                <a:ext uri="{FF2B5EF4-FFF2-40B4-BE49-F238E27FC236}">
                  <a16:creationId xmlns:a16="http://schemas.microsoft.com/office/drawing/2014/main" id="{2943463A-0776-F716-64E7-20B9A673FD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4" name="Line 304">
              <a:extLst>
                <a:ext uri="{FF2B5EF4-FFF2-40B4-BE49-F238E27FC236}">
                  <a16:creationId xmlns:a16="http://schemas.microsoft.com/office/drawing/2014/main" id="{56EE9DAB-C7D2-CFE4-F46B-EFC919BBF1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5" name="Line 305">
              <a:extLst>
                <a:ext uri="{FF2B5EF4-FFF2-40B4-BE49-F238E27FC236}">
                  <a16:creationId xmlns:a16="http://schemas.microsoft.com/office/drawing/2014/main" id="{52287797-95B2-9A9D-B21E-04D7F61E9A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6" name="Line 306">
              <a:extLst>
                <a:ext uri="{FF2B5EF4-FFF2-40B4-BE49-F238E27FC236}">
                  <a16:creationId xmlns:a16="http://schemas.microsoft.com/office/drawing/2014/main" id="{CA358B5B-CD77-2175-D9F2-9E2EE6032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7" name="Line 307">
              <a:extLst>
                <a:ext uri="{FF2B5EF4-FFF2-40B4-BE49-F238E27FC236}">
                  <a16:creationId xmlns:a16="http://schemas.microsoft.com/office/drawing/2014/main" id="{49A8A78A-D6CE-6FAA-A094-C9CBEF923E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8" name="Line 308">
              <a:extLst>
                <a:ext uri="{FF2B5EF4-FFF2-40B4-BE49-F238E27FC236}">
                  <a16:creationId xmlns:a16="http://schemas.microsoft.com/office/drawing/2014/main" id="{47C68396-C846-0023-96D0-34F462932C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9" name="Line 309">
              <a:extLst>
                <a:ext uri="{FF2B5EF4-FFF2-40B4-BE49-F238E27FC236}">
                  <a16:creationId xmlns:a16="http://schemas.microsoft.com/office/drawing/2014/main" id="{76ACDAA1-C126-CCBF-7D94-020F5DF8E6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0" name="Line 310">
              <a:extLst>
                <a:ext uri="{FF2B5EF4-FFF2-40B4-BE49-F238E27FC236}">
                  <a16:creationId xmlns:a16="http://schemas.microsoft.com/office/drawing/2014/main" id="{8A92CAC1-42D3-3D24-EBCB-EBE846CF76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1" name="Line 311">
              <a:extLst>
                <a:ext uri="{FF2B5EF4-FFF2-40B4-BE49-F238E27FC236}">
                  <a16:creationId xmlns:a16="http://schemas.microsoft.com/office/drawing/2014/main" id="{BFD7179E-166B-B1CD-837D-1EE1DF843A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2" name="Line 312">
              <a:extLst>
                <a:ext uri="{FF2B5EF4-FFF2-40B4-BE49-F238E27FC236}">
                  <a16:creationId xmlns:a16="http://schemas.microsoft.com/office/drawing/2014/main" id="{7E126358-AA7C-119B-C74D-3465A94FB8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3" name="Line 313">
              <a:extLst>
                <a:ext uri="{FF2B5EF4-FFF2-40B4-BE49-F238E27FC236}">
                  <a16:creationId xmlns:a16="http://schemas.microsoft.com/office/drawing/2014/main" id="{6B372C15-5A53-153D-5A22-A50D665780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4" name="Line 314">
              <a:extLst>
                <a:ext uri="{FF2B5EF4-FFF2-40B4-BE49-F238E27FC236}">
                  <a16:creationId xmlns:a16="http://schemas.microsoft.com/office/drawing/2014/main" id="{DA97F14F-8D28-F116-83F8-0D6CA9A48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5" name="Line 315">
              <a:extLst>
                <a:ext uri="{FF2B5EF4-FFF2-40B4-BE49-F238E27FC236}">
                  <a16:creationId xmlns:a16="http://schemas.microsoft.com/office/drawing/2014/main" id="{3617B25B-4396-9616-85C8-361BFDC551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6" name="Line 316">
              <a:extLst>
                <a:ext uri="{FF2B5EF4-FFF2-40B4-BE49-F238E27FC236}">
                  <a16:creationId xmlns:a16="http://schemas.microsoft.com/office/drawing/2014/main" id="{DD272C34-038A-67B4-E74A-88C2BD3F27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7" name="Line 317">
              <a:extLst>
                <a:ext uri="{FF2B5EF4-FFF2-40B4-BE49-F238E27FC236}">
                  <a16:creationId xmlns:a16="http://schemas.microsoft.com/office/drawing/2014/main" id="{1EAC4E86-0895-F04A-5362-C191565703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83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8" name="Line 318">
              <a:extLst>
                <a:ext uri="{FF2B5EF4-FFF2-40B4-BE49-F238E27FC236}">
                  <a16:creationId xmlns:a16="http://schemas.microsoft.com/office/drawing/2014/main" id="{6FC8E06A-51B1-BF2F-D834-5CC2B0630F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86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9" name="Line 319">
              <a:extLst>
                <a:ext uri="{FF2B5EF4-FFF2-40B4-BE49-F238E27FC236}">
                  <a16:creationId xmlns:a16="http://schemas.microsoft.com/office/drawing/2014/main" id="{4A2AEF1F-F93F-A186-B0D5-007A57FCAF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142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0" name="Line 320">
              <a:extLst>
                <a:ext uri="{FF2B5EF4-FFF2-40B4-BE49-F238E27FC236}">
                  <a16:creationId xmlns:a16="http://schemas.microsoft.com/office/drawing/2014/main" id="{67770F70-466D-047E-65B7-32A6BAF396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145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1" name="Line 321">
              <a:extLst>
                <a:ext uri="{FF2B5EF4-FFF2-40B4-BE49-F238E27FC236}">
                  <a16:creationId xmlns:a16="http://schemas.microsoft.com/office/drawing/2014/main" id="{545BA20A-790F-C3CE-ECBC-27EDB88E0D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142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2" name="Line 322">
              <a:extLst>
                <a:ext uri="{FF2B5EF4-FFF2-40B4-BE49-F238E27FC236}">
                  <a16:creationId xmlns:a16="http://schemas.microsoft.com/office/drawing/2014/main" id="{37F5A740-1FAD-29F2-1856-C27AA9AE01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145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3" name="Line 323">
              <a:extLst>
                <a:ext uri="{FF2B5EF4-FFF2-40B4-BE49-F238E27FC236}">
                  <a16:creationId xmlns:a16="http://schemas.microsoft.com/office/drawing/2014/main" id="{03313AE8-F05B-F66C-1F3A-1C3BE2C0A5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06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4" name="Line 324">
              <a:extLst>
                <a:ext uri="{FF2B5EF4-FFF2-40B4-BE49-F238E27FC236}">
                  <a16:creationId xmlns:a16="http://schemas.microsoft.com/office/drawing/2014/main" id="{BBF1A7F4-9046-1EA2-39F9-40613B670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09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5" name="Line 325">
              <a:extLst>
                <a:ext uri="{FF2B5EF4-FFF2-40B4-BE49-F238E27FC236}">
                  <a16:creationId xmlns:a16="http://schemas.microsoft.com/office/drawing/2014/main" id="{DE0F71A4-853D-31B3-EB08-F4C06B3CCA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65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6" name="Line 326">
              <a:extLst>
                <a:ext uri="{FF2B5EF4-FFF2-40B4-BE49-F238E27FC236}">
                  <a16:creationId xmlns:a16="http://schemas.microsoft.com/office/drawing/2014/main" id="{59110839-EE40-041A-F9D8-CA72CCCF1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68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7" name="Line 327">
              <a:extLst>
                <a:ext uri="{FF2B5EF4-FFF2-40B4-BE49-F238E27FC236}">
                  <a16:creationId xmlns:a16="http://schemas.microsoft.com/office/drawing/2014/main" id="{6AC8A2DE-6AE4-CC54-E83D-8E98EBD851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224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8" name="Line 328">
              <a:extLst>
                <a:ext uri="{FF2B5EF4-FFF2-40B4-BE49-F238E27FC236}">
                  <a16:creationId xmlns:a16="http://schemas.microsoft.com/office/drawing/2014/main" id="{93BCFCFF-2FEB-9531-D502-FCFC2DAF0D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227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9" name="Line 329">
              <a:extLst>
                <a:ext uri="{FF2B5EF4-FFF2-40B4-BE49-F238E27FC236}">
                  <a16:creationId xmlns:a16="http://schemas.microsoft.com/office/drawing/2014/main" id="{3B629CE1-C89D-41BD-9732-4AABC7A1F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224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0" name="Line 330">
              <a:extLst>
                <a:ext uri="{FF2B5EF4-FFF2-40B4-BE49-F238E27FC236}">
                  <a16:creationId xmlns:a16="http://schemas.microsoft.com/office/drawing/2014/main" id="{5DB51590-C7C8-1C06-3E79-1BFE518BD1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227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1" name="Line 331">
              <a:extLst>
                <a:ext uri="{FF2B5EF4-FFF2-40B4-BE49-F238E27FC236}">
                  <a16:creationId xmlns:a16="http://schemas.microsoft.com/office/drawing/2014/main" id="{A69B685D-60AD-3849-A608-2037C1E519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88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2" name="Line 332">
              <a:extLst>
                <a:ext uri="{FF2B5EF4-FFF2-40B4-BE49-F238E27FC236}">
                  <a16:creationId xmlns:a16="http://schemas.microsoft.com/office/drawing/2014/main" id="{27560530-47DC-31E9-26C1-740E19606E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91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3" name="Line 333">
              <a:extLst>
                <a:ext uri="{FF2B5EF4-FFF2-40B4-BE49-F238E27FC236}">
                  <a16:creationId xmlns:a16="http://schemas.microsoft.com/office/drawing/2014/main" id="{C374AEAF-87F2-79CB-CE2E-0A58944D38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47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4" name="Line 334">
              <a:extLst>
                <a:ext uri="{FF2B5EF4-FFF2-40B4-BE49-F238E27FC236}">
                  <a16:creationId xmlns:a16="http://schemas.microsoft.com/office/drawing/2014/main" id="{312C0116-F11B-3B97-4AB9-5650959A7E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50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5" name="Line 335">
              <a:extLst>
                <a:ext uri="{FF2B5EF4-FFF2-40B4-BE49-F238E27FC236}">
                  <a16:creationId xmlns:a16="http://schemas.microsoft.com/office/drawing/2014/main" id="{8042E248-A47F-5636-7943-8DAEEDFEB4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06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6" name="Line 336">
              <a:extLst>
                <a:ext uri="{FF2B5EF4-FFF2-40B4-BE49-F238E27FC236}">
                  <a16:creationId xmlns:a16="http://schemas.microsoft.com/office/drawing/2014/main" id="{5DB9819A-0C1A-E195-F05A-96EDC6232E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09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7" name="Line 337">
              <a:extLst>
                <a:ext uri="{FF2B5EF4-FFF2-40B4-BE49-F238E27FC236}">
                  <a16:creationId xmlns:a16="http://schemas.microsoft.com/office/drawing/2014/main" id="{C3A40D5F-4E47-F9B0-B5E5-8A63BEFD4A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06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8" name="Line 338">
              <a:extLst>
                <a:ext uri="{FF2B5EF4-FFF2-40B4-BE49-F238E27FC236}">
                  <a16:creationId xmlns:a16="http://schemas.microsoft.com/office/drawing/2014/main" id="{957DB57B-51EA-B64B-8651-402804CB46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09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9" name="Line 339">
              <a:extLst>
                <a:ext uri="{FF2B5EF4-FFF2-40B4-BE49-F238E27FC236}">
                  <a16:creationId xmlns:a16="http://schemas.microsoft.com/office/drawing/2014/main" id="{6AE4D894-B7A1-1E18-C32B-701F561ED0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69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0" name="Line 340">
              <a:extLst>
                <a:ext uri="{FF2B5EF4-FFF2-40B4-BE49-F238E27FC236}">
                  <a16:creationId xmlns:a16="http://schemas.microsoft.com/office/drawing/2014/main" id="{14FFC044-115E-FC5F-D51F-0DC3F2F24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72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1" name="Line 341">
              <a:extLst>
                <a:ext uri="{FF2B5EF4-FFF2-40B4-BE49-F238E27FC236}">
                  <a16:creationId xmlns:a16="http://schemas.microsoft.com/office/drawing/2014/main" id="{31C22B1B-1CBC-EAB8-6983-1CE17D0F89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428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2" name="Line 342">
              <a:extLst>
                <a:ext uri="{FF2B5EF4-FFF2-40B4-BE49-F238E27FC236}">
                  <a16:creationId xmlns:a16="http://schemas.microsoft.com/office/drawing/2014/main" id="{9652BF44-5B57-9BE0-6430-6804781FD7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43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3" name="Line 343">
              <a:extLst>
                <a:ext uri="{FF2B5EF4-FFF2-40B4-BE49-F238E27FC236}">
                  <a16:creationId xmlns:a16="http://schemas.microsoft.com/office/drawing/2014/main" id="{FD0A5D0E-A9B5-85D3-A5AB-876797F698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87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4" name="Line 344">
              <a:extLst>
                <a:ext uri="{FF2B5EF4-FFF2-40B4-BE49-F238E27FC236}">
                  <a16:creationId xmlns:a16="http://schemas.microsoft.com/office/drawing/2014/main" id="{F39D5A8F-F232-D265-0C75-349F68A01F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90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5" name="Line 345">
              <a:extLst>
                <a:ext uri="{FF2B5EF4-FFF2-40B4-BE49-F238E27FC236}">
                  <a16:creationId xmlns:a16="http://schemas.microsoft.com/office/drawing/2014/main" id="{FAD222BC-F009-1BA3-FF67-18AB694D16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87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6" name="Line 346">
              <a:extLst>
                <a:ext uri="{FF2B5EF4-FFF2-40B4-BE49-F238E27FC236}">
                  <a16:creationId xmlns:a16="http://schemas.microsoft.com/office/drawing/2014/main" id="{5D7A11DF-7C0E-A715-2C49-B598D0686C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90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7" name="Line 347">
              <a:extLst>
                <a:ext uri="{FF2B5EF4-FFF2-40B4-BE49-F238E27FC236}">
                  <a16:creationId xmlns:a16="http://schemas.microsoft.com/office/drawing/2014/main" id="{F00343F7-5412-5726-6994-08791500B3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42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8" name="Line 348">
              <a:extLst>
                <a:ext uri="{FF2B5EF4-FFF2-40B4-BE49-F238E27FC236}">
                  <a16:creationId xmlns:a16="http://schemas.microsoft.com/office/drawing/2014/main" id="{100C470A-5E69-0238-23A9-C796122BC8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45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9" name="Line 349">
              <a:extLst>
                <a:ext uri="{FF2B5EF4-FFF2-40B4-BE49-F238E27FC236}">
                  <a16:creationId xmlns:a16="http://schemas.microsoft.com/office/drawing/2014/main" id="{E0474B72-7C48-AF11-26AB-66D148754A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83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0" name="Line 350">
              <a:extLst>
                <a:ext uri="{FF2B5EF4-FFF2-40B4-BE49-F238E27FC236}">
                  <a16:creationId xmlns:a16="http://schemas.microsoft.com/office/drawing/2014/main" id="{976B93E1-E95A-0E70-FEB1-014A0790C2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86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1" name="Line 351">
              <a:extLst>
                <a:ext uri="{FF2B5EF4-FFF2-40B4-BE49-F238E27FC236}">
                  <a16:creationId xmlns:a16="http://schemas.microsoft.com/office/drawing/2014/main" id="{35CAE9C1-54C1-E546-E798-E1F7978C7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65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2" name="Line 352">
              <a:extLst>
                <a:ext uri="{FF2B5EF4-FFF2-40B4-BE49-F238E27FC236}">
                  <a16:creationId xmlns:a16="http://schemas.microsoft.com/office/drawing/2014/main" id="{6B8026A9-E21E-9425-6AB5-A72EE3E9C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68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3" name="Line 353">
              <a:extLst>
                <a:ext uri="{FF2B5EF4-FFF2-40B4-BE49-F238E27FC236}">
                  <a16:creationId xmlns:a16="http://schemas.microsoft.com/office/drawing/2014/main" id="{2D94F41E-9755-A1AA-06AA-29E7B12F18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65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4" name="Line 354">
              <a:extLst>
                <a:ext uri="{FF2B5EF4-FFF2-40B4-BE49-F238E27FC236}">
                  <a16:creationId xmlns:a16="http://schemas.microsoft.com/office/drawing/2014/main" id="{C5B72B78-E060-F93C-92E8-BC5825CB1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68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5" name="Line 355">
              <a:extLst>
                <a:ext uri="{FF2B5EF4-FFF2-40B4-BE49-F238E27FC236}">
                  <a16:creationId xmlns:a16="http://schemas.microsoft.com/office/drawing/2014/main" id="{A7C2997C-269E-A563-0DE1-F5FC1F90FB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42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6" name="Line 356">
              <a:extLst>
                <a:ext uri="{FF2B5EF4-FFF2-40B4-BE49-F238E27FC236}">
                  <a16:creationId xmlns:a16="http://schemas.microsoft.com/office/drawing/2014/main" id="{92FDADD4-E7DC-7E26-8915-7F47646F22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45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7" name="Line 357">
              <a:extLst>
                <a:ext uri="{FF2B5EF4-FFF2-40B4-BE49-F238E27FC236}">
                  <a16:creationId xmlns:a16="http://schemas.microsoft.com/office/drawing/2014/main" id="{A99333E6-216A-7759-0372-BB2B44AC36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83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8" name="Line 358">
              <a:extLst>
                <a:ext uri="{FF2B5EF4-FFF2-40B4-BE49-F238E27FC236}">
                  <a16:creationId xmlns:a16="http://schemas.microsoft.com/office/drawing/2014/main" id="{FF154FC2-CF01-E6EF-E5D5-46F6F2FB51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86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9" name="Line 359">
              <a:extLst>
                <a:ext uri="{FF2B5EF4-FFF2-40B4-BE49-F238E27FC236}">
                  <a16:creationId xmlns:a16="http://schemas.microsoft.com/office/drawing/2014/main" id="{F980F6DE-4B9C-8E2E-F732-EBF4B0893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24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0" name="Line 360">
              <a:extLst>
                <a:ext uri="{FF2B5EF4-FFF2-40B4-BE49-F238E27FC236}">
                  <a16:creationId xmlns:a16="http://schemas.microsoft.com/office/drawing/2014/main" id="{54557267-8B1D-36CE-F464-BA3FB638E3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27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1" name="Line 361">
              <a:extLst>
                <a:ext uri="{FF2B5EF4-FFF2-40B4-BE49-F238E27FC236}">
                  <a16:creationId xmlns:a16="http://schemas.microsoft.com/office/drawing/2014/main" id="{0BD4E1F3-5EB4-F389-A3CD-F6ACD485BC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88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2" name="Line 362">
              <a:extLst>
                <a:ext uri="{FF2B5EF4-FFF2-40B4-BE49-F238E27FC236}">
                  <a16:creationId xmlns:a16="http://schemas.microsoft.com/office/drawing/2014/main" id="{9799D6A8-5FBB-A65D-D064-346019F168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91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3" name="Line 363">
              <a:extLst>
                <a:ext uri="{FF2B5EF4-FFF2-40B4-BE49-F238E27FC236}">
                  <a16:creationId xmlns:a16="http://schemas.microsoft.com/office/drawing/2014/main" id="{801E2C89-8935-73EC-52DA-E5AB7A0B17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06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4" name="Line 364">
              <a:extLst>
                <a:ext uri="{FF2B5EF4-FFF2-40B4-BE49-F238E27FC236}">
                  <a16:creationId xmlns:a16="http://schemas.microsoft.com/office/drawing/2014/main" id="{A437AE72-174E-CFDD-6353-3B2D3D5690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09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5" name="Line 365">
              <a:extLst>
                <a:ext uri="{FF2B5EF4-FFF2-40B4-BE49-F238E27FC236}">
                  <a16:creationId xmlns:a16="http://schemas.microsoft.com/office/drawing/2014/main" id="{62344185-EB7B-7634-B972-D4BA49E17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47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6" name="Line 366">
              <a:extLst>
                <a:ext uri="{FF2B5EF4-FFF2-40B4-BE49-F238E27FC236}">
                  <a16:creationId xmlns:a16="http://schemas.microsoft.com/office/drawing/2014/main" id="{950C5DF5-7A38-48D7-25F1-7F3C1F313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50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7" name="Line 367">
              <a:extLst>
                <a:ext uri="{FF2B5EF4-FFF2-40B4-BE49-F238E27FC236}">
                  <a16:creationId xmlns:a16="http://schemas.microsoft.com/office/drawing/2014/main" id="{2FC60785-7024-A6AD-204D-329FFC6484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28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8" name="Line 368">
              <a:extLst>
                <a:ext uri="{FF2B5EF4-FFF2-40B4-BE49-F238E27FC236}">
                  <a16:creationId xmlns:a16="http://schemas.microsoft.com/office/drawing/2014/main" id="{E2D01193-1F3B-D3D4-E357-9CB1BFEBE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31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9" name="Line 369">
              <a:extLst>
                <a:ext uri="{FF2B5EF4-FFF2-40B4-BE49-F238E27FC236}">
                  <a16:creationId xmlns:a16="http://schemas.microsoft.com/office/drawing/2014/main" id="{6F89FC24-67FF-57D3-C461-1B5324D148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428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0" name="Line 370">
              <a:extLst>
                <a:ext uri="{FF2B5EF4-FFF2-40B4-BE49-F238E27FC236}">
                  <a16:creationId xmlns:a16="http://schemas.microsoft.com/office/drawing/2014/main" id="{EAB39E7A-0F6B-D024-2B56-00DC9CEDF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43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1" name="Line 371">
              <a:extLst>
                <a:ext uri="{FF2B5EF4-FFF2-40B4-BE49-F238E27FC236}">
                  <a16:creationId xmlns:a16="http://schemas.microsoft.com/office/drawing/2014/main" id="{9956892A-9063-6B9C-C65C-AE18C28EB1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06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2" name="Line 372">
              <a:extLst>
                <a:ext uri="{FF2B5EF4-FFF2-40B4-BE49-F238E27FC236}">
                  <a16:creationId xmlns:a16="http://schemas.microsoft.com/office/drawing/2014/main" id="{9C823D03-CE3A-A818-4B4B-EE72C9C9CE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09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3" name="Line 373">
              <a:extLst>
                <a:ext uri="{FF2B5EF4-FFF2-40B4-BE49-F238E27FC236}">
                  <a16:creationId xmlns:a16="http://schemas.microsoft.com/office/drawing/2014/main" id="{1A2E2D6B-0F03-4E0B-C476-74A7AA329D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47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4" name="Line 374">
              <a:extLst>
                <a:ext uri="{FF2B5EF4-FFF2-40B4-BE49-F238E27FC236}">
                  <a16:creationId xmlns:a16="http://schemas.microsoft.com/office/drawing/2014/main" id="{FA2837A3-3C3D-F32F-9595-407984A83E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50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5" name="Line 375">
              <a:extLst>
                <a:ext uri="{FF2B5EF4-FFF2-40B4-BE49-F238E27FC236}">
                  <a16:creationId xmlns:a16="http://schemas.microsoft.com/office/drawing/2014/main" id="{430DCC44-2EDF-0D12-8DE2-D44A7BF139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87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6" name="Line 376">
              <a:extLst>
                <a:ext uri="{FF2B5EF4-FFF2-40B4-BE49-F238E27FC236}">
                  <a16:creationId xmlns:a16="http://schemas.microsoft.com/office/drawing/2014/main" id="{BCF51084-3677-D57E-41FC-C14A23844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90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7" name="Line 377">
              <a:extLst>
                <a:ext uri="{FF2B5EF4-FFF2-40B4-BE49-F238E27FC236}">
                  <a16:creationId xmlns:a16="http://schemas.microsoft.com/office/drawing/2014/main" id="{E77813FD-BF5D-9A60-D761-E61E86E0F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65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8" name="Line 378">
              <a:extLst>
                <a:ext uri="{FF2B5EF4-FFF2-40B4-BE49-F238E27FC236}">
                  <a16:creationId xmlns:a16="http://schemas.microsoft.com/office/drawing/2014/main" id="{ACE72FE5-B19A-E083-DEA0-911CDBC179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68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9" name="Line 379">
              <a:extLst>
                <a:ext uri="{FF2B5EF4-FFF2-40B4-BE49-F238E27FC236}">
                  <a16:creationId xmlns:a16="http://schemas.microsoft.com/office/drawing/2014/main" id="{F99CEF40-1B00-6D85-C368-FFDEB71470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06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0" name="Line 380">
              <a:extLst>
                <a:ext uri="{FF2B5EF4-FFF2-40B4-BE49-F238E27FC236}">
                  <a16:creationId xmlns:a16="http://schemas.microsoft.com/office/drawing/2014/main" id="{55D43E43-4D21-C9D0-7C91-72DC440467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09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1" name="Line 381">
              <a:extLst>
                <a:ext uri="{FF2B5EF4-FFF2-40B4-BE49-F238E27FC236}">
                  <a16:creationId xmlns:a16="http://schemas.microsoft.com/office/drawing/2014/main" id="{85B3F54B-40C2-EFE2-A912-B654803C22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472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2" name="Line 382">
              <a:extLst>
                <a:ext uri="{FF2B5EF4-FFF2-40B4-BE49-F238E27FC236}">
                  <a16:creationId xmlns:a16="http://schemas.microsoft.com/office/drawing/2014/main" id="{3C1F849C-9B68-0DD9-5892-F58F987EE3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502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3" name="Line 383">
              <a:extLst>
                <a:ext uri="{FF2B5EF4-FFF2-40B4-BE49-F238E27FC236}">
                  <a16:creationId xmlns:a16="http://schemas.microsoft.com/office/drawing/2014/main" id="{D9A1D30D-FB23-815D-AC65-E7A631C5BE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061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4" name="Line 384">
              <a:extLst>
                <a:ext uri="{FF2B5EF4-FFF2-40B4-BE49-F238E27FC236}">
                  <a16:creationId xmlns:a16="http://schemas.microsoft.com/office/drawing/2014/main" id="{DF3AB014-947C-474F-A13C-61DCEB06C2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091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5" name="Line 385">
              <a:extLst>
                <a:ext uri="{FF2B5EF4-FFF2-40B4-BE49-F238E27FC236}">
                  <a16:creationId xmlns:a16="http://schemas.microsoft.com/office/drawing/2014/main" id="{0E5B57DE-35BB-06E2-B1FA-41FF3995D3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47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6" name="Line 386">
              <a:extLst>
                <a:ext uri="{FF2B5EF4-FFF2-40B4-BE49-F238E27FC236}">
                  <a16:creationId xmlns:a16="http://schemas.microsoft.com/office/drawing/2014/main" id="{0400786A-59A4-B176-D1FC-9E97210969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50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7" name="Line 387">
              <a:extLst>
                <a:ext uri="{FF2B5EF4-FFF2-40B4-BE49-F238E27FC236}">
                  <a16:creationId xmlns:a16="http://schemas.microsoft.com/office/drawing/2014/main" id="{1184ADB5-01A8-3304-FAA2-142A83693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87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8" name="Line 388">
              <a:extLst>
                <a:ext uri="{FF2B5EF4-FFF2-40B4-BE49-F238E27FC236}">
                  <a16:creationId xmlns:a16="http://schemas.microsoft.com/office/drawing/2014/main" id="{DC6E8DA7-66DC-1A9E-16E6-1DA4596CE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90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9" name="Line 389">
              <a:extLst>
                <a:ext uri="{FF2B5EF4-FFF2-40B4-BE49-F238E27FC236}">
                  <a16:creationId xmlns:a16="http://schemas.microsoft.com/office/drawing/2014/main" id="{B3340D09-5F84-ED09-EC9F-A3DFB7C1FB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428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0" name="Line 390">
              <a:extLst>
                <a:ext uri="{FF2B5EF4-FFF2-40B4-BE49-F238E27FC236}">
                  <a16:creationId xmlns:a16="http://schemas.microsoft.com/office/drawing/2014/main" id="{BC72E553-806D-080D-382F-DB800501B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43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1" name="Line 391">
              <a:extLst>
                <a:ext uri="{FF2B5EF4-FFF2-40B4-BE49-F238E27FC236}">
                  <a16:creationId xmlns:a16="http://schemas.microsoft.com/office/drawing/2014/main" id="{885CC29B-25DC-7A78-7C38-44EEFA24DA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428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2" name="Line 392">
              <a:extLst>
                <a:ext uri="{FF2B5EF4-FFF2-40B4-BE49-F238E27FC236}">
                  <a16:creationId xmlns:a16="http://schemas.microsoft.com/office/drawing/2014/main" id="{8A18817E-48C7-8542-D1D4-2F774F5B6A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1458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3" name="Line 393">
              <a:extLst>
                <a:ext uri="{FF2B5EF4-FFF2-40B4-BE49-F238E27FC236}">
                  <a16:creationId xmlns:a16="http://schemas.microsoft.com/office/drawing/2014/main" id="{3307A33A-577D-AE17-4195-709D107B0E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837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4" name="Line 394">
              <a:extLst>
                <a:ext uri="{FF2B5EF4-FFF2-40B4-BE49-F238E27FC236}">
                  <a16:creationId xmlns:a16="http://schemas.microsoft.com/office/drawing/2014/main" id="{13D55177-5525-59C3-C05F-DBC2FC22CE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1867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5" name="Line 395">
              <a:extLst>
                <a:ext uri="{FF2B5EF4-FFF2-40B4-BE49-F238E27FC236}">
                  <a16:creationId xmlns:a16="http://schemas.microsoft.com/office/drawing/2014/main" id="{8788C9D5-D123-EFDA-B13C-45E06C1579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3" y="2245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6" name="Line 396">
              <a:extLst>
                <a:ext uri="{FF2B5EF4-FFF2-40B4-BE49-F238E27FC236}">
                  <a16:creationId xmlns:a16="http://schemas.microsoft.com/office/drawing/2014/main" id="{F8F61963-F1B2-2ABB-44CC-B4B7889B0B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275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7" name="Line 404">
              <a:extLst>
                <a:ext uri="{FF2B5EF4-FFF2-40B4-BE49-F238E27FC236}">
                  <a16:creationId xmlns:a16="http://schemas.microsoft.com/office/drawing/2014/main" id="{8E683D79-177E-FBE9-B6DF-43DD72C3F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59" y="1428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8" name="Line 405">
              <a:extLst>
                <a:ext uri="{FF2B5EF4-FFF2-40B4-BE49-F238E27FC236}">
                  <a16:creationId xmlns:a16="http://schemas.microsoft.com/office/drawing/2014/main" id="{6642B045-0C93-978C-C7C4-96D72D844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7" y="1455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9" name="Line 406">
              <a:extLst>
                <a:ext uri="{FF2B5EF4-FFF2-40B4-BE49-F238E27FC236}">
                  <a16:creationId xmlns:a16="http://schemas.microsoft.com/office/drawing/2014/main" id="{B527AE3F-D448-4D08-49AB-251D25D323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1" y="1837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0" name="Line 407">
              <a:extLst>
                <a:ext uri="{FF2B5EF4-FFF2-40B4-BE49-F238E27FC236}">
                  <a16:creationId xmlns:a16="http://schemas.microsoft.com/office/drawing/2014/main" id="{14A42904-8A42-F2D2-2DDF-C1972C8B6B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9" y="1864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1" name="Line 408">
              <a:extLst>
                <a:ext uri="{FF2B5EF4-FFF2-40B4-BE49-F238E27FC236}">
                  <a16:creationId xmlns:a16="http://schemas.microsoft.com/office/drawing/2014/main" id="{9D249E4B-5D1F-4EC5-FA04-972393DA11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65" y="2239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2" name="Line 409">
              <a:extLst>
                <a:ext uri="{FF2B5EF4-FFF2-40B4-BE49-F238E27FC236}">
                  <a16:creationId xmlns:a16="http://schemas.microsoft.com/office/drawing/2014/main" id="{C4A2AD8C-1104-A911-4A0D-5EA7AE93D6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7" y="2272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3" name="Line 410">
              <a:extLst>
                <a:ext uri="{FF2B5EF4-FFF2-40B4-BE49-F238E27FC236}">
                  <a16:creationId xmlns:a16="http://schemas.microsoft.com/office/drawing/2014/main" id="{A5C58781-CB92-3FCE-0F2A-C60D75EB21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1" y="2653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4" name="Line 411">
              <a:extLst>
                <a:ext uri="{FF2B5EF4-FFF2-40B4-BE49-F238E27FC236}">
                  <a16:creationId xmlns:a16="http://schemas.microsoft.com/office/drawing/2014/main" id="{C745029B-EAC1-E83A-5793-F062D3C510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9" y="2680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5" name="Line 412">
              <a:extLst>
                <a:ext uri="{FF2B5EF4-FFF2-40B4-BE49-F238E27FC236}">
                  <a16:creationId xmlns:a16="http://schemas.microsoft.com/office/drawing/2014/main" id="{9EA272EB-00CC-2738-415A-6F0566ECCD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7" y="2653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6" name="Line 413">
              <a:extLst>
                <a:ext uri="{FF2B5EF4-FFF2-40B4-BE49-F238E27FC236}">
                  <a16:creationId xmlns:a16="http://schemas.microsoft.com/office/drawing/2014/main" id="{FFD92805-6183-0500-C389-6F49C3735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2683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7" name="Oval 424">
              <a:extLst>
                <a:ext uri="{FF2B5EF4-FFF2-40B4-BE49-F238E27FC236}">
                  <a16:creationId xmlns:a16="http://schemas.microsoft.com/office/drawing/2014/main" id="{219BAD3F-A589-390D-E666-F6E8B8E41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56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19188" name="Oval 425">
              <a:extLst>
                <a:ext uri="{FF2B5EF4-FFF2-40B4-BE49-F238E27FC236}">
                  <a16:creationId xmlns:a16="http://schemas.microsoft.com/office/drawing/2014/main" id="{2A367715-DCB3-7943-0ACC-9C492874B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380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19189" name="Oval 426">
              <a:extLst>
                <a:ext uri="{FF2B5EF4-FFF2-40B4-BE49-F238E27FC236}">
                  <a16:creationId xmlns:a16="http://schemas.microsoft.com/office/drawing/2014/main" id="{DB2ACB32-4ECC-7845-7F2C-3E59E6FC9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15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19190" name="Oval 427">
              <a:extLst>
                <a:ext uri="{FF2B5EF4-FFF2-40B4-BE49-F238E27FC236}">
                  <a16:creationId xmlns:a16="http://schemas.microsoft.com/office/drawing/2014/main" id="{34B10A5D-38B5-D9F4-D5F1-9358293A9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9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19191" name="Oval 428">
              <a:extLst>
                <a:ext uri="{FF2B5EF4-FFF2-40B4-BE49-F238E27FC236}">
                  <a16:creationId xmlns:a16="http://schemas.microsoft.com/office/drawing/2014/main" id="{CEDB2000-CF4E-5F1E-09CE-F8328A25B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7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19192" name="Oval 429">
              <a:extLst>
                <a:ext uri="{FF2B5EF4-FFF2-40B4-BE49-F238E27FC236}">
                  <a16:creationId xmlns:a16="http://schemas.microsoft.com/office/drawing/2014/main" id="{45689475-08CC-0A12-82FE-0D5BECD79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564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19193" name="Oval 430">
              <a:extLst>
                <a:ext uri="{FF2B5EF4-FFF2-40B4-BE49-F238E27FC236}">
                  <a16:creationId xmlns:a16="http://schemas.microsoft.com/office/drawing/2014/main" id="{A0B19AD8-F1B5-6448-8D8D-71D840A4F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337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19194" name="Oval 431">
              <a:extLst>
                <a:ext uri="{FF2B5EF4-FFF2-40B4-BE49-F238E27FC236}">
                  <a16:creationId xmlns:a16="http://schemas.microsoft.com/office/drawing/2014/main" id="{2C1F3A8E-6EE3-319B-5544-E82CF40C0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15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  <p:sp>
          <p:nvSpPr>
            <p:cNvPr id="119195" name="Oval 432">
              <a:extLst>
                <a:ext uri="{FF2B5EF4-FFF2-40B4-BE49-F238E27FC236}">
                  <a16:creationId xmlns:a16="http://schemas.microsoft.com/office/drawing/2014/main" id="{8B04F4F8-826B-C37B-D199-F0FC272C9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419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15</a:t>
              </a:r>
            </a:p>
          </p:txBody>
        </p:sp>
        <p:sp>
          <p:nvSpPr>
            <p:cNvPr id="119196" name="Oval 433">
              <a:extLst>
                <a:ext uri="{FF2B5EF4-FFF2-40B4-BE49-F238E27FC236}">
                  <a16:creationId xmlns:a16="http://schemas.microsoft.com/office/drawing/2014/main" id="{9679C208-900C-9C98-2AC6-CA409471F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401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14</a:t>
              </a:r>
            </a:p>
          </p:txBody>
        </p:sp>
        <p:sp>
          <p:nvSpPr>
            <p:cNvPr id="119197" name="Oval 434">
              <a:extLst>
                <a:ext uri="{FF2B5EF4-FFF2-40B4-BE49-F238E27FC236}">
                  <a16:creationId xmlns:a16="http://schemas.microsoft.com/office/drawing/2014/main" id="{171162DD-C77C-11D2-F1D9-582B0372D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78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13</a:t>
              </a:r>
            </a:p>
          </p:txBody>
        </p:sp>
        <p:sp>
          <p:nvSpPr>
            <p:cNvPr id="119198" name="Oval 435">
              <a:extLst>
                <a:ext uri="{FF2B5EF4-FFF2-40B4-BE49-F238E27FC236}">
                  <a16:creationId xmlns:a16="http://schemas.microsoft.com/office/drawing/2014/main" id="{9C3E51BE-2322-9464-5159-43586BFA6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60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12</a:t>
              </a:r>
            </a:p>
          </p:txBody>
        </p:sp>
        <p:sp>
          <p:nvSpPr>
            <p:cNvPr id="119199" name="Oval 436">
              <a:extLst>
                <a:ext uri="{FF2B5EF4-FFF2-40B4-BE49-F238E27FC236}">
                  <a16:creationId xmlns:a16="http://schemas.microsoft.com/office/drawing/2014/main" id="{4E558C9A-E084-ADB9-680F-0AE071517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378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11</a:t>
              </a:r>
            </a:p>
          </p:txBody>
        </p:sp>
        <p:sp>
          <p:nvSpPr>
            <p:cNvPr id="119200" name="Oval 437">
              <a:extLst>
                <a:ext uri="{FF2B5EF4-FFF2-40B4-BE49-F238E27FC236}">
                  <a16:creationId xmlns:a16="http://schemas.microsoft.com/office/drawing/2014/main" id="{D427B39C-8CC4-5784-7F97-C13674AB2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197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10</a:t>
              </a:r>
            </a:p>
          </p:txBody>
        </p:sp>
        <p:sp>
          <p:nvSpPr>
            <p:cNvPr id="119201" name="Oval 438">
              <a:extLst>
                <a:ext uri="{FF2B5EF4-FFF2-40B4-BE49-F238E27FC236}">
                  <a16:creationId xmlns:a16="http://schemas.microsoft.com/office/drawing/2014/main" id="{21C01A9F-CA3C-7648-F009-A3F2CBF35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970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9</a:t>
              </a:r>
            </a:p>
          </p:txBody>
        </p:sp>
        <p:sp>
          <p:nvSpPr>
            <p:cNvPr id="119202" name="Oval 439">
              <a:extLst>
                <a:ext uri="{FF2B5EF4-FFF2-40B4-BE49-F238E27FC236}">
                  <a16:creationId xmlns:a16="http://schemas.microsoft.com/office/drawing/2014/main" id="{E6E4CB34-9976-173E-E653-F28B25D4B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78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8</a:t>
              </a:r>
            </a:p>
          </p:txBody>
        </p:sp>
      </p:grpSp>
      <p:sp>
        <p:nvSpPr>
          <p:cNvPr id="1192379" name="Freeform 443">
            <a:extLst>
              <a:ext uri="{FF2B5EF4-FFF2-40B4-BE49-F238E27FC236}">
                <a16:creationId xmlns:a16="http://schemas.microsoft.com/office/drawing/2014/main" id="{CCDE0E5E-9A3D-B11E-D0A4-F0EDD88C2C23}"/>
              </a:ext>
            </a:extLst>
          </p:cNvPr>
          <p:cNvSpPr>
            <a:spLocks/>
          </p:cNvSpPr>
          <p:nvPr/>
        </p:nvSpPr>
        <p:spPr bwMode="auto">
          <a:xfrm>
            <a:off x="4679950" y="1979613"/>
            <a:ext cx="431800" cy="363537"/>
          </a:xfrm>
          <a:custGeom>
            <a:avLst/>
            <a:gdLst>
              <a:gd name="T0" fmla="*/ 0 w 272"/>
              <a:gd name="T1" fmla="*/ 0 h 229"/>
              <a:gd name="T2" fmla="*/ 2147483646 w 272"/>
              <a:gd name="T3" fmla="*/ 0 h 229"/>
              <a:gd name="T4" fmla="*/ 2147483646 w 272"/>
              <a:gd name="T5" fmla="*/ 2147483646 h 229"/>
              <a:gd name="T6" fmla="*/ 2147483646 w 272"/>
              <a:gd name="T7" fmla="*/ 2147483646 h 229"/>
              <a:gd name="T8" fmla="*/ 0 w 272"/>
              <a:gd name="T9" fmla="*/ 2147483646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2" h="229">
                <a:moveTo>
                  <a:pt x="0" y="0"/>
                </a:moveTo>
                <a:lnTo>
                  <a:pt x="136" y="0"/>
                </a:lnTo>
                <a:lnTo>
                  <a:pt x="272" y="91"/>
                </a:lnTo>
                <a:lnTo>
                  <a:pt x="137" y="229"/>
                </a:lnTo>
                <a:lnTo>
                  <a:pt x="0" y="22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1" name="Freeform 445">
            <a:extLst>
              <a:ext uri="{FF2B5EF4-FFF2-40B4-BE49-F238E27FC236}">
                <a16:creationId xmlns:a16="http://schemas.microsoft.com/office/drawing/2014/main" id="{9EEB85A7-D4FF-7B56-5428-2F19599302A9}"/>
              </a:ext>
            </a:extLst>
          </p:cNvPr>
          <p:cNvSpPr>
            <a:spLocks/>
          </p:cNvSpPr>
          <p:nvPr/>
        </p:nvSpPr>
        <p:spPr bwMode="auto">
          <a:xfrm>
            <a:off x="4679950" y="2051050"/>
            <a:ext cx="3168650" cy="1223963"/>
          </a:xfrm>
          <a:custGeom>
            <a:avLst/>
            <a:gdLst>
              <a:gd name="T0" fmla="*/ 0 w 1996"/>
              <a:gd name="T1" fmla="*/ 2147483646 h 771"/>
              <a:gd name="T2" fmla="*/ 2147483646 w 1996"/>
              <a:gd name="T3" fmla="*/ 2147483646 h 771"/>
              <a:gd name="T4" fmla="*/ 2147483646 w 1996"/>
              <a:gd name="T5" fmla="*/ 2147483646 h 771"/>
              <a:gd name="T6" fmla="*/ 2147483646 w 1996"/>
              <a:gd name="T7" fmla="*/ 2147483646 h 771"/>
              <a:gd name="T8" fmla="*/ 2147483646 w 1996"/>
              <a:gd name="T9" fmla="*/ 2147483646 h 771"/>
              <a:gd name="T10" fmla="*/ 2147483646 w 1996"/>
              <a:gd name="T11" fmla="*/ 0 h 771"/>
              <a:gd name="T12" fmla="*/ 2147483646 w 1996"/>
              <a:gd name="T13" fmla="*/ 0 h 771"/>
              <a:gd name="T14" fmla="*/ 2147483646 w 1996"/>
              <a:gd name="T15" fmla="*/ 0 h 771"/>
              <a:gd name="T16" fmla="*/ 2147483646 w 1996"/>
              <a:gd name="T17" fmla="*/ 2147483646 h 771"/>
              <a:gd name="T18" fmla="*/ 0 w 1996"/>
              <a:gd name="T19" fmla="*/ 2147483646 h 7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96" h="771">
                <a:moveTo>
                  <a:pt x="0" y="771"/>
                </a:moveTo>
                <a:lnTo>
                  <a:pt x="1361" y="771"/>
                </a:lnTo>
                <a:lnTo>
                  <a:pt x="1724" y="136"/>
                </a:lnTo>
                <a:lnTo>
                  <a:pt x="1860" y="136"/>
                </a:lnTo>
                <a:lnTo>
                  <a:pt x="1996" y="46"/>
                </a:lnTo>
                <a:lnTo>
                  <a:pt x="1860" y="0"/>
                </a:lnTo>
                <a:lnTo>
                  <a:pt x="1225" y="0"/>
                </a:lnTo>
                <a:lnTo>
                  <a:pt x="363" y="0"/>
                </a:lnTo>
                <a:lnTo>
                  <a:pt x="136" y="182"/>
                </a:lnTo>
                <a:lnTo>
                  <a:pt x="0" y="18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2" name="Freeform 446">
            <a:extLst>
              <a:ext uri="{FF2B5EF4-FFF2-40B4-BE49-F238E27FC236}">
                <a16:creationId xmlns:a16="http://schemas.microsoft.com/office/drawing/2014/main" id="{25370F90-21D5-CA71-034A-AE9ECCD8F92E}"/>
              </a:ext>
            </a:extLst>
          </p:cNvPr>
          <p:cNvSpPr>
            <a:spLocks/>
          </p:cNvSpPr>
          <p:nvPr/>
        </p:nvSpPr>
        <p:spPr bwMode="auto">
          <a:xfrm>
            <a:off x="4679950" y="2038350"/>
            <a:ext cx="3087688" cy="1524000"/>
          </a:xfrm>
          <a:custGeom>
            <a:avLst/>
            <a:gdLst>
              <a:gd name="T0" fmla="*/ 0 w 1945"/>
              <a:gd name="T1" fmla="*/ 2147483646 h 960"/>
              <a:gd name="T2" fmla="*/ 2147483646 w 1945"/>
              <a:gd name="T3" fmla="*/ 2147483646 h 960"/>
              <a:gd name="T4" fmla="*/ 2147483646 w 1945"/>
              <a:gd name="T5" fmla="*/ 2147483646 h 960"/>
              <a:gd name="T6" fmla="*/ 2147483646 w 1945"/>
              <a:gd name="T7" fmla="*/ 2147483646 h 960"/>
              <a:gd name="T8" fmla="*/ 2147483646 w 1945"/>
              <a:gd name="T9" fmla="*/ 2147483646 h 960"/>
              <a:gd name="T10" fmla="*/ 2147483646 w 1945"/>
              <a:gd name="T11" fmla="*/ 2147483646 h 960"/>
              <a:gd name="T12" fmla="*/ 2147483646 w 1945"/>
              <a:gd name="T13" fmla="*/ 2147483646 h 960"/>
              <a:gd name="T14" fmla="*/ 2147483646 w 1945"/>
              <a:gd name="T15" fmla="*/ 2147483646 h 960"/>
              <a:gd name="T16" fmla="*/ 2147483646 w 1945"/>
              <a:gd name="T17" fmla="*/ 2147483646 h 960"/>
              <a:gd name="T18" fmla="*/ 2147483646 w 1945"/>
              <a:gd name="T19" fmla="*/ 0 h 960"/>
              <a:gd name="T20" fmla="*/ 2147483646 w 1945"/>
              <a:gd name="T21" fmla="*/ 2147483646 h 960"/>
              <a:gd name="T22" fmla="*/ 2147483646 w 1945"/>
              <a:gd name="T23" fmla="*/ 2147483646 h 960"/>
              <a:gd name="T24" fmla="*/ 0 w 1945"/>
              <a:gd name="T25" fmla="*/ 2147483646 h 9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45" h="960">
                <a:moveTo>
                  <a:pt x="0" y="779"/>
                </a:moveTo>
                <a:lnTo>
                  <a:pt x="1024" y="782"/>
                </a:lnTo>
                <a:lnTo>
                  <a:pt x="1223" y="954"/>
                </a:lnTo>
                <a:lnTo>
                  <a:pt x="1878" y="960"/>
                </a:lnTo>
                <a:lnTo>
                  <a:pt x="1945" y="854"/>
                </a:lnTo>
                <a:lnTo>
                  <a:pt x="1865" y="815"/>
                </a:lnTo>
                <a:lnTo>
                  <a:pt x="1726" y="815"/>
                </a:lnTo>
                <a:lnTo>
                  <a:pt x="1355" y="159"/>
                </a:lnTo>
                <a:lnTo>
                  <a:pt x="1230" y="166"/>
                </a:lnTo>
                <a:lnTo>
                  <a:pt x="1018" y="0"/>
                </a:lnTo>
                <a:lnTo>
                  <a:pt x="363" y="8"/>
                </a:lnTo>
                <a:lnTo>
                  <a:pt x="136" y="190"/>
                </a:lnTo>
                <a:lnTo>
                  <a:pt x="0" y="19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3" name="Freeform 447">
            <a:extLst>
              <a:ext uri="{FF2B5EF4-FFF2-40B4-BE49-F238E27FC236}">
                <a16:creationId xmlns:a16="http://schemas.microsoft.com/office/drawing/2014/main" id="{9D1A2D5C-B802-7D15-B6E0-656244DF63ED}"/>
              </a:ext>
            </a:extLst>
          </p:cNvPr>
          <p:cNvSpPr>
            <a:spLocks/>
          </p:cNvSpPr>
          <p:nvPr/>
        </p:nvSpPr>
        <p:spPr bwMode="auto">
          <a:xfrm>
            <a:off x="4689475" y="2259013"/>
            <a:ext cx="3151188" cy="1651000"/>
          </a:xfrm>
          <a:custGeom>
            <a:avLst/>
            <a:gdLst>
              <a:gd name="T0" fmla="*/ 0 w 1985"/>
              <a:gd name="T1" fmla="*/ 2147483646 h 1040"/>
              <a:gd name="T2" fmla="*/ 2147483646 w 1985"/>
              <a:gd name="T3" fmla="*/ 2147483646 h 1040"/>
              <a:gd name="T4" fmla="*/ 2147483646 w 1985"/>
              <a:gd name="T5" fmla="*/ 2147483646 h 1040"/>
              <a:gd name="T6" fmla="*/ 2147483646 w 1985"/>
              <a:gd name="T7" fmla="*/ 2147483646 h 1040"/>
              <a:gd name="T8" fmla="*/ 2147483646 w 1985"/>
              <a:gd name="T9" fmla="*/ 2147483646 h 1040"/>
              <a:gd name="T10" fmla="*/ 2147483646 w 1985"/>
              <a:gd name="T11" fmla="*/ 2147483646 h 1040"/>
              <a:gd name="T12" fmla="*/ 2147483646 w 1985"/>
              <a:gd name="T13" fmla="*/ 2147483646 h 1040"/>
              <a:gd name="T14" fmla="*/ 2147483646 w 1985"/>
              <a:gd name="T15" fmla="*/ 2147483646 h 1040"/>
              <a:gd name="T16" fmla="*/ 2147483646 w 1985"/>
              <a:gd name="T17" fmla="*/ 2147483646 h 1040"/>
              <a:gd name="T18" fmla="*/ 2147483646 w 1985"/>
              <a:gd name="T19" fmla="*/ 2147483646 h 1040"/>
              <a:gd name="T20" fmla="*/ 2147483646 w 1985"/>
              <a:gd name="T21" fmla="*/ 0 h 1040"/>
              <a:gd name="T22" fmla="*/ 2147483646 w 1985"/>
              <a:gd name="T23" fmla="*/ 0 h 1040"/>
              <a:gd name="T24" fmla="*/ 2147483646 w 1985"/>
              <a:gd name="T25" fmla="*/ 2147483646 h 1040"/>
              <a:gd name="T26" fmla="*/ 0 w 1985"/>
              <a:gd name="T27" fmla="*/ 2147483646 h 104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85" h="1040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1343" y="1040"/>
                </a:lnTo>
                <a:lnTo>
                  <a:pt x="1720" y="404"/>
                </a:lnTo>
                <a:lnTo>
                  <a:pt x="1872" y="404"/>
                </a:lnTo>
                <a:lnTo>
                  <a:pt x="1985" y="298"/>
                </a:lnTo>
                <a:lnTo>
                  <a:pt x="1839" y="226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4" name="Freeform 448">
            <a:extLst>
              <a:ext uri="{FF2B5EF4-FFF2-40B4-BE49-F238E27FC236}">
                <a16:creationId xmlns:a16="http://schemas.microsoft.com/office/drawing/2014/main" id="{95843512-C851-F260-6370-C4D07B316829}"/>
              </a:ext>
            </a:extLst>
          </p:cNvPr>
          <p:cNvSpPr>
            <a:spLocks/>
          </p:cNvSpPr>
          <p:nvPr/>
        </p:nvSpPr>
        <p:spPr bwMode="auto">
          <a:xfrm>
            <a:off x="4679950" y="2273300"/>
            <a:ext cx="3108325" cy="1941513"/>
          </a:xfrm>
          <a:custGeom>
            <a:avLst/>
            <a:gdLst>
              <a:gd name="T0" fmla="*/ 0 w 1958"/>
              <a:gd name="T1" fmla="*/ 2147483646 h 1223"/>
              <a:gd name="T2" fmla="*/ 2147483646 w 1958"/>
              <a:gd name="T3" fmla="*/ 2147483646 h 1223"/>
              <a:gd name="T4" fmla="*/ 2147483646 w 1958"/>
              <a:gd name="T5" fmla="*/ 2147483646 h 1223"/>
              <a:gd name="T6" fmla="*/ 2147483646 w 1958"/>
              <a:gd name="T7" fmla="*/ 2147483646 h 1223"/>
              <a:gd name="T8" fmla="*/ 2147483646 w 1958"/>
              <a:gd name="T9" fmla="*/ 2147483646 h 1223"/>
              <a:gd name="T10" fmla="*/ 2147483646 w 1958"/>
              <a:gd name="T11" fmla="*/ 2147483646 h 1223"/>
              <a:gd name="T12" fmla="*/ 2147483646 w 1958"/>
              <a:gd name="T13" fmla="*/ 2147483646 h 1223"/>
              <a:gd name="T14" fmla="*/ 2147483646 w 1958"/>
              <a:gd name="T15" fmla="*/ 2147483646 h 1223"/>
              <a:gd name="T16" fmla="*/ 2147483646 w 1958"/>
              <a:gd name="T17" fmla="*/ 2147483646 h 1223"/>
              <a:gd name="T18" fmla="*/ 2147483646 w 1958"/>
              <a:gd name="T19" fmla="*/ 2147483646 h 1223"/>
              <a:gd name="T20" fmla="*/ 2147483646 w 1958"/>
              <a:gd name="T21" fmla="*/ 2147483646 h 1223"/>
              <a:gd name="T22" fmla="*/ 2147483646 w 1958"/>
              <a:gd name="T23" fmla="*/ 2147483646 h 1223"/>
              <a:gd name="T24" fmla="*/ 2147483646 w 1958"/>
              <a:gd name="T25" fmla="*/ 2147483646 h 1223"/>
              <a:gd name="T26" fmla="*/ 2147483646 w 1958"/>
              <a:gd name="T27" fmla="*/ 0 h 1223"/>
              <a:gd name="T28" fmla="*/ 2147483646 w 1958"/>
              <a:gd name="T29" fmla="*/ 0 h 1223"/>
              <a:gd name="T30" fmla="*/ 2147483646 w 1958"/>
              <a:gd name="T31" fmla="*/ 2147483646 h 1223"/>
              <a:gd name="T32" fmla="*/ 0 w 1958"/>
              <a:gd name="T33" fmla="*/ 2147483646 h 12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958" h="1223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998" y="1031"/>
                </a:lnTo>
                <a:lnTo>
                  <a:pt x="1210" y="1223"/>
                </a:lnTo>
                <a:lnTo>
                  <a:pt x="1859" y="1216"/>
                </a:lnTo>
                <a:lnTo>
                  <a:pt x="1958" y="1143"/>
                </a:lnTo>
                <a:lnTo>
                  <a:pt x="1859" y="1057"/>
                </a:lnTo>
                <a:lnTo>
                  <a:pt x="1706" y="1057"/>
                </a:lnTo>
                <a:lnTo>
                  <a:pt x="1362" y="435"/>
                </a:lnTo>
                <a:lnTo>
                  <a:pt x="1230" y="435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92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92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9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2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2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9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92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92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9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9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9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9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92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92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9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92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92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9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92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92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9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92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92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92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2000"/>
                                        <p:tgtEl>
                                          <p:spTgt spid="119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2000"/>
                                        <p:tgtEl>
                                          <p:spTgt spid="1192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2000"/>
                                        <p:tgtEl>
                                          <p:spTgt spid="1192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2000"/>
                                        <p:tgtEl>
                                          <p:spTgt spid="1192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2000"/>
                                        <p:tgtEl>
                                          <p:spTgt spid="119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>
            <a:extLst>
              <a:ext uri="{FF2B5EF4-FFF2-40B4-BE49-F238E27FC236}">
                <a16:creationId xmlns:a16="http://schemas.microsoft.com/office/drawing/2014/main" id="{030220CF-662F-8264-3878-2C5528F29B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10080625" cy="5556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0834" name="Plassholder for dato 3">
            <a:extLst>
              <a:ext uri="{FF2B5EF4-FFF2-40B4-BE49-F238E27FC236}">
                <a16:creationId xmlns:a16="http://schemas.microsoft.com/office/drawing/2014/main" id="{620A63A6-54D6-80B8-FEAF-19823522E8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AC851A5-9EF9-F947-BAC3-FF3AB26603E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C099A1FD-68B3-6F15-ED4A-64D2251417B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331913"/>
            <a:ext cx="3773488" cy="56657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altLang="nb-NO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Bidirectional MINs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Increase modularity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Reduce hop count, </a:t>
            </a:r>
            <a:r>
              <a:rPr lang="en-GB" altLang="nb-NO" i="1"/>
              <a:t>d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 </a:t>
            </a:r>
            <a:r>
              <a:rPr lang="en-GB" altLang="nb-NO" b="1" i="1">
                <a:solidFill>
                  <a:schemeClr val="accent2"/>
                </a:solidFill>
              </a:rPr>
              <a:t>Fat tree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Nodes as tree leaves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Switches as tree vertices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Total link bandwidth   is constant across all tree levels, with </a:t>
            </a:r>
            <a:r>
              <a:rPr lang="en-GB" altLang="nb-NO" sz="2000" b="1" i="1">
                <a:solidFill>
                  <a:schemeClr val="accent2"/>
                </a:solidFill>
              </a:rPr>
              <a:t>full bisection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Equivalent to folded Benes topology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Preferred topology in many SANs</a:t>
            </a:r>
          </a:p>
        </p:txBody>
      </p:sp>
      <p:sp>
        <p:nvSpPr>
          <p:cNvPr id="120836" name="Text Box 4">
            <a:extLst>
              <a:ext uri="{FF2B5EF4-FFF2-40B4-BE49-F238E27FC236}">
                <a16:creationId xmlns:a16="http://schemas.microsoft.com/office/drawing/2014/main" id="{AC9AE1E2-2552-D50B-4419-A7F263E6F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3" y="7107238"/>
            <a:ext cx="5260975" cy="34448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accent2"/>
                </a:solidFill>
              </a:rPr>
              <a:t>Folded Clos </a:t>
            </a:r>
            <a:r>
              <a:rPr lang="en-GB" altLang="nb-NO" sz="1800" b="1" i="1">
                <a:solidFill>
                  <a:schemeClr val="tx1"/>
                </a:solidFill>
              </a:rPr>
              <a:t>= </a:t>
            </a:r>
            <a:r>
              <a:rPr lang="en-GB" altLang="nb-NO" sz="1800" b="1" i="1">
                <a:solidFill>
                  <a:schemeClr val="accent2"/>
                </a:solidFill>
              </a:rPr>
              <a:t>Folded Benes</a:t>
            </a:r>
            <a:r>
              <a:rPr lang="en-GB" altLang="nb-NO" sz="1800">
                <a:solidFill>
                  <a:schemeClr val="tx1"/>
                </a:solidFill>
              </a:rPr>
              <a:t>  = </a:t>
            </a:r>
            <a:r>
              <a:rPr lang="en-GB" altLang="nb-NO" sz="1800" b="1" i="1">
                <a:solidFill>
                  <a:schemeClr val="accent2"/>
                </a:solidFill>
              </a:rPr>
              <a:t>Fat tree </a:t>
            </a:r>
            <a:r>
              <a:rPr lang="en-GB" altLang="nb-NO" sz="1800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120837" name="Rectangle 423">
            <a:extLst>
              <a:ext uri="{FF2B5EF4-FFF2-40B4-BE49-F238E27FC236}">
                <a16:creationId xmlns:a16="http://schemas.microsoft.com/office/drawing/2014/main" id="{1D3F1D28-C389-A132-BB8A-13FE79223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  Indirect Networks</a:t>
            </a:r>
          </a:p>
        </p:txBody>
      </p:sp>
      <p:sp>
        <p:nvSpPr>
          <p:cNvPr id="120838" name="AutoShape 422">
            <a:extLst>
              <a:ext uri="{FF2B5EF4-FFF2-40B4-BE49-F238E27FC236}">
                <a16:creationId xmlns:a16="http://schemas.microsoft.com/office/drawing/2014/main" id="{5B4AE003-4B75-669B-D22C-425336CCD4A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625431" y="-504031"/>
            <a:ext cx="792163" cy="5184775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39" name="AutoShape 420">
            <a:extLst>
              <a:ext uri="{FF2B5EF4-FFF2-40B4-BE49-F238E27FC236}">
                <a16:creationId xmlns:a16="http://schemas.microsoft.com/office/drawing/2014/main" id="{9F0B69C7-79CB-4CBA-9BF5-29B76CBC481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329237" y="2160588"/>
            <a:ext cx="792163" cy="2592388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0" name="AutoShape 421">
            <a:extLst>
              <a:ext uri="{FF2B5EF4-FFF2-40B4-BE49-F238E27FC236}">
                <a16:creationId xmlns:a16="http://schemas.microsoft.com/office/drawing/2014/main" id="{DDBDC340-9FCB-AA79-1C18-E5ABFFDD89F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921625" y="2160588"/>
            <a:ext cx="792163" cy="2592387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1" name="AutoShape 417">
            <a:extLst>
              <a:ext uri="{FF2B5EF4-FFF2-40B4-BE49-F238E27FC236}">
                <a16:creationId xmlns:a16="http://schemas.microsoft.com/office/drawing/2014/main" id="{72FBE3BB-B5BB-A844-055C-504D7A6208B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978525" y="4176713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2" name="AutoShape 418">
            <a:extLst>
              <a:ext uri="{FF2B5EF4-FFF2-40B4-BE49-F238E27FC236}">
                <a16:creationId xmlns:a16="http://schemas.microsoft.com/office/drawing/2014/main" id="{55F96A4F-EE99-D580-46CE-6EBB1DD661B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273925" y="4176713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3" name="AutoShape 419">
            <a:extLst>
              <a:ext uri="{FF2B5EF4-FFF2-40B4-BE49-F238E27FC236}">
                <a16:creationId xmlns:a16="http://schemas.microsoft.com/office/drawing/2014/main" id="{8A6E6406-8C77-3CA1-5E77-FF18AEC9CF0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569325" y="4176713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4" name="AutoShape 416">
            <a:extLst>
              <a:ext uri="{FF2B5EF4-FFF2-40B4-BE49-F238E27FC236}">
                <a16:creationId xmlns:a16="http://schemas.microsoft.com/office/drawing/2014/main" id="{C4F90761-36B3-01AE-090A-D00048963D44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681537" y="4176713"/>
            <a:ext cx="792163" cy="1296988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5" name="Rectangle 7">
            <a:extLst>
              <a:ext uri="{FF2B5EF4-FFF2-40B4-BE49-F238E27FC236}">
                <a16:creationId xmlns:a16="http://schemas.microsoft.com/office/drawing/2014/main" id="{43B5467D-BB1F-3E14-DA9E-9B862D3FD5C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8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6" name="Rectangle 24">
            <a:extLst>
              <a:ext uri="{FF2B5EF4-FFF2-40B4-BE49-F238E27FC236}">
                <a16:creationId xmlns:a16="http://schemas.microsoft.com/office/drawing/2014/main" id="{6484FF0C-D8E6-297F-1747-78680FAC182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8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7" name="Rectangle 25">
            <a:extLst>
              <a:ext uri="{FF2B5EF4-FFF2-40B4-BE49-F238E27FC236}">
                <a16:creationId xmlns:a16="http://schemas.microsoft.com/office/drawing/2014/main" id="{C9B0EB76-3F01-92C6-7955-1015E2AC875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8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8" name="Rectangle 26">
            <a:extLst>
              <a:ext uri="{FF2B5EF4-FFF2-40B4-BE49-F238E27FC236}">
                <a16:creationId xmlns:a16="http://schemas.microsoft.com/office/drawing/2014/main" id="{231AED24-005D-7259-E0C5-E3B192FF883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9" name="Rectangle 27">
            <a:extLst>
              <a:ext uri="{FF2B5EF4-FFF2-40B4-BE49-F238E27FC236}">
                <a16:creationId xmlns:a16="http://schemas.microsoft.com/office/drawing/2014/main" id="{9A337412-5E35-3C9F-4BA1-7CDC5282405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0" name="Rectangle 28">
            <a:extLst>
              <a:ext uri="{FF2B5EF4-FFF2-40B4-BE49-F238E27FC236}">
                <a16:creationId xmlns:a16="http://schemas.microsoft.com/office/drawing/2014/main" id="{74BF005C-832D-2419-2B03-70FFCF34415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1" name="Rectangle 29">
            <a:extLst>
              <a:ext uri="{FF2B5EF4-FFF2-40B4-BE49-F238E27FC236}">
                <a16:creationId xmlns:a16="http://schemas.microsoft.com/office/drawing/2014/main" id="{B14217DE-B263-E0DB-54D9-9B5DDB7DF61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2" name="Rectangle 30">
            <a:extLst>
              <a:ext uri="{FF2B5EF4-FFF2-40B4-BE49-F238E27FC236}">
                <a16:creationId xmlns:a16="http://schemas.microsoft.com/office/drawing/2014/main" id="{B22B09C1-A375-A630-1E15-B7854C33761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3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3" name="Line 31">
            <a:extLst>
              <a:ext uri="{FF2B5EF4-FFF2-40B4-BE49-F238E27FC236}">
                <a16:creationId xmlns:a16="http://schemas.microsoft.com/office/drawing/2014/main" id="{099EC5D9-11F2-63D6-43C7-CC1EC3432ED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4" name="Line 32">
            <a:extLst>
              <a:ext uri="{FF2B5EF4-FFF2-40B4-BE49-F238E27FC236}">
                <a16:creationId xmlns:a16="http://schemas.microsoft.com/office/drawing/2014/main" id="{1D10A63A-8876-1659-709C-0CCB8427044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5" name="Line 33">
            <a:extLst>
              <a:ext uri="{FF2B5EF4-FFF2-40B4-BE49-F238E27FC236}">
                <a16:creationId xmlns:a16="http://schemas.microsoft.com/office/drawing/2014/main" id="{02EB1EB7-9DC2-C597-CE79-2B03B46C5B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6" name="Line 34">
            <a:extLst>
              <a:ext uri="{FF2B5EF4-FFF2-40B4-BE49-F238E27FC236}">
                <a16:creationId xmlns:a16="http://schemas.microsoft.com/office/drawing/2014/main" id="{94BF9F0F-D675-01C0-1627-9DA0935E265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7" name="Line 35">
            <a:extLst>
              <a:ext uri="{FF2B5EF4-FFF2-40B4-BE49-F238E27FC236}">
                <a16:creationId xmlns:a16="http://schemas.microsoft.com/office/drawing/2014/main" id="{3B95705D-7AE8-2CD1-F06F-36D30D104EC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8" name="Line 36">
            <a:extLst>
              <a:ext uri="{FF2B5EF4-FFF2-40B4-BE49-F238E27FC236}">
                <a16:creationId xmlns:a16="http://schemas.microsoft.com/office/drawing/2014/main" id="{0A92DA34-0841-4F0D-2AAA-8D19C068756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9" name="Line 37">
            <a:extLst>
              <a:ext uri="{FF2B5EF4-FFF2-40B4-BE49-F238E27FC236}">
                <a16:creationId xmlns:a16="http://schemas.microsoft.com/office/drawing/2014/main" id="{4C28DEBA-7E01-2785-F61A-97C8DCCCFFF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0" name="Line 38">
            <a:extLst>
              <a:ext uri="{FF2B5EF4-FFF2-40B4-BE49-F238E27FC236}">
                <a16:creationId xmlns:a16="http://schemas.microsoft.com/office/drawing/2014/main" id="{13DFA542-9303-370C-F4E2-6BD0355559C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1" name="Line 39">
            <a:extLst>
              <a:ext uri="{FF2B5EF4-FFF2-40B4-BE49-F238E27FC236}">
                <a16:creationId xmlns:a16="http://schemas.microsoft.com/office/drawing/2014/main" id="{C3489B90-6CF1-AF36-6631-8564D4E88B4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2" name="Line 40">
            <a:extLst>
              <a:ext uri="{FF2B5EF4-FFF2-40B4-BE49-F238E27FC236}">
                <a16:creationId xmlns:a16="http://schemas.microsoft.com/office/drawing/2014/main" id="{FC6ABB5D-AD31-6F1E-1578-BB594A02C8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3" name="Line 41">
            <a:extLst>
              <a:ext uri="{FF2B5EF4-FFF2-40B4-BE49-F238E27FC236}">
                <a16:creationId xmlns:a16="http://schemas.microsoft.com/office/drawing/2014/main" id="{5B0E7E26-5F1C-A267-D276-AE4E362FFEC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4" name="Line 42">
            <a:extLst>
              <a:ext uri="{FF2B5EF4-FFF2-40B4-BE49-F238E27FC236}">
                <a16:creationId xmlns:a16="http://schemas.microsoft.com/office/drawing/2014/main" id="{5CB10190-EA20-CDAD-7056-5153A62CEB9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5" name="Line 43">
            <a:extLst>
              <a:ext uri="{FF2B5EF4-FFF2-40B4-BE49-F238E27FC236}">
                <a16:creationId xmlns:a16="http://schemas.microsoft.com/office/drawing/2014/main" id="{D01AB9FB-1545-AD47-1D6F-A2C79BC47C4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6" name="Line 44">
            <a:extLst>
              <a:ext uri="{FF2B5EF4-FFF2-40B4-BE49-F238E27FC236}">
                <a16:creationId xmlns:a16="http://schemas.microsoft.com/office/drawing/2014/main" id="{67193B80-164D-7A80-6468-575EE1DD40C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7" name="Line 45">
            <a:extLst>
              <a:ext uri="{FF2B5EF4-FFF2-40B4-BE49-F238E27FC236}">
                <a16:creationId xmlns:a16="http://schemas.microsoft.com/office/drawing/2014/main" id="{0024B664-D092-1400-7BD6-549456463CF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8" name="Line 46">
            <a:extLst>
              <a:ext uri="{FF2B5EF4-FFF2-40B4-BE49-F238E27FC236}">
                <a16:creationId xmlns:a16="http://schemas.microsoft.com/office/drawing/2014/main" id="{415785C2-50D9-CFA7-7F4C-42E7AF5A0CB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9" name="Line 47">
            <a:extLst>
              <a:ext uri="{FF2B5EF4-FFF2-40B4-BE49-F238E27FC236}">
                <a16:creationId xmlns:a16="http://schemas.microsoft.com/office/drawing/2014/main" id="{6BD56687-48F2-E219-1715-1CA92E224BA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0" name="Line 48">
            <a:extLst>
              <a:ext uri="{FF2B5EF4-FFF2-40B4-BE49-F238E27FC236}">
                <a16:creationId xmlns:a16="http://schemas.microsoft.com/office/drawing/2014/main" id="{477CA3F7-5D96-B0BD-1E69-A7EFB233304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1" name="Line 49">
            <a:extLst>
              <a:ext uri="{FF2B5EF4-FFF2-40B4-BE49-F238E27FC236}">
                <a16:creationId xmlns:a16="http://schemas.microsoft.com/office/drawing/2014/main" id="{48E2AE04-5A27-B6AD-D8C1-C1FD178BC1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2" name="Line 50">
            <a:extLst>
              <a:ext uri="{FF2B5EF4-FFF2-40B4-BE49-F238E27FC236}">
                <a16:creationId xmlns:a16="http://schemas.microsoft.com/office/drawing/2014/main" id="{E871D3A6-3DFF-D763-C1BF-62ACCDCEB26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3" name="Line 51">
            <a:extLst>
              <a:ext uri="{FF2B5EF4-FFF2-40B4-BE49-F238E27FC236}">
                <a16:creationId xmlns:a16="http://schemas.microsoft.com/office/drawing/2014/main" id="{A6E96705-CB4E-6AD6-9AF4-E737A268EE6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4" name="Line 52">
            <a:extLst>
              <a:ext uri="{FF2B5EF4-FFF2-40B4-BE49-F238E27FC236}">
                <a16:creationId xmlns:a16="http://schemas.microsoft.com/office/drawing/2014/main" id="{A8BB4CD3-C194-64BD-657F-E884977E9B4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5" name="Line 53">
            <a:extLst>
              <a:ext uri="{FF2B5EF4-FFF2-40B4-BE49-F238E27FC236}">
                <a16:creationId xmlns:a16="http://schemas.microsoft.com/office/drawing/2014/main" id="{C70B96BE-315C-A473-0205-719D3D10669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6" name="Line 54">
            <a:extLst>
              <a:ext uri="{FF2B5EF4-FFF2-40B4-BE49-F238E27FC236}">
                <a16:creationId xmlns:a16="http://schemas.microsoft.com/office/drawing/2014/main" id="{8824BB03-04E3-FC1A-DED9-BEC007119D9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7" name="Line 55">
            <a:extLst>
              <a:ext uri="{FF2B5EF4-FFF2-40B4-BE49-F238E27FC236}">
                <a16:creationId xmlns:a16="http://schemas.microsoft.com/office/drawing/2014/main" id="{4E7B545B-4965-720A-A309-1696503F009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8" name="Line 56">
            <a:extLst>
              <a:ext uri="{FF2B5EF4-FFF2-40B4-BE49-F238E27FC236}">
                <a16:creationId xmlns:a16="http://schemas.microsoft.com/office/drawing/2014/main" id="{56BAFF8F-87EA-638B-C48E-7E4AE617A9A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9" name="Line 57">
            <a:extLst>
              <a:ext uri="{FF2B5EF4-FFF2-40B4-BE49-F238E27FC236}">
                <a16:creationId xmlns:a16="http://schemas.microsoft.com/office/drawing/2014/main" id="{ED4FB37C-9B22-3A43-5AD5-CA56C7F4083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0" name="Line 58">
            <a:extLst>
              <a:ext uri="{FF2B5EF4-FFF2-40B4-BE49-F238E27FC236}">
                <a16:creationId xmlns:a16="http://schemas.microsoft.com/office/drawing/2014/main" id="{9F9B38F5-52F0-D636-4909-1735D66E71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1" name="Line 59">
            <a:extLst>
              <a:ext uri="{FF2B5EF4-FFF2-40B4-BE49-F238E27FC236}">
                <a16:creationId xmlns:a16="http://schemas.microsoft.com/office/drawing/2014/main" id="{F0BA1405-F512-7BF8-FCA5-A1D5E565FCE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2" name="Line 60">
            <a:extLst>
              <a:ext uri="{FF2B5EF4-FFF2-40B4-BE49-F238E27FC236}">
                <a16:creationId xmlns:a16="http://schemas.microsoft.com/office/drawing/2014/main" id="{AD881352-D617-364D-3016-FD7857F6CA1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3" name="Line 61">
            <a:extLst>
              <a:ext uri="{FF2B5EF4-FFF2-40B4-BE49-F238E27FC236}">
                <a16:creationId xmlns:a16="http://schemas.microsoft.com/office/drawing/2014/main" id="{7D7F1226-B2A6-35AA-6E52-6CD316ED2DF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4" name="Line 62">
            <a:extLst>
              <a:ext uri="{FF2B5EF4-FFF2-40B4-BE49-F238E27FC236}">
                <a16:creationId xmlns:a16="http://schemas.microsoft.com/office/drawing/2014/main" id="{6C978C47-757A-A896-62E9-87309AD7A06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5" name="Rectangle 63">
            <a:extLst>
              <a:ext uri="{FF2B5EF4-FFF2-40B4-BE49-F238E27FC236}">
                <a16:creationId xmlns:a16="http://schemas.microsoft.com/office/drawing/2014/main" id="{7E77405C-D83B-7A24-A8DB-EC153F3F9DA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7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6" name="Rectangle 64">
            <a:extLst>
              <a:ext uri="{FF2B5EF4-FFF2-40B4-BE49-F238E27FC236}">
                <a16:creationId xmlns:a16="http://schemas.microsoft.com/office/drawing/2014/main" id="{6F57FB0A-FC6C-1B6D-46B1-631621975DA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7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7" name="Rectangle 65">
            <a:extLst>
              <a:ext uri="{FF2B5EF4-FFF2-40B4-BE49-F238E27FC236}">
                <a16:creationId xmlns:a16="http://schemas.microsoft.com/office/drawing/2014/main" id="{1AC40158-B325-0ED1-42C5-CEA85C3D60C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7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8" name="Rectangle 66">
            <a:extLst>
              <a:ext uri="{FF2B5EF4-FFF2-40B4-BE49-F238E27FC236}">
                <a16:creationId xmlns:a16="http://schemas.microsoft.com/office/drawing/2014/main" id="{73CBE8E6-5CA3-587E-2DFD-DFD2B354EDD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9" name="Rectangle 67">
            <a:extLst>
              <a:ext uri="{FF2B5EF4-FFF2-40B4-BE49-F238E27FC236}">
                <a16:creationId xmlns:a16="http://schemas.microsoft.com/office/drawing/2014/main" id="{FD795F3F-7379-A555-8A1F-4791494939B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0" name="Rectangle 68">
            <a:extLst>
              <a:ext uri="{FF2B5EF4-FFF2-40B4-BE49-F238E27FC236}">
                <a16:creationId xmlns:a16="http://schemas.microsoft.com/office/drawing/2014/main" id="{374377B9-120D-49C1-C549-B1D94602A56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1" name="Rectangle 69">
            <a:extLst>
              <a:ext uri="{FF2B5EF4-FFF2-40B4-BE49-F238E27FC236}">
                <a16:creationId xmlns:a16="http://schemas.microsoft.com/office/drawing/2014/main" id="{9B411FD7-C5BC-932D-6D07-28D69E192CD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2" name="Rectangle 70">
            <a:extLst>
              <a:ext uri="{FF2B5EF4-FFF2-40B4-BE49-F238E27FC236}">
                <a16:creationId xmlns:a16="http://schemas.microsoft.com/office/drawing/2014/main" id="{957C3570-9A43-7EC4-3561-6FA9BDE6260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2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3" name="Line 71">
            <a:extLst>
              <a:ext uri="{FF2B5EF4-FFF2-40B4-BE49-F238E27FC236}">
                <a16:creationId xmlns:a16="http://schemas.microsoft.com/office/drawing/2014/main" id="{0A843F01-6D2D-7CB7-7B1E-9F9A3E2CEC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4" name="Line 72">
            <a:extLst>
              <a:ext uri="{FF2B5EF4-FFF2-40B4-BE49-F238E27FC236}">
                <a16:creationId xmlns:a16="http://schemas.microsoft.com/office/drawing/2014/main" id="{07C06BF1-79EC-CC42-B8E8-B0CBD7D61CF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5" name="Line 73">
            <a:extLst>
              <a:ext uri="{FF2B5EF4-FFF2-40B4-BE49-F238E27FC236}">
                <a16:creationId xmlns:a16="http://schemas.microsoft.com/office/drawing/2014/main" id="{26E904F4-8A0D-AD8F-7418-C880250C59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6" name="Line 74">
            <a:extLst>
              <a:ext uri="{FF2B5EF4-FFF2-40B4-BE49-F238E27FC236}">
                <a16:creationId xmlns:a16="http://schemas.microsoft.com/office/drawing/2014/main" id="{A6195FE7-AC4A-3044-EA66-7ABF818E9AF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7" name="Line 75">
            <a:extLst>
              <a:ext uri="{FF2B5EF4-FFF2-40B4-BE49-F238E27FC236}">
                <a16:creationId xmlns:a16="http://schemas.microsoft.com/office/drawing/2014/main" id="{6874AC51-E561-59CA-0DC3-B4103266F5D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8" name="Line 76">
            <a:extLst>
              <a:ext uri="{FF2B5EF4-FFF2-40B4-BE49-F238E27FC236}">
                <a16:creationId xmlns:a16="http://schemas.microsoft.com/office/drawing/2014/main" id="{DE77361A-A0BD-FA00-2836-5BD8DC4A3D5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9" name="Line 77">
            <a:extLst>
              <a:ext uri="{FF2B5EF4-FFF2-40B4-BE49-F238E27FC236}">
                <a16:creationId xmlns:a16="http://schemas.microsoft.com/office/drawing/2014/main" id="{72C4D8CB-6CAF-6062-73D9-1A5D1724D31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0" name="Line 78">
            <a:extLst>
              <a:ext uri="{FF2B5EF4-FFF2-40B4-BE49-F238E27FC236}">
                <a16:creationId xmlns:a16="http://schemas.microsoft.com/office/drawing/2014/main" id="{C0B9C937-FDBC-9E4F-1B5D-FE353BB6F0C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1" name="Line 79">
            <a:extLst>
              <a:ext uri="{FF2B5EF4-FFF2-40B4-BE49-F238E27FC236}">
                <a16:creationId xmlns:a16="http://schemas.microsoft.com/office/drawing/2014/main" id="{BC5059C6-F806-C294-331E-5C8A75913D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2" name="Line 80">
            <a:extLst>
              <a:ext uri="{FF2B5EF4-FFF2-40B4-BE49-F238E27FC236}">
                <a16:creationId xmlns:a16="http://schemas.microsoft.com/office/drawing/2014/main" id="{99892EAD-3D23-D1D1-9768-87E33FE34CE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3" name="Line 81">
            <a:extLst>
              <a:ext uri="{FF2B5EF4-FFF2-40B4-BE49-F238E27FC236}">
                <a16:creationId xmlns:a16="http://schemas.microsoft.com/office/drawing/2014/main" id="{BDFE1EB4-D9E0-C066-E8D8-3B21EB769F2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4" name="Line 82">
            <a:extLst>
              <a:ext uri="{FF2B5EF4-FFF2-40B4-BE49-F238E27FC236}">
                <a16:creationId xmlns:a16="http://schemas.microsoft.com/office/drawing/2014/main" id="{458F6FC4-12B7-AE2C-26C7-8E0BF23A7C6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5" name="Line 83">
            <a:extLst>
              <a:ext uri="{FF2B5EF4-FFF2-40B4-BE49-F238E27FC236}">
                <a16:creationId xmlns:a16="http://schemas.microsoft.com/office/drawing/2014/main" id="{D657DE53-82C7-B769-14C3-64666B34D82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6" name="Line 84">
            <a:extLst>
              <a:ext uri="{FF2B5EF4-FFF2-40B4-BE49-F238E27FC236}">
                <a16:creationId xmlns:a16="http://schemas.microsoft.com/office/drawing/2014/main" id="{9ED56BFB-D733-0B65-CA57-8D92F5D3E46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7" name="Line 85">
            <a:extLst>
              <a:ext uri="{FF2B5EF4-FFF2-40B4-BE49-F238E27FC236}">
                <a16:creationId xmlns:a16="http://schemas.microsoft.com/office/drawing/2014/main" id="{E56CFDD5-CF01-FDC7-B0B4-BB21A979955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8" name="Line 86">
            <a:extLst>
              <a:ext uri="{FF2B5EF4-FFF2-40B4-BE49-F238E27FC236}">
                <a16:creationId xmlns:a16="http://schemas.microsoft.com/office/drawing/2014/main" id="{03B82C16-7616-2BA9-356B-A02774E0ED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9" name="Line 87">
            <a:extLst>
              <a:ext uri="{FF2B5EF4-FFF2-40B4-BE49-F238E27FC236}">
                <a16:creationId xmlns:a16="http://schemas.microsoft.com/office/drawing/2014/main" id="{D303EE5D-DD08-096A-AF4C-81D799BE8B7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0" name="Line 88">
            <a:extLst>
              <a:ext uri="{FF2B5EF4-FFF2-40B4-BE49-F238E27FC236}">
                <a16:creationId xmlns:a16="http://schemas.microsoft.com/office/drawing/2014/main" id="{FBA8601B-111E-13A4-EEC5-91EF4A3344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1" name="Line 89">
            <a:extLst>
              <a:ext uri="{FF2B5EF4-FFF2-40B4-BE49-F238E27FC236}">
                <a16:creationId xmlns:a16="http://schemas.microsoft.com/office/drawing/2014/main" id="{F773BF53-1006-F642-94C4-0B209741174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2" name="Line 90">
            <a:extLst>
              <a:ext uri="{FF2B5EF4-FFF2-40B4-BE49-F238E27FC236}">
                <a16:creationId xmlns:a16="http://schemas.microsoft.com/office/drawing/2014/main" id="{A9F19788-C78A-F473-CC74-AA8097AC6FC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3" name="Line 91">
            <a:extLst>
              <a:ext uri="{FF2B5EF4-FFF2-40B4-BE49-F238E27FC236}">
                <a16:creationId xmlns:a16="http://schemas.microsoft.com/office/drawing/2014/main" id="{46C3780D-6CA4-4BF6-A658-B26FF54AC1F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4" name="Line 92">
            <a:extLst>
              <a:ext uri="{FF2B5EF4-FFF2-40B4-BE49-F238E27FC236}">
                <a16:creationId xmlns:a16="http://schemas.microsoft.com/office/drawing/2014/main" id="{8FF9C202-10B4-8D26-3B06-200EA2180CE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5" name="Line 93">
            <a:extLst>
              <a:ext uri="{FF2B5EF4-FFF2-40B4-BE49-F238E27FC236}">
                <a16:creationId xmlns:a16="http://schemas.microsoft.com/office/drawing/2014/main" id="{8604682E-6AB4-4994-9F1E-0426C5BE371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6" name="Line 94">
            <a:extLst>
              <a:ext uri="{FF2B5EF4-FFF2-40B4-BE49-F238E27FC236}">
                <a16:creationId xmlns:a16="http://schemas.microsoft.com/office/drawing/2014/main" id="{442BA59E-B534-69F1-1631-A7C42912F88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7" name="Line 95">
            <a:extLst>
              <a:ext uri="{FF2B5EF4-FFF2-40B4-BE49-F238E27FC236}">
                <a16:creationId xmlns:a16="http://schemas.microsoft.com/office/drawing/2014/main" id="{BBEFC8A5-9793-5F8E-85FE-97A9C842B1A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8" name="Line 96">
            <a:extLst>
              <a:ext uri="{FF2B5EF4-FFF2-40B4-BE49-F238E27FC236}">
                <a16:creationId xmlns:a16="http://schemas.microsoft.com/office/drawing/2014/main" id="{3F342BF2-70CE-E221-5896-36C30DEC90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9" name="Line 97">
            <a:extLst>
              <a:ext uri="{FF2B5EF4-FFF2-40B4-BE49-F238E27FC236}">
                <a16:creationId xmlns:a16="http://schemas.microsoft.com/office/drawing/2014/main" id="{4A247043-3E43-643D-A57B-E38B99B5AB0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0" name="Line 98">
            <a:extLst>
              <a:ext uri="{FF2B5EF4-FFF2-40B4-BE49-F238E27FC236}">
                <a16:creationId xmlns:a16="http://schemas.microsoft.com/office/drawing/2014/main" id="{B8606DEC-BC7C-E8F1-6CF1-1161F996547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1" name="Line 99">
            <a:extLst>
              <a:ext uri="{FF2B5EF4-FFF2-40B4-BE49-F238E27FC236}">
                <a16:creationId xmlns:a16="http://schemas.microsoft.com/office/drawing/2014/main" id="{B559AB40-75CC-FDFD-53BB-7ED063DFA32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2" name="Line 100">
            <a:extLst>
              <a:ext uri="{FF2B5EF4-FFF2-40B4-BE49-F238E27FC236}">
                <a16:creationId xmlns:a16="http://schemas.microsoft.com/office/drawing/2014/main" id="{80BBE04A-217A-8127-ED07-D531199E65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3" name="Line 101">
            <a:extLst>
              <a:ext uri="{FF2B5EF4-FFF2-40B4-BE49-F238E27FC236}">
                <a16:creationId xmlns:a16="http://schemas.microsoft.com/office/drawing/2014/main" id="{F3EE3660-C921-4BBC-CC9C-1C138A5148C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4" name="Line 102">
            <a:extLst>
              <a:ext uri="{FF2B5EF4-FFF2-40B4-BE49-F238E27FC236}">
                <a16:creationId xmlns:a16="http://schemas.microsoft.com/office/drawing/2014/main" id="{DE635CA7-003E-D39C-74FA-79DC7FE2892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5" name="Rectangle 103">
            <a:extLst>
              <a:ext uri="{FF2B5EF4-FFF2-40B4-BE49-F238E27FC236}">
                <a16:creationId xmlns:a16="http://schemas.microsoft.com/office/drawing/2014/main" id="{AEC1F106-8C8E-2B11-C190-0B18ED23B18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7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6" name="Rectangle 104">
            <a:extLst>
              <a:ext uri="{FF2B5EF4-FFF2-40B4-BE49-F238E27FC236}">
                <a16:creationId xmlns:a16="http://schemas.microsoft.com/office/drawing/2014/main" id="{D4431D8C-D01B-5186-3E14-5B3B1A6DDB9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7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7" name="Rectangle 105">
            <a:extLst>
              <a:ext uri="{FF2B5EF4-FFF2-40B4-BE49-F238E27FC236}">
                <a16:creationId xmlns:a16="http://schemas.microsoft.com/office/drawing/2014/main" id="{E241E877-7BD5-45AB-E79E-58EAF8C7619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7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8" name="Rectangle 106">
            <a:extLst>
              <a:ext uri="{FF2B5EF4-FFF2-40B4-BE49-F238E27FC236}">
                <a16:creationId xmlns:a16="http://schemas.microsoft.com/office/drawing/2014/main" id="{EEE5815C-25D6-18A3-552C-1AB1E261B21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9" name="Rectangle 107">
            <a:extLst>
              <a:ext uri="{FF2B5EF4-FFF2-40B4-BE49-F238E27FC236}">
                <a16:creationId xmlns:a16="http://schemas.microsoft.com/office/drawing/2014/main" id="{7CF53C7D-00BD-E66E-933B-700A28595A5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0" name="Rectangle 108">
            <a:extLst>
              <a:ext uri="{FF2B5EF4-FFF2-40B4-BE49-F238E27FC236}">
                <a16:creationId xmlns:a16="http://schemas.microsoft.com/office/drawing/2014/main" id="{C35F5AA2-04D6-643D-3C57-CA13E1D26DE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1" name="Rectangle 109">
            <a:extLst>
              <a:ext uri="{FF2B5EF4-FFF2-40B4-BE49-F238E27FC236}">
                <a16:creationId xmlns:a16="http://schemas.microsoft.com/office/drawing/2014/main" id="{F5DB1306-971B-1DEE-FCAD-DB01E4B3174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2" name="Rectangle 110">
            <a:extLst>
              <a:ext uri="{FF2B5EF4-FFF2-40B4-BE49-F238E27FC236}">
                <a16:creationId xmlns:a16="http://schemas.microsoft.com/office/drawing/2014/main" id="{76704FB9-26A7-1AB5-BB2E-DA96448D18E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2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3" name="Line 111">
            <a:extLst>
              <a:ext uri="{FF2B5EF4-FFF2-40B4-BE49-F238E27FC236}">
                <a16:creationId xmlns:a16="http://schemas.microsoft.com/office/drawing/2014/main" id="{46B9AB71-5AC3-D1F1-1295-5B5D9F08C1F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4" name="Line 112">
            <a:extLst>
              <a:ext uri="{FF2B5EF4-FFF2-40B4-BE49-F238E27FC236}">
                <a16:creationId xmlns:a16="http://schemas.microsoft.com/office/drawing/2014/main" id="{0F8AFB5D-3799-D7D7-374C-5AB52AC510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5" name="Line 113">
            <a:extLst>
              <a:ext uri="{FF2B5EF4-FFF2-40B4-BE49-F238E27FC236}">
                <a16:creationId xmlns:a16="http://schemas.microsoft.com/office/drawing/2014/main" id="{B385E1AF-F119-8960-D499-D1BD3BB0CB6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6" name="Line 114">
            <a:extLst>
              <a:ext uri="{FF2B5EF4-FFF2-40B4-BE49-F238E27FC236}">
                <a16:creationId xmlns:a16="http://schemas.microsoft.com/office/drawing/2014/main" id="{6FF386FF-250F-0AC0-99FF-8B000652774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7" name="Line 115">
            <a:extLst>
              <a:ext uri="{FF2B5EF4-FFF2-40B4-BE49-F238E27FC236}">
                <a16:creationId xmlns:a16="http://schemas.microsoft.com/office/drawing/2014/main" id="{46F7C98A-B2D9-B6E2-290E-4B1C06B6909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8" name="Line 116">
            <a:extLst>
              <a:ext uri="{FF2B5EF4-FFF2-40B4-BE49-F238E27FC236}">
                <a16:creationId xmlns:a16="http://schemas.microsoft.com/office/drawing/2014/main" id="{EA554A58-F020-C74B-8C4A-81B94BE3A0A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9" name="Line 117">
            <a:extLst>
              <a:ext uri="{FF2B5EF4-FFF2-40B4-BE49-F238E27FC236}">
                <a16:creationId xmlns:a16="http://schemas.microsoft.com/office/drawing/2014/main" id="{1D0CD903-31F0-2BAE-D9AF-4EF3F398755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0" name="Line 118">
            <a:extLst>
              <a:ext uri="{FF2B5EF4-FFF2-40B4-BE49-F238E27FC236}">
                <a16:creationId xmlns:a16="http://schemas.microsoft.com/office/drawing/2014/main" id="{7CAA9728-7ACD-DA58-DFC5-42706E840F3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1" name="Line 119">
            <a:extLst>
              <a:ext uri="{FF2B5EF4-FFF2-40B4-BE49-F238E27FC236}">
                <a16:creationId xmlns:a16="http://schemas.microsoft.com/office/drawing/2014/main" id="{7B60BBBF-58F1-E7DE-E13E-A003C03559B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2" name="Line 120">
            <a:extLst>
              <a:ext uri="{FF2B5EF4-FFF2-40B4-BE49-F238E27FC236}">
                <a16:creationId xmlns:a16="http://schemas.microsoft.com/office/drawing/2014/main" id="{512703DE-663E-F978-4085-41F4EEF8DFE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3" name="Line 121">
            <a:extLst>
              <a:ext uri="{FF2B5EF4-FFF2-40B4-BE49-F238E27FC236}">
                <a16:creationId xmlns:a16="http://schemas.microsoft.com/office/drawing/2014/main" id="{0CD9D9F9-8D0C-4695-0D99-F2F44925772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4" name="Line 122">
            <a:extLst>
              <a:ext uri="{FF2B5EF4-FFF2-40B4-BE49-F238E27FC236}">
                <a16:creationId xmlns:a16="http://schemas.microsoft.com/office/drawing/2014/main" id="{6CACA610-77EB-20CF-AC9E-BA01EE58D17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5" name="Line 123">
            <a:extLst>
              <a:ext uri="{FF2B5EF4-FFF2-40B4-BE49-F238E27FC236}">
                <a16:creationId xmlns:a16="http://schemas.microsoft.com/office/drawing/2014/main" id="{FA837E28-EA76-8172-EC11-E13FADF0BEF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6" name="Line 124">
            <a:extLst>
              <a:ext uri="{FF2B5EF4-FFF2-40B4-BE49-F238E27FC236}">
                <a16:creationId xmlns:a16="http://schemas.microsoft.com/office/drawing/2014/main" id="{A40A5F13-475B-D90F-005B-688B39C8A57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7" name="Line 125">
            <a:extLst>
              <a:ext uri="{FF2B5EF4-FFF2-40B4-BE49-F238E27FC236}">
                <a16:creationId xmlns:a16="http://schemas.microsoft.com/office/drawing/2014/main" id="{DA419C4D-1933-DBA3-3467-F3D18E2689F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8" name="Line 126">
            <a:extLst>
              <a:ext uri="{FF2B5EF4-FFF2-40B4-BE49-F238E27FC236}">
                <a16:creationId xmlns:a16="http://schemas.microsoft.com/office/drawing/2014/main" id="{C283263F-D320-BFF7-27CB-ED50F39F92B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9" name="Line 127">
            <a:extLst>
              <a:ext uri="{FF2B5EF4-FFF2-40B4-BE49-F238E27FC236}">
                <a16:creationId xmlns:a16="http://schemas.microsoft.com/office/drawing/2014/main" id="{47F77D89-4FD0-793B-5C1B-B545A823D4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0" name="Line 128">
            <a:extLst>
              <a:ext uri="{FF2B5EF4-FFF2-40B4-BE49-F238E27FC236}">
                <a16:creationId xmlns:a16="http://schemas.microsoft.com/office/drawing/2014/main" id="{7305FACE-B061-9AD9-1F7F-4077EFC0A03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1" name="Line 129">
            <a:extLst>
              <a:ext uri="{FF2B5EF4-FFF2-40B4-BE49-F238E27FC236}">
                <a16:creationId xmlns:a16="http://schemas.microsoft.com/office/drawing/2014/main" id="{F393E37E-9523-DC48-428E-62B2EA16DE9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2" name="Line 130">
            <a:extLst>
              <a:ext uri="{FF2B5EF4-FFF2-40B4-BE49-F238E27FC236}">
                <a16:creationId xmlns:a16="http://schemas.microsoft.com/office/drawing/2014/main" id="{4B5D2E4D-2F2C-943A-59C8-3AAE0F2384C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3" name="Line 131">
            <a:extLst>
              <a:ext uri="{FF2B5EF4-FFF2-40B4-BE49-F238E27FC236}">
                <a16:creationId xmlns:a16="http://schemas.microsoft.com/office/drawing/2014/main" id="{5CD5561A-97D9-4365-F3DB-5287BFABE37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4" name="Line 132">
            <a:extLst>
              <a:ext uri="{FF2B5EF4-FFF2-40B4-BE49-F238E27FC236}">
                <a16:creationId xmlns:a16="http://schemas.microsoft.com/office/drawing/2014/main" id="{A42B185B-9978-0C56-34B9-9E3A06172E1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5" name="Line 133">
            <a:extLst>
              <a:ext uri="{FF2B5EF4-FFF2-40B4-BE49-F238E27FC236}">
                <a16:creationId xmlns:a16="http://schemas.microsoft.com/office/drawing/2014/main" id="{DAD1EB84-544F-B096-3537-42B98033805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6" name="Line 134">
            <a:extLst>
              <a:ext uri="{FF2B5EF4-FFF2-40B4-BE49-F238E27FC236}">
                <a16:creationId xmlns:a16="http://schemas.microsoft.com/office/drawing/2014/main" id="{EBB3F1BF-8D9E-C225-44BE-2073FF70CD3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7" name="Line 135">
            <a:extLst>
              <a:ext uri="{FF2B5EF4-FFF2-40B4-BE49-F238E27FC236}">
                <a16:creationId xmlns:a16="http://schemas.microsoft.com/office/drawing/2014/main" id="{E157CE7A-6728-DE55-EB54-9892AAC27D8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8" name="Line 136">
            <a:extLst>
              <a:ext uri="{FF2B5EF4-FFF2-40B4-BE49-F238E27FC236}">
                <a16:creationId xmlns:a16="http://schemas.microsoft.com/office/drawing/2014/main" id="{7437BD3F-B4FE-3CB7-CD24-C467180D20D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9" name="Line 137">
            <a:extLst>
              <a:ext uri="{FF2B5EF4-FFF2-40B4-BE49-F238E27FC236}">
                <a16:creationId xmlns:a16="http://schemas.microsoft.com/office/drawing/2014/main" id="{EF8EE5FA-2973-0E31-CD91-1DE0C346132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0" name="Line 138">
            <a:extLst>
              <a:ext uri="{FF2B5EF4-FFF2-40B4-BE49-F238E27FC236}">
                <a16:creationId xmlns:a16="http://schemas.microsoft.com/office/drawing/2014/main" id="{B3659337-CB47-B408-6CAD-DD52DC24C8B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1" name="Line 139">
            <a:extLst>
              <a:ext uri="{FF2B5EF4-FFF2-40B4-BE49-F238E27FC236}">
                <a16:creationId xmlns:a16="http://schemas.microsoft.com/office/drawing/2014/main" id="{B0013058-1299-1A7E-3A27-E6DBE4AF74C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2" name="Line 140">
            <a:extLst>
              <a:ext uri="{FF2B5EF4-FFF2-40B4-BE49-F238E27FC236}">
                <a16:creationId xmlns:a16="http://schemas.microsoft.com/office/drawing/2014/main" id="{A4F40B1E-78D8-8A12-1195-7D4E4301FB0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3" name="Line 141">
            <a:extLst>
              <a:ext uri="{FF2B5EF4-FFF2-40B4-BE49-F238E27FC236}">
                <a16:creationId xmlns:a16="http://schemas.microsoft.com/office/drawing/2014/main" id="{EA1566B6-01FF-AD1E-EA9A-3AE2452B194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4" name="Line 142">
            <a:extLst>
              <a:ext uri="{FF2B5EF4-FFF2-40B4-BE49-F238E27FC236}">
                <a16:creationId xmlns:a16="http://schemas.microsoft.com/office/drawing/2014/main" id="{89DA3BA5-1CEE-ADF9-D5DF-3C70F980443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5" name="Rectangle 143">
            <a:extLst>
              <a:ext uri="{FF2B5EF4-FFF2-40B4-BE49-F238E27FC236}">
                <a16:creationId xmlns:a16="http://schemas.microsoft.com/office/drawing/2014/main" id="{383CC3C7-7AC8-B932-D19A-CEF4C9158BD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7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6" name="Rectangle 144">
            <a:extLst>
              <a:ext uri="{FF2B5EF4-FFF2-40B4-BE49-F238E27FC236}">
                <a16:creationId xmlns:a16="http://schemas.microsoft.com/office/drawing/2014/main" id="{BED7035C-4087-F4F3-C81F-C2749137CE2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7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7" name="Rectangle 145">
            <a:extLst>
              <a:ext uri="{FF2B5EF4-FFF2-40B4-BE49-F238E27FC236}">
                <a16:creationId xmlns:a16="http://schemas.microsoft.com/office/drawing/2014/main" id="{2B86CA42-0DA7-049A-E610-C5C6E2FBC8B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7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8" name="Rectangle 146">
            <a:extLst>
              <a:ext uri="{FF2B5EF4-FFF2-40B4-BE49-F238E27FC236}">
                <a16:creationId xmlns:a16="http://schemas.microsoft.com/office/drawing/2014/main" id="{318B4BB7-9D18-73DD-91CF-C8B065F0B20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9" name="Rectangle 147">
            <a:extLst>
              <a:ext uri="{FF2B5EF4-FFF2-40B4-BE49-F238E27FC236}">
                <a16:creationId xmlns:a16="http://schemas.microsoft.com/office/drawing/2014/main" id="{FAD42F89-E7BC-69B7-3C05-B3AC07E8B48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0" name="Rectangle 148">
            <a:extLst>
              <a:ext uri="{FF2B5EF4-FFF2-40B4-BE49-F238E27FC236}">
                <a16:creationId xmlns:a16="http://schemas.microsoft.com/office/drawing/2014/main" id="{B8A63D47-C6D4-D2EA-652A-19BB741F759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1" name="Rectangle 149">
            <a:extLst>
              <a:ext uri="{FF2B5EF4-FFF2-40B4-BE49-F238E27FC236}">
                <a16:creationId xmlns:a16="http://schemas.microsoft.com/office/drawing/2014/main" id="{9EDFEE08-9547-BE2B-6354-DD364685BF6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2" name="Rectangle 150">
            <a:extLst>
              <a:ext uri="{FF2B5EF4-FFF2-40B4-BE49-F238E27FC236}">
                <a16:creationId xmlns:a16="http://schemas.microsoft.com/office/drawing/2014/main" id="{91BF4FC6-3BA2-8FD3-BEA1-A361DD32C83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2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3" name="Line 151">
            <a:extLst>
              <a:ext uri="{FF2B5EF4-FFF2-40B4-BE49-F238E27FC236}">
                <a16:creationId xmlns:a16="http://schemas.microsoft.com/office/drawing/2014/main" id="{F6E0F023-32D3-F04C-988B-5963EDEC82A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4" name="Line 152">
            <a:extLst>
              <a:ext uri="{FF2B5EF4-FFF2-40B4-BE49-F238E27FC236}">
                <a16:creationId xmlns:a16="http://schemas.microsoft.com/office/drawing/2014/main" id="{90C3BB72-68BD-9927-0CB1-4AF43A89188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5" name="Line 153">
            <a:extLst>
              <a:ext uri="{FF2B5EF4-FFF2-40B4-BE49-F238E27FC236}">
                <a16:creationId xmlns:a16="http://schemas.microsoft.com/office/drawing/2014/main" id="{FE356F86-53D4-7D18-D6F4-BA17DC45B3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6" name="Line 154">
            <a:extLst>
              <a:ext uri="{FF2B5EF4-FFF2-40B4-BE49-F238E27FC236}">
                <a16:creationId xmlns:a16="http://schemas.microsoft.com/office/drawing/2014/main" id="{D2ABB73F-E666-78C2-473D-9F4221C8183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7" name="Line 155">
            <a:extLst>
              <a:ext uri="{FF2B5EF4-FFF2-40B4-BE49-F238E27FC236}">
                <a16:creationId xmlns:a16="http://schemas.microsoft.com/office/drawing/2014/main" id="{4BEA7E09-405F-3ACA-0AFE-7C59FD1C931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8" name="Line 156">
            <a:extLst>
              <a:ext uri="{FF2B5EF4-FFF2-40B4-BE49-F238E27FC236}">
                <a16:creationId xmlns:a16="http://schemas.microsoft.com/office/drawing/2014/main" id="{BAE33629-1447-F54F-98D1-1C7C39CB105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9" name="Line 157">
            <a:extLst>
              <a:ext uri="{FF2B5EF4-FFF2-40B4-BE49-F238E27FC236}">
                <a16:creationId xmlns:a16="http://schemas.microsoft.com/office/drawing/2014/main" id="{A621FAA9-2099-AA10-5B8F-201D9299C36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0" name="Line 158">
            <a:extLst>
              <a:ext uri="{FF2B5EF4-FFF2-40B4-BE49-F238E27FC236}">
                <a16:creationId xmlns:a16="http://schemas.microsoft.com/office/drawing/2014/main" id="{696E7F2B-C227-1A65-17C5-3F3971ED351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1" name="Line 159">
            <a:extLst>
              <a:ext uri="{FF2B5EF4-FFF2-40B4-BE49-F238E27FC236}">
                <a16:creationId xmlns:a16="http://schemas.microsoft.com/office/drawing/2014/main" id="{1FC8F204-255F-6317-0D27-AEE3C527FD9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2" name="Line 160">
            <a:extLst>
              <a:ext uri="{FF2B5EF4-FFF2-40B4-BE49-F238E27FC236}">
                <a16:creationId xmlns:a16="http://schemas.microsoft.com/office/drawing/2014/main" id="{272AA24F-2D16-5D38-5E94-9EB2ED6DDC6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3" name="Line 161">
            <a:extLst>
              <a:ext uri="{FF2B5EF4-FFF2-40B4-BE49-F238E27FC236}">
                <a16:creationId xmlns:a16="http://schemas.microsoft.com/office/drawing/2014/main" id="{1839E657-ACCD-496A-33BC-B218883AD11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4" name="Line 162">
            <a:extLst>
              <a:ext uri="{FF2B5EF4-FFF2-40B4-BE49-F238E27FC236}">
                <a16:creationId xmlns:a16="http://schemas.microsoft.com/office/drawing/2014/main" id="{349FA02A-DBBB-EBBA-8984-E0ADB562A90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5" name="Line 163">
            <a:extLst>
              <a:ext uri="{FF2B5EF4-FFF2-40B4-BE49-F238E27FC236}">
                <a16:creationId xmlns:a16="http://schemas.microsoft.com/office/drawing/2014/main" id="{FB37FF1C-2783-34B5-8D46-A96CD750828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6" name="Line 164">
            <a:extLst>
              <a:ext uri="{FF2B5EF4-FFF2-40B4-BE49-F238E27FC236}">
                <a16:creationId xmlns:a16="http://schemas.microsoft.com/office/drawing/2014/main" id="{71F10846-34A7-B69A-70AD-B1884D10A93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7" name="Line 165">
            <a:extLst>
              <a:ext uri="{FF2B5EF4-FFF2-40B4-BE49-F238E27FC236}">
                <a16:creationId xmlns:a16="http://schemas.microsoft.com/office/drawing/2014/main" id="{392A8190-0A4D-B87C-29E4-97CE77BAA7C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8" name="Line 166">
            <a:extLst>
              <a:ext uri="{FF2B5EF4-FFF2-40B4-BE49-F238E27FC236}">
                <a16:creationId xmlns:a16="http://schemas.microsoft.com/office/drawing/2014/main" id="{19BCB542-A63F-2AA6-DFA0-7FC303AFA28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9" name="Line 167">
            <a:extLst>
              <a:ext uri="{FF2B5EF4-FFF2-40B4-BE49-F238E27FC236}">
                <a16:creationId xmlns:a16="http://schemas.microsoft.com/office/drawing/2014/main" id="{4E5CA301-DBF8-C4FD-4735-5B39B3F0AF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0" name="Line 168">
            <a:extLst>
              <a:ext uri="{FF2B5EF4-FFF2-40B4-BE49-F238E27FC236}">
                <a16:creationId xmlns:a16="http://schemas.microsoft.com/office/drawing/2014/main" id="{7D563726-59D3-3E44-9946-263FF2D7893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1" name="Line 169">
            <a:extLst>
              <a:ext uri="{FF2B5EF4-FFF2-40B4-BE49-F238E27FC236}">
                <a16:creationId xmlns:a16="http://schemas.microsoft.com/office/drawing/2014/main" id="{ECA2A22C-176D-EBB1-C9D5-3D37BBFAD95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2" name="Line 170">
            <a:extLst>
              <a:ext uri="{FF2B5EF4-FFF2-40B4-BE49-F238E27FC236}">
                <a16:creationId xmlns:a16="http://schemas.microsoft.com/office/drawing/2014/main" id="{5C5521EE-08EB-5584-8179-96DFB68BCA3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3" name="Line 171">
            <a:extLst>
              <a:ext uri="{FF2B5EF4-FFF2-40B4-BE49-F238E27FC236}">
                <a16:creationId xmlns:a16="http://schemas.microsoft.com/office/drawing/2014/main" id="{79CB7D6D-587B-65D3-DF54-00EAC9DEBB8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4" name="Line 172">
            <a:extLst>
              <a:ext uri="{FF2B5EF4-FFF2-40B4-BE49-F238E27FC236}">
                <a16:creationId xmlns:a16="http://schemas.microsoft.com/office/drawing/2014/main" id="{9C222AD4-FFE7-3A19-B9F3-60D55514F0A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5" name="Line 173">
            <a:extLst>
              <a:ext uri="{FF2B5EF4-FFF2-40B4-BE49-F238E27FC236}">
                <a16:creationId xmlns:a16="http://schemas.microsoft.com/office/drawing/2014/main" id="{C908FDC4-19F0-7262-DF74-5456D1CC8D9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6" name="Line 174">
            <a:extLst>
              <a:ext uri="{FF2B5EF4-FFF2-40B4-BE49-F238E27FC236}">
                <a16:creationId xmlns:a16="http://schemas.microsoft.com/office/drawing/2014/main" id="{A5B5F12C-BB1A-2130-F85F-B819CD609EA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7" name="Line 175">
            <a:extLst>
              <a:ext uri="{FF2B5EF4-FFF2-40B4-BE49-F238E27FC236}">
                <a16:creationId xmlns:a16="http://schemas.microsoft.com/office/drawing/2014/main" id="{FF141C1F-2E96-B5B8-8450-3CFCEF8D29D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8" name="Line 176">
            <a:extLst>
              <a:ext uri="{FF2B5EF4-FFF2-40B4-BE49-F238E27FC236}">
                <a16:creationId xmlns:a16="http://schemas.microsoft.com/office/drawing/2014/main" id="{DB82DEA9-A56A-A853-FC02-FD478A6A83A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9" name="Line 177">
            <a:extLst>
              <a:ext uri="{FF2B5EF4-FFF2-40B4-BE49-F238E27FC236}">
                <a16:creationId xmlns:a16="http://schemas.microsoft.com/office/drawing/2014/main" id="{F3275E79-54CF-8CE7-C8E1-2B79E160114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0" name="Line 178">
            <a:extLst>
              <a:ext uri="{FF2B5EF4-FFF2-40B4-BE49-F238E27FC236}">
                <a16:creationId xmlns:a16="http://schemas.microsoft.com/office/drawing/2014/main" id="{061E7308-30E2-6A66-010A-3FF9FC6E3AE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1" name="Line 179">
            <a:extLst>
              <a:ext uri="{FF2B5EF4-FFF2-40B4-BE49-F238E27FC236}">
                <a16:creationId xmlns:a16="http://schemas.microsoft.com/office/drawing/2014/main" id="{2AD30E99-5C64-8D62-B3EF-D8299E5C240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2" name="Line 180">
            <a:extLst>
              <a:ext uri="{FF2B5EF4-FFF2-40B4-BE49-F238E27FC236}">
                <a16:creationId xmlns:a16="http://schemas.microsoft.com/office/drawing/2014/main" id="{CA4DB0E5-E1F5-337F-233D-BEEBFA8F4D2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3" name="Line 181">
            <a:extLst>
              <a:ext uri="{FF2B5EF4-FFF2-40B4-BE49-F238E27FC236}">
                <a16:creationId xmlns:a16="http://schemas.microsoft.com/office/drawing/2014/main" id="{5477A1B0-8DBF-2DC6-75CE-CFBDEBFAACA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4" name="Line 182">
            <a:extLst>
              <a:ext uri="{FF2B5EF4-FFF2-40B4-BE49-F238E27FC236}">
                <a16:creationId xmlns:a16="http://schemas.microsoft.com/office/drawing/2014/main" id="{98BB7D4E-6715-A99C-E9A2-382FBE7DC73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5" name="Line 183">
            <a:extLst>
              <a:ext uri="{FF2B5EF4-FFF2-40B4-BE49-F238E27FC236}">
                <a16:creationId xmlns:a16="http://schemas.microsoft.com/office/drawing/2014/main" id="{E721A35C-45DC-41CC-E51F-1AAF898DB8D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6" name="Line 184">
            <a:extLst>
              <a:ext uri="{FF2B5EF4-FFF2-40B4-BE49-F238E27FC236}">
                <a16:creationId xmlns:a16="http://schemas.microsoft.com/office/drawing/2014/main" id="{E9D40F2A-21E8-DBE6-2054-059BB73CADA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7" name="Line 185">
            <a:extLst>
              <a:ext uri="{FF2B5EF4-FFF2-40B4-BE49-F238E27FC236}">
                <a16:creationId xmlns:a16="http://schemas.microsoft.com/office/drawing/2014/main" id="{A9975A84-093C-5E44-C775-904402FD781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8" name="Line 186">
            <a:extLst>
              <a:ext uri="{FF2B5EF4-FFF2-40B4-BE49-F238E27FC236}">
                <a16:creationId xmlns:a16="http://schemas.microsoft.com/office/drawing/2014/main" id="{148903BB-8382-ECE8-3B35-84DFBA0F8B8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9" name="Line 187">
            <a:extLst>
              <a:ext uri="{FF2B5EF4-FFF2-40B4-BE49-F238E27FC236}">
                <a16:creationId xmlns:a16="http://schemas.microsoft.com/office/drawing/2014/main" id="{CD645C60-6595-AAB0-4468-914CF5B6125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0" name="Line 188">
            <a:extLst>
              <a:ext uri="{FF2B5EF4-FFF2-40B4-BE49-F238E27FC236}">
                <a16:creationId xmlns:a16="http://schemas.microsoft.com/office/drawing/2014/main" id="{99846DA1-C1AE-28BA-4315-C3F8F819CD4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1" name="Line 189">
            <a:extLst>
              <a:ext uri="{FF2B5EF4-FFF2-40B4-BE49-F238E27FC236}">
                <a16:creationId xmlns:a16="http://schemas.microsoft.com/office/drawing/2014/main" id="{1DDF530E-4826-1FDB-5773-24B53AE36FB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2" name="Line 190">
            <a:extLst>
              <a:ext uri="{FF2B5EF4-FFF2-40B4-BE49-F238E27FC236}">
                <a16:creationId xmlns:a16="http://schemas.microsoft.com/office/drawing/2014/main" id="{FB2E7F0D-8536-DD40-6C50-91B53BCD3F5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3" name="Line 191">
            <a:extLst>
              <a:ext uri="{FF2B5EF4-FFF2-40B4-BE49-F238E27FC236}">
                <a16:creationId xmlns:a16="http://schemas.microsoft.com/office/drawing/2014/main" id="{584266C7-0A46-90D1-AE0F-04E4B57343C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4" name="Line 192">
            <a:extLst>
              <a:ext uri="{FF2B5EF4-FFF2-40B4-BE49-F238E27FC236}">
                <a16:creationId xmlns:a16="http://schemas.microsoft.com/office/drawing/2014/main" id="{BF60B69A-47F0-3BDA-0D82-AFFA2F85F2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5" name="Line 193">
            <a:extLst>
              <a:ext uri="{FF2B5EF4-FFF2-40B4-BE49-F238E27FC236}">
                <a16:creationId xmlns:a16="http://schemas.microsoft.com/office/drawing/2014/main" id="{D6B8E6B3-691F-8881-9562-F6A406D157E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6" name="Line 194">
            <a:extLst>
              <a:ext uri="{FF2B5EF4-FFF2-40B4-BE49-F238E27FC236}">
                <a16:creationId xmlns:a16="http://schemas.microsoft.com/office/drawing/2014/main" id="{1B88F287-92BC-9939-BFB4-7DA8D61E019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7" name="Line 195">
            <a:extLst>
              <a:ext uri="{FF2B5EF4-FFF2-40B4-BE49-F238E27FC236}">
                <a16:creationId xmlns:a16="http://schemas.microsoft.com/office/drawing/2014/main" id="{9A6CB960-C20D-EF44-6F92-F2A4804B7D0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8" name="Line 196">
            <a:extLst>
              <a:ext uri="{FF2B5EF4-FFF2-40B4-BE49-F238E27FC236}">
                <a16:creationId xmlns:a16="http://schemas.microsoft.com/office/drawing/2014/main" id="{A2750C18-08B3-B92A-73E9-32514F858A1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9" name="Line 197">
            <a:extLst>
              <a:ext uri="{FF2B5EF4-FFF2-40B4-BE49-F238E27FC236}">
                <a16:creationId xmlns:a16="http://schemas.microsoft.com/office/drawing/2014/main" id="{2F4D1631-FF3B-D1BF-2EBD-B5D6E76FCF1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0" name="Line 198">
            <a:extLst>
              <a:ext uri="{FF2B5EF4-FFF2-40B4-BE49-F238E27FC236}">
                <a16:creationId xmlns:a16="http://schemas.microsoft.com/office/drawing/2014/main" id="{AEB988C8-E3E1-880B-B634-C85255E3E38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1" name="Line 199">
            <a:extLst>
              <a:ext uri="{FF2B5EF4-FFF2-40B4-BE49-F238E27FC236}">
                <a16:creationId xmlns:a16="http://schemas.microsoft.com/office/drawing/2014/main" id="{23738E76-DB88-E708-B5A9-2E70C11FF7B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2" name="Line 200">
            <a:extLst>
              <a:ext uri="{FF2B5EF4-FFF2-40B4-BE49-F238E27FC236}">
                <a16:creationId xmlns:a16="http://schemas.microsoft.com/office/drawing/2014/main" id="{FCE97BB4-5A54-77A2-FA65-3859591113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3" name="Line 201">
            <a:extLst>
              <a:ext uri="{FF2B5EF4-FFF2-40B4-BE49-F238E27FC236}">
                <a16:creationId xmlns:a16="http://schemas.microsoft.com/office/drawing/2014/main" id="{F80F1677-AD8A-1008-61BB-B11B805C88C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4" name="Line 202">
            <a:extLst>
              <a:ext uri="{FF2B5EF4-FFF2-40B4-BE49-F238E27FC236}">
                <a16:creationId xmlns:a16="http://schemas.microsoft.com/office/drawing/2014/main" id="{D45F8139-375E-A18D-E0F6-C3E9F28D45E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5" name="Line 203">
            <a:extLst>
              <a:ext uri="{FF2B5EF4-FFF2-40B4-BE49-F238E27FC236}">
                <a16:creationId xmlns:a16="http://schemas.microsoft.com/office/drawing/2014/main" id="{B5AA7BD9-B252-07C1-204B-64F980A83F3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6" name="Line 204">
            <a:extLst>
              <a:ext uri="{FF2B5EF4-FFF2-40B4-BE49-F238E27FC236}">
                <a16:creationId xmlns:a16="http://schemas.microsoft.com/office/drawing/2014/main" id="{BD2F3752-298F-95B1-E555-4CD71DFDF77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7" name="Line 205">
            <a:extLst>
              <a:ext uri="{FF2B5EF4-FFF2-40B4-BE49-F238E27FC236}">
                <a16:creationId xmlns:a16="http://schemas.microsoft.com/office/drawing/2014/main" id="{7AD3D799-3FA9-1306-F9F7-02DF24C9CA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8" name="Line 206">
            <a:extLst>
              <a:ext uri="{FF2B5EF4-FFF2-40B4-BE49-F238E27FC236}">
                <a16:creationId xmlns:a16="http://schemas.microsoft.com/office/drawing/2014/main" id="{9169AB88-D9DD-A901-BD69-0A2BCEE22C8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9" name="Line 207">
            <a:extLst>
              <a:ext uri="{FF2B5EF4-FFF2-40B4-BE49-F238E27FC236}">
                <a16:creationId xmlns:a16="http://schemas.microsoft.com/office/drawing/2014/main" id="{9FE3B297-BC85-2CE0-5510-2844D8A69C2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0" name="Line 208">
            <a:extLst>
              <a:ext uri="{FF2B5EF4-FFF2-40B4-BE49-F238E27FC236}">
                <a16:creationId xmlns:a16="http://schemas.microsoft.com/office/drawing/2014/main" id="{0A3EA884-C2AC-BA87-063E-B2D34149866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1" name="Line 209">
            <a:extLst>
              <a:ext uri="{FF2B5EF4-FFF2-40B4-BE49-F238E27FC236}">
                <a16:creationId xmlns:a16="http://schemas.microsoft.com/office/drawing/2014/main" id="{71A6821A-2CBD-20DC-AA0F-B45E2130D69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2" name="Line 210">
            <a:extLst>
              <a:ext uri="{FF2B5EF4-FFF2-40B4-BE49-F238E27FC236}">
                <a16:creationId xmlns:a16="http://schemas.microsoft.com/office/drawing/2014/main" id="{75DB67A6-4B16-0DAD-13DD-AB02BEA1DF3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3" name="Line 211">
            <a:extLst>
              <a:ext uri="{FF2B5EF4-FFF2-40B4-BE49-F238E27FC236}">
                <a16:creationId xmlns:a16="http://schemas.microsoft.com/office/drawing/2014/main" id="{413488B7-4FAE-CF90-87E9-C1538EDF3B7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4" name="Line 212">
            <a:extLst>
              <a:ext uri="{FF2B5EF4-FFF2-40B4-BE49-F238E27FC236}">
                <a16:creationId xmlns:a16="http://schemas.microsoft.com/office/drawing/2014/main" id="{4360B637-D221-B0D0-3B91-72429BE6062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5" name="Line 213">
            <a:extLst>
              <a:ext uri="{FF2B5EF4-FFF2-40B4-BE49-F238E27FC236}">
                <a16:creationId xmlns:a16="http://schemas.microsoft.com/office/drawing/2014/main" id="{F8C04DBA-D2B8-E085-3E09-FC3CF632320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6" name="Line 214">
            <a:extLst>
              <a:ext uri="{FF2B5EF4-FFF2-40B4-BE49-F238E27FC236}">
                <a16:creationId xmlns:a16="http://schemas.microsoft.com/office/drawing/2014/main" id="{CD1FFF59-8A85-BEBE-B80F-B0869C499E0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7" name="Line 215">
            <a:extLst>
              <a:ext uri="{FF2B5EF4-FFF2-40B4-BE49-F238E27FC236}">
                <a16:creationId xmlns:a16="http://schemas.microsoft.com/office/drawing/2014/main" id="{C9F05DB6-55E0-6E66-2662-15896F47EDE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8" name="Line 216">
            <a:extLst>
              <a:ext uri="{FF2B5EF4-FFF2-40B4-BE49-F238E27FC236}">
                <a16:creationId xmlns:a16="http://schemas.microsoft.com/office/drawing/2014/main" id="{F603DAC4-CC15-0FC4-5029-C5EB51D0E19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9" name="Line 217">
            <a:extLst>
              <a:ext uri="{FF2B5EF4-FFF2-40B4-BE49-F238E27FC236}">
                <a16:creationId xmlns:a16="http://schemas.microsoft.com/office/drawing/2014/main" id="{C3082B57-41D7-EEC2-8700-0DC71FE62F1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0" name="Line 218">
            <a:extLst>
              <a:ext uri="{FF2B5EF4-FFF2-40B4-BE49-F238E27FC236}">
                <a16:creationId xmlns:a16="http://schemas.microsoft.com/office/drawing/2014/main" id="{87F37168-5B0C-2301-59A6-74826866D0B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1" name="Line 219">
            <a:extLst>
              <a:ext uri="{FF2B5EF4-FFF2-40B4-BE49-F238E27FC236}">
                <a16:creationId xmlns:a16="http://schemas.microsoft.com/office/drawing/2014/main" id="{770745C9-837E-43C0-0591-8A5986DAF49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2" name="Line 220">
            <a:extLst>
              <a:ext uri="{FF2B5EF4-FFF2-40B4-BE49-F238E27FC236}">
                <a16:creationId xmlns:a16="http://schemas.microsoft.com/office/drawing/2014/main" id="{88E3A5A6-60DB-3493-0B0D-6160879C3DE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3" name="Line 221">
            <a:extLst>
              <a:ext uri="{FF2B5EF4-FFF2-40B4-BE49-F238E27FC236}">
                <a16:creationId xmlns:a16="http://schemas.microsoft.com/office/drawing/2014/main" id="{8DC39130-F908-3DE3-C4C0-5384E1CBADD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4" name="Line 222">
            <a:extLst>
              <a:ext uri="{FF2B5EF4-FFF2-40B4-BE49-F238E27FC236}">
                <a16:creationId xmlns:a16="http://schemas.microsoft.com/office/drawing/2014/main" id="{8EE10DFA-13C2-33D0-62F8-871A6AC33E9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5" name="Line 223">
            <a:extLst>
              <a:ext uri="{FF2B5EF4-FFF2-40B4-BE49-F238E27FC236}">
                <a16:creationId xmlns:a16="http://schemas.microsoft.com/office/drawing/2014/main" id="{BA7D9BD6-37A5-B8BE-99E8-6302D2D723C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6" name="Line 224">
            <a:extLst>
              <a:ext uri="{FF2B5EF4-FFF2-40B4-BE49-F238E27FC236}">
                <a16:creationId xmlns:a16="http://schemas.microsoft.com/office/drawing/2014/main" id="{DCA45725-4D47-ABA3-D051-605213596C5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7" name="Line 225">
            <a:extLst>
              <a:ext uri="{FF2B5EF4-FFF2-40B4-BE49-F238E27FC236}">
                <a16:creationId xmlns:a16="http://schemas.microsoft.com/office/drawing/2014/main" id="{2EF808F7-E860-7605-EC7E-B9FC52D9B9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8" name="Line 226">
            <a:extLst>
              <a:ext uri="{FF2B5EF4-FFF2-40B4-BE49-F238E27FC236}">
                <a16:creationId xmlns:a16="http://schemas.microsoft.com/office/drawing/2014/main" id="{7C39CCE5-2692-8063-26A7-BB7B5657366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9" name="Line 227">
            <a:extLst>
              <a:ext uri="{FF2B5EF4-FFF2-40B4-BE49-F238E27FC236}">
                <a16:creationId xmlns:a16="http://schemas.microsoft.com/office/drawing/2014/main" id="{F7D734D1-1025-EFFC-4C0A-F3A677E8011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0" name="Line 228">
            <a:extLst>
              <a:ext uri="{FF2B5EF4-FFF2-40B4-BE49-F238E27FC236}">
                <a16:creationId xmlns:a16="http://schemas.microsoft.com/office/drawing/2014/main" id="{4239B6BF-6833-8F17-263F-33FF7A6639B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1" name="Line 229">
            <a:extLst>
              <a:ext uri="{FF2B5EF4-FFF2-40B4-BE49-F238E27FC236}">
                <a16:creationId xmlns:a16="http://schemas.microsoft.com/office/drawing/2014/main" id="{F3975F8B-3771-6582-F3CD-CF80C10E002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2" name="Line 230">
            <a:extLst>
              <a:ext uri="{FF2B5EF4-FFF2-40B4-BE49-F238E27FC236}">
                <a16:creationId xmlns:a16="http://schemas.microsoft.com/office/drawing/2014/main" id="{65AFAD1D-491B-36E7-A537-A99CE269C7A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3" name="Line 231">
            <a:extLst>
              <a:ext uri="{FF2B5EF4-FFF2-40B4-BE49-F238E27FC236}">
                <a16:creationId xmlns:a16="http://schemas.microsoft.com/office/drawing/2014/main" id="{9ECACB25-F5FB-D31E-E13D-E3A6B4AC25F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4" name="Line 232">
            <a:extLst>
              <a:ext uri="{FF2B5EF4-FFF2-40B4-BE49-F238E27FC236}">
                <a16:creationId xmlns:a16="http://schemas.microsoft.com/office/drawing/2014/main" id="{3E2BDBBA-8566-744F-6ECB-8186789826C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5" name="Line 233">
            <a:extLst>
              <a:ext uri="{FF2B5EF4-FFF2-40B4-BE49-F238E27FC236}">
                <a16:creationId xmlns:a16="http://schemas.microsoft.com/office/drawing/2014/main" id="{932B85B6-14B4-39AB-0784-9E1AE373EA1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6" name="Line 234">
            <a:extLst>
              <a:ext uri="{FF2B5EF4-FFF2-40B4-BE49-F238E27FC236}">
                <a16:creationId xmlns:a16="http://schemas.microsoft.com/office/drawing/2014/main" id="{CEB5C646-0489-4363-0933-C6161B8B8C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7" name="Line 235">
            <a:extLst>
              <a:ext uri="{FF2B5EF4-FFF2-40B4-BE49-F238E27FC236}">
                <a16:creationId xmlns:a16="http://schemas.microsoft.com/office/drawing/2014/main" id="{77B5E95A-DE72-8A15-9DE4-E48899EB77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8" name="Line 236">
            <a:extLst>
              <a:ext uri="{FF2B5EF4-FFF2-40B4-BE49-F238E27FC236}">
                <a16:creationId xmlns:a16="http://schemas.microsoft.com/office/drawing/2014/main" id="{D1DEE126-0F1B-F4F5-9665-2FA08CD0CE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9" name="Line 237">
            <a:extLst>
              <a:ext uri="{FF2B5EF4-FFF2-40B4-BE49-F238E27FC236}">
                <a16:creationId xmlns:a16="http://schemas.microsoft.com/office/drawing/2014/main" id="{974F5AD3-8D12-452C-2FAB-035BA0BC1E0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0" name="Line 238">
            <a:extLst>
              <a:ext uri="{FF2B5EF4-FFF2-40B4-BE49-F238E27FC236}">
                <a16:creationId xmlns:a16="http://schemas.microsoft.com/office/drawing/2014/main" id="{1E307CE6-440E-94B7-0D70-AB830D85E6A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1" name="Line 239">
            <a:extLst>
              <a:ext uri="{FF2B5EF4-FFF2-40B4-BE49-F238E27FC236}">
                <a16:creationId xmlns:a16="http://schemas.microsoft.com/office/drawing/2014/main" id="{92D13A83-0CA2-2ADC-9886-40DC396058F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2" name="Line 240">
            <a:extLst>
              <a:ext uri="{FF2B5EF4-FFF2-40B4-BE49-F238E27FC236}">
                <a16:creationId xmlns:a16="http://schemas.microsoft.com/office/drawing/2014/main" id="{63F9305C-B364-0717-7443-985FF2DA9FB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3" name="Line 241">
            <a:extLst>
              <a:ext uri="{FF2B5EF4-FFF2-40B4-BE49-F238E27FC236}">
                <a16:creationId xmlns:a16="http://schemas.microsoft.com/office/drawing/2014/main" id="{3B5696AC-7A75-D3EC-074C-3C2BE426B26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4" name="Line 242">
            <a:extLst>
              <a:ext uri="{FF2B5EF4-FFF2-40B4-BE49-F238E27FC236}">
                <a16:creationId xmlns:a16="http://schemas.microsoft.com/office/drawing/2014/main" id="{1872CDE9-1B7A-DBBE-C258-801D6F48533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5" name="Line 243">
            <a:extLst>
              <a:ext uri="{FF2B5EF4-FFF2-40B4-BE49-F238E27FC236}">
                <a16:creationId xmlns:a16="http://schemas.microsoft.com/office/drawing/2014/main" id="{CCCC00BB-DD20-039D-79E9-BAC7E923342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6" name="Line 244">
            <a:extLst>
              <a:ext uri="{FF2B5EF4-FFF2-40B4-BE49-F238E27FC236}">
                <a16:creationId xmlns:a16="http://schemas.microsoft.com/office/drawing/2014/main" id="{9A0DFDF0-709D-70C6-7309-63452ECF3A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7" name="Line 245">
            <a:extLst>
              <a:ext uri="{FF2B5EF4-FFF2-40B4-BE49-F238E27FC236}">
                <a16:creationId xmlns:a16="http://schemas.microsoft.com/office/drawing/2014/main" id="{ECB7C11F-393E-D5B5-003E-B68D5CFAA63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8" name="Line 246">
            <a:extLst>
              <a:ext uri="{FF2B5EF4-FFF2-40B4-BE49-F238E27FC236}">
                <a16:creationId xmlns:a16="http://schemas.microsoft.com/office/drawing/2014/main" id="{35516173-0C9F-E335-6E68-7D6FA29D98F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9" name="Line 247">
            <a:extLst>
              <a:ext uri="{FF2B5EF4-FFF2-40B4-BE49-F238E27FC236}">
                <a16:creationId xmlns:a16="http://schemas.microsoft.com/office/drawing/2014/main" id="{50D4C953-A014-E0D2-492E-72F2DF58D9F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0" name="Line 248">
            <a:extLst>
              <a:ext uri="{FF2B5EF4-FFF2-40B4-BE49-F238E27FC236}">
                <a16:creationId xmlns:a16="http://schemas.microsoft.com/office/drawing/2014/main" id="{51F81AB6-68CE-01A4-983E-368B39D30A2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1" name="Line 249">
            <a:extLst>
              <a:ext uri="{FF2B5EF4-FFF2-40B4-BE49-F238E27FC236}">
                <a16:creationId xmlns:a16="http://schemas.microsoft.com/office/drawing/2014/main" id="{7E66EA66-632E-4F33-A1BA-8D6B7E125E4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2" name="Line 250">
            <a:extLst>
              <a:ext uri="{FF2B5EF4-FFF2-40B4-BE49-F238E27FC236}">
                <a16:creationId xmlns:a16="http://schemas.microsoft.com/office/drawing/2014/main" id="{9D3024C9-CB00-DE3D-F07F-98C7FE85B2A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3" name="Line 251">
            <a:extLst>
              <a:ext uri="{FF2B5EF4-FFF2-40B4-BE49-F238E27FC236}">
                <a16:creationId xmlns:a16="http://schemas.microsoft.com/office/drawing/2014/main" id="{3D56DFA5-72DB-A06C-8976-3FA2BA7DD5B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4" name="Line 252">
            <a:extLst>
              <a:ext uri="{FF2B5EF4-FFF2-40B4-BE49-F238E27FC236}">
                <a16:creationId xmlns:a16="http://schemas.microsoft.com/office/drawing/2014/main" id="{920268E6-A7F3-8E25-E411-D8B13CB5FA0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5" name="Line 253">
            <a:extLst>
              <a:ext uri="{FF2B5EF4-FFF2-40B4-BE49-F238E27FC236}">
                <a16:creationId xmlns:a16="http://schemas.microsoft.com/office/drawing/2014/main" id="{1F893E13-343D-5FC0-0E75-AAB86071653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6" name="Line 254">
            <a:extLst>
              <a:ext uri="{FF2B5EF4-FFF2-40B4-BE49-F238E27FC236}">
                <a16:creationId xmlns:a16="http://schemas.microsoft.com/office/drawing/2014/main" id="{CC454C69-080F-7E80-EF11-6EA45E1856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7" name="Line 255">
            <a:extLst>
              <a:ext uri="{FF2B5EF4-FFF2-40B4-BE49-F238E27FC236}">
                <a16:creationId xmlns:a16="http://schemas.microsoft.com/office/drawing/2014/main" id="{4D3E6B60-DC9A-0037-224E-F80EDF31961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8" name="Line 256">
            <a:extLst>
              <a:ext uri="{FF2B5EF4-FFF2-40B4-BE49-F238E27FC236}">
                <a16:creationId xmlns:a16="http://schemas.microsoft.com/office/drawing/2014/main" id="{78A34F0D-36AD-E5B2-7CBA-3525CDF4757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9" name="Line 257">
            <a:extLst>
              <a:ext uri="{FF2B5EF4-FFF2-40B4-BE49-F238E27FC236}">
                <a16:creationId xmlns:a16="http://schemas.microsoft.com/office/drawing/2014/main" id="{2231BC24-C9BC-F113-4FB8-0FCF79E5218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0" name="Line 258">
            <a:extLst>
              <a:ext uri="{FF2B5EF4-FFF2-40B4-BE49-F238E27FC236}">
                <a16:creationId xmlns:a16="http://schemas.microsoft.com/office/drawing/2014/main" id="{17CF41E8-0B45-4D6D-18C4-D8FBC884B55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1" name="Line 259">
            <a:extLst>
              <a:ext uri="{FF2B5EF4-FFF2-40B4-BE49-F238E27FC236}">
                <a16:creationId xmlns:a16="http://schemas.microsoft.com/office/drawing/2014/main" id="{A38D4A27-E77D-2A44-2398-B39A05C96F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2" name="Line 260">
            <a:extLst>
              <a:ext uri="{FF2B5EF4-FFF2-40B4-BE49-F238E27FC236}">
                <a16:creationId xmlns:a16="http://schemas.microsoft.com/office/drawing/2014/main" id="{2AAA6045-80DA-A114-C56C-553485064EA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3" name="Line 261">
            <a:extLst>
              <a:ext uri="{FF2B5EF4-FFF2-40B4-BE49-F238E27FC236}">
                <a16:creationId xmlns:a16="http://schemas.microsoft.com/office/drawing/2014/main" id="{60736039-D6E9-61EA-7A16-B2938A7DA0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4" name="Line 262">
            <a:extLst>
              <a:ext uri="{FF2B5EF4-FFF2-40B4-BE49-F238E27FC236}">
                <a16:creationId xmlns:a16="http://schemas.microsoft.com/office/drawing/2014/main" id="{ADACEA97-F2E2-0713-17A8-4AA1F1D475F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5" name="Line 263">
            <a:extLst>
              <a:ext uri="{FF2B5EF4-FFF2-40B4-BE49-F238E27FC236}">
                <a16:creationId xmlns:a16="http://schemas.microsoft.com/office/drawing/2014/main" id="{9591BFE2-EAF5-4022-0670-026F8ACE582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6" name="Line 264">
            <a:extLst>
              <a:ext uri="{FF2B5EF4-FFF2-40B4-BE49-F238E27FC236}">
                <a16:creationId xmlns:a16="http://schemas.microsoft.com/office/drawing/2014/main" id="{91BDB20A-8773-3053-7EE5-AD38F1E8A13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7" name="Line 265">
            <a:extLst>
              <a:ext uri="{FF2B5EF4-FFF2-40B4-BE49-F238E27FC236}">
                <a16:creationId xmlns:a16="http://schemas.microsoft.com/office/drawing/2014/main" id="{89283AAE-15B1-E2FC-23DC-901EC6D9076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8" name="Line 266">
            <a:extLst>
              <a:ext uri="{FF2B5EF4-FFF2-40B4-BE49-F238E27FC236}">
                <a16:creationId xmlns:a16="http://schemas.microsoft.com/office/drawing/2014/main" id="{B83555B4-A877-003F-9743-EFA98951963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9" name="Line 267">
            <a:extLst>
              <a:ext uri="{FF2B5EF4-FFF2-40B4-BE49-F238E27FC236}">
                <a16:creationId xmlns:a16="http://schemas.microsoft.com/office/drawing/2014/main" id="{83FF0082-91EE-A66D-E1EC-3F6627AA0CB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0" name="Line 268">
            <a:extLst>
              <a:ext uri="{FF2B5EF4-FFF2-40B4-BE49-F238E27FC236}">
                <a16:creationId xmlns:a16="http://schemas.microsoft.com/office/drawing/2014/main" id="{289C2543-C0A5-87FE-5B6F-7FC22310705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1" name="Line 269">
            <a:extLst>
              <a:ext uri="{FF2B5EF4-FFF2-40B4-BE49-F238E27FC236}">
                <a16:creationId xmlns:a16="http://schemas.microsoft.com/office/drawing/2014/main" id="{538D2C60-AE41-3BC0-D649-CD2F1D557F1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2" name="Line 270">
            <a:extLst>
              <a:ext uri="{FF2B5EF4-FFF2-40B4-BE49-F238E27FC236}">
                <a16:creationId xmlns:a16="http://schemas.microsoft.com/office/drawing/2014/main" id="{CAAF9B38-F317-7D88-79E0-D1758189B4F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3" name="Line 271">
            <a:extLst>
              <a:ext uri="{FF2B5EF4-FFF2-40B4-BE49-F238E27FC236}">
                <a16:creationId xmlns:a16="http://schemas.microsoft.com/office/drawing/2014/main" id="{D7170283-7C72-4002-435F-9568A9A8E9C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4" name="Line 272">
            <a:extLst>
              <a:ext uri="{FF2B5EF4-FFF2-40B4-BE49-F238E27FC236}">
                <a16:creationId xmlns:a16="http://schemas.microsoft.com/office/drawing/2014/main" id="{6E16C785-1527-E76E-A0F7-A94D201DE66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5" name="Line 273">
            <a:extLst>
              <a:ext uri="{FF2B5EF4-FFF2-40B4-BE49-F238E27FC236}">
                <a16:creationId xmlns:a16="http://schemas.microsoft.com/office/drawing/2014/main" id="{8C0A3A87-ADF8-EEF8-B1A9-3599215E267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6" name="Line 274">
            <a:extLst>
              <a:ext uri="{FF2B5EF4-FFF2-40B4-BE49-F238E27FC236}">
                <a16:creationId xmlns:a16="http://schemas.microsoft.com/office/drawing/2014/main" id="{994E7EAB-5F87-95D7-3143-AD1A7740638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7" name="Line 275">
            <a:extLst>
              <a:ext uri="{FF2B5EF4-FFF2-40B4-BE49-F238E27FC236}">
                <a16:creationId xmlns:a16="http://schemas.microsoft.com/office/drawing/2014/main" id="{91E6D5CD-629A-B587-12B5-053B82AE01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8" name="Line 276">
            <a:extLst>
              <a:ext uri="{FF2B5EF4-FFF2-40B4-BE49-F238E27FC236}">
                <a16:creationId xmlns:a16="http://schemas.microsoft.com/office/drawing/2014/main" id="{121C7269-A5D9-8DEA-9F4E-5B7BD130630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9" name="Line 277">
            <a:extLst>
              <a:ext uri="{FF2B5EF4-FFF2-40B4-BE49-F238E27FC236}">
                <a16:creationId xmlns:a16="http://schemas.microsoft.com/office/drawing/2014/main" id="{96B71248-1D90-A1C8-FCF5-EF151347E5A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0" name="Line 278">
            <a:extLst>
              <a:ext uri="{FF2B5EF4-FFF2-40B4-BE49-F238E27FC236}">
                <a16:creationId xmlns:a16="http://schemas.microsoft.com/office/drawing/2014/main" id="{75466570-06D7-C2F1-A84E-33F11475F25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1" name="Line 279">
            <a:extLst>
              <a:ext uri="{FF2B5EF4-FFF2-40B4-BE49-F238E27FC236}">
                <a16:creationId xmlns:a16="http://schemas.microsoft.com/office/drawing/2014/main" id="{68A4F6C9-136B-2A80-FAFD-2AD5CFAC10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2" name="Line 280">
            <a:extLst>
              <a:ext uri="{FF2B5EF4-FFF2-40B4-BE49-F238E27FC236}">
                <a16:creationId xmlns:a16="http://schemas.microsoft.com/office/drawing/2014/main" id="{F6BA79B4-E7DC-BD04-AAFB-7CA5D5A289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3" name="Line 281">
            <a:extLst>
              <a:ext uri="{FF2B5EF4-FFF2-40B4-BE49-F238E27FC236}">
                <a16:creationId xmlns:a16="http://schemas.microsoft.com/office/drawing/2014/main" id="{2AE7E301-60DD-6AE5-92E8-3D26D0F6731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4" name="Line 282">
            <a:extLst>
              <a:ext uri="{FF2B5EF4-FFF2-40B4-BE49-F238E27FC236}">
                <a16:creationId xmlns:a16="http://schemas.microsoft.com/office/drawing/2014/main" id="{F61EC69E-D2B1-C2EE-EF22-1019AAC3D51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5" name="Line 283">
            <a:extLst>
              <a:ext uri="{FF2B5EF4-FFF2-40B4-BE49-F238E27FC236}">
                <a16:creationId xmlns:a16="http://schemas.microsoft.com/office/drawing/2014/main" id="{F7719293-6DFF-D0AE-F5D6-6528302CE71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6" name="Line 284">
            <a:extLst>
              <a:ext uri="{FF2B5EF4-FFF2-40B4-BE49-F238E27FC236}">
                <a16:creationId xmlns:a16="http://schemas.microsoft.com/office/drawing/2014/main" id="{45232B9E-1A10-4872-A37A-FFD5933346C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7" name="Line 285">
            <a:extLst>
              <a:ext uri="{FF2B5EF4-FFF2-40B4-BE49-F238E27FC236}">
                <a16:creationId xmlns:a16="http://schemas.microsoft.com/office/drawing/2014/main" id="{AFD2BCE8-7B3A-E71A-B824-D3B01C21C37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8" name="Line 286">
            <a:extLst>
              <a:ext uri="{FF2B5EF4-FFF2-40B4-BE49-F238E27FC236}">
                <a16:creationId xmlns:a16="http://schemas.microsoft.com/office/drawing/2014/main" id="{D6B56BD7-826B-609F-D894-7C8F61DCEFF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9" name="Line 287">
            <a:extLst>
              <a:ext uri="{FF2B5EF4-FFF2-40B4-BE49-F238E27FC236}">
                <a16:creationId xmlns:a16="http://schemas.microsoft.com/office/drawing/2014/main" id="{6DC1878D-E9E8-67EC-31D9-7945374D063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0" name="Line 288">
            <a:extLst>
              <a:ext uri="{FF2B5EF4-FFF2-40B4-BE49-F238E27FC236}">
                <a16:creationId xmlns:a16="http://schemas.microsoft.com/office/drawing/2014/main" id="{CF66FF95-F1E9-8373-81EF-39611897E66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1" name="Line 289">
            <a:extLst>
              <a:ext uri="{FF2B5EF4-FFF2-40B4-BE49-F238E27FC236}">
                <a16:creationId xmlns:a16="http://schemas.microsoft.com/office/drawing/2014/main" id="{825A0B06-C36C-1C20-16DD-8AD193EF3A0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2" name="Line 290">
            <a:extLst>
              <a:ext uri="{FF2B5EF4-FFF2-40B4-BE49-F238E27FC236}">
                <a16:creationId xmlns:a16="http://schemas.microsoft.com/office/drawing/2014/main" id="{88F558AD-B088-6DBE-4BF1-36116F7ABB7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3" name="Line 291">
            <a:extLst>
              <a:ext uri="{FF2B5EF4-FFF2-40B4-BE49-F238E27FC236}">
                <a16:creationId xmlns:a16="http://schemas.microsoft.com/office/drawing/2014/main" id="{6821628C-CBA3-7EFB-52D8-F6009173E2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4" name="Line 292">
            <a:extLst>
              <a:ext uri="{FF2B5EF4-FFF2-40B4-BE49-F238E27FC236}">
                <a16:creationId xmlns:a16="http://schemas.microsoft.com/office/drawing/2014/main" id="{00434B5E-7E21-7620-8D07-DB1607FCD65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5" name="Line 293">
            <a:extLst>
              <a:ext uri="{FF2B5EF4-FFF2-40B4-BE49-F238E27FC236}">
                <a16:creationId xmlns:a16="http://schemas.microsoft.com/office/drawing/2014/main" id="{CFA18F78-070C-AB22-53FF-DCD7937B858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6" name="Line 294">
            <a:extLst>
              <a:ext uri="{FF2B5EF4-FFF2-40B4-BE49-F238E27FC236}">
                <a16:creationId xmlns:a16="http://schemas.microsoft.com/office/drawing/2014/main" id="{6F29B73D-A7C4-54DC-B4A2-C88804C326B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7" name="Line 295">
            <a:extLst>
              <a:ext uri="{FF2B5EF4-FFF2-40B4-BE49-F238E27FC236}">
                <a16:creationId xmlns:a16="http://schemas.microsoft.com/office/drawing/2014/main" id="{AFFD7C71-8B8B-7388-F178-008C9203D8A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28545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8" name="Line 296">
            <a:extLst>
              <a:ext uri="{FF2B5EF4-FFF2-40B4-BE49-F238E27FC236}">
                <a16:creationId xmlns:a16="http://schemas.microsoft.com/office/drawing/2014/main" id="{1DC57DDF-D4A8-ED4E-40D3-736C5D40DC9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30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9" name="Line 297">
            <a:extLst>
              <a:ext uri="{FF2B5EF4-FFF2-40B4-BE49-F238E27FC236}">
                <a16:creationId xmlns:a16="http://schemas.microsoft.com/office/drawing/2014/main" id="{DFEE05E9-77AC-1D3B-62A4-1C48FE33A78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28545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0" name="Line 298">
            <a:extLst>
              <a:ext uri="{FF2B5EF4-FFF2-40B4-BE49-F238E27FC236}">
                <a16:creationId xmlns:a16="http://schemas.microsoft.com/office/drawing/2014/main" id="{1FE7039E-32C9-5950-DA18-D49B8069A62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30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1" name="Line 299">
            <a:extLst>
              <a:ext uri="{FF2B5EF4-FFF2-40B4-BE49-F238E27FC236}">
                <a16:creationId xmlns:a16="http://schemas.microsoft.com/office/drawing/2014/main" id="{B1DDA92A-DDFE-BA96-E572-84421140BFF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28545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2" name="Line 300">
            <a:extLst>
              <a:ext uri="{FF2B5EF4-FFF2-40B4-BE49-F238E27FC236}">
                <a16:creationId xmlns:a16="http://schemas.microsoft.com/office/drawing/2014/main" id="{617DE811-14E7-D4C3-A74D-BB59802C752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30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3" name="Line 301">
            <a:extLst>
              <a:ext uri="{FF2B5EF4-FFF2-40B4-BE49-F238E27FC236}">
                <a16:creationId xmlns:a16="http://schemas.microsoft.com/office/drawing/2014/main" id="{F23B97CF-9A96-0F48-3FCA-E752A83E557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4" name="Line 302">
            <a:extLst>
              <a:ext uri="{FF2B5EF4-FFF2-40B4-BE49-F238E27FC236}">
                <a16:creationId xmlns:a16="http://schemas.microsoft.com/office/drawing/2014/main" id="{36C7E565-D500-A9FB-8149-AE4CB5BF575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5" name="Line 303">
            <a:extLst>
              <a:ext uri="{FF2B5EF4-FFF2-40B4-BE49-F238E27FC236}">
                <a16:creationId xmlns:a16="http://schemas.microsoft.com/office/drawing/2014/main" id="{E1FAEDFA-33DD-E81E-ECB3-DCA8E475128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6" name="Line 304">
            <a:extLst>
              <a:ext uri="{FF2B5EF4-FFF2-40B4-BE49-F238E27FC236}">
                <a16:creationId xmlns:a16="http://schemas.microsoft.com/office/drawing/2014/main" id="{405656CC-CE84-E5E6-DCF8-2C87F3169DC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7" name="Line 305">
            <a:extLst>
              <a:ext uri="{FF2B5EF4-FFF2-40B4-BE49-F238E27FC236}">
                <a16:creationId xmlns:a16="http://schemas.microsoft.com/office/drawing/2014/main" id="{72C44567-FAEA-52DB-11CC-B859D8F860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8" name="Line 306">
            <a:extLst>
              <a:ext uri="{FF2B5EF4-FFF2-40B4-BE49-F238E27FC236}">
                <a16:creationId xmlns:a16="http://schemas.microsoft.com/office/drawing/2014/main" id="{815152B5-D30D-5001-F583-69258035BCA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9" name="Line 307">
            <a:extLst>
              <a:ext uri="{FF2B5EF4-FFF2-40B4-BE49-F238E27FC236}">
                <a16:creationId xmlns:a16="http://schemas.microsoft.com/office/drawing/2014/main" id="{149FE99F-9B0E-9149-554F-F0C4D2D1508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0" name="Line 308">
            <a:extLst>
              <a:ext uri="{FF2B5EF4-FFF2-40B4-BE49-F238E27FC236}">
                <a16:creationId xmlns:a16="http://schemas.microsoft.com/office/drawing/2014/main" id="{2AB0BEE9-8BB4-A971-09B8-CB7B504BA7C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1" name="Line 309">
            <a:extLst>
              <a:ext uri="{FF2B5EF4-FFF2-40B4-BE49-F238E27FC236}">
                <a16:creationId xmlns:a16="http://schemas.microsoft.com/office/drawing/2014/main" id="{D1ABA2AE-70A6-14A7-473C-A569D94A7EC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2" name="Line 310">
            <a:extLst>
              <a:ext uri="{FF2B5EF4-FFF2-40B4-BE49-F238E27FC236}">
                <a16:creationId xmlns:a16="http://schemas.microsoft.com/office/drawing/2014/main" id="{3B677524-1913-2C8A-B955-D319B0D146C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3" name="Line 311">
            <a:extLst>
              <a:ext uri="{FF2B5EF4-FFF2-40B4-BE49-F238E27FC236}">
                <a16:creationId xmlns:a16="http://schemas.microsoft.com/office/drawing/2014/main" id="{07F94FE9-039A-C949-D54F-294BFF1FE2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4" name="Line 312">
            <a:extLst>
              <a:ext uri="{FF2B5EF4-FFF2-40B4-BE49-F238E27FC236}">
                <a16:creationId xmlns:a16="http://schemas.microsoft.com/office/drawing/2014/main" id="{770D0C05-CBE7-71F9-1F50-3563D56D178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5" name="Line 313">
            <a:extLst>
              <a:ext uri="{FF2B5EF4-FFF2-40B4-BE49-F238E27FC236}">
                <a16:creationId xmlns:a16="http://schemas.microsoft.com/office/drawing/2014/main" id="{A8636C7E-661E-8369-0BA3-251CF920346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6" name="Line 314">
            <a:extLst>
              <a:ext uri="{FF2B5EF4-FFF2-40B4-BE49-F238E27FC236}">
                <a16:creationId xmlns:a16="http://schemas.microsoft.com/office/drawing/2014/main" id="{1B31B194-1F73-74D4-60A2-0D728661879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7" name="Line 315">
            <a:extLst>
              <a:ext uri="{FF2B5EF4-FFF2-40B4-BE49-F238E27FC236}">
                <a16:creationId xmlns:a16="http://schemas.microsoft.com/office/drawing/2014/main" id="{8C9C3953-CDD1-7B73-508E-975202CD3FE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8" name="Line 316">
            <a:extLst>
              <a:ext uri="{FF2B5EF4-FFF2-40B4-BE49-F238E27FC236}">
                <a16:creationId xmlns:a16="http://schemas.microsoft.com/office/drawing/2014/main" id="{A20E0BAA-31C6-2F4D-6645-0FF764781CB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9" name="Line 317">
            <a:extLst>
              <a:ext uri="{FF2B5EF4-FFF2-40B4-BE49-F238E27FC236}">
                <a16:creationId xmlns:a16="http://schemas.microsoft.com/office/drawing/2014/main" id="{91D07E2D-D125-3ABE-6CCC-0E4D38649A2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2220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0" name="Line 318">
            <a:extLst>
              <a:ext uri="{FF2B5EF4-FFF2-40B4-BE49-F238E27FC236}">
                <a16:creationId xmlns:a16="http://schemas.microsoft.com/office/drawing/2014/main" id="{491E1AC4-BF36-EF45-35C9-51F99D38FC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26970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1" name="Line 319">
            <a:extLst>
              <a:ext uri="{FF2B5EF4-FFF2-40B4-BE49-F238E27FC236}">
                <a16:creationId xmlns:a16="http://schemas.microsoft.com/office/drawing/2014/main" id="{02AE295A-82BC-BBB7-8139-C6240ECB8282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47529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2" name="Line 320">
            <a:extLst>
              <a:ext uri="{FF2B5EF4-FFF2-40B4-BE49-F238E27FC236}">
                <a16:creationId xmlns:a16="http://schemas.microsoft.com/office/drawing/2014/main" id="{AA40E7B7-EA74-94B3-A340-3D077F6A4D86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48006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3" name="Line 321">
            <a:extLst>
              <a:ext uri="{FF2B5EF4-FFF2-40B4-BE49-F238E27FC236}">
                <a16:creationId xmlns:a16="http://schemas.microsoft.com/office/drawing/2014/main" id="{EA25E1C8-A898-6704-D280-1856A60F5AEB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47529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4" name="Line 322">
            <a:extLst>
              <a:ext uri="{FF2B5EF4-FFF2-40B4-BE49-F238E27FC236}">
                <a16:creationId xmlns:a16="http://schemas.microsoft.com/office/drawing/2014/main" id="{DAADDCD3-FDDD-C7F7-352B-3DD2C8BF7971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48006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5" name="Line 323">
            <a:extLst>
              <a:ext uri="{FF2B5EF4-FFF2-40B4-BE49-F238E27FC236}">
                <a16:creationId xmlns:a16="http://schemas.microsoft.com/office/drawing/2014/main" id="{045DE2AE-2FEC-A164-D5A2-78A027AE735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58085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6" name="Line 324">
            <a:extLst>
              <a:ext uri="{FF2B5EF4-FFF2-40B4-BE49-F238E27FC236}">
                <a16:creationId xmlns:a16="http://schemas.microsoft.com/office/drawing/2014/main" id="{E93C5588-E93D-673E-E29B-60822468AE5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6284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7" name="Line 325">
            <a:extLst>
              <a:ext uri="{FF2B5EF4-FFF2-40B4-BE49-F238E27FC236}">
                <a16:creationId xmlns:a16="http://schemas.microsoft.com/office/drawing/2014/main" id="{459EFA31-4747-9B53-33E9-46D3B17AAFE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174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8" name="Line 326">
            <a:extLst>
              <a:ext uri="{FF2B5EF4-FFF2-40B4-BE49-F238E27FC236}">
                <a16:creationId xmlns:a16="http://schemas.microsoft.com/office/drawing/2014/main" id="{4EB0A41A-D620-A405-F468-9138C504FE0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6510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9" name="Line 327">
            <a:extLst>
              <a:ext uri="{FF2B5EF4-FFF2-40B4-BE49-F238E27FC236}">
                <a16:creationId xmlns:a16="http://schemas.microsoft.com/office/drawing/2014/main" id="{B23AB945-4766-1EE2-5F11-40CE89D92665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0483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0" name="Line 328">
            <a:extLst>
              <a:ext uri="{FF2B5EF4-FFF2-40B4-BE49-F238E27FC236}">
                <a16:creationId xmlns:a16="http://schemas.microsoft.com/office/drawing/2014/main" id="{421A8D30-A6BE-93C1-3C27-2622080F1BA8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0960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1" name="Line 329">
            <a:extLst>
              <a:ext uri="{FF2B5EF4-FFF2-40B4-BE49-F238E27FC236}">
                <a16:creationId xmlns:a16="http://schemas.microsoft.com/office/drawing/2014/main" id="{3D22DD25-E03B-F5D8-179C-2F55D318A500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60483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2" name="Line 330">
            <a:extLst>
              <a:ext uri="{FF2B5EF4-FFF2-40B4-BE49-F238E27FC236}">
                <a16:creationId xmlns:a16="http://schemas.microsoft.com/office/drawing/2014/main" id="{03C5376C-3CA4-C653-58EB-B833EE85C57E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60960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3" name="Line 331">
            <a:extLst>
              <a:ext uri="{FF2B5EF4-FFF2-40B4-BE49-F238E27FC236}">
                <a16:creationId xmlns:a16="http://schemas.microsoft.com/office/drawing/2014/main" id="{9231309C-705B-26FE-402E-FC408A44964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87784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4" name="Line 332">
            <a:extLst>
              <a:ext uri="{FF2B5EF4-FFF2-40B4-BE49-F238E27FC236}">
                <a16:creationId xmlns:a16="http://schemas.microsoft.com/office/drawing/2014/main" id="{D47451B3-3A51-78B3-866C-339BC6F874E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9254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5" name="Line 333">
            <a:extLst>
              <a:ext uri="{FF2B5EF4-FFF2-40B4-BE49-F238E27FC236}">
                <a16:creationId xmlns:a16="http://schemas.microsoft.com/office/drawing/2014/main" id="{3A257FA0-C074-B212-1EBB-6CE9515D2F4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144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6" name="Line 334">
            <a:extLst>
              <a:ext uri="{FF2B5EF4-FFF2-40B4-BE49-F238E27FC236}">
                <a16:creationId xmlns:a16="http://schemas.microsoft.com/office/drawing/2014/main" id="{97DD2403-ADE2-8275-C168-1088347C8F7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6209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7" name="Line 335">
            <a:extLst>
              <a:ext uri="{FF2B5EF4-FFF2-40B4-BE49-F238E27FC236}">
                <a16:creationId xmlns:a16="http://schemas.microsoft.com/office/drawing/2014/main" id="{D0392E71-AED0-2A4A-4E00-2887C283FF72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3453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8" name="Line 336">
            <a:extLst>
              <a:ext uri="{FF2B5EF4-FFF2-40B4-BE49-F238E27FC236}">
                <a16:creationId xmlns:a16="http://schemas.microsoft.com/office/drawing/2014/main" id="{743977BF-6EDA-38F8-0EB1-01D3B7FAAB1B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3929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9" name="Line 337">
            <a:extLst>
              <a:ext uri="{FF2B5EF4-FFF2-40B4-BE49-F238E27FC236}">
                <a16:creationId xmlns:a16="http://schemas.microsoft.com/office/drawing/2014/main" id="{3EEBD971-2399-6617-FB51-F746E416A9E9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73453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0" name="Line 338">
            <a:extLst>
              <a:ext uri="{FF2B5EF4-FFF2-40B4-BE49-F238E27FC236}">
                <a16:creationId xmlns:a16="http://schemas.microsoft.com/office/drawing/2014/main" id="{68F1EDC7-185F-879D-58CC-7B9C46F9D220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73929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1" name="Line 339">
            <a:extLst>
              <a:ext uri="{FF2B5EF4-FFF2-40B4-BE49-F238E27FC236}">
                <a16:creationId xmlns:a16="http://schemas.microsoft.com/office/drawing/2014/main" id="{7A787054-036E-D8FF-26BD-B28F5EB75A8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17324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2" name="Line 340">
            <a:extLst>
              <a:ext uri="{FF2B5EF4-FFF2-40B4-BE49-F238E27FC236}">
                <a16:creationId xmlns:a16="http://schemas.microsoft.com/office/drawing/2014/main" id="{5DC40753-EBB3-F046-5198-BF7082BE6E9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2208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3" name="Line 341">
            <a:extLst>
              <a:ext uri="{FF2B5EF4-FFF2-40B4-BE49-F238E27FC236}">
                <a16:creationId xmlns:a16="http://schemas.microsoft.com/office/drawing/2014/main" id="{A14A5476-8F72-3001-702F-65D7A23A20D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098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4" name="Line 342">
            <a:extLst>
              <a:ext uri="{FF2B5EF4-FFF2-40B4-BE49-F238E27FC236}">
                <a16:creationId xmlns:a16="http://schemas.microsoft.com/office/drawing/2014/main" id="{274DF9AE-4104-D529-CF7E-5FDC0D5236C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5749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5" name="Line 343">
            <a:extLst>
              <a:ext uri="{FF2B5EF4-FFF2-40B4-BE49-F238E27FC236}">
                <a16:creationId xmlns:a16="http://schemas.microsoft.com/office/drawing/2014/main" id="{A4C475CE-683F-0921-2ED5-DE2876566FCE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6407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6" name="Line 344">
            <a:extLst>
              <a:ext uri="{FF2B5EF4-FFF2-40B4-BE49-F238E27FC236}">
                <a16:creationId xmlns:a16="http://schemas.microsoft.com/office/drawing/2014/main" id="{5C7056CA-97E8-F6C4-6861-3388A5F6D271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6883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7" name="Line 345">
            <a:extLst>
              <a:ext uri="{FF2B5EF4-FFF2-40B4-BE49-F238E27FC236}">
                <a16:creationId xmlns:a16="http://schemas.microsoft.com/office/drawing/2014/main" id="{BFF26E0B-D169-CE9C-5235-EB242F90B707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86407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8" name="Line 346">
            <a:extLst>
              <a:ext uri="{FF2B5EF4-FFF2-40B4-BE49-F238E27FC236}">
                <a16:creationId xmlns:a16="http://schemas.microsoft.com/office/drawing/2014/main" id="{7AEBD8E3-884A-3F9A-68B5-6D6F9EB7A082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86883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9" name="Line 347">
            <a:extLst>
              <a:ext uri="{FF2B5EF4-FFF2-40B4-BE49-F238E27FC236}">
                <a16:creationId xmlns:a16="http://schemas.microsoft.com/office/drawing/2014/main" id="{D65C7B5A-DDE7-C54D-DA23-E6A4103B500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0768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0" name="Line 348">
            <a:extLst>
              <a:ext uri="{FF2B5EF4-FFF2-40B4-BE49-F238E27FC236}">
                <a16:creationId xmlns:a16="http://schemas.microsoft.com/office/drawing/2014/main" id="{449D60B9-9DAF-903C-4C7E-6CCF29E5F22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2445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1" name="Line 349">
            <a:extLst>
              <a:ext uri="{FF2B5EF4-FFF2-40B4-BE49-F238E27FC236}">
                <a16:creationId xmlns:a16="http://schemas.microsoft.com/office/drawing/2014/main" id="{B1874922-0ECF-DA80-73DC-9C64B93B966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261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2" name="Line 350">
            <a:extLst>
              <a:ext uri="{FF2B5EF4-FFF2-40B4-BE49-F238E27FC236}">
                <a16:creationId xmlns:a16="http://schemas.microsoft.com/office/drawing/2014/main" id="{3CCDD20C-C788-8691-ADEE-D898944552C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737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3" name="Line 351">
            <a:extLst>
              <a:ext uri="{FF2B5EF4-FFF2-40B4-BE49-F238E27FC236}">
                <a16:creationId xmlns:a16="http://schemas.microsoft.com/office/drawing/2014/main" id="{C74B7188-5889-3CF9-FD4F-D3C15DB1D06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3315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4" name="Line 352">
            <a:extLst>
              <a:ext uri="{FF2B5EF4-FFF2-40B4-BE49-F238E27FC236}">
                <a16:creationId xmlns:a16="http://schemas.microsoft.com/office/drawing/2014/main" id="{37A0D8E2-4638-5CEE-3AC9-300DD904A36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807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5" name="Line 353">
            <a:extLst>
              <a:ext uri="{FF2B5EF4-FFF2-40B4-BE49-F238E27FC236}">
                <a16:creationId xmlns:a16="http://schemas.microsoft.com/office/drawing/2014/main" id="{D34807CC-F146-7479-F3BA-A27C2E9C77C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174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6" name="Line 354">
            <a:extLst>
              <a:ext uri="{FF2B5EF4-FFF2-40B4-BE49-F238E27FC236}">
                <a16:creationId xmlns:a16="http://schemas.microsoft.com/office/drawing/2014/main" id="{24159641-3B21-2A47-9155-57AE29BE9D3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6510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7" name="Line 355">
            <a:extLst>
              <a:ext uri="{FF2B5EF4-FFF2-40B4-BE49-F238E27FC236}">
                <a16:creationId xmlns:a16="http://schemas.microsoft.com/office/drawing/2014/main" id="{98F52C6F-9AD2-74CE-A4F7-76A00E291D0A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0768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8" name="Line 356">
            <a:extLst>
              <a:ext uri="{FF2B5EF4-FFF2-40B4-BE49-F238E27FC236}">
                <a16:creationId xmlns:a16="http://schemas.microsoft.com/office/drawing/2014/main" id="{2147644F-BB7F-068D-3C68-7F111B0940CD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12445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9" name="Line 357">
            <a:extLst>
              <a:ext uri="{FF2B5EF4-FFF2-40B4-BE49-F238E27FC236}">
                <a16:creationId xmlns:a16="http://schemas.microsoft.com/office/drawing/2014/main" id="{ABCC7AE6-978D-10E2-B2E5-B4A3E6DE8DFA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261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0" name="Line 358">
            <a:extLst>
              <a:ext uri="{FF2B5EF4-FFF2-40B4-BE49-F238E27FC236}">
                <a16:creationId xmlns:a16="http://schemas.microsoft.com/office/drawing/2014/main" id="{56BBED2C-8422-B1F1-B625-8F9A01CAAD7C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737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1" name="Line 359">
            <a:extLst>
              <a:ext uri="{FF2B5EF4-FFF2-40B4-BE49-F238E27FC236}">
                <a16:creationId xmlns:a16="http://schemas.microsoft.com/office/drawing/2014/main" id="{3D615146-5E16-18B7-171D-2B8E2CB13CC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697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2" name="Line 360">
            <a:extLst>
              <a:ext uri="{FF2B5EF4-FFF2-40B4-BE49-F238E27FC236}">
                <a16:creationId xmlns:a16="http://schemas.microsoft.com/office/drawing/2014/main" id="{91054981-8106-7E9E-A17A-A52F26D9DDD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91740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3" name="Line 361">
            <a:extLst>
              <a:ext uri="{FF2B5EF4-FFF2-40B4-BE49-F238E27FC236}">
                <a16:creationId xmlns:a16="http://schemas.microsoft.com/office/drawing/2014/main" id="{AB8B729E-0596-36E0-1739-06C2DC21262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87784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4" name="Line 362">
            <a:extLst>
              <a:ext uri="{FF2B5EF4-FFF2-40B4-BE49-F238E27FC236}">
                <a16:creationId xmlns:a16="http://schemas.microsoft.com/office/drawing/2014/main" id="{B336D9CB-F9D8-04FC-5759-CDC70364858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9254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5" name="Line 363">
            <a:extLst>
              <a:ext uri="{FF2B5EF4-FFF2-40B4-BE49-F238E27FC236}">
                <a16:creationId xmlns:a16="http://schemas.microsoft.com/office/drawing/2014/main" id="{D0B2D12C-C193-049B-611B-4F3D7F7E97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6692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6" name="Line 364">
            <a:extLst>
              <a:ext uri="{FF2B5EF4-FFF2-40B4-BE49-F238E27FC236}">
                <a16:creationId xmlns:a16="http://schemas.microsoft.com/office/drawing/2014/main" id="{F4BAA86A-7CDE-DC65-14FE-A971D85FB3A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168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7" name="Line 365">
            <a:extLst>
              <a:ext uri="{FF2B5EF4-FFF2-40B4-BE49-F238E27FC236}">
                <a16:creationId xmlns:a16="http://schemas.microsoft.com/office/drawing/2014/main" id="{AC89C544-5D1B-8E88-2971-BB9EDE2D348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1850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8" name="Line 366">
            <a:extLst>
              <a:ext uri="{FF2B5EF4-FFF2-40B4-BE49-F238E27FC236}">
                <a16:creationId xmlns:a16="http://schemas.microsoft.com/office/drawing/2014/main" id="{180226C2-5061-B38E-84E2-D77ABAF755B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661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9" name="Line 367">
            <a:extLst>
              <a:ext uri="{FF2B5EF4-FFF2-40B4-BE49-F238E27FC236}">
                <a16:creationId xmlns:a16="http://schemas.microsoft.com/office/drawing/2014/main" id="{B699A0BF-F7B2-ADA4-E5BD-1070373499C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52554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0" name="Line 368">
            <a:extLst>
              <a:ext uri="{FF2B5EF4-FFF2-40B4-BE49-F238E27FC236}">
                <a16:creationId xmlns:a16="http://schemas.microsoft.com/office/drawing/2014/main" id="{B983123E-C51D-5242-5733-88054BCB768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5731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1" name="Line 369">
            <a:extLst>
              <a:ext uri="{FF2B5EF4-FFF2-40B4-BE49-F238E27FC236}">
                <a16:creationId xmlns:a16="http://schemas.microsoft.com/office/drawing/2014/main" id="{49B332C2-BD80-C954-51DC-20D2A2F396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098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2" name="Line 370">
            <a:extLst>
              <a:ext uri="{FF2B5EF4-FFF2-40B4-BE49-F238E27FC236}">
                <a16:creationId xmlns:a16="http://schemas.microsoft.com/office/drawing/2014/main" id="{9AFB1F2E-66E0-3E34-A775-51A0DE890E2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5749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3" name="Line 371">
            <a:extLst>
              <a:ext uri="{FF2B5EF4-FFF2-40B4-BE49-F238E27FC236}">
                <a16:creationId xmlns:a16="http://schemas.microsoft.com/office/drawing/2014/main" id="{FFF4B301-AE9B-A634-6294-16EC74E1AB2D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6692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4" name="Line 372">
            <a:extLst>
              <a:ext uri="{FF2B5EF4-FFF2-40B4-BE49-F238E27FC236}">
                <a16:creationId xmlns:a16="http://schemas.microsoft.com/office/drawing/2014/main" id="{0C0695BB-E919-62CB-F58D-88BD272C8E9D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7168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5" name="Line 373">
            <a:extLst>
              <a:ext uri="{FF2B5EF4-FFF2-40B4-BE49-F238E27FC236}">
                <a16:creationId xmlns:a16="http://schemas.microsoft.com/office/drawing/2014/main" id="{448750C1-1B55-F33F-C9DC-59B999102D37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31850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6" name="Line 374">
            <a:extLst>
              <a:ext uri="{FF2B5EF4-FFF2-40B4-BE49-F238E27FC236}">
                <a16:creationId xmlns:a16="http://schemas.microsoft.com/office/drawing/2014/main" id="{1104409F-48DC-0A31-CA38-60FECA707BA1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3661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7" name="Line 375">
            <a:extLst>
              <a:ext uri="{FF2B5EF4-FFF2-40B4-BE49-F238E27FC236}">
                <a16:creationId xmlns:a16="http://schemas.microsoft.com/office/drawing/2014/main" id="{BD7A882A-1E35-3430-526D-D602BA3FFAF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621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8" name="Line 376">
            <a:extLst>
              <a:ext uri="{FF2B5EF4-FFF2-40B4-BE49-F238E27FC236}">
                <a16:creationId xmlns:a16="http://schemas.microsoft.com/office/drawing/2014/main" id="{227389C5-BEB4-0E65-0AAA-D0FC2ADE70A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50979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9" name="Line 377">
            <a:extLst>
              <a:ext uri="{FF2B5EF4-FFF2-40B4-BE49-F238E27FC236}">
                <a16:creationId xmlns:a16="http://schemas.microsoft.com/office/drawing/2014/main" id="{86717FAC-AB79-1CD7-192B-B000D7DAE5E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3315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0" name="Line 378">
            <a:extLst>
              <a:ext uri="{FF2B5EF4-FFF2-40B4-BE49-F238E27FC236}">
                <a16:creationId xmlns:a16="http://schemas.microsoft.com/office/drawing/2014/main" id="{8C7040C6-C2AA-1BBC-3930-15AE87AD0CB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807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1" name="Line 379">
            <a:extLst>
              <a:ext uri="{FF2B5EF4-FFF2-40B4-BE49-F238E27FC236}">
                <a16:creationId xmlns:a16="http://schemas.microsoft.com/office/drawing/2014/main" id="{80A961CB-E823-2B97-4868-BB00B0E9BC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58085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2" name="Line 380">
            <a:extLst>
              <a:ext uri="{FF2B5EF4-FFF2-40B4-BE49-F238E27FC236}">
                <a16:creationId xmlns:a16="http://schemas.microsoft.com/office/drawing/2014/main" id="{AF1AC58D-CE2D-E1E0-8548-17DB9CAF01B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6284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3" name="Line 381">
            <a:extLst>
              <a:ext uri="{FF2B5EF4-FFF2-40B4-BE49-F238E27FC236}">
                <a16:creationId xmlns:a16="http://schemas.microsoft.com/office/drawing/2014/main" id="{F1D98DCE-3FE6-2AF1-11DC-0142192EB97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23014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4" name="Line 382">
            <a:extLst>
              <a:ext uri="{FF2B5EF4-FFF2-40B4-BE49-F238E27FC236}">
                <a16:creationId xmlns:a16="http://schemas.microsoft.com/office/drawing/2014/main" id="{32C4A0E4-E736-EC28-4D09-88AEBB9DF09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2777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5" name="Line 383">
            <a:extLst>
              <a:ext uri="{FF2B5EF4-FFF2-40B4-BE49-F238E27FC236}">
                <a16:creationId xmlns:a16="http://schemas.microsoft.com/office/drawing/2014/main" id="{C3B6FA14-A6DC-03D0-966A-73743CBEBD8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651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6" name="Line 384">
            <a:extLst>
              <a:ext uri="{FF2B5EF4-FFF2-40B4-BE49-F238E27FC236}">
                <a16:creationId xmlns:a16="http://schemas.microsoft.com/office/drawing/2014/main" id="{63DA9E2B-9DD5-D46D-DF17-378E04F7AB1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21280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7" name="Line 385">
            <a:extLst>
              <a:ext uri="{FF2B5EF4-FFF2-40B4-BE49-F238E27FC236}">
                <a16:creationId xmlns:a16="http://schemas.microsoft.com/office/drawing/2014/main" id="{2C61DEA0-5816-B162-A2E2-59F3D0254A9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144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8" name="Line 386">
            <a:extLst>
              <a:ext uri="{FF2B5EF4-FFF2-40B4-BE49-F238E27FC236}">
                <a16:creationId xmlns:a16="http://schemas.microsoft.com/office/drawing/2014/main" id="{F499108F-C453-7EF6-91FD-FC8D2614258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6209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9" name="Line 387">
            <a:extLst>
              <a:ext uri="{FF2B5EF4-FFF2-40B4-BE49-F238E27FC236}">
                <a16:creationId xmlns:a16="http://schemas.microsoft.com/office/drawing/2014/main" id="{BF5EA008-EA17-B741-2F28-6FE92ACCFD0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621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0" name="Line 388">
            <a:extLst>
              <a:ext uri="{FF2B5EF4-FFF2-40B4-BE49-F238E27FC236}">
                <a16:creationId xmlns:a16="http://schemas.microsoft.com/office/drawing/2014/main" id="{BB52A5C0-0367-7832-3862-E8B8524AD0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50979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1" name="Line 389">
            <a:extLst>
              <a:ext uri="{FF2B5EF4-FFF2-40B4-BE49-F238E27FC236}">
                <a16:creationId xmlns:a16="http://schemas.microsoft.com/office/drawing/2014/main" id="{37C70244-AA36-7471-E318-4DC710DF2C9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098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2" name="Line 390">
            <a:extLst>
              <a:ext uri="{FF2B5EF4-FFF2-40B4-BE49-F238E27FC236}">
                <a16:creationId xmlns:a16="http://schemas.microsoft.com/office/drawing/2014/main" id="{318C8EC0-B129-7443-3C2B-1C8B2F92106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5749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3" name="Line 391">
            <a:extLst>
              <a:ext uri="{FF2B5EF4-FFF2-40B4-BE49-F238E27FC236}">
                <a16:creationId xmlns:a16="http://schemas.microsoft.com/office/drawing/2014/main" id="{362944E9-06FE-7B4C-63F4-418135A406C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25319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4" name="Line 392">
            <a:extLst>
              <a:ext uri="{FF2B5EF4-FFF2-40B4-BE49-F238E27FC236}">
                <a16:creationId xmlns:a16="http://schemas.microsoft.com/office/drawing/2014/main" id="{3674FF4D-76A5-AB7A-A10B-BED519DECE5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72944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5" name="Line 393">
            <a:extLst>
              <a:ext uri="{FF2B5EF4-FFF2-40B4-BE49-F238E27FC236}">
                <a16:creationId xmlns:a16="http://schemas.microsoft.com/office/drawing/2014/main" id="{7A083951-B196-056F-4963-15AC73E9688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374607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6" name="Line 394">
            <a:extLst>
              <a:ext uri="{FF2B5EF4-FFF2-40B4-BE49-F238E27FC236}">
                <a16:creationId xmlns:a16="http://schemas.microsoft.com/office/drawing/2014/main" id="{7CAEE203-BF02-7200-7989-BF3A259EDED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22232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7" name="Line 395">
            <a:extLst>
              <a:ext uri="{FF2B5EF4-FFF2-40B4-BE49-F238E27FC236}">
                <a16:creationId xmlns:a16="http://schemas.microsoft.com/office/drawing/2014/main" id="{2A50A393-0628-4CDB-F325-9DF9C422DE0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22307" y="16009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8" name="Line 396">
            <a:extLst>
              <a:ext uri="{FF2B5EF4-FFF2-40B4-BE49-F238E27FC236}">
                <a16:creationId xmlns:a16="http://schemas.microsoft.com/office/drawing/2014/main" id="{7957FEFB-B687-199D-BAA0-FCD5C46B2E3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69932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9" name="Line 404">
            <a:extLst>
              <a:ext uri="{FF2B5EF4-FFF2-40B4-BE49-F238E27FC236}">
                <a16:creationId xmlns:a16="http://schemas.microsoft.com/office/drawing/2014/main" id="{4E596541-1289-53A5-FB68-355319A0F199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25319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0" name="Line 405">
            <a:extLst>
              <a:ext uri="{FF2B5EF4-FFF2-40B4-BE49-F238E27FC236}">
                <a16:creationId xmlns:a16="http://schemas.microsoft.com/office/drawing/2014/main" id="{3A7C6A14-B28D-47D7-8F14-550DF408691C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68182" y="161051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1" name="Line 406">
            <a:extLst>
              <a:ext uri="{FF2B5EF4-FFF2-40B4-BE49-F238E27FC236}">
                <a16:creationId xmlns:a16="http://schemas.microsoft.com/office/drawing/2014/main" id="{EF61B8C1-C763-3281-76F4-581F724D1FAE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374607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2" name="Line 407">
            <a:extLst>
              <a:ext uri="{FF2B5EF4-FFF2-40B4-BE49-F238E27FC236}">
                <a16:creationId xmlns:a16="http://schemas.microsoft.com/office/drawing/2014/main" id="{B5116B7D-A5A3-A21C-3A01-C3B922846235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417469" y="159146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3" name="Line 408">
            <a:extLst>
              <a:ext uri="{FF2B5EF4-FFF2-40B4-BE49-F238E27FC236}">
                <a16:creationId xmlns:a16="http://schemas.microsoft.com/office/drawing/2014/main" id="{A3CD73C3-0624-B19A-4DDF-AE693AD64506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012782" y="162956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4" name="Line 409">
            <a:extLst>
              <a:ext uri="{FF2B5EF4-FFF2-40B4-BE49-F238E27FC236}">
                <a16:creationId xmlns:a16="http://schemas.microsoft.com/office/drawing/2014/main" id="{F58D564E-A7C6-5693-0968-CE94B14C15B8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065169" y="161051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5" name="Line 410">
            <a:extLst>
              <a:ext uri="{FF2B5EF4-FFF2-40B4-BE49-F238E27FC236}">
                <a16:creationId xmlns:a16="http://schemas.microsoft.com/office/drawing/2014/main" id="{68304C90-E8C8-E565-22A6-3FE313502F99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670007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6" name="Line 411">
            <a:extLst>
              <a:ext uri="{FF2B5EF4-FFF2-40B4-BE49-F238E27FC236}">
                <a16:creationId xmlns:a16="http://schemas.microsoft.com/office/drawing/2014/main" id="{899A1327-1951-CD23-75C0-C12E06F7D96E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712869" y="159146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7" name="Line 412">
            <a:extLst>
              <a:ext uri="{FF2B5EF4-FFF2-40B4-BE49-F238E27FC236}">
                <a16:creationId xmlns:a16="http://schemas.microsoft.com/office/drawing/2014/main" id="{28A4BD49-FCE9-5A43-4F54-51542889A07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670007" y="161051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8" name="Line 413">
            <a:extLst>
              <a:ext uri="{FF2B5EF4-FFF2-40B4-BE49-F238E27FC236}">
                <a16:creationId xmlns:a16="http://schemas.microsoft.com/office/drawing/2014/main" id="{967E404D-1869-890B-8F6D-A05AE3D274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17632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9" name="Oval 424">
            <a:extLst>
              <a:ext uri="{FF2B5EF4-FFF2-40B4-BE49-F238E27FC236}">
                <a16:creationId xmlns:a16="http://schemas.microsoft.com/office/drawing/2014/main" id="{2794A972-844D-6A49-1A71-82A6144BD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21230" name="Oval 425">
            <a:extLst>
              <a:ext uri="{FF2B5EF4-FFF2-40B4-BE49-F238E27FC236}">
                <a16:creationId xmlns:a16="http://schemas.microsoft.com/office/drawing/2014/main" id="{6F4D3FF7-723F-A0D7-722E-2BFF7747D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21231" name="Oval 426">
            <a:extLst>
              <a:ext uri="{FF2B5EF4-FFF2-40B4-BE49-F238E27FC236}">
                <a16:creationId xmlns:a16="http://schemas.microsoft.com/office/drawing/2014/main" id="{E79C2163-3D6B-21FD-EA23-F35378AEF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21232" name="Oval 427">
            <a:extLst>
              <a:ext uri="{FF2B5EF4-FFF2-40B4-BE49-F238E27FC236}">
                <a16:creationId xmlns:a16="http://schemas.microsoft.com/office/drawing/2014/main" id="{8DAFEB43-9EAC-4641-D5FF-34D98EACB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21233" name="Oval 428">
            <a:extLst>
              <a:ext uri="{FF2B5EF4-FFF2-40B4-BE49-F238E27FC236}">
                <a16:creationId xmlns:a16="http://schemas.microsoft.com/office/drawing/2014/main" id="{1397C378-7F40-0CD0-9D0F-DF32DD009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21234" name="Oval 429">
            <a:extLst>
              <a:ext uri="{FF2B5EF4-FFF2-40B4-BE49-F238E27FC236}">
                <a16:creationId xmlns:a16="http://schemas.microsoft.com/office/drawing/2014/main" id="{FF66EAF1-6CE9-A863-4338-6F3D66239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21235" name="Oval 430">
            <a:extLst>
              <a:ext uri="{FF2B5EF4-FFF2-40B4-BE49-F238E27FC236}">
                <a16:creationId xmlns:a16="http://schemas.microsoft.com/office/drawing/2014/main" id="{4BA3F5B6-AEA8-0CAA-398D-504BA8D26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21236" name="Oval 431">
            <a:extLst>
              <a:ext uri="{FF2B5EF4-FFF2-40B4-BE49-F238E27FC236}">
                <a16:creationId xmlns:a16="http://schemas.microsoft.com/office/drawing/2014/main" id="{36708F4F-6A9C-7CE5-0CDB-EFE9B26BB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21237" name="Oval 432">
            <a:extLst>
              <a:ext uri="{FF2B5EF4-FFF2-40B4-BE49-F238E27FC236}">
                <a16:creationId xmlns:a16="http://schemas.microsoft.com/office/drawing/2014/main" id="{304A608F-2425-5C7C-8361-02E9941B9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3538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21238" name="Oval 433">
            <a:extLst>
              <a:ext uri="{FF2B5EF4-FFF2-40B4-BE49-F238E27FC236}">
                <a16:creationId xmlns:a16="http://schemas.microsoft.com/office/drawing/2014/main" id="{AC39CEAC-2281-7906-6C0F-00584C061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46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21239" name="Oval 434">
            <a:extLst>
              <a:ext uri="{FF2B5EF4-FFF2-40B4-BE49-F238E27FC236}">
                <a16:creationId xmlns:a16="http://schemas.microsoft.com/office/drawing/2014/main" id="{BD8E04F7-A87C-DA88-6A0E-082D67DE3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42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21240" name="Oval 435">
            <a:extLst>
              <a:ext uri="{FF2B5EF4-FFF2-40B4-BE49-F238E27FC236}">
                <a16:creationId xmlns:a16="http://schemas.microsoft.com/office/drawing/2014/main" id="{F76D6F09-E11F-8491-8E20-0C0392667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69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21241" name="Oval 436">
            <a:extLst>
              <a:ext uri="{FF2B5EF4-FFF2-40B4-BE49-F238E27FC236}">
                <a16:creationId xmlns:a16="http://schemas.microsoft.com/office/drawing/2014/main" id="{9E466F73-A02F-3723-96D5-43483C4AD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21242" name="Oval 437">
            <a:extLst>
              <a:ext uri="{FF2B5EF4-FFF2-40B4-BE49-F238E27FC236}">
                <a16:creationId xmlns:a16="http://schemas.microsoft.com/office/drawing/2014/main" id="{ADFCAD20-B6E3-C503-810A-82A578AC4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2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21243" name="Oval 438">
            <a:extLst>
              <a:ext uri="{FF2B5EF4-FFF2-40B4-BE49-F238E27FC236}">
                <a16:creationId xmlns:a16="http://schemas.microsoft.com/office/drawing/2014/main" id="{196966BC-ECCB-9827-12C0-01CB4B90D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8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21244" name="Oval 439">
            <a:extLst>
              <a:ext uri="{FF2B5EF4-FFF2-40B4-BE49-F238E27FC236}">
                <a16:creationId xmlns:a16="http://schemas.microsoft.com/office/drawing/2014/main" id="{D2DCB0D8-DCD3-AFA6-97C0-EBEBAFBD2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21245" name="Freeform 443">
            <a:extLst>
              <a:ext uri="{FF2B5EF4-FFF2-40B4-BE49-F238E27FC236}">
                <a16:creationId xmlns:a16="http://schemas.microsoft.com/office/drawing/2014/main" id="{DA402554-2A59-E295-4D5A-11C260506B12}"/>
              </a:ext>
            </a:extLst>
          </p:cNvPr>
          <p:cNvSpPr>
            <a:spLocks/>
          </p:cNvSpPr>
          <p:nvPr/>
        </p:nvSpPr>
        <p:spPr bwMode="auto">
          <a:xfrm rot="-5400000">
            <a:off x="4539457" y="6192044"/>
            <a:ext cx="431800" cy="363537"/>
          </a:xfrm>
          <a:custGeom>
            <a:avLst/>
            <a:gdLst>
              <a:gd name="T0" fmla="*/ 0 w 272"/>
              <a:gd name="T1" fmla="*/ 0 h 229"/>
              <a:gd name="T2" fmla="*/ 2147483646 w 272"/>
              <a:gd name="T3" fmla="*/ 0 h 229"/>
              <a:gd name="T4" fmla="*/ 2147483646 w 272"/>
              <a:gd name="T5" fmla="*/ 2147483646 h 229"/>
              <a:gd name="T6" fmla="*/ 2147483646 w 272"/>
              <a:gd name="T7" fmla="*/ 2147483646 h 229"/>
              <a:gd name="T8" fmla="*/ 0 w 272"/>
              <a:gd name="T9" fmla="*/ 2147483646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2" h="229">
                <a:moveTo>
                  <a:pt x="0" y="0"/>
                </a:moveTo>
                <a:lnTo>
                  <a:pt x="136" y="0"/>
                </a:lnTo>
                <a:lnTo>
                  <a:pt x="272" y="91"/>
                </a:lnTo>
                <a:lnTo>
                  <a:pt x="137" y="229"/>
                </a:lnTo>
                <a:lnTo>
                  <a:pt x="0" y="22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6" name="Freeform 445">
            <a:extLst>
              <a:ext uri="{FF2B5EF4-FFF2-40B4-BE49-F238E27FC236}">
                <a16:creationId xmlns:a16="http://schemas.microsoft.com/office/drawing/2014/main" id="{52AA821D-2B0A-3654-1A24-8E0636DE47E5}"/>
              </a:ext>
            </a:extLst>
          </p:cNvPr>
          <p:cNvSpPr>
            <a:spLocks/>
          </p:cNvSpPr>
          <p:nvPr/>
        </p:nvSpPr>
        <p:spPr bwMode="auto">
          <a:xfrm rot="-5400000">
            <a:off x="3672682" y="4393406"/>
            <a:ext cx="3168650" cy="1223963"/>
          </a:xfrm>
          <a:custGeom>
            <a:avLst/>
            <a:gdLst>
              <a:gd name="T0" fmla="*/ 0 w 1996"/>
              <a:gd name="T1" fmla="*/ 2147483646 h 771"/>
              <a:gd name="T2" fmla="*/ 2147483646 w 1996"/>
              <a:gd name="T3" fmla="*/ 2147483646 h 771"/>
              <a:gd name="T4" fmla="*/ 2147483646 w 1996"/>
              <a:gd name="T5" fmla="*/ 2147483646 h 771"/>
              <a:gd name="T6" fmla="*/ 2147483646 w 1996"/>
              <a:gd name="T7" fmla="*/ 2147483646 h 771"/>
              <a:gd name="T8" fmla="*/ 2147483646 w 1996"/>
              <a:gd name="T9" fmla="*/ 2147483646 h 771"/>
              <a:gd name="T10" fmla="*/ 2147483646 w 1996"/>
              <a:gd name="T11" fmla="*/ 0 h 771"/>
              <a:gd name="T12" fmla="*/ 2147483646 w 1996"/>
              <a:gd name="T13" fmla="*/ 0 h 771"/>
              <a:gd name="T14" fmla="*/ 2147483646 w 1996"/>
              <a:gd name="T15" fmla="*/ 0 h 771"/>
              <a:gd name="T16" fmla="*/ 2147483646 w 1996"/>
              <a:gd name="T17" fmla="*/ 2147483646 h 771"/>
              <a:gd name="T18" fmla="*/ 0 w 1996"/>
              <a:gd name="T19" fmla="*/ 2147483646 h 7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96" h="771">
                <a:moveTo>
                  <a:pt x="0" y="771"/>
                </a:moveTo>
                <a:lnTo>
                  <a:pt x="1361" y="771"/>
                </a:lnTo>
                <a:lnTo>
                  <a:pt x="1724" y="136"/>
                </a:lnTo>
                <a:lnTo>
                  <a:pt x="1860" y="136"/>
                </a:lnTo>
                <a:lnTo>
                  <a:pt x="1996" y="46"/>
                </a:lnTo>
                <a:lnTo>
                  <a:pt x="1860" y="0"/>
                </a:lnTo>
                <a:lnTo>
                  <a:pt x="1225" y="0"/>
                </a:lnTo>
                <a:lnTo>
                  <a:pt x="363" y="0"/>
                </a:lnTo>
                <a:lnTo>
                  <a:pt x="136" y="182"/>
                </a:lnTo>
                <a:lnTo>
                  <a:pt x="0" y="18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7" name="Freeform 446">
            <a:extLst>
              <a:ext uri="{FF2B5EF4-FFF2-40B4-BE49-F238E27FC236}">
                <a16:creationId xmlns:a16="http://schemas.microsoft.com/office/drawing/2014/main" id="{E0EC358D-7EAF-6301-9BC1-9E0029A3CE0F}"/>
              </a:ext>
            </a:extLst>
          </p:cNvPr>
          <p:cNvSpPr>
            <a:spLocks/>
          </p:cNvSpPr>
          <p:nvPr/>
        </p:nvSpPr>
        <p:spPr bwMode="auto">
          <a:xfrm rot="-5400000">
            <a:off x="3850481" y="4283869"/>
            <a:ext cx="3087688" cy="1524000"/>
          </a:xfrm>
          <a:custGeom>
            <a:avLst/>
            <a:gdLst>
              <a:gd name="T0" fmla="*/ 0 w 1945"/>
              <a:gd name="T1" fmla="*/ 2147483646 h 960"/>
              <a:gd name="T2" fmla="*/ 2147483646 w 1945"/>
              <a:gd name="T3" fmla="*/ 2147483646 h 960"/>
              <a:gd name="T4" fmla="*/ 2147483646 w 1945"/>
              <a:gd name="T5" fmla="*/ 2147483646 h 960"/>
              <a:gd name="T6" fmla="*/ 2147483646 w 1945"/>
              <a:gd name="T7" fmla="*/ 2147483646 h 960"/>
              <a:gd name="T8" fmla="*/ 2147483646 w 1945"/>
              <a:gd name="T9" fmla="*/ 2147483646 h 960"/>
              <a:gd name="T10" fmla="*/ 2147483646 w 1945"/>
              <a:gd name="T11" fmla="*/ 2147483646 h 960"/>
              <a:gd name="T12" fmla="*/ 2147483646 w 1945"/>
              <a:gd name="T13" fmla="*/ 2147483646 h 960"/>
              <a:gd name="T14" fmla="*/ 2147483646 w 1945"/>
              <a:gd name="T15" fmla="*/ 2147483646 h 960"/>
              <a:gd name="T16" fmla="*/ 2147483646 w 1945"/>
              <a:gd name="T17" fmla="*/ 2147483646 h 960"/>
              <a:gd name="T18" fmla="*/ 2147483646 w 1945"/>
              <a:gd name="T19" fmla="*/ 0 h 960"/>
              <a:gd name="T20" fmla="*/ 2147483646 w 1945"/>
              <a:gd name="T21" fmla="*/ 2147483646 h 960"/>
              <a:gd name="T22" fmla="*/ 2147483646 w 1945"/>
              <a:gd name="T23" fmla="*/ 2147483646 h 960"/>
              <a:gd name="T24" fmla="*/ 0 w 1945"/>
              <a:gd name="T25" fmla="*/ 2147483646 h 9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45" h="960">
                <a:moveTo>
                  <a:pt x="0" y="779"/>
                </a:moveTo>
                <a:lnTo>
                  <a:pt x="1024" y="782"/>
                </a:lnTo>
                <a:lnTo>
                  <a:pt x="1223" y="954"/>
                </a:lnTo>
                <a:lnTo>
                  <a:pt x="1878" y="960"/>
                </a:lnTo>
                <a:lnTo>
                  <a:pt x="1945" y="854"/>
                </a:lnTo>
                <a:lnTo>
                  <a:pt x="1865" y="815"/>
                </a:lnTo>
                <a:lnTo>
                  <a:pt x="1726" y="815"/>
                </a:lnTo>
                <a:lnTo>
                  <a:pt x="1355" y="159"/>
                </a:lnTo>
                <a:lnTo>
                  <a:pt x="1230" y="166"/>
                </a:lnTo>
                <a:lnTo>
                  <a:pt x="1018" y="0"/>
                </a:lnTo>
                <a:lnTo>
                  <a:pt x="363" y="8"/>
                </a:lnTo>
                <a:lnTo>
                  <a:pt x="136" y="190"/>
                </a:lnTo>
                <a:lnTo>
                  <a:pt x="0" y="19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8" name="Freeform 447">
            <a:extLst>
              <a:ext uri="{FF2B5EF4-FFF2-40B4-BE49-F238E27FC236}">
                <a16:creationId xmlns:a16="http://schemas.microsoft.com/office/drawing/2014/main" id="{794066B8-6F27-077B-7933-8BD2C640CE01}"/>
              </a:ext>
            </a:extLst>
          </p:cNvPr>
          <p:cNvSpPr>
            <a:spLocks/>
          </p:cNvSpPr>
          <p:nvPr/>
        </p:nvSpPr>
        <p:spPr bwMode="auto">
          <a:xfrm rot="-5400000">
            <a:off x="4102894" y="4179094"/>
            <a:ext cx="3151188" cy="1651000"/>
          </a:xfrm>
          <a:custGeom>
            <a:avLst/>
            <a:gdLst>
              <a:gd name="T0" fmla="*/ 0 w 1985"/>
              <a:gd name="T1" fmla="*/ 2147483646 h 1040"/>
              <a:gd name="T2" fmla="*/ 2147483646 w 1985"/>
              <a:gd name="T3" fmla="*/ 2147483646 h 1040"/>
              <a:gd name="T4" fmla="*/ 2147483646 w 1985"/>
              <a:gd name="T5" fmla="*/ 2147483646 h 1040"/>
              <a:gd name="T6" fmla="*/ 2147483646 w 1985"/>
              <a:gd name="T7" fmla="*/ 2147483646 h 1040"/>
              <a:gd name="T8" fmla="*/ 2147483646 w 1985"/>
              <a:gd name="T9" fmla="*/ 2147483646 h 1040"/>
              <a:gd name="T10" fmla="*/ 2147483646 w 1985"/>
              <a:gd name="T11" fmla="*/ 2147483646 h 1040"/>
              <a:gd name="T12" fmla="*/ 2147483646 w 1985"/>
              <a:gd name="T13" fmla="*/ 2147483646 h 1040"/>
              <a:gd name="T14" fmla="*/ 2147483646 w 1985"/>
              <a:gd name="T15" fmla="*/ 2147483646 h 1040"/>
              <a:gd name="T16" fmla="*/ 2147483646 w 1985"/>
              <a:gd name="T17" fmla="*/ 2147483646 h 1040"/>
              <a:gd name="T18" fmla="*/ 2147483646 w 1985"/>
              <a:gd name="T19" fmla="*/ 2147483646 h 1040"/>
              <a:gd name="T20" fmla="*/ 2147483646 w 1985"/>
              <a:gd name="T21" fmla="*/ 0 h 1040"/>
              <a:gd name="T22" fmla="*/ 2147483646 w 1985"/>
              <a:gd name="T23" fmla="*/ 0 h 1040"/>
              <a:gd name="T24" fmla="*/ 2147483646 w 1985"/>
              <a:gd name="T25" fmla="*/ 2147483646 h 1040"/>
              <a:gd name="T26" fmla="*/ 0 w 1985"/>
              <a:gd name="T27" fmla="*/ 2147483646 h 104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85" h="1040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1343" y="1040"/>
                </a:lnTo>
                <a:lnTo>
                  <a:pt x="1720" y="404"/>
                </a:lnTo>
                <a:lnTo>
                  <a:pt x="1872" y="404"/>
                </a:lnTo>
                <a:lnTo>
                  <a:pt x="1985" y="298"/>
                </a:lnTo>
                <a:lnTo>
                  <a:pt x="1839" y="226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9" name="Freeform 448">
            <a:extLst>
              <a:ext uri="{FF2B5EF4-FFF2-40B4-BE49-F238E27FC236}">
                <a16:creationId xmlns:a16="http://schemas.microsoft.com/office/drawing/2014/main" id="{0ACBF58C-1DC9-FCDA-35E2-1D2752797BA9}"/>
              </a:ext>
            </a:extLst>
          </p:cNvPr>
          <p:cNvSpPr>
            <a:spLocks/>
          </p:cNvSpPr>
          <p:nvPr/>
        </p:nvSpPr>
        <p:spPr bwMode="auto">
          <a:xfrm rot="-5400000">
            <a:off x="4283869" y="4064794"/>
            <a:ext cx="3108325" cy="1941513"/>
          </a:xfrm>
          <a:custGeom>
            <a:avLst/>
            <a:gdLst>
              <a:gd name="T0" fmla="*/ 0 w 1958"/>
              <a:gd name="T1" fmla="*/ 2147483646 h 1223"/>
              <a:gd name="T2" fmla="*/ 2147483646 w 1958"/>
              <a:gd name="T3" fmla="*/ 2147483646 h 1223"/>
              <a:gd name="T4" fmla="*/ 2147483646 w 1958"/>
              <a:gd name="T5" fmla="*/ 2147483646 h 1223"/>
              <a:gd name="T6" fmla="*/ 2147483646 w 1958"/>
              <a:gd name="T7" fmla="*/ 2147483646 h 1223"/>
              <a:gd name="T8" fmla="*/ 2147483646 w 1958"/>
              <a:gd name="T9" fmla="*/ 2147483646 h 1223"/>
              <a:gd name="T10" fmla="*/ 2147483646 w 1958"/>
              <a:gd name="T11" fmla="*/ 2147483646 h 1223"/>
              <a:gd name="T12" fmla="*/ 2147483646 w 1958"/>
              <a:gd name="T13" fmla="*/ 2147483646 h 1223"/>
              <a:gd name="T14" fmla="*/ 2147483646 w 1958"/>
              <a:gd name="T15" fmla="*/ 2147483646 h 1223"/>
              <a:gd name="T16" fmla="*/ 2147483646 w 1958"/>
              <a:gd name="T17" fmla="*/ 2147483646 h 1223"/>
              <a:gd name="T18" fmla="*/ 2147483646 w 1958"/>
              <a:gd name="T19" fmla="*/ 2147483646 h 1223"/>
              <a:gd name="T20" fmla="*/ 2147483646 w 1958"/>
              <a:gd name="T21" fmla="*/ 2147483646 h 1223"/>
              <a:gd name="T22" fmla="*/ 2147483646 w 1958"/>
              <a:gd name="T23" fmla="*/ 2147483646 h 1223"/>
              <a:gd name="T24" fmla="*/ 2147483646 w 1958"/>
              <a:gd name="T25" fmla="*/ 2147483646 h 1223"/>
              <a:gd name="T26" fmla="*/ 2147483646 w 1958"/>
              <a:gd name="T27" fmla="*/ 0 h 1223"/>
              <a:gd name="T28" fmla="*/ 2147483646 w 1958"/>
              <a:gd name="T29" fmla="*/ 0 h 1223"/>
              <a:gd name="T30" fmla="*/ 2147483646 w 1958"/>
              <a:gd name="T31" fmla="*/ 2147483646 h 1223"/>
              <a:gd name="T32" fmla="*/ 0 w 1958"/>
              <a:gd name="T33" fmla="*/ 2147483646 h 12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958" h="1223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998" y="1031"/>
                </a:lnTo>
                <a:lnTo>
                  <a:pt x="1210" y="1223"/>
                </a:lnTo>
                <a:lnTo>
                  <a:pt x="1859" y="1216"/>
                </a:lnTo>
                <a:lnTo>
                  <a:pt x="1958" y="1143"/>
                </a:lnTo>
                <a:lnTo>
                  <a:pt x="1859" y="1057"/>
                </a:lnTo>
                <a:lnTo>
                  <a:pt x="1706" y="1057"/>
                </a:lnTo>
                <a:lnTo>
                  <a:pt x="1362" y="435"/>
                </a:lnTo>
                <a:lnTo>
                  <a:pt x="1230" y="435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50" name="Rectangle 451">
            <a:extLst>
              <a:ext uri="{FF2B5EF4-FFF2-40B4-BE49-F238E27FC236}">
                <a16:creationId xmlns:a16="http://schemas.microsoft.com/office/drawing/2014/main" id="{8AB33700-D145-2D5E-60E8-C98F18F8F3A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950075" y="1403350"/>
            <a:ext cx="69850" cy="5688013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1251" name="Rectangle 453">
            <a:extLst>
              <a:ext uri="{FF2B5EF4-FFF2-40B4-BE49-F238E27FC236}">
                <a16:creationId xmlns:a16="http://schemas.microsoft.com/office/drawing/2014/main" id="{58671421-29B9-CBBC-4B12-4E78482A4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8738" y="812800"/>
            <a:ext cx="1223962" cy="590550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 b="1" i="1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 algn="ctr" defTabSz="914400">
              <a:spcBef>
                <a:spcPct val="0"/>
              </a:spcBef>
            </a:pPr>
            <a:r>
              <a:rPr lang="en-US" altLang="nb-NO" sz="1600" b="1" i="1">
                <a:solidFill>
                  <a:schemeClr val="tx1"/>
                </a:solidFill>
                <a:latin typeface="Tahoma" panose="020B0604030504040204" pitchFamily="34" charset="0"/>
              </a:rPr>
              <a:t>Bisection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>
            <a:extLst>
              <a:ext uri="{FF2B5EF4-FFF2-40B4-BE49-F238E27FC236}">
                <a16:creationId xmlns:a16="http://schemas.microsoft.com/office/drawing/2014/main" id="{2838A1AB-5799-401A-D302-1A4B1E92B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s-ES_tradnl" altLang="nb-NO"/>
              <a:t>  Network Topology</a:t>
            </a:r>
          </a:p>
        </p:txBody>
      </p:sp>
      <p:sp>
        <p:nvSpPr>
          <p:cNvPr id="122882" name="Rectangle 12">
            <a:extLst>
              <a:ext uri="{FF2B5EF4-FFF2-40B4-BE49-F238E27FC236}">
                <a16:creationId xmlns:a16="http://schemas.microsoft.com/office/drawing/2014/main" id="{5341543B-6799-F160-09AE-83F9FF5A29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Myrinet-2000, two-level Fat-tee Network for 128 Hosts</a:t>
            </a:r>
          </a:p>
        </p:txBody>
      </p:sp>
      <p:sp>
        <p:nvSpPr>
          <p:cNvPr id="122883" name="Plassholder for dato 3">
            <a:extLst>
              <a:ext uri="{FF2B5EF4-FFF2-40B4-BE49-F238E27FC236}">
                <a16:creationId xmlns:a16="http://schemas.microsoft.com/office/drawing/2014/main" id="{704417A8-C339-C817-0E26-E20E7312FCC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7BC91B1-443B-9F40-B75E-3459A1B72E4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aphicFrame>
        <p:nvGraphicFramePr>
          <p:cNvPr id="122884" name="Object 6">
            <a:extLst>
              <a:ext uri="{FF2B5EF4-FFF2-40B4-BE49-F238E27FC236}">
                <a16:creationId xmlns:a16="http://schemas.microsoft.com/office/drawing/2014/main" id="{C8D5400A-AFDE-2E60-8FE5-E374CCF3C8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2838" y="1619250"/>
          <a:ext cx="3514725" cy="313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343150" imgH="2038350" progId="Paint.Picture">
                  <p:embed/>
                </p:oleObj>
              </mc:Choice>
              <mc:Fallback>
                <p:oleObj name="Bitmap Image" r:id="rId2" imgW="2343150" imgH="2038350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2838" y="1619250"/>
                        <a:ext cx="3514725" cy="313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5" name="Object 7">
            <a:extLst>
              <a:ext uri="{FF2B5EF4-FFF2-40B4-BE49-F238E27FC236}">
                <a16:creationId xmlns:a16="http://schemas.microsoft.com/office/drawing/2014/main" id="{62F58C9D-A9B9-0A73-DB50-853ACD94F7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9138" y="4892675"/>
          <a:ext cx="6096000" cy="205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295650" imgH="1111250" progId="Paint.Picture">
                  <p:embed/>
                </p:oleObj>
              </mc:Choice>
              <mc:Fallback>
                <p:oleObj name="Bitmap Image" r:id="rId4" imgW="3295650" imgH="1111250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4892675"/>
                        <a:ext cx="6096000" cy="205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886" name="Picture 8">
            <a:extLst>
              <a:ext uri="{FF2B5EF4-FFF2-40B4-BE49-F238E27FC236}">
                <a16:creationId xmlns:a16="http://schemas.microsoft.com/office/drawing/2014/main" id="{C127BFFF-E1C3-7964-9F7D-90EFF93EC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619250"/>
            <a:ext cx="5257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7" name="Text Box 9">
            <a:extLst>
              <a:ext uri="{FF2B5EF4-FFF2-40B4-BE49-F238E27FC236}">
                <a16:creationId xmlns:a16="http://schemas.microsoft.com/office/drawing/2014/main" id="{56CB8FA5-DB51-36E2-6F04-DCD0E8E94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75" y="5180013"/>
            <a:ext cx="2808288" cy="11906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1800" b="1">
                <a:solidFill>
                  <a:schemeClr val="tx1"/>
                </a:solidFill>
              </a:rPr>
              <a:t> Backplane of the  M3-E128 Switch</a:t>
            </a:r>
          </a:p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1800" b="1">
                <a:solidFill>
                  <a:schemeClr val="tx1"/>
                </a:solidFill>
              </a:rPr>
              <a:t> M3-SW16-8F fiber line card (8 ports)</a:t>
            </a:r>
          </a:p>
        </p:txBody>
      </p:sp>
      <p:sp>
        <p:nvSpPr>
          <p:cNvPr id="122888" name="Line 10">
            <a:extLst>
              <a:ext uri="{FF2B5EF4-FFF2-40B4-BE49-F238E27FC236}">
                <a16:creationId xmlns:a16="http://schemas.microsoft.com/office/drawing/2014/main" id="{4F2F2CD4-0785-EDC7-081F-1102021375A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11975" y="5940425"/>
            <a:ext cx="258763" cy="476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89" name="Line 11">
            <a:extLst>
              <a:ext uri="{FF2B5EF4-FFF2-40B4-BE49-F238E27FC236}">
                <a16:creationId xmlns:a16="http://schemas.microsoft.com/office/drawing/2014/main" id="{E7325DA2-31B0-EE17-1A17-D8D4C82EEA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72338" y="4859338"/>
            <a:ext cx="228600" cy="457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90" name="Text Box 13">
            <a:extLst>
              <a:ext uri="{FF2B5EF4-FFF2-40B4-BE49-F238E27FC236}">
                <a16:creationId xmlns:a16="http://schemas.microsoft.com/office/drawing/2014/main" id="{8FF59FEE-516E-D6F3-18E5-ED807F98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7092950"/>
            <a:ext cx="1774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>
                <a:solidFill>
                  <a:schemeClr val="tx1"/>
                </a:solidFill>
                <a:latin typeface="Tahoma" panose="020B0604030504040204" pitchFamily="34" charset="0"/>
              </a:rPr>
              <a:t>http://myri.com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>
            <a:extLst>
              <a:ext uri="{FF2B5EF4-FFF2-40B4-BE49-F238E27FC236}">
                <a16:creationId xmlns:a16="http://schemas.microsoft.com/office/drawing/2014/main" id="{FBEB0ACB-0FDB-8DF0-7209-0C4CF6C5D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3906" name="Rectangle 3">
            <a:extLst>
              <a:ext uri="{FF2B5EF4-FFF2-40B4-BE49-F238E27FC236}">
                <a16:creationId xmlns:a16="http://schemas.microsoft.com/office/drawing/2014/main" id="{758D82A4-E4C6-F34D-5D7A-F77997F7BC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3767" y="899517"/>
            <a:ext cx="9936857" cy="306853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All the switches will have </a:t>
            </a:r>
            <a:r>
              <a:rPr lang="en-GB" altLang="nb-NO" u="sng" dirty="0"/>
              <a:t>one or more compute directly connected to them</a:t>
            </a:r>
            <a:r>
              <a:rPr lang="en-GB" altLang="nb-NO" dirty="0"/>
              <a:t>, i.e. tight integration of the compute nodes with the network resources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Compute nodes distributed among the switches within the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The packets are routed / forwarded through one or more switches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 dirty="0">
                <a:solidFill>
                  <a:schemeClr val="accent2"/>
                </a:solidFill>
              </a:rPr>
              <a:t>Fully-connected network</a:t>
            </a:r>
            <a:r>
              <a:rPr lang="en-GB" altLang="nb-NO" dirty="0"/>
              <a:t>: all nodes (switches) are directly connected to all other nodes using bidirectional dedicated links</a:t>
            </a:r>
          </a:p>
        </p:txBody>
      </p:sp>
      <p:sp>
        <p:nvSpPr>
          <p:cNvPr id="123907" name="Plassholder for dato 3">
            <a:extLst>
              <a:ext uri="{FF2B5EF4-FFF2-40B4-BE49-F238E27FC236}">
                <a16:creationId xmlns:a16="http://schemas.microsoft.com/office/drawing/2014/main" id="{53C2595E-10E3-6761-D688-5E63DE7E132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022E1301-576F-384D-AD04-D2D620B6FB3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196036" name="Group 4">
            <a:extLst>
              <a:ext uri="{FF2B5EF4-FFF2-40B4-BE49-F238E27FC236}">
                <a16:creationId xmlns:a16="http://schemas.microsoft.com/office/drawing/2014/main" id="{8107C71F-AA68-7A36-3A50-1C827E3580EA}"/>
              </a:ext>
            </a:extLst>
          </p:cNvPr>
          <p:cNvGrpSpPr>
            <a:grpSpLocks/>
          </p:cNvGrpSpPr>
          <p:nvPr/>
        </p:nvGrpSpPr>
        <p:grpSpPr bwMode="auto">
          <a:xfrm>
            <a:off x="4071938" y="5088879"/>
            <a:ext cx="1836737" cy="1757363"/>
            <a:chOff x="2406" y="2836"/>
            <a:chExt cx="1588" cy="1496"/>
          </a:xfrm>
        </p:grpSpPr>
        <p:sp>
          <p:nvSpPr>
            <p:cNvPr id="123937" name="Line 5">
              <a:extLst>
                <a:ext uri="{FF2B5EF4-FFF2-40B4-BE49-F238E27FC236}">
                  <a16:creationId xmlns:a16="http://schemas.microsoft.com/office/drawing/2014/main" id="{31C95F1F-3250-9140-5B87-0E3F9BEAF9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88" y="2836"/>
              <a:ext cx="544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38" name="Line 6">
              <a:extLst>
                <a:ext uri="{FF2B5EF4-FFF2-40B4-BE49-F238E27FC236}">
                  <a16:creationId xmlns:a16="http://schemas.microsoft.com/office/drawing/2014/main" id="{2BDE7C4F-73E2-A11C-A35F-C0A80150BA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6" y="3062"/>
              <a:ext cx="182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39" name="Line 7">
              <a:extLst>
                <a:ext uri="{FF2B5EF4-FFF2-40B4-BE49-F238E27FC236}">
                  <a16:creationId xmlns:a16="http://schemas.microsoft.com/office/drawing/2014/main" id="{70507411-549C-5253-0870-912DC30F3D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06" y="3561"/>
              <a:ext cx="227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0" name="Line 8">
              <a:extLst>
                <a:ext uri="{FF2B5EF4-FFF2-40B4-BE49-F238E27FC236}">
                  <a16:creationId xmlns:a16="http://schemas.microsoft.com/office/drawing/2014/main" id="{536B236B-A8AD-C0D6-B872-0018458E7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4151"/>
              <a:ext cx="499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1" name="Line 9">
              <a:extLst>
                <a:ext uri="{FF2B5EF4-FFF2-40B4-BE49-F238E27FC236}">
                  <a16:creationId xmlns:a16="http://schemas.microsoft.com/office/drawing/2014/main" id="{990C0A9C-5B80-8FF9-9BDA-838569441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32" y="4151"/>
              <a:ext cx="544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2" name="Line 10">
              <a:extLst>
                <a:ext uri="{FF2B5EF4-FFF2-40B4-BE49-F238E27FC236}">
                  <a16:creationId xmlns:a16="http://schemas.microsoft.com/office/drawing/2014/main" id="{31D2F8FB-8EBE-A780-39D5-D818013979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6" y="3561"/>
              <a:ext cx="318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3" name="Line 11">
              <a:extLst>
                <a:ext uri="{FF2B5EF4-FFF2-40B4-BE49-F238E27FC236}">
                  <a16:creationId xmlns:a16="http://schemas.microsoft.com/office/drawing/2014/main" id="{3D3867C5-B86F-2FA2-577A-335211E21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7" y="3062"/>
              <a:ext cx="227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4" name="Line 12">
              <a:extLst>
                <a:ext uri="{FF2B5EF4-FFF2-40B4-BE49-F238E27FC236}">
                  <a16:creationId xmlns:a16="http://schemas.microsoft.com/office/drawing/2014/main" id="{4CEF6B19-72F8-2357-583A-E72595FB36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77" y="2836"/>
              <a:ext cx="590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5" name="Line 13">
              <a:extLst>
                <a:ext uri="{FF2B5EF4-FFF2-40B4-BE49-F238E27FC236}">
                  <a16:creationId xmlns:a16="http://schemas.microsoft.com/office/drawing/2014/main" id="{A7F8B335-0564-3335-17A3-9402D0DDC0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6" y="2836"/>
              <a:ext cx="771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6" name="Line 14">
              <a:extLst>
                <a:ext uri="{FF2B5EF4-FFF2-40B4-BE49-F238E27FC236}">
                  <a16:creationId xmlns:a16="http://schemas.microsoft.com/office/drawing/2014/main" id="{0AD70051-EFD4-3B4D-AF07-42D19BD18E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6" y="3561"/>
              <a:ext cx="726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7" name="Line 15">
              <a:extLst>
                <a:ext uri="{FF2B5EF4-FFF2-40B4-BE49-F238E27FC236}">
                  <a16:creationId xmlns:a16="http://schemas.microsoft.com/office/drawing/2014/main" id="{943B6443-EF54-AB3F-967D-B8882F095D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32" y="3561"/>
              <a:ext cx="862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8" name="Line 16">
              <a:extLst>
                <a:ext uri="{FF2B5EF4-FFF2-40B4-BE49-F238E27FC236}">
                  <a16:creationId xmlns:a16="http://schemas.microsoft.com/office/drawing/2014/main" id="{4AFF8A43-DD60-15E5-BB2E-1E9E18898C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77" y="2836"/>
              <a:ext cx="817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9" name="Line 17">
              <a:extLst>
                <a:ext uri="{FF2B5EF4-FFF2-40B4-BE49-F238E27FC236}">
                  <a16:creationId xmlns:a16="http://schemas.microsoft.com/office/drawing/2014/main" id="{49D5F62F-B47D-5EC5-F4F6-25D7A2620F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88" y="3063"/>
              <a:ext cx="45" cy="1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0" name="Line 18">
              <a:extLst>
                <a:ext uri="{FF2B5EF4-FFF2-40B4-BE49-F238E27FC236}">
                  <a16:creationId xmlns:a16="http://schemas.microsoft.com/office/drawing/2014/main" id="{2E6B44CE-1514-BCAB-BCED-1A89424AFA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4150"/>
              <a:ext cx="1089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1" name="Line 19">
              <a:extLst>
                <a:ext uri="{FF2B5EF4-FFF2-40B4-BE49-F238E27FC236}">
                  <a16:creationId xmlns:a16="http://schemas.microsoft.com/office/drawing/2014/main" id="{6DCDC17E-DF39-C1DB-6172-2B0946D707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3061"/>
              <a:ext cx="1089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2" name="Line 20">
              <a:extLst>
                <a:ext uri="{FF2B5EF4-FFF2-40B4-BE49-F238E27FC236}">
                  <a16:creationId xmlns:a16="http://schemas.microsoft.com/office/drawing/2014/main" id="{FD42B5DC-BD36-08DF-F53C-C975D547BF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3" y="2836"/>
              <a:ext cx="544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3" name="Line 21">
              <a:extLst>
                <a:ext uri="{FF2B5EF4-FFF2-40B4-BE49-F238E27FC236}">
                  <a16:creationId xmlns:a16="http://schemas.microsoft.com/office/drawing/2014/main" id="{37033465-0D7B-B194-E894-1D5B78A875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87" y="3063"/>
              <a:ext cx="590" cy="12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4" name="Line 22">
              <a:extLst>
                <a:ext uri="{FF2B5EF4-FFF2-40B4-BE49-F238E27FC236}">
                  <a16:creationId xmlns:a16="http://schemas.microsoft.com/office/drawing/2014/main" id="{FC6ECE39-6B1B-8C76-1502-F8ACAF8663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06" y="3562"/>
              <a:ext cx="1316" cy="5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5" name="Line 23">
              <a:extLst>
                <a:ext uri="{FF2B5EF4-FFF2-40B4-BE49-F238E27FC236}">
                  <a16:creationId xmlns:a16="http://schemas.microsoft.com/office/drawing/2014/main" id="{2EA53B0F-962B-E27B-78BC-798EAFBFB3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2" y="3561"/>
              <a:ext cx="1362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6" name="Line 24">
              <a:extLst>
                <a:ext uri="{FF2B5EF4-FFF2-40B4-BE49-F238E27FC236}">
                  <a16:creationId xmlns:a16="http://schemas.microsoft.com/office/drawing/2014/main" id="{2E984FCE-E809-75C8-89A7-B6388B3B9B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6" y="3062"/>
              <a:ext cx="591" cy="1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7" name="Line 25">
              <a:extLst>
                <a:ext uri="{FF2B5EF4-FFF2-40B4-BE49-F238E27FC236}">
                  <a16:creationId xmlns:a16="http://schemas.microsoft.com/office/drawing/2014/main" id="{408F0909-E487-0C57-4941-ABBCD8BEE4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7" y="2836"/>
              <a:ext cx="543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8" name="Line 26">
              <a:extLst>
                <a:ext uri="{FF2B5EF4-FFF2-40B4-BE49-F238E27FC236}">
                  <a16:creationId xmlns:a16="http://schemas.microsoft.com/office/drawing/2014/main" id="{255BFDFB-3309-348B-68C8-A8BA4C06A0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" y="3062"/>
              <a:ext cx="1406" cy="5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9" name="Line 27">
              <a:extLst>
                <a:ext uri="{FF2B5EF4-FFF2-40B4-BE49-F238E27FC236}">
                  <a16:creationId xmlns:a16="http://schemas.microsoft.com/office/drawing/2014/main" id="{CD7CFB82-9ECB-FE21-112D-6BD4F9AB5E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6" y="3063"/>
              <a:ext cx="1361" cy="4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0" name="Line 28">
              <a:extLst>
                <a:ext uri="{FF2B5EF4-FFF2-40B4-BE49-F238E27FC236}">
                  <a16:creationId xmlns:a16="http://schemas.microsoft.com/office/drawing/2014/main" id="{9E261F97-8A23-14DA-D43F-ECE296AA74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7" y="2836"/>
              <a:ext cx="0" cy="14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1" name="Line 29">
              <a:extLst>
                <a:ext uri="{FF2B5EF4-FFF2-40B4-BE49-F238E27FC236}">
                  <a16:creationId xmlns:a16="http://schemas.microsoft.com/office/drawing/2014/main" id="{26E1512D-23AA-FBA2-1843-E087DE6D11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3" y="3062"/>
              <a:ext cx="1134" cy="10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2" name="Line 30">
              <a:extLst>
                <a:ext uri="{FF2B5EF4-FFF2-40B4-BE49-F238E27FC236}">
                  <a16:creationId xmlns:a16="http://schemas.microsoft.com/office/drawing/2014/main" id="{73FFCD28-CCEF-B369-E766-6DE1026A8A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6" y="3607"/>
              <a:ext cx="15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3" name="Line 31">
              <a:extLst>
                <a:ext uri="{FF2B5EF4-FFF2-40B4-BE49-F238E27FC236}">
                  <a16:creationId xmlns:a16="http://schemas.microsoft.com/office/drawing/2014/main" id="{6F6627BB-704F-495D-C59C-A8F42D863C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88" y="3062"/>
              <a:ext cx="1134" cy="10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4" name="Line 32">
              <a:extLst>
                <a:ext uri="{FF2B5EF4-FFF2-40B4-BE49-F238E27FC236}">
                  <a16:creationId xmlns:a16="http://schemas.microsoft.com/office/drawing/2014/main" id="{B0D55E29-B0DE-3896-A4C0-FC7173CB07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22" y="3062"/>
              <a:ext cx="30" cy="10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23920" name="Line 34">
            <a:extLst>
              <a:ext uri="{FF2B5EF4-FFF2-40B4-BE49-F238E27FC236}">
                <a16:creationId xmlns:a16="http://schemas.microsoft.com/office/drawing/2014/main" id="{7154D071-2962-0C4E-40DF-36542D4D75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71875" y="5973117"/>
            <a:ext cx="366713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1" name="Line 35">
            <a:extLst>
              <a:ext uri="{FF2B5EF4-FFF2-40B4-BE49-F238E27FC236}">
                <a16:creationId xmlns:a16="http://schemas.microsoft.com/office/drawing/2014/main" id="{AE517263-96A7-C01D-3745-BF84CE6775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0152" y="5075981"/>
            <a:ext cx="496888" cy="182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2" name="Line 36">
            <a:extLst>
              <a:ext uri="{FF2B5EF4-FFF2-40B4-BE49-F238E27FC236}">
                <a16:creationId xmlns:a16="http://schemas.microsoft.com/office/drawing/2014/main" id="{30B3FB31-5AB6-4327-3136-005ED32072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14738" y="6660505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3" name="Line 37">
            <a:extLst>
              <a:ext uri="{FF2B5EF4-FFF2-40B4-BE49-F238E27FC236}">
                <a16:creationId xmlns:a16="http://schemas.microsoft.com/office/drawing/2014/main" id="{7EF551C0-25A9-E039-A45A-B22146DD2E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92675" y="4715817"/>
            <a:ext cx="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4" name="Line 38">
            <a:extLst>
              <a:ext uri="{FF2B5EF4-FFF2-40B4-BE49-F238E27FC236}">
                <a16:creationId xmlns:a16="http://schemas.microsoft.com/office/drawing/2014/main" id="{8AD2834A-767D-6298-DD78-F96AA74779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95975" y="5973117"/>
            <a:ext cx="366713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5" name="Line 39">
            <a:extLst>
              <a:ext uri="{FF2B5EF4-FFF2-40B4-BE49-F238E27FC236}">
                <a16:creationId xmlns:a16="http://schemas.microsoft.com/office/drawing/2014/main" id="{3D4CE3D8-EE8D-0AF6-CC7C-73203157043B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5940425" y="5142854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6" name="Line 40">
            <a:extLst>
              <a:ext uri="{FF2B5EF4-FFF2-40B4-BE49-F238E27FC236}">
                <a16:creationId xmlns:a16="http://schemas.microsoft.com/office/drawing/2014/main" id="{CBBFBFE3-0709-1D07-F1DC-27372C2AA3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11725" y="6982767"/>
            <a:ext cx="4763" cy="254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3927" name="Line 41">
            <a:extLst>
              <a:ext uri="{FF2B5EF4-FFF2-40B4-BE49-F238E27FC236}">
                <a16:creationId xmlns:a16="http://schemas.microsoft.com/office/drawing/2014/main" id="{1A710205-0055-CEA2-D061-E3B4DD0274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0863" y="6660505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23928" name="Group 59">
            <a:extLst>
              <a:ext uri="{FF2B5EF4-FFF2-40B4-BE49-F238E27FC236}">
                <a16:creationId xmlns:a16="http://schemas.microsoft.com/office/drawing/2014/main" id="{9396E6F5-DF7C-CF97-74DE-41167D61D365}"/>
              </a:ext>
            </a:extLst>
          </p:cNvPr>
          <p:cNvGrpSpPr>
            <a:grpSpLocks/>
          </p:cNvGrpSpPr>
          <p:nvPr/>
        </p:nvGrpSpPr>
        <p:grpSpPr bwMode="auto">
          <a:xfrm>
            <a:off x="3327400" y="4499917"/>
            <a:ext cx="3246438" cy="3019425"/>
            <a:chOff x="2096" y="2679"/>
            <a:chExt cx="2045" cy="1902"/>
          </a:xfrm>
        </p:grpSpPr>
        <p:sp>
          <p:nvSpPr>
            <p:cNvPr id="123929" name="Oval 42">
              <a:extLst>
                <a:ext uri="{FF2B5EF4-FFF2-40B4-BE49-F238E27FC236}">
                  <a16:creationId xmlns:a16="http://schemas.microsoft.com/office/drawing/2014/main" id="{FB7B5F44-9143-4BFD-E23E-2BC605459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3495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0" name="Oval 43">
              <a:extLst>
                <a:ext uri="{FF2B5EF4-FFF2-40B4-BE49-F238E27FC236}">
                  <a16:creationId xmlns:a16="http://schemas.microsoft.com/office/drawing/2014/main" id="{ED237182-5C68-C461-0250-B8BF8B5DE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2860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1" name="Oval 44">
              <a:extLst>
                <a:ext uri="{FF2B5EF4-FFF2-40B4-BE49-F238E27FC236}">
                  <a16:creationId xmlns:a16="http://schemas.microsoft.com/office/drawing/2014/main" id="{AAC80F37-6826-0710-B12F-8024397C4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" y="4357"/>
              <a:ext cx="231" cy="224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2" name="Oval 45">
              <a:extLst>
                <a:ext uri="{FF2B5EF4-FFF2-40B4-BE49-F238E27FC236}">
                  <a16:creationId xmlns:a16="http://schemas.microsoft.com/office/drawing/2014/main" id="{E625239B-FD8B-84E6-143D-1440B5AAC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0" y="3949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3" name="Oval 46">
              <a:extLst>
                <a:ext uri="{FF2B5EF4-FFF2-40B4-BE49-F238E27FC236}">
                  <a16:creationId xmlns:a16="http://schemas.microsoft.com/office/drawing/2014/main" id="{7708E4B5-D68C-58CE-18B5-DC2772FA0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8" y="2679"/>
              <a:ext cx="231" cy="224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4" name="Oval 47">
              <a:extLst>
                <a:ext uri="{FF2B5EF4-FFF2-40B4-BE49-F238E27FC236}">
                  <a16:creationId xmlns:a16="http://schemas.microsoft.com/office/drawing/2014/main" id="{A8DC1E30-1AF5-E5CB-765C-288F10F84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1" y="3107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5" name="Oval 48">
              <a:extLst>
                <a:ext uri="{FF2B5EF4-FFF2-40B4-BE49-F238E27FC236}">
                  <a16:creationId xmlns:a16="http://schemas.microsoft.com/office/drawing/2014/main" id="{CE506BD8-837A-A925-5659-21DC86BC9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3925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3936" name="Oval 49">
              <a:extLst>
                <a:ext uri="{FF2B5EF4-FFF2-40B4-BE49-F238E27FC236}">
                  <a16:creationId xmlns:a16="http://schemas.microsoft.com/office/drawing/2014/main" id="{67697286-4B5F-DE19-2A67-D0C725949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3494"/>
              <a:ext cx="231" cy="225"/>
            </a:xfrm>
            <a:prstGeom prst="ellipse">
              <a:avLst/>
            </a:prstGeom>
            <a:solidFill>
              <a:srgbClr val="CCFFF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196082" name="Group 50">
            <a:extLst>
              <a:ext uri="{FF2B5EF4-FFF2-40B4-BE49-F238E27FC236}">
                <a16:creationId xmlns:a16="http://schemas.microsoft.com/office/drawing/2014/main" id="{DCBE8944-C0F7-C61E-45DA-8CB5DC8E9AAD}"/>
              </a:ext>
            </a:extLst>
          </p:cNvPr>
          <p:cNvGrpSpPr>
            <a:grpSpLocks/>
          </p:cNvGrpSpPr>
          <p:nvPr/>
        </p:nvGrpSpPr>
        <p:grpSpPr bwMode="auto">
          <a:xfrm>
            <a:off x="3816350" y="4963467"/>
            <a:ext cx="2200275" cy="2079625"/>
            <a:chOff x="2225" y="2699"/>
            <a:chExt cx="1903" cy="1769"/>
          </a:xfrm>
        </p:grpSpPr>
        <p:sp>
          <p:nvSpPr>
            <p:cNvPr id="123912" name="Rectangle 51">
              <a:extLst>
                <a:ext uri="{FF2B5EF4-FFF2-40B4-BE49-F238E27FC236}">
                  <a16:creationId xmlns:a16="http://schemas.microsoft.com/office/drawing/2014/main" id="{545465DB-C616-81AE-7A19-F6BA73F9C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" y="3425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23913" name="Rectangle 52">
              <a:extLst>
                <a:ext uri="{FF2B5EF4-FFF2-40B4-BE49-F238E27FC236}">
                  <a16:creationId xmlns:a16="http://schemas.microsoft.com/office/drawing/2014/main" id="{B7783C02-6A61-F43E-96E5-06867FDBF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2" y="3425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23914" name="Rectangle 53">
              <a:extLst>
                <a:ext uri="{FF2B5EF4-FFF2-40B4-BE49-F238E27FC236}">
                  <a16:creationId xmlns:a16="http://schemas.microsoft.com/office/drawing/2014/main" id="{D357F2D0-F8C4-0A2F-57FC-B9AE0C556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" y="4167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23915" name="Rectangle 54">
              <a:extLst>
                <a:ext uri="{FF2B5EF4-FFF2-40B4-BE49-F238E27FC236}">
                  <a16:creationId xmlns:a16="http://schemas.microsoft.com/office/drawing/2014/main" id="{4CB5D5D4-CF3E-5DD8-2169-E4740EA1D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3" y="3986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23916" name="Rectangle 55">
              <a:extLst>
                <a:ext uri="{FF2B5EF4-FFF2-40B4-BE49-F238E27FC236}">
                  <a16:creationId xmlns:a16="http://schemas.microsoft.com/office/drawing/2014/main" id="{478E836B-E0D7-6885-DECB-387894555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1" y="2897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23917" name="Rectangle 56">
              <a:extLst>
                <a:ext uri="{FF2B5EF4-FFF2-40B4-BE49-F238E27FC236}">
                  <a16:creationId xmlns:a16="http://schemas.microsoft.com/office/drawing/2014/main" id="{117224D8-4279-0BAF-136F-04B65D464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" y="2699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  <p:sp>
          <p:nvSpPr>
            <p:cNvPr id="123918" name="Rectangle 57">
              <a:extLst>
                <a:ext uri="{FF2B5EF4-FFF2-40B4-BE49-F238E27FC236}">
                  <a16:creationId xmlns:a16="http://schemas.microsoft.com/office/drawing/2014/main" id="{C64E6A57-44B9-FD1F-4331-4DB6B30F3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" y="2881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23919" name="Rectangle 58">
              <a:extLst>
                <a:ext uri="{FF2B5EF4-FFF2-40B4-BE49-F238E27FC236}">
                  <a16:creationId xmlns:a16="http://schemas.microsoft.com/office/drawing/2014/main" id="{EDABD6D4-CB22-5397-D3A5-393C2FC95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0" y="3986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F5E5A8-702C-FEF4-82AD-C4CBBF221450}"/>
              </a:ext>
            </a:extLst>
          </p:cNvPr>
          <p:cNvGrpSpPr/>
          <p:nvPr/>
        </p:nvGrpSpPr>
        <p:grpSpPr>
          <a:xfrm>
            <a:off x="791840" y="4747879"/>
            <a:ext cx="2426110" cy="400110"/>
            <a:chOff x="798496" y="4923833"/>
            <a:chExt cx="2426110" cy="40011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3F4F6D-6D65-E778-B744-5A920264688C}"/>
                </a:ext>
              </a:extLst>
            </p:cNvPr>
            <p:cNvSpPr txBox="1"/>
            <p:nvPr/>
          </p:nvSpPr>
          <p:spPr>
            <a:xfrm>
              <a:off x="798496" y="4923833"/>
              <a:ext cx="20367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Compute node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D094535-2A3D-0D5B-205F-8F4B2EE61726}"/>
                </a:ext>
              </a:extLst>
            </p:cNvPr>
            <p:cNvCxnSpPr/>
            <p:nvPr/>
          </p:nvCxnSpPr>
          <p:spPr bwMode="auto">
            <a:xfrm>
              <a:off x="2612606" y="5148262"/>
              <a:ext cx="612000" cy="0"/>
            </a:xfrm>
            <a:prstGeom prst="straightConnector1">
              <a:avLst/>
            </a:prstGeom>
            <a:ln cmpd="sng">
              <a:headEnd type="none" w="lg" len="lg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Line 35">
            <a:extLst>
              <a:ext uri="{FF2B5EF4-FFF2-40B4-BE49-F238E27FC236}">
                <a16:creationId xmlns:a16="http://schemas.microsoft.com/office/drawing/2014/main" id="{60422BF5-5FAA-3861-D370-FDC225F92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5675" y="5436021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" name="Oval 42">
            <a:extLst>
              <a:ext uri="{FF2B5EF4-FFF2-40B4-BE49-F238E27FC236}">
                <a16:creationId xmlns:a16="http://schemas.microsoft.com/office/drawing/2014/main" id="{74238434-2088-1CDE-9B40-5A83CEEB0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1431" y="5290264"/>
            <a:ext cx="366713" cy="357188"/>
          </a:xfrm>
          <a:prstGeom prst="ellipse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485F95-87A3-D716-727E-757E26037009}"/>
              </a:ext>
            </a:extLst>
          </p:cNvPr>
          <p:cNvSpPr txBox="1"/>
          <p:nvPr/>
        </p:nvSpPr>
        <p:spPr>
          <a:xfrm rot="5400000">
            <a:off x="3661475" y="4997045"/>
            <a:ext cx="216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9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9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9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9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>
            <a:extLst>
              <a:ext uri="{FF2B5EF4-FFF2-40B4-BE49-F238E27FC236}">
                <a16:creationId xmlns:a16="http://schemas.microsoft.com/office/drawing/2014/main" id="{4B05F19D-427E-EAA2-0804-067A49FA8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5954" name="Rectangle 3">
            <a:extLst>
              <a:ext uri="{FF2B5EF4-FFF2-40B4-BE49-F238E27FC236}">
                <a16:creationId xmlns:a16="http://schemas.microsoft.com/office/drawing/2014/main" id="{69E7A20C-0A46-083C-B374-B8FBBFE83F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2559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Example:</a:t>
            </a:r>
            <a:r>
              <a:rPr lang="en-GB" altLang="nb-NO" dirty="0"/>
              <a:t> Compute the switch and link costs</a:t>
            </a:r>
            <a:r>
              <a:rPr lang="en-GB" altLang="nb-NO" dirty="0">
                <a:solidFill>
                  <a:srgbClr val="FF0000"/>
                </a:solidFill>
              </a:rPr>
              <a:t> </a:t>
            </a:r>
            <a:r>
              <a:rPr lang="en-GB" altLang="nb-NO" dirty="0"/>
              <a:t>of interconnecting   </a:t>
            </a:r>
            <a:r>
              <a:rPr lang="en-GB" altLang="nb-NO" i="1" dirty="0"/>
              <a:t>N</a:t>
            </a:r>
            <a:r>
              <a:rPr lang="en-GB" altLang="nb-NO" dirty="0"/>
              <a:t> nodes using a fully connected topology relative to a crossbar, assuming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Cost of a </a:t>
            </a:r>
            <a:r>
              <a:rPr lang="en-GB" altLang="nb-NO" i="1" dirty="0"/>
              <a:t>k</a:t>
            </a:r>
            <a:r>
              <a:rPr lang="en-GB" altLang="nb-NO" dirty="0"/>
              <a:t> x </a:t>
            </a:r>
            <a:r>
              <a:rPr lang="en-GB" altLang="nb-NO" i="1" dirty="0"/>
              <a:t>k</a:t>
            </a:r>
            <a:r>
              <a:rPr lang="en-GB" altLang="nb-NO" dirty="0"/>
              <a:t> switch grows quadratically with the number of unidirectional ports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Cost of a 1 x </a:t>
            </a:r>
            <a:r>
              <a:rPr lang="en-GB" altLang="nb-NO" i="1" dirty="0"/>
              <a:t>k</a:t>
            </a:r>
            <a:r>
              <a:rPr lang="en-GB" altLang="nb-NO" dirty="0"/>
              <a:t> switch on the other hand grows linearly</a:t>
            </a:r>
          </a:p>
        </p:txBody>
      </p:sp>
      <p:sp>
        <p:nvSpPr>
          <p:cNvPr id="125955" name="Plassholder for dato 3">
            <a:extLst>
              <a:ext uri="{FF2B5EF4-FFF2-40B4-BE49-F238E27FC236}">
                <a16:creationId xmlns:a16="http://schemas.microsoft.com/office/drawing/2014/main" id="{63B41F35-F156-41BC-D642-558EC629B65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5631C10-FC53-6E46-A35A-E827FFE76DE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25956" name="Rectangle 6">
            <a:extLst>
              <a:ext uri="{FF2B5EF4-FFF2-40B4-BE49-F238E27FC236}">
                <a16:creationId xmlns:a16="http://schemas.microsoft.com/office/drawing/2014/main" id="{E10D733C-1D09-18BE-3ABD-EF8E28048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" y="5778500"/>
            <a:ext cx="8928100" cy="124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GB" altLang="nb-NO" sz="2400">
                <a:solidFill>
                  <a:schemeClr val="tx1"/>
                </a:solidFill>
              </a:rPr>
              <a:t>As </a:t>
            </a:r>
            <a:r>
              <a:rPr lang="en-GB" altLang="nb-NO" sz="2400" i="1">
                <a:solidFill>
                  <a:schemeClr val="tx1"/>
                </a:solidFill>
              </a:rPr>
              <a:t>N</a:t>
            </a:r>
            <a:r>
              <a:rPr lang="en-GB" altLang="nb-NO" sz="2400">
                <a:solidFill>
                  <a:schemeClr val="tx1"/>
                </a:solidFill>
              </a:rPr>
              <a:t> increases, the switch cost nearly doubles the crossbar’s</a:t>
            </a:r>
          </a:p>
          <a:p>
            <a:pPr>
              <a:buFontTx/>
              <a:buChar char="•"/>
            </a:pPr>
            <a:r>
              <a:rPr lang="en-GB" altLang="nb-NO" sz="2400">
                <a:solidFill>
                  <a:schemeClr val="tx1"/>
                </a:solidFill>
              </a:rPr>
              <a:t>Link cost is always higher than a crossbar’s</a:t>
            </a:r>
          </a:p>
          <a:p>
            <a:pPr>
              <a:buFontTx/>
              <a:buChar char="•"/>
            </a:pPr>
            <a:r>
              <a:rPr lang="en-GB" altLang="nb-NO" sz="2400" b="1" i="1">
                <a:solidFill>
                  <a:srgbClr val="FF0000"/>
                </a:solidFill>
              </a:rPr>
              <a:t>No extra benefits</a:t>
            </a:r>
            <a:r>
              <a:rPr lang="en-GB" altLang="nb-NO" sz="2400" i="1">
                <a:solidFill>
                  <a:srgbClr val="FF0000"/>
                </a:solidFill>
              </a:rPr>
              <a:t> </a:t>
            </a:r>
            <a:r>
              <a:rPr lang="en-GB" altLang="nb-NO" sz="2400" i="1">
                <a:solidFill>
                  <a:schemeClr val="tx1"/>
                </a:solidFill>
              </a:rPr>
              <a:t>of a fully connected network over a crossbar!</a:t>
            </a:r>
          </a:p>
        </p:txBody>
      </p:sp>
      <p:grpSp>
        <p:nvGrpSpPr>
          <p:cNvPr id="1198109" name="Group 29">
            <a:extLst>
              <a:ext uri="{FF2B5EF4-FFF2-40B4-BE49-F238E27FC236}">
                <a16:creationId xmlns:a16="http://schemas.microsoft.com/office/drawing/2014/main" id="{78C842BA-7265-378D-8BD2-BBFFC85815A7}"/>
              </a:ext>
            </a:extLst>
          </p:cNvPr>
          <p:cNvGrpSpPr>
            <a:grpSpLocks/>
          </p:cNvGrpSpPr>
          <p:nvPr/>
        </p:nvGrpSpPr>
        <p:grpSpPr bwMode="auto">
          <a:xfrm>
            <a:off x="2303463" y="3779838"/>
            <a:ext cx="5616575" cy="863600"/>
            <a:chOff x="1451" y="2381"/>
            <a:chExt cx="3538" cy="544"/>
          </a:xfrm>
        </p:grpSpPr>
        <p:sp>
          <p:nvSpPr>
            <p:cNvPr id="125968" name="Rectangle 26">
              <a:extLst>
                <a:ext uri="{FF2B5EF4-FFF2-40B4-BE49-F238E27FC236}">
                  <a16:creationId xmlns:a16="http://schemas.microsoft.com/office/drawing/2014/main" id="{B8590AF3-41FA-E4A8-F136-EEBF7806C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1" y="2381"/>
              <a:ext cx="3538" cy="544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grpSp>
          <p:nvGrpSpPr>
            <p:cNvPr id="125969" name="Group 16">
              <a:extLst>
                <a:ext uri="{FF2B5EF4-FFF2-40B4-BE49-F238E27FC236}">
                  <a16:creationId xmlns:a16="http://schemas.microsoft.com/office/drawing/2014/main" id="{15C03173-9F1B-B107-6A9E-599E33DD0F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0" y="2381"/>
              <a:ext cx="3216" cy="503"/>
              <a:chOff x="1520" y="2381"/>
              <a:chExt cx="3216" cy="503"/>
            </a:xfrm>
          </p:grpSpPr>
          <p:sp>
            <p:nvSpPr>
              <p:cNvPr id="125970" name="Text Box 7">
                <a:extLst>
                  <a:ext uri="{FF2B5EF4-FFF2-40B4-BE49-F238E27FC236}">
                    <a16:creationId xmlns:a16="http://schemas.microsoft.com/office/drawing/2014/main" id="{814241B7-2E8F-C7FB-7610-FDB7D1C948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0" y="2527"/>
                <a:ext cx="147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Relative cost</a:t>
                </a:r>
                <a:r>
                  <a:rPr lang="es-ES_tradnl" altLang="nb-NO" sz="1800" i="1" baseline="-25000">
                    <a:solidFill>
                      <a:schemeClr val="tx1"/>
                    </a:solidFill>
                    <a:latin typeface="Tahoma" panose="020B0604030504040204" pitchFamily="34" charset="0"/>
                  </a:rPr>
                  <a:t>switches</a:t>
                </a: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 = </a:t>
                </a:r>
              </a:p>
            </p:txBody>
          </p:sp>
          <p:sp>
            <p:nvSpPr>
              <p:cNvPr id="125971" name="Text Box 8">
                <a:extLst>
                  <a:ext uri="{FF2B5EF4-FFF2-40B4-BE49-F238E27FC236}">
                    <a16:creationId xmlns:a16="http://schemas.microsoft.com/office/drawing/2014/main" id="{63B4D809-6181-4271-FD30-D3DEB1AC5D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7" y="2381"/>
                <a:ext cx="62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2N(N-1)</a:t>
                </a:r>
              </a:p>
            </p:txBody>
          </p:sp>
          <p:sp>
            <p:nvSpPr>
              <p:cNvPr id="125972" name="Line 9">
                <a:extLst>
                  <a:ext uri="{FF2B5EF4-FFF2-40B4-BE49-F238E27FC236}">
                    <a16:creationId xmlns:a16="http://schemas.microsoft.com/office/drawing/2014/main" id="{A16B1F8B-0203-7C17-83FE-B2C67DE892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8" y="2653"/>
                <a:ext cx="6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5973" name="Text Box 10">
                <a:extLst>
                  <a:ext uri="{FF2B5EF4-FFF2-40B4-BE49-F238E27FC236}">
                    <a16:creationId xmlns:a16="http://schemas.microsoft.com/office/drawing/2014/main" id="{EFFA03BF-B56B-DF6B-E859-A5956A5BB8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93" y="2653"/>
                <a:ext cx="26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</a:t>
                </a:r>
                <a:r>
                  <a:rPr lang="es-ES_tradnl" altLang="nb-NO" sz="1800" i="1" baseline="300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125974" name="Text Box 11">
                <a:extLst>
                  <a:ext uri="{FF2B5EF4-FFF2-40B4-BE49-F238E27FC236}">
                    <a16:creationId xmlns:a16="http://schemas.microsoft.com/office/drawing/2014/main" id="{17CE5D23-694C-846D-4AA8-957A2FC286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0" y="2527"/>
                <a:ext cx="70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= 2 ( 1 - </a:t>
                </a:r>
              </a:p>
            </p:txBody>
          </p:sp>
          <p:sp>
            <p:nvSpPr>
              <p:cNvPr id="125975" name="Text Box 12">
                <a:extLst>
                  <a:ext uri="{FF2B5EF4-FFF2-40B4-BE49-F238E27FC236}">
                    <a16:creationId xmlns:a16="http://schemas.microsoft.com/office/drawing/2014/main" id="{C69D8A79-D40D-F3F4-6F97-4618EB379A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09" y="2422"/>
                <a:ext cx="19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25976" name="Line 13">
                <a:extLst>
                  <a:ext uri="{FF2B5EF4-FFF2-40B4-BE49-F238E27FC236}">
                    <a16:creationId xmlns:a16="http://schemas.microsoft.com/office/drawing/2014/main" id="{AFC83203-4088-4ED7-CF56-0038D5FBC1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64" y="2653"/>
                <a:ext cx="2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5977" name="Text Box 14">
                <a:extLst>
                  <a:ext uri="{FF2B5EF4-FFF2-40B4-BE49-F238E27FC236}">
                    <a16:creationId xmlns:a16="http://schemas.microsoft.com/office/drawing/2014/main" id="{D223EA0E-1A3A-27C6-179D-6F5FA575E8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4" y="2653"/>
                <a:ext cx="21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</a:t>
                </a:r>
                <a:endParaRPr lang="es-ES_tradnl" altLang="nb-NO" sz="1800" i="1" baseline="3000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125978" name="Text Box 15">
                <a:extLst>
                  <a:ext uri="{FF2B5EF4-FFF2-40B4-BE49-F238E27FC236}">
                    <a16:creationId xmlns:a16="http://schemas.microsoft.com/office/drawing/2014/main" id="{07A9EADB-9574-184E-2EB1-176E2B7385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67" y="2517"/>
                <a:ext cx="16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)</a:t>
                </a:r>
              </a:p>
            </p:txBody>
          </p:sp>
        </p:grpSp>
      </p:grpSp>
      <p:grpSp>
        <p:nvGrpSpPr>
          <p:cNvPr id="1198108" name="Group 28">
            <a:extLst>
              <a:ext uri="{FF2B5EF4-FFF2-40B4-BE49-F238E27FC236}">
                <a16:creationId xmlns:a16="http://schemas.microsoft.com/office/drawing/2014/main" id="{45D9004F-D9FB-4538-EB12-103E0ACDD739}"/>
              </a:ext>
            </a:extLst>
          </p:cNvPr>
          <p:cNvGrpSpPr>
            <a:grpSpLocks/>
          </p:cNvGrpSpPr>
          <p:nvPr/>
        </p:nvGrpSpPr>
        <p:grpSpPr bwMode="auto">
          <a:xfrm>
            <a:off x="2879725" y="4787900"/>
            <a:ext cx="4392613" cy="865188"/>
            <a:chOff x="1678" y="2925"/>
            <a:chExt cx="2767" cy="545"/>
          </a:xfrm>
        </p:grpSpPr>
        <p:sp>
          <p:nvSpPr>
            <p:cNvPr id="125959" name="Rectangle 27">
              <a:extLst>
                <a:ext uri="{FF2B5EF4-FFF2-40B4-BE49-F238E27FC236}">
                  <a16:creationId xmlns:a16="http://schemas.microsoft.com/office/drawing/2014/main" id="{64752413-2C95-7E42-A389-05B0B09B0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2925"/>
              <a:ext cx="2767" cy="545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5960" name="Text Box 17">
              <a:extLst>
                <a:ext uri="{FF2B5EF4-FFF2-40B4-BE49-F238E27FC236}">
                  <a16:creationId xmlns:a16="http://schemas.microsoft.com/office/drawing/2014/main" id="{E1CADB3D-A05F-1C5A-022B-12BF78341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0" y="3071"/>
              <a:ext cx="13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Relative cost</a:t>
              </a:r>
              <a:r>
                <a:rPr lang="es-ES_tradnl" altLang="nb-NO" sz="1800" i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links</a:t>
              </a: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 = </a:t>
              </a:r>
            </a:p>
          </p:txBody>
        </p:sp>
        <p:sp>
          <p:nvSpPr>
            <p:cNvPr id="125961" name="Text Box 18">
              <a:extLst>
                <a:ext uri="{FF2B5EF4-FFF2-40B4-BE49-F238E27FC236}">
                  <a16:creationId xmlns:a16="http://schemas.microsoft.com/office/drawing/2014/main" id="{C62CA965-C521-0093-AF5D-B7F8C14FDA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9" y="2925"/>
              <a:ext cx="7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N (N + 1)</a:t>
              </a:r>
            </a:p>
          </p:txBody>
        </p:sp>
        <p:sp>
          <p:nvSpPr>
            <p:cNvPr id="125962" name="Line 19">
              <a:extLst>
                <a:ext uri="{FF2B5EF4-FFF2-40B4-BE49-F238E27FC236}">
                  <a16:creationId xmlns:a16="http://schemas.microsoft.com/office/drawing/2014/main" id="{3E6CAA97-4B93-CF36-E2F9-FAFBFEFBEB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3" y="3197"/>
              <a:ext cx="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5963" name="Text Box 20">
              <a:extLst>
                <a:ext uri="{FF2B5EF4-FFF2-40B4-BE49-F238E27FC236}">
                  <a16:creationId xmlns:a16="http://schemas.microsoft.com/office/drawing/2014/main" id="{18EA29E2-CBDA-C598-A189-47BCABD99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" y="3197"/>
              <a:ext cx="2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2N</a:t>
              </a:r>
              <a:endParaRPr lang="es-ES_tradnl" altLang="nb-NO" sz="1800" i="1" baseline="30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25964" name="Text Box 21">
              <a:extLst>
                <a:ext uri="{FF2B5EF4-FFF2-40B4-BE49-F238E27FC236}">
                  <a16:creationId xmlns:a16="http://schemas.microsoft.com/office/drawing/2014/main" id="{B4BAD4BE-1277-4B37-51FD-1CFF02F1C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4" y="3061"/>
              <a:ext cx="2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= </a:t>
              </a:r>
            </a:p>
          </p:txBody>
        </p:sp>
        <p:sp>
          <p:nvSpPr>
            <p:cNvPr id="125965" name="Text Box 22">
              <a:extLst>
                <a:ext uri="{FF2B5EF4-FFF2-40B4-BE49-F238E27FC236}">
                  <a16:creationId xmlns:a16="http://schemas.microsoft.com/office/drawing/2014/main" id="{4B1FCD3D-FA5C-9DE5-A4FF-195600E10A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0" y="2962"/>
              <a:ext cx="3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N+1</a:t>
              </a:r>
            </a:p>
          </p:txBody>
        </p:sp>
        <p:sp>
          <p:nvSpPr>
            <p:cNvPr id="125966" name="Line 23">
              <a:extLst>
                <a:ext uri="{FF2B5EF4-FFF2-40B4-BE49-F238E27FC236}">
                  <a16:creationId xmlns:a16="http://schemas.microsoft.com/office/drawing/2014/main" id="{46F4A70F-BFD2-AE49-CC5F-6560E77B48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14" y="3193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5967" name="Text Box 24">
              <a:extLst>
                <a:ext uri="{FF2B5EF4-FFF2-40B4-BE49-F238E27FC236}">
                  <a16:creationId xmlns:a16="http://schemas.microsoft.com/office/drawing/2014/main" id="{EEF8C49D-494A-051C-8B5E-FADBB8C4D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2" y="3193"/>
              <a:ext cx="19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  <a:endParaRPr lang="es-ES_tradnl" altLang="nb-NO" sz="1800" i="1" baseline="30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98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98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>
            <a:extLst>
              <a:ext uri="{FF2B5EF4-FFF2-40B4-BE49-F238E27FC236}">
                <a16:creationId xmlns:a16="http://schemas.microsoft.com/office/drawing/2014/main" id="{092A9FD9-B1D0-615E-27E5-490941BE5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8002" name="Rectangle 3">
            <a:extLst>
              <a:ext uri="{FF2B5EF4-FFF2-40B4-BE49-F238E27FC236}">
                <a16:creationId xmlns:a16="http://schemas.microsoft.com/office/drawing/2014/main" id="{6D1DCD0A-F1A7-977A-1594-81A8AD869E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Direct Networks</a:t>
            </a:r>
          </a:p>
        </p:txBody>
      </p:sp>
      <p:sp>
        <p:nvSpPr>
          <p:cNvPr id="128003" name="Plassholder for dato 3">
            <a:extLst>
              <a:ext uri="{FF2B5EF4-FFF2-40B4-BE49-F238E27FC236}">
                <a16:creationId xmlns:a16="http://schemas.microsoft.com/office/drawing/2014/main" id="{315AE937-BF23-F1D7-CB10-231585F81AE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D6F9324B-EC97-494A-896F-FA09AAE3463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206801" name="Group 529">
            <a:extLst>
              <a:ext uri="{FF2B5EF4-FFF2-40B4-BE49-F238E27FC236}">
                <a16:creationId xmlns:a16="http://schemas.microsoft.com/office/drawing/2014/main" id="{2EDCCE00-9209-2275-BBF8-141215FBAD70}"/>
              </a:ext>
            </a:extLst>
          </p:cNvPr>
          <p:cNvGrpSpPr>
            <a:grpSpLocks/>
          </p:cNvGrpSpPr>
          <p:nvPr/>
        </p:nvGrpSpPr>
        <p:grpSpPr bwMode="auto">
          <a:xfrm>
            <a:off x="6022975" y="1708150"/>
            <a:ext cx="2408238" cy="2670175"/>
            <a:chOff x="3794" y="1076"/>
            <a:chExt cx="1517" cy="1682"/>
          </a:xfrm>
        </p:grpSpPr>
        <p:sp>
          <p:nvSpPr>
            <p:cNvPr id="128301" name="Line 124">
              <a:extLst>
                <a:ext uri="{FF2B5EF4-FFF2-40B4-BE49-F238E27FC236}">
                  <a16:creationId xmlns:a16="http://schemas.microsoft.com/office/drawing/2014/main" id="{6BCDB8ED-1DA8-0541-1F43-E36DB977181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52" y="553"/>
              <a:ext cx="1" cy="15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2" name="Line 102">
              <a:extLst>
                <a:ext uri="{FF2B5EF4-FFF2-40B4-BE49-F238E27FC236}">
                  <a16:creationId xmlns:a16="http://schemas.microsoft.com/office/drawing/2014/main" id="{15DB07AB-9EA4-87E6-BC23-E38FDEBA738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042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3" name="Line 103">
              <a:extLst>
                <a:ext uri="{FF2B5EF4-FFF2-40B4-BE49-F238E27FC236}">
                  <a16:creationId xmlns:a16="http://schemas.microsoft.com/office/drawing/2014/main" id="{E1C86A1A-6008-16C8-E701-B7F70779CDB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513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4" name="Line 97">
              <a:extLst>
                <a:ext uri="{FF2B5EF4-FFF2-40B4-BE49-F238E27FC236}">
                  <a16:creationId xmlns:a16="http://schemas.microsoft.com/office/drawing/2014/main" id="{75A1CE1A-E29B-A063-070D-53FB51CC0A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4" y="1076"/>
              <a:ext cx="1" cy="16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5" name="Line 109">
              <a:extLst>
                <a:ext uri="{FF2B5EF4-FFF2-40B4-BE49-F238E27FC236}">
                  <a16:creationId xmlns:a16="http://schemas.microsoft.com/office/drawing/2014/main" id="{821A8AA3-F300-69C7-7CCA-8A2C9780D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8" y="1076"/>
              <a:ext cx="1" cy="16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6" name="Line 114">
              <a:extLst>
                <a:ext uri="{FF2B5EF4-FFF2-40B4-BE49-F238E27FC236}">
                  <a16:creationId xmlns:a16="http://schemas.microsoft.com/office/drawing/2014/main" id="{5AD168D9-61DD-9892-E909-753A3BA32E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2" y="1076"/>
              <a:ext cx="1" cy="16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7" name="Line 119">
              <a:extLst>
                <a:ext uri="{FF2B5EF4-FFF2-40B4-BE49-F238E27FC236}">
                  <a16:creationId xmlns:a16="http://schemas.microsoft.com/office/drawing/2014/main" id="{D4EACCC6-0FFA-AFA5-D623-FBEE5C169F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76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206803" name="Group 531">
            <a:extLst>
              <a:ext uri="{FF2B5EF4-FFF2-40B4-BE49-F238E27FC236}">
                <a16:creationId xmlns:a16="http://schemas.microsoft.com/office/drawing/2014/main" id="{081DB3FB-0914-14FC-AE41-1C9269340312}"/>
              </a:ext>
            </a:extLst>
          </p:cNvPr>
          <p:cNvGrpSpPr>
            <a:grpSpLocks/>
          </p:cNvGrpSpPr>
          <p:nvPr/>
        </p:nvGrpSpPr>
        <p:grpSpPr bwMode="auto">
          <a:xfrm>
            <a:off x="5149850" y="1547813"/>
            <a:ext cx="3449638" cy="2990850"/>
            <a:chOff x="3244" y="975"/>
            <a:chExt cx="2173" cy="1884"/>
          </a:xfrm>
        </p:grpSpPr>
        <p:sp>
          <p:nvSpPr>
            <p:cNvPr id="128271" name="Line 101">
              <a:extLst>
                <a:ext uri="{FF2B5EF4-FFF2-40B4-BE49-F238E27FC236}">
                  <a16:creationId xmlns:a16="http://schemas.microsoft.com/office/drawing/2014/main" id="{041793DB-7963-3AD8-9CC4-DAECE43A47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323" y="782"/>
              <a:ext cx="1" cy="10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2" name="Line 125">
              <a:extLst>
                <a:ext uri="{FF2B5EF4-FFF2-40B4-BE49-F238E27FC236}">
                  <a16:creationId xmlns:a16="http://schemas.microsoft.com/office/drawing/2014/main" id="{08A6B1BF-4C8E-7DFC-F7C5-F9B3C7C8DCC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369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3" name="Arc 127">
              <a:extLst>
                <a:ext uri="{FF2B5EF4-FFF2-40B4-BE49-F238E27FC236}">
                  <a16:creationId xmlns:a16="http://schemas.microsoft.com/office/drawing/2014/main" id="{5846F6EF-5C08-8E5F-D7AE-5FCE7064BB8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1109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4" name="Arc 128">
              <a:extLst>
                <a:ext uri="{FF2B5EF4-FFF2-40B4-BE49-F238E27FC236}">
                  <a16:creationId xmlns:a16="http://schemas.microsoft.com/office/drawing/2014/main" id="{C99D7AF6-2261-6A1B-E3BA-B459E01B3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1109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5" name="Line 129">
              <a:extLst>
                <a:ext uri="{FF2B5EF4-FFF2-40B4-BE49-F238E27FC236}">
                  <a16:creationId xmlns:a16="http://schemas.microsoft.com/office/drawing/2014/main" id="{9B66A756-DA7C-CEA6-3AA6-83C3E106068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840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6" name="Arc 130">
              <a:extLst>
                <a:ext uri="{FF2B5EF4-FFF2-40B4-BE49-F238E27FC236}">
                  <a16:creationId xmlns:a16="http://schemas.microsoft.com/office/drawing/2014/main" id="{38A3140B-EDD6-23CF-8D1D-56549971A7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1581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7" name="Arc 131">
              <a:extLst>
                <a:ext uri="{FF2B5EF4-FFF2-40B4-BE49-F238E27FC236}">
                  <a16:creationId xmlns:a16="http://schemas.microsoft.com/office/drawing/2014/main" id="{F846CEF3-3124-BED4-A2A1-6813C48B3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1581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8" name="Line 132">
              <a:extLst>
                <a:ext uri="{FF2B5EF4-FFF2-40B4-BE49-F238E27FC236}">
                  <a16:creationId xmlns:a16="http://schemas.microsoft.com/office/drawing/2014/main" id="{9C80B489-1DE0-A161-EFDA-0CEE7205C1F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311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9" name="Arc 133">
              <a:extLst>
                <a:ext uri="{FF2B5EF4-FFF2-40B4-BE49-F238E27FC236}">
                  <a16:creationId xmlns:a16="http://schemas.microsoft.com/office/drawing/2014/main" id="{0B32BBF0-A6D6-CF41-AABB-DD971FF4BA2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2052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0" name="Arc 134">
              <a:extLst>
                <a:ext uri="{FF2B5EF4-FFF2-40B4-BE49-F238E27FC236}">
                  <a16:creationId xmlns:a16="http://schemas.microsoft.com/office/drawing/2014/main" id="{857F5276-6CD6-BF5B-A79D-4186A34A9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2052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1" name="Line 104">
              <a:extLst>
                <a:ext uri="{FF2B5EF4-FFF2-40B4-BE49-F238E27FC236}">
                  <a16:creationId xmlns:a16="http://schemas.microsoft.com/office/drawing/2014/main" id="{FBB0430F-0457-5144-1469-9CD4B3042C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984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2" name="Line 135">
              <a:extLst>
                <a:ext uri="{FF2B5EF4-FFF2-40B4-BE49-F238E27FC236}">
                  <a16:creationId xmlns:a16="http://schemas.microsoft.com/office/drawing/2014/main" id="{C5F3EAF6-1D96-79B7-9527-BBACCD203A3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782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3" name="Arc 136">
              <a:extLst>
                <a:ext uri="{FF2B5EF4-FFF2-40B4-BE49-F238E27FC236}">
                  <a16:creationId xmlns:a16="http://schemas.microsoft.com/office/drawing/2014/main" id="{F9253010-E949-EF0B-8A0C-3C1B904C00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2523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4" name="Arc 137">
              <a:extLst>
                <a:ext uri="{FF2B5EF4-FFF2-40B4-BE49-F238E27FC236}">
                  <a16:creationId xmlns:a16="http://schemas.microsoft.com/office/drawing/2014/main" id="{130D24A2-1345-0D2D-14DF-9834A2F06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2523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5" name="Arc 138">
              <a:extLst>
                <a:ext uri="{FF2B5EF4-FFF2-40B4-BE49-F238E27FC236}">
                  <a16:creationId xmlns:a16="http://schemas.microsoft.com/office/drawing/2014/main" id="{8BEE6C61-4C37-605B-E083-FAC5B763F623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3622" y="936"/>
              <a:ext cx="134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6" name="Line 139">
              <a:extLst>
                <a:ext uri="{FF2B5EF4-FFF2-40B4-BE49-F238E27FC236}">
                  <a16:creationId xmlns:a16="http://schemas.microsoft.com/office/drawing/2014/main" id="{5E029CF5-65FB-318B-59DC-059BC10EF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3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7" name="Arc 140">
              <a:extLst>
                <a:ext uri="{FF2B5EF4-FFF2-40B4-BE49-F238E27FC236}">
                  <a16:creationId xmlns:a16="http://schemas.microsoft.com/office/drawing/2014/main" id="{806F8F0F-3DB7-E34C-FE0E-44DFF2B47D71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3621" y="2686"/>
              <a:ext cx="135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8" name="Line 98">
              <a:extLst>
                <a:ext uri="{FF2B5EF4-FFF2-40B4-BE49-F238E27FC236}">
                  <a16:creationId xmlns:a16="http://schemas.microsoft.com/office/drawing/2014/main" id="{29942EE7-256C-2F8B-08BF-1B744A9AAB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8" y="1311"/>
              <a:ext cx="1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9" name="Arc 141">
              <a:extLst>
                <a:ext uri="{FF2B5EF4-FFF2-40B4-BE49-F238E27FC236}">
                  <a16:creationId xmlns:a16="http://schemas.microsoft.com/office/drawing/2014/main" id="{C454F2DF-C1F1-C648-4455-E65FAC84C1B1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4116" y="937"/>
              <a:ext cx="134" cy="210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0" name="Line 142">
              <a:extLst>
                <a:ext uri="{FF2B5EF4-FFF2-40B4-BE49-F238E27FC236}">
                  <a16:creationId xmlns:a16="http://schemas.microsoft.com/office/drawing/2014/main" id="{7E04FF2B-4710-89B2-6E67-FE41A69F6F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8" y="1109"/>
              <a:ext cx="0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1" name="Arc 143">
              <a:extLst>
                <a:ext uri="{FF2B5EF4-FFF2-40B4-BE49-F238E27FC236}">
                  <a16:creationId xmlns:a16="http://schemas.microsoft.com/office/drawing/2014/main" id="{69AE71B2-FD6F-F991-BFB5-DB768091ED21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4115" y="2687"/>
              <a:ext cx="135" cy="210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2" name="Line 99">
              <a:extLst>
                <a:ext uri="{FF2B5EF4-FFF2-40B4-BE49-F238E27FC236}">
                  <a16:creationId xmlns:a16="http://schemas.microsoft.com/office/drawing/2014/main" id="{691D2895-E3AD-4CB3-73E8-B3E91C71D3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2" y="1311"/>
              <a:ext cx="1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3" name="Arc 144">
              <a:extLst>
                <a:ext uri="{FF2B5EF4-FFF2-40B4-BE49-F238E27FC236}">
                  <a16:creationId xmlns:a16="http://schemas.microsoft.com/office/drawing/2014/main" id="{1263697B-1236-8F23-8850-A24A6E9D4119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4610" y="936"/>
              <a:ext cx="134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4" name="Line 145">
              <a:extLst>
                <a:ext uri="{FF2B5EF4-FFF2-40B4-BE49-F238E27FC236}">
                  <a16:creationId xmlns:a16="http://schemas.microsoft.com/office/drawing/2014/main" id="{CDD763CE-AE00-A146-B46F-18ABDA2DB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1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5" name="Arc 146">
              <a:extLst>
                <a:ext uri="{FF2B5EF4-FFF2-40B4-BE49-F238E27FC236}">
                  <a16:creationId xmlns:a16="http://schemas.microsoft.com/office/drawing/2014/main" id="{07D9273C-3AEC-1C81-C7F1-D70B1EAB880C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4609" y="2686"/>
              <a:ext cx="135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6" name="Line 100">
              <a:extLst>
                <a:ext uri="{FF2B5EF4-FFF2-40B4-BE49-F238E27FC236}">
                  <a16:creationId xmlns:a16="http://schemas.microsoft.com/office/drawing/2014/main" id="{9DF5AA02-9282-911E-9089-4A43F11D39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7" y="1311"/>
              <a:ext cx="0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7" name="Arc 147">
              <a:extLst>
                <a:ext uri="{FF2B5EF4-FFF2-40B4-BE49-F238E27FC236}">
                  <a16:creationId xmlns:a16="http://schemas.microsoft.com/office/drawing/2014/main" id="{98507C7E-6D2D-38F9-7A84-798F5E6825B1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5104" y="936"/>
              <a:ext cx="134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8" name="Line 148">
              <a:extLst>
                <a:ext uri="{FF2B5EF4-FFF2-40B4-BE49-F238E27FC236}">
                  <a16:creationId xmlns:a16="http://schemas.microsoft.com/office/drawing/2014/main" id="{370EE092-6ED9-BF63-6157-305A00B67F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5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9" name="Arc 149">
              <a:extLst>
                <a:ext uri="{FF2B5EF4-FFF2-40B4-BE49-F238E27FC236}">
                  <a16:creationId xmlns:a16="http://schemas.microsoft.com/office/drawing/2014/main" id="{BBB398D1-F233-B3D3-B787-15D12911773B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5103" y="2686"/>
              <a:ext cx="135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300" name="Text Box 301">
              <a:extLst>
                <a:ext uri="{FF2B5EF4-FFF2-40B4-BE49-F238E27FC236}">
                  <a16:creationId xmlns:a16="http://schemas.microsoft.com/office/drawing/2014/main" id="{FF0DD6F7-C3F8-DC2F-8FD6-F38721B437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3244" y="1247"/>
              <a:ext cx="248" cy="1143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2D </a:t>
              </a:r>
              <a:r>
                <a:rPr lang="en-US" altLang="nb-NO" sz="1400" b="1" i="1">
                  <a:solidFill>
                    <a:schemeClr val="accent2"/>
                  </a:solidFill>
                  <a:latin typeface="Tahoma" panose="020B0604030504040204" pitchFamily="34" charset="0"/>
                </a:rPr>
                <a:t>torus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 of 16 nodes</a:t>
              </a:r>
            </a:p>
          </p:txBody>
        </p:sp>
      </p:grpSp>
      <p:grpSp>
        <p:nvGrpSpPr>
          <p:cNvPr id="1206805" name="Group 533">
            <a:extLst>
              <a:ext uri="{FF2B5EF4-FFF2-40B4-BE49-F238E27FC236}">
                <a16:creationId xmlns:a16="http://schemas.microsoft.com/office/drawing/2014/main" id="{A44ED2E6-F14E-C9A0-2BA6-D3E18164B699}"/>
              </a:ext>
            </a:extLst>
          </p:cNvPr>
          <p:cNvGrpSpPr>
            <a:grpSpLocks/>
          </p:cNvGrpSpPr>
          <p:nvPr/>
        </p:nvGrpSpPr>
        <p:grpSpPr bwMode="auto">
          <a:xfrm>
            <a:off x="1800225" y="4826000"/>
            <a:ext cx="5257800" cy="2089150"/>
            <a:chOff x="1134" y="3040"/>
            <a:chExt cx="3312" cy="1316"/>
          </a:xfrm>
        </p:grpSpPr>
        <p:grpSp>
          <p:nvGrpSpPr>
            <p:cNvPr id="128236" name="Group 318">
              <a:extLst>
                <a:ext uri="{FF2B5EF4-FFF2-40B4-BE49-F238E27FC236}">
                  <a16:creationId xmlns:a16="http://schemas.microsoft.com/office/drawing/2014/main" id="{09CE07F1-F89E-9117-5B56-3E3EBC0C7A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24" y="3040"/>
              <a:ext cx="2821" cy="1287"/>
              <a:chOff x="1624" y="3040"/>
              <a:chExt cx="2821" cy="1287"/>
            </a:xfrm>
          </p:grpSpPr>
          <p:sp>
            <p:nvSpPr>
              <p:cNvPr id="128263" name="Arc 289">
                <a:extLst>
                  <a:ext uri="{FF2B5EF4-FFF2-40B4-BE49-F238E27FC236}">
                    <a16:creationId xmlns:a16="http://schemas.microsoft.com/office/drawing/2014/main" id="{6E23D396-1DD5-2291-93F8-8D7345ED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4" name="Arc 290">
                <a:extLst>
                  <a:ext uri="{FF2B5EF4-FFF2-40B4-BE49-F238E27FC236}">
                    <a16:creationId xmlns:a16="http://schemas.microsoft.com/office/drawing/2014/main" id="{DF37A645-CB0B-2205-E7C2-578ACB4CF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3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5" name="Arc 291">
                <a:extLst>
                  <a:ext uri="{FF2B5EF4-FFF2-40B4-BE49-F238E27FC236}">
                    <a16:creationId xmlns:a16="http://schemas.microsoft.com/office/drawing/2014/main" id="{F751EC5D-2631-C63B-8007-D795B91D9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2" y="3371"/>
                <a:ext cx="1805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6" name="Arc 292">
                <a:extLst>
                  <a:ext uri="{FF2B5EF4-FFF2-40B4-BE49-F238E27FC236}">
                    <a16:creationId xmlns:a16="http://schemas.microsoft.com/office/drawing/2014/main" id="{B7DF5ED8-DFBB-4125-5641-116B5080A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" y="3371"/>
                <a:ext cx="1806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7" name="Arc 293">
                <a:extLst>
                  <a:ext uri="{FF2B5EF4-FFF2-40B4-BE49-F238E27FC236}">
                    <a16:creationId xmlns:a16="http://schemas.microsoft.com/office/drawing/2014/main" id="{A6E66137-C5C4-E927-00F7-0639E44D4A2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640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8" name="Arc 294">
                <a:extLst>
                  <a:ext uri="{FF2B5EF4-FFF2-40B4-BE49-F238E27FC236}">
                    <a16:creationId xmlns:a16="http://schemas.microsoft.com/office/drawing/2014/main" id="{ADA43FC4-4148-6EC7-02F0-79148BEC8AD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63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9" name="Arc 295">
                <a:extLst>
                  <a:ext uri="{FF2B5EF4-FFF2-40B4-BE49-F238E27FC236}">
                    <a16:creationId xmlns:a16="http://schemas.microsoft.com/office/drawing/2014/main" id="{670E4FD2-6223-9721-2F13-54B640A83F3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302" y="418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70" name="Arc 296">
                <a:extLst>
                  <a:ext uri="{FF2B5EF4-FFF2-40B4-BE49-F238E27FC236}">
                    <a16:creationId xmlns:a16="http://schemas.microsoft.com/office/drawing/2014/main" id="{605CDAD2-39BD-9162-5005-B84307F84A1D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624" y="4180"/>
                <a:ext cx="1806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28237" name="Line 217">
              <a:extLst>
                <a:ext uri="{FF2B5EF4-FFF2-40B4-BE49-F238E27FC236}">
                  <a16:creationId xmlns:a16="http://schemas.microsoft.com/office/drawing/2014/main" id="{B3A8AB51-062D-942B-8662-A51425554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4180"/>
              <a:ext cx="75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38" name="Line 219">
              <a:extLst>
                <a:ext uri="{FF2B5EF4-FFF2-40B4-BE49-F238E27FC236}">
                  <a16:creationId xmlns:a16="http://schemas.microsoft.com/office/drawing/2014/main" id="{251040F2-5F7D-DC5D-8253-D629532C95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4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39" name="Line 220">
              <a:extLst>
                <a:ext uri="{FF2B5EF4-FFF2-40B4-BE49-F238E27FC236}">
                  <a16:creationId xmlns:a16="http://schemas.microsoft.com/office/drawing/2014/main" id="{9C9A3A7D-7BA7-4BEC-B694-7BDF3D77D0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0" name="Line 221">
              <a:extLst>
                <a:ext uri="{FF2B5EF4-FFF2-40B4-BE49-F238E27FC236}">
                  <a16:creationId xmlns:a16="http://schemas.microsoft.com/office/drawing/2014/main" id="{5B4ECDAB-74F3-1870-D4D9-FAB4B36895C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944" y="3198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1" name="Line 223">
              <a:extLst>
                <a:ext uri="{FF2B5EF4-FFF2-40B4-BE49-F238E27FC236}">
                  <a16:creationId xmlns:a16="http://schemas.microsoft.com/office/drawing/2014/main" id="{4F293FDA-AAFA-6336-6367-BB7EFA10EE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982" y="3860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2" name="Line 243">
              <a:extLst>
                <a:ext uri="{FF2B5EF4-FFF2-40B4-BE49-F238E27FC236}">
                  <a16:creationId xmlns:a16="http://schemas.microsoft.com/office/drawing/2014/main" id="{C36EE6E2-4C70-C50C-DF53-2D9BA9468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3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3" name="Line 244">
              <a:extLst>
                <a:ext uri="{FF2B5EF4-FFF2-40B4-BE49-F238E27FC236}">
                  <a16:creationId xmlns:a16="http://schemas.microsoft.com/office/drawing/2014/main" id="{F036CC18-C7FC-9EBD-22EA-8628257A56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9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4" name="Line 245">
              <a:extLst>
                <a:ext uri="{FF2B5EF4-FFF2-40B4-BE49-F238E27FC236}">
                  <a16:creationId xmlns:a16="http://schemas.microsoft.com/office/drawing/2014/main" id="{05825E09-84AB-3289-1476-44BE3C91DE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283" y="286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5" name="Line 246">
              <a:extLst>
                <a:ext uri="{FF2B5EF4-FFF2-40B4-BE49-F238E27FC236}">
                  <a16:creationId xmlns:a16="http://schemas.microsoft.com/office/drawing/2014/main" id="{787356C8-DBDC-FF42-F00E-B107C5DA885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320" y="3527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6" name="Line 247">
              <a:extLst>
                <a:ext uri="{FF2B5EF4-FFF2-40B4-BE49-F238E27FC236}">
                  <a16:creationId xmlns:a16="http://schemas.microsoft.com/office/drawing/2014/main" id="{53CB5BEA-AEF1-442F-E60F-AAF3558EBE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4" y="3186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7" name="Line 248">
              <a:extLst>
                <a:ext uri="{FF2B5EF4-FFF2-40B4-BE49-F238E27FC236}">
                  <a16:creationId xmlns:a16="http://schemas.microsoft.com/office/drawing/2014/main" id="{3991C9CD-6663-CF6E-5049-F17BE01666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4" y="3849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8" name="Line 249">
              <a:extLst>
                <a:ext uri="{FF2B5EF4-FFF2-40B4-BE49-F238E27FC236}">
                  <a16:creationId xmlns:a16="http://schemas.microsoft.com/office/drawing/2014/main" id="{BFF32FDA-D296-98A5-3BD6-BC838E4512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2" y="3186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9" name="Line 250">
              <a:extLst>
                <a:ext uri="{FF2B5EF4-FFF2-40B4-BE49-F238E27FC236}">
                  <a16:creationId xmlns:a16="http://schemas.microsoft.com/office/drawing/2014/main" id="{28CD237F-A922-8E9D-199A-CA4794D6C8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2" y="3848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0" name="Line 264">
              <a:extLst>
                <a:ext uri="{FF2B5EF4-FFF2-40B4-BE49-F238E27FC236}">
                  <a16:creationId xmlns:a16="http://schemas.microsoft.com/office/drawing/2014/main" id="{D57EDC52-0CE7-1276-2FCA-737C11AD5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0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1" name="Line 265">
              <a:extLst>
                <a:ext uri="{FF2B5EF4-FFF2-40B4-BE49-F238E27FC236}">
                  <a16:creationId xmlns:a16="http://schemas.microsoft.com/office/drawing/2014/main" id="{73696C0E-1A80-C04D-EFD2-2C9D436E7B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7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2" name="Line 266">
              <a:extLst>
                <a:ext uri="{FF2B5EF4-FFF2-40B4-BE49-F238E27FC236}">
                  <a16:creationId xmlns:a16="http://schemas.microsoft.com/office/drawing/2014/main" id="{BADCD2C6-DCC3-ED44-B3A1-AB43F77B57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750" y="3198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3" name="Line 267">
              <a:extLst>
                <a:ext uri="{FF2B5EF4-FFF2-40B4-BE49-F238E27FC236}">
                  <a16:creationId xmlns:a16="http://schemas.microsoft.com/office/drawing/2014/main" id="{C3055576-754C-1F79-5B46-50A16FA2576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788" y="3860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4" name="Line 280">
              <a:extLst>
                <a:ext uri="{FF2B5EF4-FFF2-40B4-BE49-F238E27FC236}">
                  <a16:creationId xmlns:a16="http://schemas.microsoft.com/office/drawing/2014/main" id="{E5FCA1B7-A7EB-5E60-3DBA-B8811C59A9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9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5" name="Line 281">
              <a:extLst>
                <a:ext uri="{FF2B5EF4-FFF2-40B4-BE49-F238E27FC236}">
                  <a16:creationId xmlns:a16="http://schemas.microsoft.com/office/drawing/2014/main" id="{B73BFBFC-1034-FFB7-3DEB-EF76B65902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5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6" name="Line 282">
              <a:extLst>
                <a:ext uri="{FF2B5EF4-FFF2-40B4-BE49-F238E27FC236}">
                  <a16:creationId xmlns:a16="http://schemas.microsoft.com/office/drawing/2014/main" id="{C3DF2124-836B-54DD-77A4-64FA6A34519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089" y="286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7" name="Line 283">
              <a:extLst>
                <a:ext uri="{FF2B5EF4-FFF2-40B4-BE49-F238E27FC236}">
                  <a16:creationId xmlns:a16="http://schemas.microsoft.com/office/drawing/2014/main" id="{D881D35D-1EE3-0BB3-1226-E3BC3081338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126" y="3527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8" name="Line 284">
              <a:extLst>
                <a:ext uri="{FF2B5EF4-FFF2-40B4-BE49-F238E27FC236}">
                  <a16:creationId xmlns:a16="http://schemas.microsoft.com/office/drawing/2014/main" id="{5B04B807-AFBF-C136-1BA6-386B01CC25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0" y="3186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9" name="Line 285">
              <a:extLst>
                <a:ext uri="{FF2B5EF4-FFF2-40B4-BE49-F238E27FC236}">
                  <a16:creationId xmlns:a16="http://schemas.microsoft.com/office/drawing/2014/main" id="{466011CC-61EE-7744-2E39-FB0B0264E4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0" y="3849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60" name="Line 286">
              <a:extLst>
                <a:ext uri="{FF2B5EF4-FFF2-40B4-BE49-F238E27FC236}">
                  <a16:creationId xmlns:a16="http://schemas.microsoft.com/office/drawing/2014/main" id="{45013132-54C4-28C6-8943-0DE87464B1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8" y="3186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61" name="Line 287">
              <a:extLst>
                <a:ext uri="{FF2B5EF4-FFF2-40B4-BE49-F238E27FC236}">
                  <a16:creationId xmlns:a16="http://schemas.microsoft.com/office/drawing/2014/main" id="{67C7A637-7CC8-F401-8F51-B161BC4DF9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8" y="3848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62" name="Text Box 302">
              <a:extLst>
                <a:ext uri="{FF2B5EF4-FFF2-40B4-BE49-F238E27FC236}">
                  <a16:creationId xmlns:a16="http://schemas.microsoft.com/office/drawing/2014/main" id="{5A338021-7D35-EF2E-27E7-C9353A5278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1134" y="3089"/>
              <a:ext cx="382" cy="1267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n-US" altLang="nb-NO" sz="1400" b="1" i="1">
                  <a:solidFill>
                    <a:schemeClr val="accent2"/>
                  </a:solidFill>
                  <a:latin typeface="Tahoma" panose="020B0604030504040204" pitchFamily="34" charset="0"/>
                </a:rPr>
                <a:t>hypercube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 of 16 nodes</a:t>
              </a:r>
            </a:p>
            <a:p>
              <a:pPr defTabSz="914400">
                <a:spcBef>
                  <a:spcPct val="0"/>
                </a:spcBef>
              </a:pP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(16 = 2</a:t>
              </a:r>
              <a:r>
                <a:rPr lang="en-US" altLang="nb-NO" sz="1400" baseline="300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, so n = 4)</a:t>
              </a:r>
            </a:p>
          </p:txBody>
        </p:sp>
      </p:grpSp>
      <p:grpSp>
        <p:nvGrpSpPr>
          <p:cNvPr id="1206804" name="Group 532">
            <a:extLst>
              <a:ext uri="{FF2B5EF4-FFF2-40B4-BE49-F238E27FC236}">
                <a16:creationId xmlns:a16="http://schemas.microsoft.com/office/drawing/2014/main" id="{E8B10EB4-087E-56E8-05FA-3462BF80048D}"/>
              </a:ext>
            </a:extLst>
          </p:cNvPr>
          <p:cNvGrpSpPr>
            <a:grpSpLocks/>
          </p:cNvGrpSpPr>
          <p:nvPr/>
        </p:nvGrpSpPr>
        <p:grpSpPr bwMode="auto">
          <a:xfrm>
            <a:off x="862013" y="1835150"/>
            <a:ext cx="2882900" cy="2411413"/>
            <a:chOff x="543" y="1156"/>
            <a:chExt cx="1816" cy="1519"/>
          </a:xfrm>
        </p:grpSpPr>
        <p:sp>
          <p:nvSpPr>
            <p:cNvPr id="128225" name="Text Box 300">
              <a:extLst>
                <a:ext uri="{FF2B5EF4-FFF2-40B4-BE49-F238E27FC236}">
                  <a16:creationId xmlns:a16="http://schemas.microsoft.com/office/drawing/2014/main" id="{7CC58334-776A-AF77-4BC2-92A5874F8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543" y="1162"/>
              <a:ext cx="248" cy="1513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2D </a:t>
              </a:r>
              <a:r>
                <a:rPr lang="en-US" altLang="nb-NO" sz="1400" b="1" i="1">
                  <a:solidFill>
                    <a:schemeClr val="accent2"/>
                  </a:solidFill>
                  <a:latin typeface="Tahoma" panose="020B0604030504040204" pitchFamily="34" charset="0"/>
                </a:rPr>
                <a:t>mesh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 or grid of 16 nodes</a:t>
              </a:r>
            </a:p>
          </p:txBody>
        </p:sp>
        <p:grpSp>
          <p:nvGrpSpPr>
            <p:cNvPr id="128226" name="Group 528">
              <a:extLst>
                <a:ext uri="{FF2B5EF4-FFF2-40B4-BE49-F238E27FC236}">
                  <a16:creationId xmlns:a16="http://schemas.microsoft.com/office/drawing/2014/main" id="{355638F7-F9BC-AB29-8BF6-7FEBC6B1BF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8" y="1156"/>
              <a:ext cx="1361" cy="1361"/>
              <a:chOff x="998" y="1156"/>
              <a:chExt cx="1361" cy="1361"/>
            </a:xfrm>
          </p:grpSpPr>
          <p:sp>
            <p:nvSpPr>
              <p:cNvPr id="128227" name="Line 39">
                <a:extLst>
                  <a:ext uri="{FF2B5EF4-FFF2-40B4-BE49-F238E27FC236}">
                    <a16:creationId xmlns:a16="http://schemas.microsoft.com/office/drawing/2014/main" id="{98FBA2C8-72E5-9974-7913-E4D7C4BD8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5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28" name="Line 42">
                <a:extLst>
                  <a:ext uri="{FF2B5EF4-FFF2-40B4-BE49-F238E27FC236}">
                    <a16:creationId xmlns:a16="http://schemas.microsoft.com/office/drawing/2014/main" id="{D88B3917-0D59-6B81-8947-4F23091AA9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475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29" name="Line 43">
                <a:extLst>
                  <a:ext uri="{FF2B5EF4-FFF2-40B4-BE49-F238E27FC236}">
                    <a16:creationId xmlns:a16="http://schemas.microsoft.com/office/drawing/2014/main" id="{08E9A79B-288A-89B3-7E0F-7F3646F4E8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929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0" name="Line 44">
                <a:extLst>
                  <a:ext uri="{FF2B5EF4-FFF2-40B4-BE49-F238E27FC236}">
                    <a16:creationId xmlns:a16="http://schemas.microsoft.com/office/drawing/2014/main" id="{DAAA25F7-F1C1-37AB-AA8F-EB96D96B0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1383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1" name="Line 45">
                <a:extLst>
                  <a:ext uri="{FF2B5EF4-FFF2-40B4-BE49-F238E27FC236}">
                    <a16:creationId xmlns:a16="http://schemas.microsoft.com/office/drawing/2014/main" id="{E7DF7314-2A93-D39D-85EB-F08A1D0412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183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2" name="Line 55">
                <a:extLst>
                  <a:ext uri="{FF2B5EF4-FFF2-40B4-BE49-F238E27FC236}">
                    <a16:creationId xmlns:a16="http://schemas.microsoft.com/office/drawing/2014/main" id="{B1E9CA55-D52B-39CE-2C39-6E69FB970B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3" name="Line 326">
                <a:extLst>
                  <a:ext uri="{FF2B5EF4-FFF2-40B4-BE49-F238E27FC236}">
                    <a16:creationId xmlns:a16="http://schemas.microsoft.com/office/drawing/2014/main" id="{3E26BA75-EE2A-A8C2-6EC7-E970F49017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9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4" name="Line 327">
                <a:extLst>
                  <a:ext uri="{FF2B5EF4-FFF2-40B4-BE49-F238E27FC236}">
                    <a16:creationId xmlns:a16="http://schemas.microsoft.com/office/drawing/2014/main" id="{C65616F2-B438-47C2-97E8-3CAAA24CA1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1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5" name="Line 328">
                <a:extLst>
                  <a:ext uri="{FF2B5EF4-FFF2-40B4-BE49-F238E27FC236}">
                    <a16:creationId xmlns:a16="http://schemas.microsoft.com/office/drawing/2014/main" id="{23ED0CE0-1708-B5F5-D9A5-4DEE9618C5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8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06799" name="Group 527">
            <a:extLst>
              <a:ext uri="{FF2B5EF4-FFF2-40B4-BE49-F238E27FC236}">
                <a16:creationId xmlns:a16="http://schemas.microsoft.com/office/drawing/2014/main" id="{3D30FC83-3280-0CC6-E76D-73E038EF9407}"/>
              </a:ext>
            </a:extLst>
          </p:cNvPr>
          <p:cNvGrpSpPr>
            <a:grpSpLocks/>
          </p:cNvGrpSpPr>
          <p:nvPr/>
        </p:nvGrpSpPr>
        <p:grpSpPr bwMode="auto">
          <a:xfrm>
            <a:off x="1697038" y="1960563"/>
            <a:ext cx="2490787" cy="2466975"/>
            <a:chOff x="1069" y="1235"/>
            <a:chExt cx="1569" cy="1554"/>
          </a:xfrm>
        </p:grpSpPr>
        <p:grpSp>
          <p:nvGrpSpPr>
            <p:cNvPr id="128173" name="Group 523">
              <a:extLst>
                <a:ext uri="{FF2B5EF4-FFF2-40B4-BE49-F238E27FC236}">
                  <a16:creationId xmlns:a16="http://schemas.microsoft.com/office/drawing/2014/main" id="{B1AF0FD3-EFE9-AE44-8554-B8B5F72DD5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4" y="1235"/>
              <a:ext cx="1554" cy="201"/>
              <a:chOff x="1084" y="1235"/>
              <a:chExt cx="1554" cy="201"/>
            </a:xfrm>
          </p:grpSpPr>
          <p:grpSp>
            <p:nvGrpSpPr>
              <p:cNvPr id="128213" name="Group 330">
                <a:extLst>
                  <a:ext uri="{FF2B5EF4-FFF2-40B4-BE49-F238E27FC236}">
                    <a16:creationId xmlns:a16="http://schemas.microsoft.com/office/drawing/2014/main" id="{CF600E7F-C3C4-A47E-8C82-896D4A984F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1235"/>
                <a:ext cx="193" cy="201"/>
                <a:chOff x="1076" y="1235"/>
                <a:chExt cx="193" cy="201"/>
              </a:xfrm>
            </p:grpSpPr>
            <p:sp>
              <p:nvSpPr>
                <p:cNvPr id="128223" name="Oval 325">
                  <a:extLst>
                    <a:ext uri="{FF2B5EF4-FFF2-40B4-BE49-F238E27FC236}">
                      <a16:creationId xmlns:a16="http://schemas.microsoft.com/office/drawing/2014/main" id="{FD3E927F-A782-7D68-D874-FC0FF1A6C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24" name="Line 329">
                  <a:extLst>
                    <a:ext uri="{FF2B5EF4-FFF2-40B4-BE49-F238E27FC236}">
                      <a16:creationId xmlns:a16="http://schemas.microsoft.com/office/drawing/2014/main" id="{4A8EF417-8034-B8DC-E71B-28E3D8A84C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14" name="Group 340">
                <a:extLst>
                  <a:ext uri="{FF2B5EF4-FFF2-40B4-BE49-F238E27FC236}">
                    <a16:creationId xmlns:a16="http://schemas.microsoft.com/office/drawing/2014/main" id="{86960A2F-1EA5-78B6-7FFF-D6B107C193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8" y="1235"/>
                <a:ext cx="193" cy="201"/>
                <a:chOff x="1076" y="1235"/>
                <a:chExt cx="193" cy="201"/>
              </a:xfrm>
            </p:grpSpPr>
            <p:sp>
              <p:nvSpPr>
                <p:cNvPr id="128221" name="Oval 341">
                  <a:extLst>
                    <a:ext uri="{FF2B5EF4-FFF2-40B4-BE49-F238E27FC236}">
                      <a16:creationId xmlns:a16="http://schemas.microsoft.com/office/drawing/2014/main" id="{7C7C8331-D64E-AB44-8403-F835C6935C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22" name="Line 342">
                  <a:extLst>
                    <a:ext uri="{FF2B5EF4-FFF2-40B4-BE49-F238E27FC236}">
                      <a16:creationId xmlns:a16="http://schemas.microsoft.com/office/drawing/2014/main" id="{A8700E60-19E2-F2AF-5C18-8304D8CE9B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15" name="Group 352">
                <a:extLst>
                  <a:ext uri="{FF2B5EF4-FFF2-40B4-BE49-F238E27FC236}">
                    <a16:creationId xmlns:a16="http://schemas.microsoft.com/office/drawing/2014/main" id="{031F1710-9DC9-6F80-17F6-193E577E7D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1" y="1235"/>
                <a:ext cx="193" cy="201"/>
                <a:chOff x="1076" y="1235"/>
                <a:chExt cx="193" cy="201"/>
              </a:xfrm>
            </p:grpSpPr>
            <p:sp>
              <p:nvSpPr>
                <p:cNvPr id="128219" name="Oval 353">
                  <a:extLst>
                    <a:ext uri="{FF2B5EF4-FFF2-40B4-BE49-F238E27FC236}">
                      <a16:creationId xmlns:a16="http://schemas.microsoft.com/office/drawing/2014/main" id="{A85E42B9-5E64-DEEF-0E8A-DA5D88D053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20" name="Line 354">
                  <a:extLst>
                    <a:ext uri="{FF2B5EF4-FFF2-40B4-BE49-F238E27FC236}">
                      <a16:creationId xmlns:a16="http://schemas.microsoft.com/office/drawing/2014/main" id="{8B107938-2DE9-EBF9-22D9-1C41B42A95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16" name="Group 364">
                <a:extLst>
                  <a:ext uri="{FF2B5EF4-FFF2-40B4-BE49-F238E27FC236}">
                    <a16:creationId xmlns:a16="http://schemas.microsoft.com/office/drawing/2014/main" id="{8F5EE8EB-57EA-0E72-53BE-D041D2C2D3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5" y="1235"/>
                <a:ext cx="193" cy="201"/>
                <a:chOff x="1076" y="1235"/>
                <a:chExt cx="193" cy="201"/>
              </a:xfrm>
            </p:grpSpPr>
            <p:sp>
              <p:nvSpPr>
                <p:cNvPr id="128217" name="Oval 365">
                  <a:extLst>
                    <a:ext uri="{FF2B5EF4-FFF2-40B4-BE49-F238E27FC236}">
                      <a16:creationId xmlns:a16="http://schemas.microsoft.com/office/drawing/2014/main" id="{5504F264-709C-B1F9-6A16-68057BB84C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18" name="Line 366">
                  <a:extLst>
                    <a:ext uri="{FF2B5EF4-FFF2-40B4-BE49-F238E27FC236}">
                      <a16:creationId xmlns:a16="http://schemas.microsoft.com/office/drawing/2014/main" id="{F5D4CD44-4799-1FE0-9B0A-4C223F8A58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174" name="Group 524">
              <a:extLst>
                <a:ext uri="{FF2B5EF4-FFF2-40B4-BE49-F238E27FC236}">
                  <a16:creationId xmlns:a16="http://schemas.microsoft.com/office/drawing/2014/main" id="{785687D2-8068-B835-1BB9-59FD44AE91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77" y="1693"/>
              <a:ext cx="1554" cy="201"/>
              <a:chOff x="1077" y="1693"/>
              <a:chExt cx="1554" cy="201"/>
            </a:xfrm>
          </p:grpSpPr>
          <p:grpSp>
            <p:nvGrpSpPr>
              <p:cNvPr id="128201" name="Group 331">
                <a:extLst>
                  <a:ext uri="{FF2B5EF4-FFF2-40B4-BE49-F238E27FC236}">
                    <a16:creationId xmlns:a16="http://schemas.microsoft.com/office/drawing/2014/main" id="{7506B04E-504E-A317-F119-77F9F57AF3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7" y="1693"/>
                <a:ext cx="193" cy="201"/>
                <a:chOff x="1076" y="1235"/>
                <a:chExt cx="193" cy="201"/>
              </a:xfrm>
            </p:grpSpPr>
            <p:sp>
              <p:nvSpPr>
                <p:cNvPr id="128211" name="Oval 332">
                  <a:extLst>
                    <a:ext uri="{FF2B5EF4-FFF2-40B4-BE49-F238E27FC236}">
                      <a16:creationId xmlns:a16="http://schemas.microsoft.com/office/drawing/2014/main" id="{DA619FCD-6B26-9DCB-EA44-CF67AE39A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12" name="Line 333">
                  <a:extLst>
                    <a:ext uri="{FF2B5EF4-FFF2-40B4-BE49-F238E27FC236}">
                      <a16:creationId xmlns:a16="http://schemas.microsoft.com/office/drawing/2014/main" id="{E6A3729C-36C5-EE98-853A-83A6D0ED92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02" name="Group 343">
                <a:extLst>
                  <a:ext uri="{FF2B5EF4-FFF2-40B4-BE49-F238E27FC236}">
                    <a16:creationId xmlns:a16="http://schemas.microsoft.com/office/drawing/2014/main" id="{8CFF3138-AD7E-00D5-9796-78FDD7DBA0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1" y="1693"/>
                <a:ext cx="193" cy="201"/>
                <a:chOff x="1076" y="1235"/>
                <a:chExt cx="193" cy="201"/>
              </a:xfrm>
            </p:grpSpPr>
            <p:sp>
              <p:nvSpPr>
                <p:cNvPr id="128209" name="Oval 344">
                  <a:extLst>
                    <a:ext uri="{FF2B5EF4-FFF2-40B4-BE49-F238E27FC236}">
                      <a16:creationId xmlns:a16="http://schemas.microsoft.com/office/drawing/2014/main" id="{1F74CAFF-87AC-3971-3614-C31F6EB4E0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10" name="Line 345">
                  <a:extLst>
                    <a:ext uri="{FF2B5EF4-FFF2-40B4-BE49-F238E27FC236}">
                      <a16:creationId xmlns:a16="http://schemas.microsoft.com/office/drawing/2014/main" id="{6481BF07-5659-4F13-C1D0-6C965EB409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03" name="Group 355">
                <a:extLst>
                  <a:ext uri="{FF2B5EF4-FFF2-40B4-BE49-F238E27FC236}">
                    <a16:creationId xmlns:a16="http://schemas.microsoft.com/office/drawing/2014/main" id="{21FE038D-2743-2853-3804-7D32121D85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84" y="1693"/>
                <a:ext cx="193" cy="201"/>
                <a:chOff x="1076" y="1235"/>
                <a:chExt cx="193" cy="201"/>
              </a:xfrm>
            </p:grpSpPr>
            <p:sp>
              <p:nvSpPr>
                <p:cNvPr id="128207" name="Oval 356">
                  <a:extLst>
                    <a:ext uri="{FF2B5EF4-FFF2-40B4-BE49-F238E27FC236}">
                      <a16:creationId xmlns:a16="http://schemas.microsoft.com/office/drawing/2014/main" id="{52A2778B-4681-9A7E-9609-2C4549810F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08" name="Line 357">
                  <a:extLst>
                    <a:ext uri="{FF2B5EF4-FFF2-40B4-BE49-F238E27FC236}">
                      <a16:creationId xmlns:a16="http://schemas.microsoft.com/office/drawing/2014/main" id="{2B7FD48E-0224-0835-F715-66D58F74C2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04" name="Group 367">
                <a:extLst>
                  <a:ext uri="{FF2B5EF4-FFF2-40B4-BE49-F238E27FC236}">
                    <a16:creationId xmlns:a16="http://schemas.microsoft.com/office/drawing/2014/main" id="{26A70E5F-14D4-F95E-798E-55B01B0F0A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8" y="1693"/>
                <a:ext cx="193" cy="201"/>
                <a:chOff x="1076" y="1235"/>
                <a:chExt cx="193" cy="201"/>
              </a:xfrm>
            </p:grpSpPr>
            <p:sp>
              <p:nvSpPr>
                <p:cNvPr id="128205" name="Oval 368">
                  <a:extLst>
                    <a:ext uri="{FF2B5EF4-FFF2-40B4-BE49-F238E27FC236}">
                      <a16:creationId xmlns:a16="http://schemas.microsoft.com/office/drawing/2014/main" id="{627AB817-4FB3-6ED0-397B-8AC3A7F9FA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06" name="Line 369">
                  <a:extLst>
                    <a:ext uri="{FF2B5EF4-FFF2-40B4-BE49-F238E27FC236}">
                      <a16:creationId xmlns:a16="http://schemas.microsoft.com/office/drawing/2014/main" id="{B5E06572-355A-E34B-F9DD-EABD99BAF4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175" name="Group 525">
              <a:extLst>
                <a:ext uri="{FF2B5EF4-FFF2-40B4-BE49-F238E27FC236}">
                  <a16:creationId xmlns:a16="http://schemas.microsoft.com/office/drawing/2014/main" id="{60E20AB9-AB0B-6708-0CB1-49C82137D6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9" y="2135"/>
              <a:ext cx="1554" cy="201"/>
              <a:chOff x="1069" y="2135"/>
              <a:chExt cx="1554" cy="201"/>
            </a:xfrm>
          </p:grpSpPr>
          <p:grpSp>
            <p:nvGrpSpPr>
              <p:cNvPr id="128189" name="Group 334">
                <a:extLst>
                  <a:ext uri="{FF2B5EF4-FFF2-40B4-BE49-F238E27FC236}">
                    <a16:creationId xmlns:a16="http://schemas.microsoft.com/office/drawing/2014/main" id="{69E83BB8-BBB2-531B-E491-E379D8BB11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9" y="2135"/>
                <a:ext cx="193" cy="201"/>
                <a:chOff x="1076" y="1235"/>
                <a:chExt cx="193" cy="201"/>
              </a:xfrm>
            </p:grpSpPr>
            <p:sp>
              <p:nvSpPr>
                <p:cNvPr id="128199" name="Oval 335">
                  <a:extLst>
                    <a:ext uri="{FF2B5EF4-FFF2-40B4-BE49-F238E27FC236}">
                      <a16:creationId xmlns:a16="http://schemas.microsoft.com/office/drawing/2014/main" id="{AEB9BDD6-5BBF-80CB-45E3-2C972CA31F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00" name="Line 336">
                  <a:extLst>
                    <a:ext uri="{FF2B5EF4-FFF2-40B4-BE49-F238E27FC236}">
                      <a16:creationId xmlns:a16="http://schemas.microsoft.com/office/drawing/2014/main" id="{BAD79A62-E4E0-7665-93FB-39E9FB9911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90" name="Group 346">
                <a:extLst>
                  <a:ext uri="{FF2B5EF4-FFF2-40B4-BE49-F238E27FC236}">
                    <a16:creationId xmlns:a16="http://schemas.microsoft.com/office/drawing/2014/main" id="{5BB9A9B4-FED7-BE4C-8307-BB16A6FA7D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3" y="2135"/>
                <a:ext cx="193" cy="201"/>
                <a:chOff x="1076" y="1235"/>
                <a:chExt cx="193" cy="201"/>
              </a:xfrm>
            </p:grpSpPr>
            <p:sp>
              <p:nvSpPr>
                <p:cNvPr id="128197" name="Oval 347">
                  <a:extLst>
                    <a:ext uri="{FF2B5EF4-FFF2-40B4-BE49-F238E27FC236}">
                      <a16:creationId xmlns:a16="http://schemas.microsoft.com/office/drawing/2014/main" id="{F17B050F-F791-B3A2-F0DE-BAA99A02A8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98" name="Line 348">
                  <a:extLst>
                    <a:ext uri="{FF2B5EF4-FFF2-40B4-BE49-F238E27FC236}">
                      <a16:creationId xmlns:a16="http://schemas.microsoft.com/office/drawing/2014/main" id="{74BFC902-8CB9-7609-E16C-9F77513BB1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91" name="Group 358">
                <a:extLst>
                  <a:ext uri="{FF2B5EF4-FFF2-40B4-BE49-F238E27FC236}">
                    <a16:creationId xmlns:a16="http://schemas.microsoft.com/office/drawing/2014/main" id="{22FD9E1E-9A6B-AFA1-A7A3-96E604A648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6" y="2135"/>
                <a:ext cx="193" cy="201"/>
                <a:chOff x="1076" y="1235"/>
                <a:chExt cx="193" cy="201"/>
              </a:xfrm>
            </p:grpSpPr>
            <p:sp>
              <p:nvSpPr>
                <p:cNvPr id="128195" name="Oval 359">
                  <a:extLst>
                    <a:ext uri="{FF2B5EF4-FFF2-40B4-BE49-F238E27FC236}">
                      <a16:creationId xmlns:a16="http://schemas.microsoft.com/office/drawing/2014/main" id="{F26DC5D6-65D9-B357-C953-76BC029242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96" name="Line 360">
                  <a:extLst>
                    <a:ext uri="{FF2B5EF4-FFF2-40B4-BE49-F238E27FC236}">
                      <a16:creationId xmlns:a16="http://schemas.microsoft.com/office/drawing/2014/main" id="{FEA2EAC1-92C7-25E9-62D1-6BF6CDCE55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92" name="Group 370">
                <a:extLst>
                  <a:ext uri="{FF2B5EF4-FFF2-40B4-BE49-F238E27FC236}">
                    <a16:creationId xmlns:a16="http://schemas.microsoft.com/office/drawing/2014/main" id="{77EE8B33-6309-0038-2D16-E1FC7C74DE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0" y="2135"/>
                <a:ext cx="193" cy="201"/>
                <a:chOff x="1076" y="1235"/>
                <a:chExt cx="193" cy="201"/>
              </a:xfrm>
            </p:grpSpPr>
            <p:sp>
              <p:nvSpPr>
                <p:cNvPr id="128193" name="Oval 371">
                  <a:extLst>
                    <a:ext uri="{FF2B5EF4-FFF2-40B4-BE49-F238E27FC236}">
                      <a16:creationId xmlns:a16="http://schemas.microsoft.com/office/drawing/2014/main" id="{0865ACD3-2F42-A979-CBED-2FCC83CF28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94" name="Line 372">
                  <a:extLst>
                    <a:ext uri="{FF2B5EF4-FFF2-40B4-BE49-F238E27FC236}">
                      <a16:creationId xmlns:a16="http://schemas.microsoft.com/office/drawing/2014/main" id="{359D059A-8AEB-7EDA-2D14-A87834566E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176" name="Group 526">
              <a:extLst>
                <a:ext uri="{FF2B5EF4-FFF2-40B4-BE49-F238E27FC236}">
                  <a16:creationId xmlns:a16="http://schemas.microsoft.com/office/drawing/2014/main" id="{A3691A9C-A873-28A9-BD56-A8D6583F5A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9" y="2588"/>
              <a:ext cx="1554" cy="201"/>
              <a:chOff x="1069" y="2588"/>
              <a:chExt cx="1554" cy="201"/>
            </a:xfrm>
          </p:grpSpPr>
          <p:grpSp>
            <p:nvGrpSpPr>
              <p:cNvPr id="128177" name="Group 337">
                <a:extLst>
                  <a:ext uri="{FF2B5EF4-FFF2-40B4-BE49-F238E27FC236}">
                    <a16:creationId xmlns:a16="http://schemas.microsoft.com/office/drawing/2014/main" id="{C3AB9A8D-360F-8859-7672-87D7FCA615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9" y="2588"/>
                <a:ext cx="193" cy="201"/>
                <a:chOff x="1076" y="1235"/>
                <a:chExt cx="193" cy="201"/>
              </a:xfrm>
            </p:grpSpPr>
            <p:sp>
              <p:nvSpPr>
                <p:cNvPr id="128187" name="Oval 338">
                  <a:extLst>
                    <a:ext uri="{FF2B5EF4-FFF2-40B4-BE49-F238E27FC236}">
                      <a16:creationId xmlns:a16="http://schemas.microsoft.com/office/drawing/2014/main" id="{6B25D7E1-C614-8162-7AA3-5691078108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8" name="Line 339">
                  <a:extLst>
                    <a:ext uri="{FF2B5EF4-FFF2-40B4-BE49-F238E27FC236}">
                      <a16:creationId xmlns:a16="http://schemas.microsoft.com/office/drawing/2014/main" id="{B6A45A18-F33D-7B61-1065-4B2010FC2F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78" name="Group 349">
                <a:extLst>
                  <a:ext uri="{FF2B5EF4-FFF2-40B4-BE49-F238E27FC236}">
                    <a16:creationId xmlns:a16="http://schemas.microsoft.com/office/drawing/2014/main" id="{11B1ECA3-0E6F-9E17-C17A-9F8BE551EA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3" y="2588"/>
                <a:ext cx="193" cy="201"/>
                <a:chOff x="1076" y="1235"/>
                <a:chExt cx="193" cy="201"/>
              </a:xfrm>
            </p:grpSpPr>
            <p:sp>
              <p:nvSpPr>
                <p:cNvPr id="128185" name="Oval 350">
                  <a:extLst>
                    <a:ext uri="{FF2B5EF4-FFF2-40B4-BE49-F238E27FC236}">
                      <a16:creationId xmlns:a16="http://schemas.microsoft.com/office/drawing/2014/main" id="{E7A3A196-F2C5-0A58-A6BB-432D47A3D9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6" name="Line 351">
                  <a:extLst>
                    <a:ext uri="{FF2B5EF4-FFF2-40B4-BE49-F238E27FC236}">
                      <a16:creationId xmlns:a16="http://schemas.microsoft.com/office/drawing/2014/main" id="{A4799E9A-42B5-8DB9-40B8-205B1EE2C0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79" name="Group 361">
                <a:extLst>
                  <a:ext uri="{FF2B5EF4-FFF2-40B4-BE49-F238E27FC236}">
                    <a16:creationId xmlns:a16="http://schemas.microsoft.com/office/drawing/2014/main" id="{D053A612-8E99-8391-A1B0-00B3C201D8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6" y="2588"/>
                <a:ext cx="193" cy="201"/>
                <a:chOff x="1076" y="1235"/>
                <a:chExt cx="193" cy="201"/>
              </a:xfrm>
            </p:grpSpPr>
            <p:sp>
              <p:nvSpPr>
                <p:cNvPr id="128183" name="Oval 362">
                  <a:extLst>
                    <a:ext uri="{FF2B5EF4-FFF2-40B4-BE49-F238E27FC236}">
                      <a16:creationId xmlns:a16="http://schemas.microsoft.com/office/drawing/2014/main" id="{7789EB90-6464-DEB1-E36A-05F33F0BF7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4" name="Line 363">
                  <a:extLst>
                    <a:ext uri="{FF2B5EF4-FFF2-40B4-BE49-F238E27FC236}">
                      <a16:creationId xmlns:a16="http://schemas.microsoft.com/office/drawing/2014/main" id="{C6400B71-A28F-4EAD-8B8A-227A37327D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80" name="Group 373">
                <a:extLst>
                  <a:ext uri="{FF2B5EF4-FFF2-40B4-BE49-F238E27FC236}">
                    <a16:creationId xmlns:a16="http://schemas.microsoft.com/office/drawing/2014/main" id="{37B5ED76-831D-8939-19B7-AE420B55D3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0" y="2588"/>
                <a:ext cx="193" cy="201"/>
                <a:chOff x="1076" y="1235"/>
                <a:chExt cx="193" cy="201"/>
              </a:xfrm>
            </p:grpSpPr>
            <p:sp>
              <p:nvSpPr>
                <p:cNvPr id="128181" name="Oval 374">
                  <a:extLst>
                    <a:ext uri="{FF2B5EF4-FFF2-40B4-BE49-F238E27FC236}">
                      <a16:creationId xmlns:a16="http://schemas.microsoft.com/office/drawing/2014/main" id="{6D1CF34E-4D1A-DBEE-211C-55CFA6E513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2" name="Line 375">
                  <a:extLst>
                    <a:ext uri="{FF2B5EF4-FFF2-40B4-BE49-F238E27FC236}">
                      <a16:creationId xmlns:a16="http://schemas.microsoft.com/office/drawing/2014/main" id="{9E12B2B8-42F6-1D9B-AD33-79040D8255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206575" name="Group 303">
            <a:extLst>
              <a:ext uri="{FF2B5EF4-FFF2-40B4-BE49-F238E27FC236}">
                <a16:creationId xmlns:a16="http://schemas.microsoft.com/office/drawing/2014/main" id="{11C3AB94-EE94-97A7-067F-89D12F678C51}"/>
              </a:ext>
            </a:extLst>
          </p:cNvPr>
          <p:cNvGrpSpPr>
            <a:grpSpLocks/>
          </p:cNvGrpSpPr>
          <p:nvPr/>
        </p:nvGrpSpPr>
        <p:grpSpPr bwMode="auto">
          <a:xfrm>
            <a:off x="1439863" y="1692275"/>
            <a:ext cx="2451100" cy="2447925"/>
            <a:chOff x="1087" y="1247"/>
            <a:chExt cx="1544" cy="1542"/>
          </a:xfrm>
        </p:grpSpPr>
        <p:sp>
          <p:nvSpPr>
            <p:cNvPr id="128157" name="Rectangle 5">
              <a:extLst>
                <a:ext uri="{FF2B5EF4-FFF2-40B4-BE49-F238E27FC236}">
                  <a16:creationId xmlns:a16="http://schemas.microsoft.com/office/drawing/2014/main" id="{E59E6EF3-AC38-EB83-AA69-F7C88AEE1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58" name="Rectangle 6">
              <a:extLst>
                <a:ext uri="{FF2B5EF4-FFF2-40B4-BE49-F238E27FC236}">
                  <a16:creationId xmlns:a16="http://schemas.microsoft.com/office/drawing/2014/main" id="{6BCB85E3-85D2-9A92-85F1-44A53E0C6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59" name="Rectangle 7">
              <a:extLst>
                <a:ext uri="{FF2B5EF4-FFF2-40B4-BE49-F238E27FC236}">
                  <a16:creationId xmlns:a16="http://schemas.microsoft.com/office/drawing/2014/main" id="{4C8E2B5F-24A5-E6D7-96D2-C978F1423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0" name="Rectangle 8">
              <a:extLst>
                <a:ext uri="{FF2B5EF4-FFF2-40B4-BE49-F238E27FC236}">
                  <a16:creationId xmlns:a16="http://schemas.microsoft.com/office/drawing/2014/main" id="{E5EA6C18-2C57-C558-59D1-2DE2AC6F6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1" name="Rectangle 9">
              <a:extLst>
                <a:ext uri="{FF2B5EF4-FFF2-40B4-BE49-F238E27FC236}">
                  <a16:creationId xmlns:a16="http://schemas.microsoft.com/office/drawing/2014/main" id="{04091C31-D45B-1890-8D4D-B11535C67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2" name="Rectangle 10">
              <a:extLst>
                <a:ext uri="{FF2B5EF4-FFF2-40B4-BE49-F238E27FC236}">
                  <a16:creationId xmlns:a16="http://schemas.microsoft.com/office/drawing/2014/main" id="{938856B8-2604-4511-9148-5E6E38283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3" name="Rectangle 11">
              <a:extLst>
                <a:ext uri="{FF2B5EF4-FFF2-40B4-BE49-F238E27FC236}">
                  <a16:creationId xmlns:a16="http://schemas.microsoft.com/office/drawing/2014/main" id="{424876F2-85DB-7263-287F-FCE10718C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4" name="Rectangle 12">
              <a:extLst>
                <a:ext uri="{FF2B5EF4-FFF2-40B4-BE49-F238E27FC236}">
                  <a16:creationId xmlns:a16="http://schemas.microsoft.com/office/drawing/2014/main" id="{DDFDB1FA-B7EB-FEC2-ECEF-966389E22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5" name="Rectangle 13">
              <a:extLst>
                <a:ext uri="{FF2B5EF4-FFF2-40B4-BE49-F238E27FC236}">
                  <a16:creationId xmlns:a16="http://schemas.microsoft.com/office/drawing/2014/main" id="{25DA6B93-0E32-D122-D22D-5A718D29D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6" name="Rectangle 14">
              <a:extLst>
                <a:ext uri="{FF2B5EF4-FFF2-40B4-BE49-F238E27FC236}">
                  <a16:creationId xmlns:a16="http://schemas.microsoft.com/office/drawing/2014/main" id="{3EF86670-8A47-2C2D-7EDE-9542CA899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7" name="Rectangle 15">
              <a:extLst>
                <a:ext uri="{FF2B5EF4-FFF2-40B4-BE49-F238E27FC236}">
                  <a16:creationId xmlns:a16="http://schemas.microsoft.com/office/drawing/2014/main" id="{994DB226-B6F2-F9D2-41FE-D5C2931E2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8" name="Rectangle 16">
              <a:extLst>
                <a:ext uri="{FF2B5EF4-FFF2-40B4-BE49-F238E27FC236}">
                  <a16:creationId xmlns:a16="http://schemas.microsoft.com/office/drawing/2014/main" id="{B1045C1F-BCA1-969C-A19A-6B2961E34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9" name="Rectangle 17">
              <a:extLst>
                <a:ext uri="{FF2B5EF4-FFF2-40B4-BE49-F238E27FC236}">
                  <a16:creationId xmlns:a16="http://schemas.microsoft.com/office/drawing/2014/main" id="{3E5080DC-55BF-1A4D-D68A-49B656DFE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70" name="Rectangle 18">
              <a:extLst>
                <a:ext uri="{FF2B5EF4-FFF2-40B4-BE49-F238E27FC236}">
                  <a16:creationId xmlns:a16="http://schemas.microsoft.com/office/drawing/2014/main" id="{0C5FA16D-7396-5464-3E05-FCFF431D1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71" name="Rectangle 19">
              <a:extLst>
                <a:ext uri="{FF2B5EF4-FFF2-40B4-BE49-F238E27FC236}">
                  <a16:creationId xmlns:a16="http://schemas.microsoft.com/office/drawing/2014/main" id="{8EC26823-D45E-B00E-0DA0-2187B0A9A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72" name="Rectangle 20">
              <a:extLst>
                <a:ext uri="{FF2B5EF4-FFF2-40B4-BE49-F238E27FC236}">
                  <a16:creationId xmlns:a16="http://schemas.microsoft.com/office/drawing/2014/main" id="{CE6EE3D0-56CC-B07B-A757-228E9517B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9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206743" name="Group 471">
            <a:extLst>
              <a:ext uri="{FF2B5EF4-FFF2-40B4-BE49-F238E27FC236}">
                <a16:creationId xmlns:a16="http://schemas.microsoft.com/office/drawing/2014/main" id="{4CD85276-64F5-DD4C-3AA5-ACE57D36E06B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2168525"/>
            <a:ext cx="2592387" cy="2522538"/>
            <a:chOff x="3855" y="1366"/>
            <a:chExt cx="1633" cy="1589"/>
          </a:xfrm>
        </p:grpSpPr>
        <p:grpSp>
          <p:nvGrpSpPr>
            <p:cNvPr id="128105" name="Group 431">
              <a:extLst>
                <a:ext uri="{FF2B5EF4-FFF2-40B4-BE49-F238E27FC236}">
                  <a16:creationId xmlns:a16="http://schemas.microsoft.com/office/drawing/2014/main" id="{FD6FABCA-0799-0FB8-FB54-0AF335344F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2305"/>
              <a:ext cx="1633" cy="183"/>
              <a:chOff x="3855" y="2305"/>
              <a:chExt cx="1633" cy="183"/>
            </a:xfrm>
          </p:grpSpPr>
          <p:grpSp>
            <p:nvGrpSpPr>
              <p:cNvPr id="128145" name="Group 421">
                <a:extLst>
                  <a:ext uri="{FF2B5EF4-FFF2-40B4-BE49-F238E27FC236}">
                    <a16:creationId xmlns:a16="http://schemas.microsoft.com/office/drawing/2014/main" id="{9007C635-40E2-F86B-E3B9-9DDD99D050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55" name="Line 416">
                  <a:extLst>
                    <a:ext uri="{FF2B5EF4-FFF2-40B4-BE49-F238E27FC236}">
                      <a16:creationId xmlns:a16="http://schemas.microsoft.com/office/drawing/2014/main" id="{E2530B46-02BC-268B-422E-2B40BFD866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6" name="Oval 418">
                  <a:extLst>
                    <a:ext uri="{FF2B5EF4-FFF2-40B4-BE49-F238E27FC236}">
                      <a16:creationId xmlns:a16="http://schemas.microsoft.com/office/drawing/2014/main" id="{A6590A88-853A-0DEA-21B7-7D652CB715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46" name="Group 422">
                <a:extLst>
                  <a:ext uri="{FF2B5EF4-FFF2-40B4-BE49-F238E27FC236}">
                    <a16:creationId xmlns:a16="http://schemas.microsoft.com/office/drawing/2014/main" id="{C42F8D40-C062-A764-050C-79211EEAF1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53" name="Line 423">
                  <a:extLst>
                    <a:ext uri="{FF2B5EF4-FFF2-40B4-BE49-F238E27FC236}">
                      <a16:creationId xmlns:a16="http://schemas.microsoft.com/office/drawing/2014/main" id="{55571F9C-38FF-7181-3092-E4A2B4BF75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4" name="Oval 424">
                  <a:extLst>
                    <a:ext uri="{FF2B5EF4-FFF2-40B4-BE49-F238E27FC236}">
                      <a16:creationId xmlns:a16="http://schemas.microsoft.com/office/drawing/2014/main" id="{C88011BE-D08F-1D8D-CE54-DDCB9FEFE8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47" name="Group 425">
                <a:extLst>
                  <a:ext uri="{FF2B5EF4-FFF2-40B4-BE49-F238E27FC236}">
                    <a16:creationId xmlns:a16="http://schemas.microsoft.com/office/drawing/2014/main" id="{D0168543-ABB5-A7AF-837D-78EF53A3BA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51" name="Line 426">
                  <a:extLst>
                    <a:ext uri="{FF2B5EF4-FFF2-40B4-BE49-F238E27FC236}">
                      <a16:creationId xmlns:a16="http://schemas.microsoft.com/office/drawing/2014/main" id="{C9D15133-D82E-BF9D-9EFD-B3FE5DE05D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2" name="Oval 427">
                  <a:extLst>
                    <a:ext uri="{FF2B5EF4-FFF2-40B4-BE49-F238E27FC236}">
                      <a16:creationId xmlns:a16="http://schemas.microsoft.com/office/drawing/2014/main" id="{A649F460-7029-9C47-DC16-78F65C7731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48" name="Group 428">
                <a:extLst>
                  <a:ext uri="{FF2B5EF4-FFF2-40B4-BE49-F238E27FC236}">
                    <a16:creationId xmlns:a16="http://schemas.microsoft.com/office/drawing/2014/main" id="{192D30E5-B317-BF8C-7877-E71D4A2269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49" name="Line 429">
                  <a:extLst>
                    <a:ext uri="{FF2B5EF4-FFF2-40B4-BE49-F238E27FC236}">
                      <a16:creationId xmlns:a16="http://schemas.microsoft.com/office/drawing/2014/main" id="{C4C4E2A7-E502-9507-B2C6-69BC25A429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0" name="Oval 430">
                  <a:extLst>
                    <a:ext uri="{FF2B5EF4-FFF2-40B4-BE49-F238E27FC236}">
                      <a16:creationId xmlns:a16="http://schemas.microsoft.com/office/drawing/2014/main" id="{2566C76C-BF28-092E-012D-25B99717D1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106" name="Group 432">
              <a:extLst>
                <a:ext uri="{FF2B5EF4-FFF2-40B4-BE49-F238E27FC236}">
                  <a16:creationId xmlns:a16="http://schemas.microsoft.com/office/drawing/2014/main" id="{1FD01AC5-FEC7-0CD0-F01C-C8941C0D8B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2772"/>
              <a:ext cx="1633" cy="183"/>
              <a:chOff x="3855" y="2305"/>
              <a:chExt cx="1633" cy="183"/>
            </a:xfrm>
          </p:grpSpPr>
          <p:grpSp>
            <p:nvGrpSpPr>
              <p:cNvPr id="128133" name="Group 433">
                <a:extLst>
                  <a:ext uri="{FF2B5EF4-FFF2-40B4-BE49-F238E27FC236}">
                    <a16:creationId xmlns:a16="http://schemas.microsoft.com/office/drawing/2014/main" id="{A13FB7AC-9253-D41B-6552-3F6D7A8F11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43" name="Line 434">
                  <a:extLst>
                    <a:ext uri="{FF2B5EF4-FFF2-40B4-BE49-F238E27FC236}">
                      <a16:creationId xmlns:a16="http://schemas.microsoft.com/office/drawing/2014/main" id="{BADA2D0B-3CD6-A26D-690C-1C6DF65A9B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44" name="Oval 435">
                  <a:extLst>
                    <a:ext uri="{FF2B5EF4-FFF2-40B4-BE49-F238E27FC236}">
                      <a16:creationId xmlns:a16="http://schemas.microsoft.com/office/drawing/2014/main" id="{A42BFE2B-0220-0D12-5BE0-981EEE6C2E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34" name="Group 436">
                <a:extLst>
                  <a:ext uri="{FF2B5EF4-FFF2-40B4-BE49-F238E27FC236}">
                    <a16:creationId xmlns:a16="http://schemas.microsoft.com/office/drawing/2014/main" id="{4BFC2C73-3584-C279-405A-45984546F5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41" name="Line 437">
                  <a:extLst>
                    <a:ext uri="{FF2B5EF4-FFF2-40B4-BE49-F238E27FC236}">
                      <a16:creationId xmlns:a16="http://schemas.microsoft.com/office/drawing/2014/main" id="{76FC2132-F99C-5B5E-0999-A12DBEE4F1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42" name="Oval 438">
                  <a:extLst>
                    <a:ext uri="{FF2B5EF4-FFF2-40B4-BE49-F238E27FC236}">
                      <a16:creationId xmlns:a16="http://schemas.microsoft.com/office/drawing/2014/main" id="{1D79CD44-274F-091D-DE2D-49F40CCC35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35" name="Group 439">
                <a:extLst>
                  <a:ext uri="{FF2B5EF4-FFF2-40B4-BE49-F238E27FC236}">
                    <a16:creationId xmlns:a16="http://schemas.microsoft.com/office/drawing/2014/main" id="{F8D61BF7-E6FC-B6FD-DD7D-E8D8324802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39" name="Line 440">
                  <a:extLst>
                    <a:ext uri="{FF2B5EF4-FFF2-40B4-BE49-F238E27FC236}">
                      <a16:creationId xmlns:a16="http://schemas.microsoft.com/office/drawing/2014/main" id="{1002E7E7-1A4F-190F-8D01-4E4FCF274B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40" name="Oval 441">
                  <a:extLst>
                    <a:ext uri="{FF2B5EF4-FFF2-40B4-BE49-F238E27FC236}">
                      <a16:creationId xmlns:a16="http://schemas.microsoft.com/office/drawing/2014/main" id="{DC1A69F8-652B-D47D-BF70-FDB8304D5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36" name="Group 442">
                <a:extLst>
                  <a:ext uri="{FF2B5EF4-FFF2-40B4-BE49-F238E27FC236}">
                    <a16:creationId xmlns:a16="http://schemas.microsoft.com/office/drawing/2014/main" id="{CD91233C-4292-C061-8700-495563CCD4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37" name="Line 443">
                  <a:extLst>
                    <a:ext uri="{FF2B5EF4-FFF2-40B4-BE49-F238E27FC236}">
                      <a16:creationId xmlns:a16="http://schemas.microsoft.com/office/drawing/2014/main" id="{92F01BA5-22B4-6306-D0C2-9F381CD43F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38" name="Oval 444">
                  <a:extLst>
                    <a:ext uri="{FF2B5EF4-FFF2-40B4-BE49-F238E27FC236}">
                      <a16:creationId xmlns:a16="http://schemas.microsoft.com/office/drawing/2014/main" id="{B7D815F8-28AB-FF12-E6D9-E7F5C4DEED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107" name="Group 445">
              <a:extLst>
                <a:ext uri="{FF2B5EF4-FFF2-40B4-BE49-F238E27FC236}">
                  <a16:creationId xmlns:a16="http://schemas.microsoft.com/office/drawing/2014/main" id="{9D7AE3CA-A23B-731E-5090-3D76B0CF01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1835"/>
              <a:ext cx="1633" cy="183"/>
              <a:chOff x="3855" y="2305"/>
              <a:chExt cx="1633" cy="183"/>
            </a:xfrm>
          </p:grpSpPr>
          <p:grpSp>
            <p:nvGrpSpPr>
              <p:cNvPr id="128121" name="Group 446">
                <a:extLst>
                  <a:ext uri="{FF2B5EF4-FFF2-40B4-BE49-F238E27FC236}">
                    <a16:creationId xmlns:a16="http://schemas.microsoft.com/office/drawing/2014/main" id="{2B9273EA-90A1-82C8-3AA5-2453FE0F75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31" name="Line 447">
                  <a:extLst>
                    <a:ext uri="{FF2B5EF4-FFF2-40B4-BE49-F238E27FC236}">
                      <a16:creationId xmlns:a16="http://schemas.microsoft.com/office/drawing/2014/main" id="{6943F1DC-CB1E-9172-EE99-60C6D282CD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32" name="Oval 448">
                  <a:extLst>
                    <a:ext uri="{FF2B5EF4-FFF2-40B4-BE49-F238E27FC236}">
                      <a16:creationId xmlns:a16="http://schemas.microsoft.com/office/drawing/2014/main" id="{E9A500F8-775B-B17E-AFDE-B79B1C711A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22" name="Group 449">
                <a:extLst>
                  <a:ext uri="{FF2B5EF4-FFF2-40B4-BE49-F238E27FC236}">
                    <a16:creationId xmlns:a16="http://schemas.microsoft.com/office/drawing/2014/main" id="{D04018BD-5075-1786-2C00-D574AD240A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29" name="Line 450">
                  <a:extLst>
                    <a:ext uri="{FF2B5EF4-FFF2-40B4-BE49-F238E27FC236}">
                      <a16:creationId xmlns:a16="http://schemas.microsoft.com/office/drawing/2014/main" id="{1AA892B3-5F99-2719-C472-B6C147A4BC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30" name="Oval 451">
                  <a:extLst>
                    <a:ext uri="{FF2B5EF4-FFF2-40B4-BE49-F238E27FC236}">
                      <a16:creationId xmlns:a16="http://schemas.microsoft.com/office/drawing/2014/main" id="{E5632AD8-5BA7-0E72-6C2D-EC87AD4BE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23" name="Group 452">
                <a:extLst>
                  <a:ext uri="{FF2B5EF4-FFF2-40B4-BE49-F238E27FC236}">
                    <a16:creationId xmlns:a16="http://schemas.microsoft.com/office/drawing/2014/main" id="{8C1C182E-805B-B3F3-1BEF-06B0ED4232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27" name="Line 453">
                  <a:extLst>
                    <a:ext uri="{FF2B5EF4-FFF2-40B4-BE49-F238E27FC236}">
                      <a16:creationId xmlns:a16="http://schemas.microsoft.com/office/drawing/2014/main" id="{F8E05557-AA43-F5A3-1B40-2B67D61430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28" name="Oval 454">
                  <a:extLst>
                    <a:ext uri="{FF2B5EF4-FFF2-40B4-BE49-F238E27FC236}">
                      <a16:creationId xmlns:a16="http://schemas.microsoft.com/office/drawing/2014/main" id="{79ECF789-7992-131A-0FE7-2AB03FD0AF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24" name="Group 455">
                <a:extLst>
                  <a:ext uri="{FF2B5EF4-FFF2-40B4-BE49-F238E27FC236}">
                    <a16:creationId xmlns:a16="http://schemas.microsoft.com/office/drawing/2014/main" id="{A232721A-B3F8-6230-E4CA-0BE75B7918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25" name="Line 456">
                  <a:extLst>
                    <a:ext uri="{FF2B5EF4-FFF2-40B4-BE49-F238E27FC236}">
                      <a16:creationId xmlns:a16="http://schemas.microsoft.com/office/drawing/2014/main" id="{78849046-48A0-A174-36AF-A430842AD0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26" name="Oval 457">
                  <a:extLst>
                    <a:ext uri="{FF2B5EF4-FFF2-40B4-BE49-F238E27FC236}">
                      <a16:creationId xmlns:a16="http://schemas.microsoft.com/office/drawing/2014/main" id="{FD2FE157-9483-A107-0E4F-A8E8E4BC38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108" name="Group 458">
              <a:extLst>
                <a:ext uri="{FF2B5EF4-FFF2-40B4-BE49-F238E27FC236}">
                  <a16:creationId xmlns:a16="http://schemas.microsoft.com/office/drawing/2014/main" id="{DBE93BAF-3ADF-D7F1-60ED-AB1F77464F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1366"/>
              <a:ext cx="1633" cy="183"/>
              <a:chOff x="3855" y="2305"/>
              <a:chExt cx="1633" cy="183"/>
            </a:xfrm>
          </p:grpSpPr>
          <p:grpSp>
            <p:nvGrpSpPr>
              <p:cNvPr id="128109" name="Group 459">
                <a:extLst>
                  <a:ext uri="{FF2B5EF4-FFF2-40B4-BE49-F238E27FC236}">
                    <a16:creationId xmlns:a16="http://schemas.microsoft.com/office/drawing/2014/main" id="{56AEE997-DB55-6E3D-2643-481CB06083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19" name="Line 460">
                  <a:extLst>
                    <a:ext uri="{FF2B5EF4-FFF2-40B4-BE49-F238E27FC236}">
                      <a16:creationId xmlns:a16="http://schemas.microsoft.com/office/drawing/2014/main" id="{D47B5B42-BE3D-B06F-D3A9-8A32491385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20" name="Oval 461">
                  <a:extLst>
                    <a:ext uri="{FF2B5EF4-FFF2-40B4-BE49-F238E27FC236}">
                      <a16:creationId xmlns:a16="http://schemas.microsoft.com/office/drawing/2014/main" id="{7A4D45C1-5130-0BD6-6048-2E9629AE5C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10" name="Group 462">
                <a:extLst>
                  <a:ext uri="{FF2B5EF4-FFF2-40B4-BE49-F238E27FC236}">
                    <a16:creationId xmlns:a16="http://schemas.microsoft.com/office/drawing/2014/main" id="{673021E6-1AC1-EA30-EF97-973038AB12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17" name="Line 463">
                  <a:extLst>
                    <a:ext uri="{FF2B5EF4-FFF2-40B4-BE49-F238E27FC236}">
                      <a16:creationId xmlns:a16="http://schemas.microsoft.com/office/drawing/2014/main" id="{A0A42E72-E753-83E1-724D-343008503D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18" name="Oval 464">
                  <a:extLst>
                    <a:ext uri="{FF2B5EF4-FFF2-40B4-BE49-F238E27FC236}">
                      <a16:creationId xmlns:a16="http://schemas.microsoft.com/office/drawing/2014/main" id="{17CD53D0-B06A-3AB6-5C22-28D0065924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11" name="Group 465">
                <a:extLst>
                  <a:ext uri="{FF2B5EF4-FFF2-40B4-BE49-F238E27FC236}">
                    <a16:creationId xmlns:a16="http://schemas.microsoft.com/office/drawing/2014/main" id="{AE89CD2E-74DC-A659-93D0-2514D7B2D9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15" name="Line 466">
                  <a:extLst>
                    <a:ext uri="{FF2B5EF4-FFF2-40B4-BE49-F238E27FC236}">
                      <a16:creationId xmlns:a16="http://schemas.microsoft.com/office/drawing/2014/main" id="{34C3AE17-2D68-F4A7-CC2D-B5F92E61F4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16" name="Oval 467">
                  <a:extLst>
                    <a:ext uri="{FF2B5EF4-FFF2-40B4-BE49-F238E27FC236}">
                      <a16:creationId xmlns:a16="http://schemas.microsoft.com/office/drawing/2014/main" id="{4D1C82C5-DCE6-EBE7-EDF2-F96ABA16AB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12" name="Group 468">
                <a:extLst>
                  <a:ext uri="{FF2B5EF4-FFF2-40B4-BE49-F238E27FC236}">
                    <a16:creationId xmlns:a16="http://schemas.microsoft.com/office/drawing/2014/main" id="{9136514B-55EB-C861-C168-1C6D0D77BB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13" name="Line 469">
                  <a:extLst>
                    <a:ext uri="{FF2B5EF4-FFF2-40B4-BE49-F238E27FC236}">
                      <a16:creationId xmlns:a16="http://schemas.microsoft.com/office/drawing/2014/main" id="{ED75D2E9-6B34-DEDC-CD87-71D9214DBA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14" name="Oval 470">
                  <a:extLst>
                    <a:ext uri="{FF2B5EF4-FFF2-40B4-BE49-F238E27FC236}">
                      <a16:creationId xmlns:a16="http://schemas.microsoft.com/office/drawing/2014/main" id="{9F337AA6-955E-1D5B-81DF-DF4371BDFB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</p:grpSp>
      <p:grpSp>
        <p:nvGrpSpPr>
          <p:cNvPr id="1206692" name="Group 420">
            <a:extLst>
              <a:ext uri="{FF2B5EF4-FFF2-40B4-BE49-F238E27FC236}">
                <a16:creationId xmlns:a16="http://schemas.microsoft.com/office/drawing/2014/main" id="{F71768E6-B7B2-F949-2206-F1606541FC1C}"/>
              </a:ext>
            </a:extLst>
          </p:cNvPr>
          <p:cNvGrpSpPr>
            <a:grpSpLocks/>
          </p:cNvGrpSpPr>
          <p:nvPr/>
        </p:nvGrpSpPr>
        <p:grpSpPr bwMode="auto">
          <a:xfrm>
            <a:off x="5903913" y="1958975"/>
            <a:ext cx="2578100" cy="2455863"/>
            <a:chOff x="3719" y="1234"/>
            <a:chExt cx="1624" cy="1547"/>
          </a:xfrm>
        </p:grpSpPr>
        <p:sp>
          <p:nvSpPr>
            <p:cNvPr id="128089" name="Rectangle 65">
              <a:extLst>
                <a:ext uri="{FF2B5EF4-FFF2-40B4-BE49-F238E27FC236}">
                  <a16:creationId xmlns:a16="http://schemas.microsoft.com/office/drawing/2014/main" id="{30349375-28BA-EDF8-72EC-A07448AEDF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1249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0" name="Rectangle 66">
              <a:extLst>
                <a:ext uri="{FF2B5EF4-FFF2-40B4-BE49-F238E27FC236}">
                  <a16:creationId xmlns:a16="http://schemas.microsoft.com/office/drawing/2014/main" id="{B666ADBD-B5BC-41B6-E7CE-27DBC90BB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234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1" name="Rectangle 67">
              <a:extLst>
                <a:ext uri="{FF2B5EF4-FFF2-40B4-BE49-F238E27FC236}">
                  <a16:creationId xmlns:a16="http://schemas.microsoft.com/office/drawing/2014/main" id="{D2B9E95F-800D-5E1E-610D-29EE89464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" y="1234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2" name="Rectangle 68">
              <a:extLst>
                <a:ext uri="{FF2B5EF4-FFF2-40B4-BE49-F238E27FC236}">
                  <a16:creationId xmlns:a16="http://schemas.microsoft.com/office/drawing/2014/main" id="{67F5ECEB-796D-520D-D86F-15982AD6E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1234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3" name="Rectangle 69">
              <a:extLst>
                <a:ext uri="{FF2B5EF4-FFF2-40B4-BE49-F238E27FC236}">
                  <a16:creationId xmlns:a16="http://schemas.microsoft.com/office/drawing/2014/main" id="{ED4C2955-91BB-BF90-C2DF-77AFD44A5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1705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4" name="Rectangle 70">
              <a:extLst>
                <a:ext uri="{FF2B5EF4-FFF2-40B4-BE49-F238E27FC236}">
                  <a16:creationId xmlns:a16="http://schemas.microsoft.com/office/drawing/2014/main" id="{6E376AAD-B4AF-EC91-9428-7108D63A2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705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5" name="Rectangle 71">
              <a:extLst>
                <a:ext uri="{FF2B5EF4-FFF2-40B4-BE49-F238E27FC236}">
                  <a16:creationId xmlns:a16="http://schemas.microsoft.com/office/drawing/2014/main" id="{87EC4431-C498-0CD3-FC9A-1CFCE4E1B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" y="1705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6" name="Rectangle 72">
              <a:extLst>
                <a:ext uri="{FF2B5EF4-FFF2-40B4-BE49-F238E27FC236}">
                  <a16:creationId xmlns:a16="http://schemas.microsoft.com/office/drawing/2014/main" id="{9345C008-780A-548F-DB70-F5F3E0EB8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1705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7" name="Rectangle 73">
              <a:extLst>
                <a:ext uri="{FF2B5EF4-FFF2-40B4-BE49-F238E27FC236}">
                  <a16:creationId xmlns:a16="http://schemas.microsoft.com/office/drawing/2014/main" id="{C424AF81-E372-870A-3515-E77C12FDF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2176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8" name="Rectangle 74">
              <a:extLst>
                <a:ext uri="{FF2B5EF4-FFF2-40B4-BE49-F238E27FC236}">
                  <a16:creationId xmlns:a16="http://schemas.microsoft.com/office/drawing/2014/main" id="{9EC2AD02-AA5E-3458-4D3A-EA9B442D9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2176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9" name="Rectangle 75">
              <a:extLst>
                <a:ext uri="{FF2B5EF4-FFF2-40B4-BE49-F238E27FC236}">
                  <a16:creationId xmlns:a16="http://schemas.microsoft.com/office/drawing/2014/main" id="{F7A3C9E9-0670-0AE6-9389-61E2F4D66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" y="2176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0" name="Rectangle 76">
              <a:extLst>
                <a:ext uri="{FF2B5EF4-FFF2-40B4-BE49-F238E27FC236}">
                  <a16:creationId xmlns:a16="http://schemas.microsoft.com/office/drawing/2014/main" id="{79F0C802-72EA-9197-F8E6-C68114441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2176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1" name="Rectangle 77">
              <a:extLst>
                <a:ext uri="{FF2B5EF4-FFF2-40B4-BE49-F238E27FC236}">
                  <a16:creationId xmlns:a16="http://schemas.microsoft.com/office/drawing/2014/main" id="{69E78DA0-0AD0-FF0D-E7CF-4A72F0105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2647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2" name="Rectangle 78">
              <a:extLst>
                <a:ext uri="{FF2B5EF4-FFF2-40B4-BE49-F238E27FC236}">
                  <a16:creationId xmlns:a16="http://schemas.microsoft.com/office/drawing/2014/main" id="{8430D74E-302D-2E7C-37DA-5581CBF85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2647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3" name="Rectangle 79">
              <a:extLst>
                <a:ext uri="{FF2B5EF4-FFF2-40B4-BE49-F238E27FC236}">
                  <a16:creationId xmlns:a16="http://schemas.microsoft.com/office/drawing/2014/main" id="{D6ACA0B4-1A0D-1B0E-850E-16119B166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2647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4" name="Rectangle 80">
              <a:extLst>
                <a:ext uri="{FF2B5EF4-FFF2-40B4-BE49-F238E27FC236}">
                  <a16:creationId xmlns:a16="http://schemas.microsoft.com/office/drawing/2014/main" id="{255E271A-9533-9BEA-EAC5-1A636B31A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2647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206794" name="Group 522">
            <a:extLst>
              <a:ext uri="{FF2B5EF4-FFF2-40B4-BE49-F238E27FC236}">
                <a16:creationId xmlns:a16="http://schemas.microsoft.com/office/drawing/2014/main" id="{89A6B5BE-B695-9252-B945-3F88880F2BF3}"/>
              </a:ext>
            </a:extLst>
          </p:cNvPr>
          <p:cNvGrpSpPr>
            <a:grpSpLocks/>
          </p:cNvGrpSpPr>
          <p:nvPr/>
        </p:nvGrpSpPr>
        <p:grpSpPr bwMode="auto">
          <a:xfrm>
            <a:off x="2663825" y="5100638"/>
            <a:ext cx="4727575" cy="1887537"/>
            <a:chOff x="1678" y="3213"/>
            <a:chExt cx="2978" cy="1189"/>
          </a:xfrm>
        </p:grpSpPr>
        <p:grpSp>
          <p:nvGrpSpPr>
            <p:cNvPr id="128039" name="Group 496">
              <a:extLst>
                <a:ext uri="{FF2B5EF4-FFF2-40B4-BE49-F238E27FC236}">
                  <a16:creationId xmlns:a16="http://schemas.microsoft.com/office/drawing/2014/main" id="{D087771C-A8A2-291A-76EF-5A73EE2100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8" y="3217"/>
              <a:ext cx="1175" cy="1185"/>
              <a:chOff x="1678" y="3217"/>
              <a:chExt cx="1175" cy="1185"/>
            </a:xfrm>
          </p:grpSpPr>
          <p:grpSp>
            <p:nvGrpSpPr>
              <p:cNvPr id="128065" name="Group 474">
                <a:extLst>
                  <a:ext uri="{FF2B5EF4-FFF2-40B4-BE49-F238E27FC236}">
                    <a16:creationId xmlns:a16="http://schemas.microsoft.com/office/drawing/2014/main" id="{0D79AC39-585A-C27C-310E-27E896C0C7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217"/>
                <a:ext cx="164" cy="182"/>
                <a:chOff x="1650" y="3061"/>
                <a:chExt cx="164" cy="182"/>
              </a:xfrm>
            </p:grpSpPr>
            <p:sp>
              <p:nvSpPr>
                <p:cNvPr id="128087" name="Line 239">
                  <a:extLst>
                    <a:ext uri="{FF2B5EF4-FFF2-40B4-BE49-F238E27FC236}">
                      <a16:creationId xmlns:a16="http://schemas.microsoft.com/office/drawing/2014/main" id="{B8107A26-28C7-21EB-1303-52CB41C21D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8" name="Oval 472">
                  <a:extLst>
                    <a:ext uri="{FF2B5EF4-FFF2-40B4-BE49-F238E27FC236}">
                      <a16:creationId xmlns:a16="http://schemas.microsoft.com/office/drawing/2014/main" id="{4D76BE9E-B441-FC79-2370-A97A674F4D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6" name="Group 475">
                <a:extLst>
                  <a:ext uri="{FF2B5EF4-FFF2-40B4-BE49-F238E27FC236}">
                    <a16:creationId xmlns:a16="http://schemas.microsoft.com/office/drawing/2014/main" id="{DF2020F9-1995-303D-7031-57A8A3CEC0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877"/>
                <a:ext cx="164" cy="182"/>
                <a:chOff x="1650" y="3061"/>
                <a:chExt cx="164" cy="182"/>
              </a:xfrm>
            </p:grpSpPr>
            <p:sp>
              <p:nvSpPr>
                <p:cNvPr id="128085" name="Line 476">
                  <a:extLst>
                    <a:ext uri="{FF2B5EF4-FFF2-40B4-BE49-F238E27FC236}">
                      <a16:creationId xmlns:a16="http://schemas.microsoft.com/office/drawing/2014/main" id="{EA505A12-A601-D560-098F-4B5487D383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6" name="Oval 477">
                  <a:extLst>
                    <a:ext uri="{FF2B5EF4-FFF2-40B4-BE49-F238E27FC236}">
                      <a16:creationId xmlns:a16="http://schemas.microsoft.com/office/drawing/2014/main" id="{2B89AE86-C1CC-A85A-340F-0B73B51DA0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7" name="Group 478">
                <a:extLst>
                  <a:ext uri="{FF2B5EF4-FFF2-40B4-BE49-F238E27FC236}">
                    <a16:creationId xmlns:a16="http://schemas.microsoft.com/office/drawing/2014/main" id="{AC47EB53-0F3B-7613-81BE-BFD063673F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3560"/>
                <a:ext cx="164" cy="182"/>
                <a:chOff x="1650" y="3061"/>
                <a:chExt cx="164" cy="182"/>
              </a:xfrm>
            </p:grpSpPr>
            <p:sp>
              <p:nvSpPr>
                <p:cNvPr id="128083" name="Line 479">
                  <a:extLst>
                    <a:ext uri="{FF2B5EF4-FFF2-40B4-BE49-F238E27FC236}">
                      <a16:creationId xmlns:a16="http://schemas.microsoft.com/office/drawing/2014/main" id="{59BA4E3F-B68C-2EA6-62DD-552C11FF47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4" name="Oval 480">
                  <a:extLst>
                    <a:ext uri="{FF2B5EF4-FFF2-40B4-BE49-F238E27FC236}">
                      <a16:creationId xmlns:a16="http://schemas.microsoft.com/office/drawing/2014/main" id="{ED49941A-DD68-5734-119C-3F130D84D2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8" name="Group 481">
                <a:extLst>
                  <a:ext uri="{FF2B5EF4-FFF2-40B4-BE49-F238E27FC236}">
                    <a16:creationId xmlns:a16="http://schemas.microsoft.com/office/drawing/2014/main" id="{8195ED2D-2C3E-0BD5-D853-8F5EE7141E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4220"/>
                <a:ext cx="164" cy="182"/>
                <a:chOff x="1650" y="3061"/>
                <a:chExt cx="164" cy="182"/>
              </a:xfrm>
            </p:grpSpPr>
            <p:sp>
              <p:nvSpPr>
                <p:cNvPr id="128081" name="Line 482">
                  <a:extLst>
                    <a:ext uri="{FF2B5EF4-FFF2-40B4-BE49-F238E27FC236}">
                      <a16:creationId xmlns:a16="http://schemas.microsoft.com/office/drawing/2014/main" id="{7133D0EC-556D-A848-8C96-B5F1DEB96A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2" name="Oval 483">
                  <a:extLst>
                    <a:ext uri="{FF2B5EF4-FFF2-40B4-BE49-F238E27FC236}">
                      <a16:creationId xmlns:a16="http://schemas.microsoft.com/office/drawing/2014/main" id="{5985F72A-D0FB-331B-57D7-60C10AC74F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9" name="Group 484">
                <a:extLst>
                  <a:ext uri="{FF2B5EF4-FFF2-40B4-BE49-F238E27FC236}">
                    <a16:creationId xmlns:a16="http://schemas.microsoft.com/office/drawing/2014/main" id="{0066838B-D52A-F825-47E5-7713541D8D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3556"/>
                <a:ext cx="164" cy="182"/>
                <a:chOff x="1650" y="3061"/>
                <a:chExt cx="164" cy="182"/>
              </a:xfrm>
            </p:grpSpPr>
            <p:sp>
              <p:nvSpPr>
                <p:cNvPr id="128079" name="Line 485">
                  <a:extLst>
                    <a:ext uri="{FF2B5EF4-FFF2-40B4-BE49-F238E27FC236}">
                      <a16:creationId xmlns:a16="http://schemas.microsoft.com/office/drawing/2014/main" id="{18051D33-1AC9-1A69-4B0D-EB0593CF69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0" name="Oval 486">
                  <a:extLst>
                    <a:ext uri="{FF2B5EF4-FFF2-40B4-BE49-F238E27FC236}">
                      <a16:creationId xmlns:a16="http://schemas.microsoft.com/office/drawing/2014/main" id="{EA4E0904-8DE9-474F-D85B-0335B1AA75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70" name="Group 487">
                <a:extLst>
                  <a:ext uri="{FF2B5EF4-FFF2-40B4-BE49-F238E27FC236}">
                    <a16:creationId xmlns:a16="http://schemas.microsoft.com/office/drawing/2014/main" id="{C23F64D9-7CE3-B200-73F9-B971C061CF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4216"/>
                <a:ext cx="164" cy="182"/>
                <a:chOff x="1650" y="3061"/>
                <a:chExt cx="164" cy="182"/>
              </a:xfrm>
            </p:grpSpPr>
            <p:sp>
              <p:nvSpPr>
                <p:cNvPr id="128077" name="Line 488">
                  <a:extLst>
                    <a:ext uri="{FF2B5EF4-FFF2-40B4-BE49-F238E27FC236}">
                      <a16:creationId xmlns:a16="http://schemas.microsoft.com/office/drawing/2014/main" id="{05AADA86-2010-8ED0-8146-CDE00C3941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78" name="Oval 489">
                  <a:extLst>
                    <a:ext uri="{FF2B5EF4-FFF2-40B4-BE49-F238E27FC236}">
                      <a16:creationId xmlns:a16="http://schemas.microsoft.com/office/drawing/2014/main" id="{E0FEF9DD-EE3D-DAFE-58BF-312BF6434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71" name="Group 490">
                <a:extLst>
                  <a:ext uri="{FF2B5EF4-FFF2-40B4-BE49-F238E27FC236}">
                    <a16:creationId xmlns:a16="http://schemas.microsoft.com/office/drawing/2014/main" id="{DEF08130-C59E-A3C4-A2BE-914EA3B99C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217"/>
                <a:ext cx="164" cy="182"/>
                <a:chOff x="1650" y="3061"/>
                <a:chExt cx="164" cy="182"/>
              </a:xfrm>
            </p:grpSpPr>
            <p:sp>
              <p:nvSpPr>
                <p:cNvPr id="128075" name="Line 491">
                  <a:extLst>
                    <a:ext uri="{FF2B5EF4-FFF2-40B4-BE49-F238E27FC236}">
                      <a16:creationId xmlns:a16="http://schemas.microsoft.com/office/drawing/2014/main" id="{5C999847-394F-85FB-1737-B672667715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76" name="Oval 492">
                  <a:extLst>
                    <a:ext uri="{FF2B5EF4-FFF2-40B4-BE49-F238E27FC236}">
                      <a16:creationId xmlns:a16="http://schemas.microsoft.com/office/drawing/2014/main" id="{15B44F77-AC1A-28FF-F653-F23ED6F0FC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72" name="Group 493">
                <a:extLst>
                  <a:ext uri="{FF2B5EF4-FFF2-40B4-BE49-F238E27FC236}">
                    <a16:creationId xmlns:a16="http://schemas.microsoft.com/office/drawing/2014/main" id="{D4456B1C-CB65-C4EE-3389-90D6C305F3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877"/>
                <a:ext cx="164" cy="182"/>
                <a:chOff x="1650" y="3061"/>
                <a:chExt cx="164" cy="182"/>
              </a:xfrm>
            </p:grpSpPr>
            <p:sp>
              <p:nvSpPr>
                <p:cNvPr id="128073" name="Line 494">
                  <a:extLst>
                    <a:ext uri="{FF2B5EF4-FFF2-40B4-BE49-F238E27FC236}">
                      <a16:creationId xmlns:a16="http://schemas.microsoft.com/office/drawing/2014/main" id="{C5EF4F69-C07A-D522-F50F-935E095DEB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74" name="Oval 495">
                  <a:extLst>
                    <a:ext uri="{FF2B5EF4-FFF2-40B4-BE49-F238E27FC236}">
                      <a16:creationId xmlns:a16="http://schemas.microsoft.com/office/drawing/2014/main" id="{FED57BEF-DD2D-232A-BB1E-0B9F3A0CBA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040" name="Group 497">
              <a:extLst>
                <a:ext uri="{FF2B5EF4-FFF2-40B4-BE49-F238E27FC236}">
                  <a16:creationId xmlns:a16="http://schemas.microsoft.com/office/drawing/2014/main" id="{43A3E37E-7C62-FB7D-2463-D6CF5B37B4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1" y="3213"/>
              <a:ext cx="1175" cy="1185"/>
              <a:chOff x="1678" y="3217"/>
              <a:chExt cx="1175" cy="1185"/>
            </a:xfrm>
          </p:grpSpPr>
          <p:grpSp>
            <p:nvGrpSpPr>
              <p:cNvPr id="128041" name="Group 498">
                <a:extLst>
                  <a:ext uri="{FF2B5EF4-FFF2-40B4-BE49-F238E27FC236}">
                    <a16:creationId xmlns:a16="http://schemas.microsoft.com/office/drawing/2014/main" id="{C0D013E4-69D1-3EEA-46FB-ACD4888FDD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217"/>
                <a:ext cx="164" cy="182"/>
                <a:chOff x="1650" y="3061"/>
                <a:chExt cx="164" cy="182"/>
              </a:xfrm>
            </p:grpSpPr>
            <p:sp>
              <p:nvSpPr>
                <p:cNvPr id="128063" name="Line 499">
                  <a:extLst>
                    <a:ext uri="{FF2B5EF4-FFF2-40B4-BE49-F238E27FC236}">
                      <a16:creationId xmlns:a16="http://schemas.microsoft.com/office/drawing/2014/main" id="{B54C3CDA-6087-6AC6-D44E-E780D7D615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64" name="Oval 500">
                  <a:extLst>
                    <a:ext uri="{FF2B5EF4-FFF2-40B4-BE49-F238E27FC236}">
                      <a16:creationId xmlns:a16="http://schemas.microsoft.com/office/drawing/2014/main" id="{B429C63C-80EF-E05B-2928-BEFFE06C7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2" name="Group 501">
                <a:extLst>
                  <a:ext uri="{FF2B5EF4-FFF2-40B4-BE49-F238E27FC236}">
                    <a16:creationId xmlns:a16="http://schemas.microsoft.com/office/drawing/2014/main" id="{922E66C0-2860-12A6-369C-9741C72486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877"/>
                <a:ext cx="164" cy="182"/>
                <a:chOff x="1650" y="3061"/>
                <a:chExt cx="164" cy="182"/>
              </a:xfrm>
            </p:grpSpPr>
            <p:sp>
              <p:nvSpPr>
                <p:cNvPr id="128061" name="Line 502">
                  <a:extLst>
                    <a:ext uri="{FF2B5EF4-FFF2-40B4-BE49-F238E27FC236}">
                      <a16:creationId xmlns:a16="http://schemas.microsoft.com/office/drawing/2014/main" id="{E025DF44-3E46-F9A0-3857-75998E4D2C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62" name="Oval 503">
                  <a:extLst>
                    <a:ext uri="{FF2B5EF4-FFF2-40B4-BE49-F238E27FC236}">
                      <a16:creationId xmlns:a16="http://schemas.microsoft.com/office/drawing/2014/main" id="{887B4BD5-EAD5-E9E2-99D6-3D787E6B8F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3" name="Group 504">
                <a:extLst>
                  <a:ext uri="{FF2B5EF4-FFF2-40B4-BE49-F238E27FC236}">
                    <a16:creationId xmlns:a16="http://schemas.microsoft.com/office/drawing/2014/main" id="{F1EC3149-D5BC-8CAF-4F56-BF80EA4B13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3560"/>
                <a:ext cx="164" cy="182"/>
                <a:chOff x="1650" y="3061"/>
                <a:chExt cx="164" cy="182"/>
              </a:xfrm>
            </p:grpSpPr>
            <p:sp>
              <p:nvSpPr>
                <p:cNvPr id="128059" name="Line 505">
                  <a:extLst>
                    <a:ext uri="{FF2B5EF4-FFF2-40B4-BE49-F238E27FC236}">
                      <a16:creationId xmlns:a16="http://schemas.microsoft.com/office/drawing/2014/main" id="{36339C05-D9BF-7C1D-55FC-C086FBDA2A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60" name="Oval 506">
                  <a:extLst>
                    <a:ext uri="{FF2B5EF4-FFF2-40B4-BE49-F238E27FC236}">
                      <a16:creationId xmlns:a16="http://schemas.microsoft.com/office/drawing/2014/main" id="{58EB282B-52D9-32D3-39AC-3C190B40F9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4" name="Group 507">
                <a:extLst>
                  <a:ext uri="{FF2B5EF4-FFF2-40B4-BE49-F238E27FC236}">
                    <a16:creationId xmlns:a16="http://schemas.microsoft.com/office/drawing/2014/main" id="{F586623E-D4ED-2B71-2756-1BF4B21BB8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4220"/>
                <a:ext cx="164" cy="182"/>
                <a:chOff x="1650" y="3061"/>
                <a:chExt cx="164" cy="182"/>
              </a:xfrm>
            </p:grpSpPr>
            <p:sp>
              <p:nvSpPr>
                <p:cNvPr id="128057" name="Line 508">
                  <a:extLst>
                    <a:ext uri="{FF2B5EF4-FFF2-40B4-BE49-F238E27FC236}">
                      <a16:creationId xmlns:a16="http://schemas.microsoft.com/office/drawing/2014/main" id="{7D6B90FF-FDBF-306C-1BCA-72BA4F5699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8" name="Oval 509">
                  <a:extLst>
                    <a:ext uri="{FF2B5EF4-FFF2-40B4-BE49-F238E27FC236}">
                      <a16:creationId xmlns:a16="http://schemas.microsoft.com/office/drawing/2014/main" id="{AEC7B3B1-F6F0-1CE9-F8BA-E27F1ADA77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5" name="Group 510">
                <a:extLst>
                  <a:ext uri="{FF2B5EF4-FFF2-40B4-BE49-F238E27FC236}">
                    <a16:creationId xmlns:a16="http://schemas.microsoft.com/office/drawing/2014/main" id="{A9D4EBCF-B937-CD1A-386C-3BFAC85BAD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3556"/>
                <a:ext cx="164" cy="182"/>
                <a:chOff x="1650" y="3061"/>
                <a:chExt cx="164" cy="182"/>
              </a:xfrm>
            </p:grpSpPr>
            <p:sp>
              <p:nvSpPr>
                <p:cNvPr id="128055" name="Line 511">
                  <a:extLst>
                    <a:ext uri="{FF2B5EF4-FFF2-40B4-BE49-F238E27FC236}">
                      <a16:creationId xmlns:a16="http://schemas.microsoft.com/office/drawing/2014/main" id="{2B6C8C06-4764-3AE1-C80B-E4D3BEAAAC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6" name="Oval 512">
                  <a:extLst>
                    <a:ext uri="{FF2B5EF4-FFF2-40B4-BE49-F238E27FC236}">
                      <a16:creationId xmlns:a16="http://schemas.microsoft.com/office/drawing/2014/main" id="{8CDA300A-153C-5745-16B3-2F0DE5F996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6" name="Group 513">
                <a:extLst>
                  <a:ext uri="{FF2B5EF4-FFF2-40B4-BE49-F238E27FC236}">
                    <a16:creationId xmlns:a16="http://schemas.microsoft.com/office/drawing/2014/main" id="{30836F7B-CA9C-513E-9C75-BB9E4F12D4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4216"/>
                <a:ext cx="164" cy="182"/>
                <a:chOff x="1650" y="3061"/>
                <a:chExt cx="164" cy="182"/>
              </a:xfrm>
            </p:grpSpPr>
            <p:sp>
              <p:nvSpPr>
                <p:cNvPr id="128053" name="Line 514">
                  <a:extLst>
                    <a:ext uri="{FF2B5EF4-FFF2-40B4-BE49-F238E27FC236}">
                      <a16:creationId xmlns:a16="http://schemas.microsoft.com/office/drawing/2014/main" id="{2A69D9D9-9430-C1BA-CFAC-C9609649D3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4" name="Oval 515">
                  <a:extLst>
                    <a:ext uri="{FF2B5EF4-FFF2-40B4-BE49-F238E27FC236}">
                      <a16:creationId xmlns:a16="http://schemas.microsoft.com/office/drawing/2014/main" id="{FE528296-FEC0-2691-08AD-3948D680F9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7" name="Group 516">
                <a:extLst>
                  <a:ext uri="{FF2B5EF4-FFF2-40B4-BE49-F238E27FC236}">
                    <a16:creationId xmlns:a16="http://schemas.microsoft.com/office/drawing/2014/main" id="{A693DB89-0DB1-1DE4-E99B-7DA0D0BA68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217"/>
                <a:ext cx="164" cy="182"/>
                <a:chOff x="1650" y="3061"/>
                <a:chExt cx="164" cy="182"/>
              </a:xfrm>
            </p:grpSpPr>
            <p:sp>
              <p:nvSpPr>
                <p:cNvPr id="128051" name="Line 517">
                  <a:extLst>
                    <a:ext uri="{FF2B5EF4-FFF2-40B4-BE49-F238E27FC236}">
                      <a16:creationId xmlns:a16="http://schemas.microsoft.com/office/drawing/2014/main" id="{D6BF1ABF-8205-06C8-E20B-CA8160776C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2" name="Oval 518">
                  <a:extLst>
                    <a:ext uri="{FF2B5EF4-FFF2-40B4-BE49-F238E27FC236}">
                      <a16:creationId xmlns:a16="http://schemas.microsoft.com/office/drawing/2014/main" id="{CF9061F9-0633-79D8-FDEA-C52451D205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8" name="Group 519">
                <a:extLst>
                  <a:ext uri="{FF2B5EF4-FFF2-40B4-BE49-F238E27FC236}">
                    <a16:creationId xmlns:a16="http://schemas.microsoft.com/office/drawing/2014/main" id="{55C01E1F-DAFA-4CA0-EC48-0AD4C5D038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877"/>
                <a:ext cx="164" cy="182"/>
                <a:chOff x="1650" y="3061"/>
                <a:chExt cx="164" cy="182"/>
              </a:xfrm>
            </p:grpSpPr>
            <p:sp>
              <p:nvSpPr>
                <p:cNvPr id="128049" name="Line 520">
                  <a:extLst>
                    <a:ext uri="{FF2B5EF4-FFF2-40B4-BE49-F238E27FC236}">
                      <a16:creationId xmlns:a16="http://schemas.microsoft.com/office/drawing/2014/main" id="{07B30D39-BE1D-F5B2-E7C4-9C27089EF4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0" name="Oval 521">
                  <a:extLst>
                    <a:ext uri="{FF2B5EF4-FFF2-40B4-BE49-F238E27FC236}">
                      <a16:creationId xmlns:a16="http://schemas.microsoft.com/office/drawing/2014/main" id="{B047B81A-B907-3787-85E3-BDA9FFA1D7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</p:grpSp>
      <p:grpSp>
        <p:nvGrpSpPr>
          <p:cNvPr id="1206745" name="Group 473">
            <a:extLst>
              <a:ext uri="{FF2B5EF4-FFF2-40B4-BE49-F238E27FC236}">
                <a16:creationId xmlns:a16="http://schemas.microsoft.com/office/drawing/2014/main" id="{98D3D695-381F-7EB4-9166-241805002DA6}"/>
              </a:ext>
            </a:extLst>
          </p:cNvPr>
          <p:cNvGrpSpPr>
            <a:grpSpLocks/>
          </p:cNvGrpSpPr>
          <p:nvPr/>
        </p:nvGrpSpPr>
        <p:grpSpPr bwMode="auto">
          <a:xfrm>
            <a:off x="2470150" y="4932363"/>
            <a:ext cx="4718050" cy="1811337"/>
            <a:chOff x="1699" y="3259"/>
            <a:chExt cx="2972" cy="1141"/>
          </a:xfrm>
        </p:grpSpPr>
        <p:sp>
          <p:nvSpPr>
            <p:cNvPr id="128023" name="Rectangle 206">
              <a:extLst>
                <a:ext uri="{FF2B5EF4-FFF2-40B4-BE49-F238E27FC236}">
                  <a16:creationId xmlns:a16="http://schemas.microsoft.com/office/drawing/2014/main" id="{37EE0FF9-ACAC-5D15-FDB7-88973CD4D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9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4" name="Rectangle 207">
              <a:extLst>
                <a:ext uri="{FF2B5EF4-FFF2-40B4-BE49-F238E27FC236}">
                  <a16:creationId xmlns:a16="http://schemas.microsoft.com/office/drawing/2014/main" id="{C9B52C8C-2DC0-3E56-DDCB-377762A42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5" name="Rectangle 234">
              <a:extLst>
                <a:ext uri="{FF2B5EF4-FFF2-40B4-BE49-F238E27FC236}">
                  <a16:creationId xmlns:a16="http://schemas.microsoft.com/office/drawing/2014/main" id="{D5FD7431-5A66-89FB-501B-3AC18E356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6" name="Rectangle 208">
              <a:extLst>
                <a:ext uri="{FF2B5EF4-FFF2-40B4-BE49-F238E27FC236}">
                  <a16:creationId xmlns:a16="http://schemas.microsoft.com/office/drawing/2014/main" id="{62E8E145-24AA-EC80-B6DF-1BFAB7BE8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7" name="Rectangle 209">
              <a:extLst>
                <a:ext uri="{FF2B5EF4-FFF2-40B4-BE49-F238E27FC236}">
                  <a16:creationId xmlns:a16="http://schemas.microsoft.com/office/drawing/2014/main" id="{BD947988-4646-8246-E991-FC3C259BD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6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8" name="Rectangle 231">
              <a:extLst>
                <a:ext uri="{FF2B5EF4-FFF2-40B4-BE49-F238E27FC236}">
                  <a16:creationId xmlns:a16="http://schemas.microsoft.com/office/drawing/2014/main" id="{ADCCDB25-A1D0-4CEB-601C-F1D7D7587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7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9" name="Rectangle 232">
              <a:extLst>
                <a:ext uri="{FF2B5EF4-FFF2-40B4-BE49-F238E27FC236}">
                  <a16:creationId xmlns:a16="http://schemas.microsoft.com/office/drawing/2014/main" id="{ADD14F5D-89DA-507E-4578-1C5BF1AAB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0" name="Rectangle 233">
              <a:extLst>
                <a:ext uri="{FF2B5EF4-FFF2-40B4-BE49-F238E27FC236}">
                  <a16:creationId xmlns:a16="http://schemas.microsoft.com/office/drawing/2014/main" id="{193ED16F-0554-278B-5C2A-2FD402328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8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1" name="Rectangle 252">
              <a:extLst>
                <a:ext uri="{FF2B5EF4-FFF2-40B4-BE49-F238E27FC236}">
                  <a16:creationId xmlns:a16="http://schemas.microsoft.com/office/drawing/2014/main" id="{6869BB2E-80D2-C0AB-04A6-5FCA3336B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2" name="Rectangle 253">
              <a:extLst>
                <a:ext uri="{FF2B5EF4-FFF2-40B4-BE49-F238E27FC236}">
                  <a16:creationId xmlns:a16="http://schemas.microsoft.com/office/drawing/2014/main" id="{94B762D0-370C-8F77-7568-1822117B5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3" name="Rectangle 255">
              <a:extLst>
                <a:ext uri="{FF2B5EF4-FFF2-40B4-BE49-F238E27FC236}">
                  <a16:creationId xmlns:a16="http://schemas.microsoft.com/office/drawing/2014/main" id="{B52F3D83-B1DB-BF10-DCC7-7AF60DA47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4" name="Rectangle 268">
              <a:extLst>
                <a:ext uri="{FF2B5EF4-FFF2-40B4-BE49-F238E27FC236}">
                  <a16:creationId xmlns:a16="http://schemas.microsoft.com/office/drawing/2014/main" id="{9F747605-3DBD-0157-B371-4095FCEFF3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5" name="Rectangle 269">
              <a:extLst>
                <a:ext uri="{FF2B5EF4-FFF2-40B4-BE49-F238E27FC236}">
                  <a16:creationId xmlns:a16="http://schemas.microsoft.com/office/drawing/2014/main" id="{63EEE922-D03C-8B61-D077-93FAB0CCE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9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6" name="Rectangle 271">
              <a:extLst>
                <a:ext uri="{FF2B5EF4-FFF2-40B4-BE49-F238E27FC236}">
                  <a16:creationId xmlns:a16="http://schemas.microsoft.com/office/drawing/2014/main" id="{7F51D361-7274-723B-73F7-E6834D5AB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0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7" name="Rectangle 254">
              <a:extLst>
                <a:ext uri="{FF2B5EF4-FFF2-40B4-BE49-F238E27FC236}">
                  <a16:creationId xmlns:a16="http://schemas.microsoft.com/office/drawing/2014/main" id="{A976B7DD-56F6-4AF5-B8B6-D666A4735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8" name="Rectangle 270">
              <a:extLst>
                <a:ext uri="{FF2B5EF4-FFF2-40B4-BE49-F238E27FC236}">
                  <a16:creationId xmlns:a16="http://schemas.microsoft.com/office/drawing/2014/main" id="{F6BD987D-D378-2CA8-25B7-6A964C72A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4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206596" name="Group 324">
            <a:extLst>
              <a:ext uri="{FF2B5EF4-FFF2-40B4-BE49-F238E27FC236}">
                <a16:creationId xmlns:a16="http://schemas.microsoft.com/office/drawing/2014/main" id="{3DDC121F-C1B9-E518-DF26-347AA16F2729}"/>
              </a:ext>
            </a:extLst>
          </p:cNvPr>
          <p:cNvGrpSpPr>
            <a:grpSpLocks/>
          </p:cNvGrpSpPr>
          <p:nvPr/>
        </p:nvGrpSpPr>
        <p:grpSpPr bwMode="auto">
          <a:xfrm>
            <a:off x="2808288" y="1619250"/>
            <a:ext cx="6335712" cy="5616575"/>
            <a:chOff x="1769" y="1020"/>
            <a:chExt cx="3991" cy="3538"/>
          </a:xfrm>
        </p:grpSpPr>
        <p:sp>
          <p:nvSpPr>
            <p:cNvPr id="128019" name="Rectangle 320">
              <a:extLst>
                <a:ext uri="{FF2B5EF4-FFF2-40B4-BE49-F238E27FC236}">
                  <a16:creationId xmlns:a16="http://schemas.microsoft.com/office/drawing/2014/main" id="{5E417EA7-46CE-89F3-DE7F-1F7204A12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" y="1020"/>
              <a:ext cx="45" cy="176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0" name="Rectangle 321">
              <a:extLst>
                <a:ext uri="{FF2B5EF4-FFF2-40B4-BE49-F238E27FC236}">
                  <a16:creationId xmlns:a16="http://schemas.microsoft.com/office/drawing/2014/main" id="{40115C69-BE94-E8FC-5B1B-EC00A04DD0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4605" y="931"/>
              <a:ext cx="44" cy="2177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1" name="Rectangle 322">
              <a:extLst>
                <a:ext uri="{FF2B5EF4-FFF2-40B4-BE49-F238E27FC236}">
                  <a16:creationId xmlns:a16="http://schemas.microsoft.com/office/drawing/2014/main" id="{7070E882-1124-1705-DC42-71A1C202D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" y="2789"/>
              <a:ext cx="45" cy="176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2" name="Rectangle 323">
              <a:extLst>
                <a:ext uri="{FF2B5EF4-FFF2-40B4-BE49-F238E27FC236}">
                  <a16:creationId xmlns:a16="http://schemas.microsoft.com/office/drawing/2014/main" id="{8B87057C-B042-AA6D-7CD3-60CD43CEE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9" y="3606"/>
              <a:ext cx="771" cy="553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 i="1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 i="1">
                  <a:solidFill>
                    <a:schemeClr val="tx1"/>
                  </a:solidFill>
                  <a:latin typeface="Tahoma" panose="020B0604030504040204" pitchFamily="34" charset="0"/>
                </a:rPr>
                <a:t>Bisection</a:t>
              </a:r>
            </a:p>
          </p:txBody>
        </p:sp>
      </p:grpSp>
      <p:sp>
        <p:nvSpPr>
          <p:cNvPr id="1206806" name="Text Box 534">
            <a:extLst>
              <a:ext uri="{FF2B5EF4-FFF2-40B4-BE49-F238E27FC236}">
                <a16:creationId xmlns:a16="http://schemas.microsoft.com/office/drawing/2014/main" id="{D7459A07-FA3A-830D-37F4-10D64C9F3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2284" y="6708775"/>
            <a:ext cx="305754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800" b="1" dirty="0">
                <a:solidFill>
                  <a:srgbClr val="FF0000"/>
                </a:solidFill>
                <a:latin typeface="Tahoma" panose="020B0604030504040204" pitchFamily="34" charset="0"/>
              </a:rPr>
              <a:t>full bisection bandwidth</a:t>
            </a:r>
          </a:p>
        </p:txBody>
      </p:sp>
      <p:sp>
        <p:nvSpPr>
          <p:cNvPr id="307" name="Rectangle 323">
            <a:extLst>
              <a:ext uri="{FF2B5EF4-FFF2-40B4-BE49-F238E27FC236}">
                <a16:creationId xmlns:a16="http://schemas.microsoft.com/office/drawing/2014/main" id="{C6080451-2A37-4EC5-EFB8-DB3A13AC92B8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8596313" y="2712244"/>
            <a:ext cx="1223963" cy="8778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8" name="Rectangle 323">
            <a:extLst>
              <a:ext uri="{FF2B5EF4-FFF2-40B4-BE49-F238E27FC236}">
                <a16:creationId xmlns:a16="http://schemas.microsoft.com/office/drawing/2014/main" id="{30DF1811-394F-A81C-5577-7308ABE91C97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2267744" y="712787"/>
            <a:ext cx="1223963" cy="87788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9" name="Rectangle 323">
            <a:extLst>
              <a:ext uri="{FF2B5EF4-FFF2-40B4-BE49-F238E27FC236}">
                <a16:creationId xmlns:a16="http://schemas.microsoft.com/office/drawing/2014/main" id="{D02A3377-248A-5C8B-5E3B-9CD8ACA07FC0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248943" y="3579019"/>
            <a:ext cx="1223963" cy="87788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6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6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06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06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6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0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06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06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0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6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06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0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0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0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0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06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06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0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06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06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06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0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0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0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06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06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0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06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06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0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06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206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20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1000"/>
                                        <p:tgtEl>
                                          <p:spTgt spid="120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680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Plassholder for dato 3">
            <a:extLst>
              <a:ext uri="{FF2B5EF4-FFF2-40B4-BE49-F238E27FC236}">
                <a16:creationId xmlns:a16="http://schemas.microsoft.com/office/drawing/2014/main" id="{01AF6AF2-2380-4BB1-A414-6A7E15EB540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 dirty="0">
                <a:solidFill>
                  <a:srgbClr val="3366CC"/>
                </a:solidFill>
              </a:rPr>
              <a:t>  </a:t>
            </a:r>
            <a:fld id="{9C42B1C8-6C40-BF42-ACD6-4F484D0C8450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58</a:t>
            </a:fld>
            <a:endParaRPr lang="es-ES_tradnl" altLang="nb-NO" sz="1500" dirty="0">
              <a:solidFill>
                <a:srgbClr val="3366CC"/>
              </a:solidFill>
            </a:endParaRPr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B9A3059A-7F32-AF0F-F964-4EE793D16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s-ES_tradnl" altLang="nb-NO"/>
              <a:t>  Network Topology</a:t>
            </a:r>
          </a:p>
        </p:txBody>
      </p:sp>
      <p:sp>
        <p:nvSpPr>
          <p:cNvPr id="1371243" name="Text Box 107">
            <a:extLst>
              <a:ext uri="{FF2B5EF4-FFF2-40B4-BE49-F238E27FC236}">
                <a16:creationId xmlns:a16="http://schemas.microsoft.com/office/drawing/2014/main" id="{AFB4C57C-13EA-5C98-3C17-4B9BCED6B9C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789869" y="4650845"/>
            <a:ext cx="397201" cy="405553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400" b="1" i="1" dirty="0">
                <a:solidFill>
                  <a:srgbClr val="0066FF"/>
                </a:solidFill>
                <a:latin typeface="Tahoma" panose="020B0604030504040204" pitchFamily="34" charset="0"/>
              </a:rPr>
              <a:t>64-node 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system with </a:t>
            </a:r>
            <a:r>
              <a:rPr lang="en-US" altLang="nb-NO" sz="1400" b="1" i="1" dirty="0">
                <a:solidFill>
                  <a:schemeClr val="accent2"/>
                </a:solidFill>
                <a:latin typeface="Tahoma" panose="020B0604030504040204" pitchFamily="34" charset="0"/>
              </a:rPr>
              <a:t>8-port 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switches, </a:t>
            </a:r>
            <a:r>
              <a:rPr lang="en-US" altLang="nb-NO" sz="1400" b="1" i="1" dirty="0">
                <a:solidFill>
                  <a:srgbClr val="FF0000"/>
                </a:solidFill>
                <a:latin typeface="Tahoma" panose="020B0604030504040204" pitchFamily="34" charset="0"/>
              </a:rPr>
              <a:t>b = 4</a:t>
            </a:r>
            <a:endParaRPr lang="en-US" altLang="nb-NO" sz="1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pSp>
        <p:nvGrpSpPr>
          <p:cNvPr id="1371498" name="Group 362">
            <a:extLst>
              <a:ext uri="{FF2B5EF4-FFF2-40B4-BE49-F238E27FC236}">
                <a16:creationId xmlns:a16="http://schemas.microsoft.com/office/drawing/2014/main" id="{D0019E85-E8D5-52EB-285B-C4FB518591E7}"/>
              </a:ext>
            </a:extLst>
          </p:cNvPr>
          <p:cNvGrpSpPr>
            <a:grpSpLocks/>
          </p:cNvGrpSpPr>
          <p:nvPr/>
        </p:nvGrpSpPr>
        <p:grpSpPr bwMode="auto">
          <a:xfrm>
            <a:off x="962025" y="4157663"/>
            <a:ext cx="3581400" cy="1587500"/>
            <a:chOff x="801" y="1066"/>
            <a:chExt cx="2972" cy="1287"/>
          </a:xfrm>
        </p:grpSpPr>
        <p:grpSp>
          <p:nvGrpSpPr>
            <p:cNvPr id="130315" name="Group 73">
              <a:extLst>
                <a:ext uri="{FF2B5EF4-FFF2-40B4-BE49-F238E27FC236}">
                  <a16:creationId xmlns:a16="http://schemas.microsoft.com/office/drawing/2014/main" id="{17CF5A11-9ED5-D4FD-D50E-99F1BD86C0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9" y="1066"/>
              <a:ext cx="2821" cy="1287"/>
              <a:chOff x="1624" y="3040"/>
              <a:chExt cx="2821" cy="1287"/>
            </a:xfrm>
          </p:grpSpPr>
          <p:sp>
            <p:nvSpPr>
              <p:cNvPr id="130358" name="Arc 74">
                <a:extLst>
                  <a:ext uri="{FF2B5EF4-FFF2-40B4-BE49-F238E27FC236}">
                    <a16:creationId xmlns:a16="http://schemas.microsoft.com/office/drawing/2014/main" id="{2E5DE8AF-2885-76FE-59EE-9A626083E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59" name="Arc 75">
                <a:extLst>
                  <a:ext uri="{FF2B5EF4-FFF2-40B4-BE49-F238E27FC236}">
                    <a16:creationId xmlns:a16="http://schemas.microsoft.com/office/drawing/2014/main" id="{9E598A12-A6C9-13A6-15E6-46B368922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3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0" name="Arc 76">
                <a:extLst>
                  <a:ext uri="{FF2B5EF4-FFF2-40B4-BE49-F238E27FC236}">
                    <a16:creationId xmlns:a16="http://schemas.microsoft.com/office/drawing/2014/main" id="{924192EA-FA0C-E104-1E8B-967C362A1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2" y="3371"/>
                <a:ext cx="1805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1" name="Arc 77">
                <a:extLst>
                  <a:ext uri="{FF2B5EF4-FFF2-40B4-BE49-F238E27FC236}">
                    <a16:creationId xmlns:a16="http://schemas.microsoft.com/office/drawing/2014/main" id="{E4796911-F5EC-B8F4-65E2-9442A90CA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" y="3371"/>
                <a:ext cx="1806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2" name="Arc 78">
                <a:extLst>
                  <a:ext uri="{FF2B5EF4-FFF2-40B4-BE49-F238E27FC236}">
                    <a16:creationId xmlns:a16="http://schemas.microsoft.com/office/drawing/2014/main" id="{A72AB825-906C-0F33-221A-6A3BD695E6FF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640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3" name="Arc 79">
                <a:extLst>
                  <a:ext uri="{FF2B5EF4-FFF2-40B4-BE49-F238E27FC236}">
                    <a16:creationId xmlns:a16="http://schemas.microsoft.com/office/drawing/2014/main" id="{9D914967-0D0A-6669-DC12-CC486332C82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63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4" name="Arc 80">
                <a:extLst>
                  <a:ext uri="{FF2B5EF4-FFF2-40B4-BE49-F238E27FC236}">
                    <a16:creationId xmlns:a16="http://schemas.microsoft.com/office/drawing/2014/main" id="{16B732B8-B1B0-65EE-0CB0-E2C9E2E7470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302" y="418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5" name="Arc 81">
                <a:extLst>
                  <a:ext uri="{FF2B5EF4-FFF2-40B4-BE49-F238E27FC236}">
                    <a16:creationId xmlns:a16="http://schemas.microsoft.com/office/drawing/2014/main" id="{D9EE4C9A-A29A-A4AE-2666-3F7DD8116BB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624" y="4180"/>
                <a:ext cx="1806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30316" name="Line 82">
              <a:extLst>
                <a:ext uri="{FF2B5EF4-FFF2-40B4-BE49-F238E27FC236}">
                  <a16:creationId xmlns:a16="http://schemas.microsoft.com/office/drawing/2014/main" id="{6B71C60A-511A-6959-134A-4A23A35F0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6" y="2206"/>
              <a:ext cx="75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17" name="Line 83">
              <a:extLst>
                <a:ext uri="{FF2B5EF4-FFF2-40B4-BE49-F238E27FC236}">
                  <a16:creationId xmlns:a16="http://schemas.microsoft.com/office/drawing/2014/main" id="{F38C6ECA-65B1-AB61-5994-BF2E500F7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9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18" name="Line 84">
              <a:extLst>
                <a:ext uri="{FF2B5EF4-FFF2-40B4-BE49-F238E27FC236}">
                  <a16:creationId xmlns:a16="http://schemas.microsoft.com/office/drawing/2014/main" id="{4C37B15F-9612-D705-7307-61E933A71C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6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19" name="Line 85">
              <a:extLst>
                <a:ext uri="{FF2B5EF4-FFF2-40B4-BE49-F238E27FC236}">
                  <a16:creationId xmlns:a16="http://schemas.microsoft.com/office/drawing/2014/main" id="{EBE89C18-AFC9-075F-32BD-9CEB37F7E9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189" y="1224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0" name="Line 86">
              <a:extLst>
                <a:ext uri="{FF2B5EF4-FFF2-40B4-BE49-F238E27FC236}">
                  <a16:creationId xmlns:a16="http://schemas.microsoft.com/office/drawing/2014/main" id="{296FFDA6-6D2D-6A16-3CA0-CD91BC38650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227" y="188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1" name="Line 87">
              <a:extLst>
                <a:ext uri="{FF2B5EF4-FFF2-40B4-BE49-F238E27FC236}">
                  <a16:creationId xmlns:a16="http://schemas.microsoft.com/office/drawing/2014/main" id="{41CDF0CD-CDB8-E4AE-A627-E2DE8E32B9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2" name="Line 88">
              <a:extLst>
                <a:ext uri="{FF2B5EF4-FFF2-40B4-BE49-F238E27FC236}">
                  <a16:creationId xmlns:a16="http://schemas.microsoft.com/office/drawing/2014/main" id="{7A2DC540-EBAE-6FFD-67BF-2CEC575506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4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3" name="Line 89">
              <a:extLst>
                <a:ext uri="{FF2B5EF4-FFF2-40B4-BE49-F238E27FC236}">
                  <a16:creationId xmlns:a16="http://schemas.microsoft.com/office/drawing/2014/main" id="{CA7C11EE-B5CA-51D1-5F30-A22C5927AE8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28" y="892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4" name="Line 90">
              <a:extLst>
                <a:ext uri="{FF2B5EF4-FFF2-40B4-BE49-F238E27FC236}">
                  <a16:creationId xmlns:a16="http://schemas.microsoft.com/office/drawing/2014/main" id="{E4C0D4A6-008E-D465-8385-647FBEAECBF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65" y="1553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5" name="Line 91">
              <a:extLst>
                <a:ext uri="{FF2B5EF4-FFF2-40B4-BE49-F238E27FC236}">
                  <a16:creationId xmlns:a16="http://schemas.microsoft.com/office/drawing/2014/main" id="{1467CD5A-9BFA-58C7-BAE1-C6C9F48744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9" y="1212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6" name="Line 92">
              <a:extLst>
                <a:ext uri="{FF2B5EF4-FFF2-40B4-BE49-F238E27FC236}">
                  <a16:creationId xmlns:a16="http://schemas.microsoft.com/office/drawing/2014/main" id="{95F40766-713B-D978-CDF9-E6AFA076A5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9" y="1875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7" name="Line 93">
              <a:extLst>
                <a:ext uri="{FF2B5EF4-FFF2-40B4-BE49-F238E27FC236}">
                  <a16:creationId xmlns:a16="http://schemas.microsoft.com/office/drawing/2014/main" id="{1DD46570-BB14-4203-1547-5362933979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7" y="1212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8" name="Line 94">
              <a:extLst>
                <a:ext uri="{FF2B5EF4-FFF2-40B4-BE49-F238E27FC236}">
                  <a16:creationId xmlns:a16="http://schemas.microsoft.com/office/drawing/2014/main" id="{CB4950C1-C1AA-50B6-9FD3-38054E6144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7" y="1874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9" name="Line 95">
              <a:extLst>
                <a:ext uri="{FF2B5EF4-FFF2-40B4-BE49-F238E27FC236}">
                  <a16:creationId xmlns:a16="http://schemas.microsoft.com/office/drawing/2014/main" id="{F1370955-AE3E-8774-EFB9-60F11A9D2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5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0" name="Line 96">
              <a:extLst>
                <a:ext uri="{FF2B5EF4-FFF2-40B4-BE49-F238E27FC236}">
                  <a16:creationId xmlns:a16="http://schemas.microsoft.com/office/drawing/2014/main" id="{A7B3FCF9-B590-6D76-7FF3-3352847096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1" name="Line 97">
              <a:extLst>
                <a:ext uri="{FF2B5EF4-FFF2-40B4-BE49-F238E27FC236}">
                  <a16:creationId xmlns:a16="http://schemas.microsoft.com/office/drawing/2014/main" id="{79B8E03F-CF39-A537-24A9-79A3E0789BD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995" y="1224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2" name="Line 98">
              <a:extLst>
                <a:ext uri="{FF2B5EF4-FFF2-40B4-BE49-F238E27FC236}">
                  <a16:creationId xmlns:a16="http://schemas.microsoft.com/office/drawing/2014/main" id="{71D30728-CE5D-23D3-DF2E-6E4912F443D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033" y="188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3" name="Line 99">
              <a:extLst>
                <a:ext uri="{FF2B5EF4-FFF2-40B4-BE49-F238E27FC236}">
                  <a16:creationId xmlns:a16="http://schemas.microsoft.com/office/drawing/2014/main" id="{51E26F15-4ADF-727E-C6B9-6513530356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4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4" name="Line 100">
              <a:extLst>
                <a:ext uri="{FF2B5EF4-FFF2-40B4-BE49-F238E27FC236}">
                  <a16:creationId xmlns:a16="http://schemas.microsoft.com/office/drawing/2014/main" id="{06D46A34-92E7-D23F-0BBB-CC7D96E62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0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5" name="Line 101">
              <a:extLst>
                <a:ext uri="{FF2B5EF4-FFF2-40B4-BE49-F238E27FC236}">
                  <a16:creationId xmlns:a16="http://schemas.microsoft.com/office/drawing/2014/main" id="{013F57E9-D497-4E43-1CC9-5DA0EDCB5D9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334" y="892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6" name="Line 102">
              <a:extLst>
                <a:ext uri="{FF2B5EF4-FFF2-40B4-BE49-F238E27FC236}">
                  <a16:creationId xmlns:a16="http://schemas.microsoft.com/office/drawing/2014/main" id="{A31B3091-B1DE-3B77-9507-0A0ADF14B77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371" y="1553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7" name="Line 103">
              <a:extLst>
                <a:ext uri="{FF2B5EF4-FFF2-40B4-BE49-F238E27FC236}">
                  <a16:creationId xmlns:a16="http://schemas.microsoft.com/office/drawing/2014/main" id="{F7D8AAAF-81B6-793E-F68A-937D6098DB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5" y="1212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8" name="Line 104">
              <a:extLst>
                <a:ext uri="{FF2B5EF4-FFF2-40B4-BE49-F238E27FC236}">
                  <a16:creationId xmlns:a16="http://schemas.microsoft.com/office/drawing/2014/main" id="{6A6A7EEB-1F82-3DB4-6F1E-02020339B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5" y="1875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9" name="Line 105">
              <a:extLst>
                <a:ext uri="{FF2B5EF4-FFF2-40B4-BE49-F238E27FC236}">
                  <a16:creationId xmlns:a16="http://schemas.microsoft.com/office/drawing/2014/main" id="{F955016C-78DB-E213-D9C8-AB4D252225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3" y="1212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40" name="Line 106">
              <a:extLst>
                <a:ext uri="{FF2B5EF4-FFF2-40B4-BE49-F238E27FC236}">
                  <a16:creationId xmlns:a16="http://schemas.microsoft.com/office/drawing/2014/main" id="{A59AB311-01F5-67AC-2265-D2DC095203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3" y="1874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30341" name="Group 159">
              <a:extLst>
                <a:ext uri="{FF2B5EF4-FFF2-40B4-BE49-F238E27FC236}">
                  <a16:creationId xmlns:a16="http://schemas.microsoft.com/office/drawing/2014/main" id="{84F6CB8D-4700-AB84-EF1C-B124E8E668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1" y="1133"/>
              <a:ext cx="2972" cy="1141"/>
              <a:chOff x="1699" y="3259"/>
              <a:chExt cx="2972" cy="1141"/>
            </a:xfrm>
          </p:grpSpPr>
          <p:sp>
            <p:nvSpPr>
              <p:cNvPr id="130342" name="Rectangle 160">
                <a:extLst>
                  <a:ext uri="{FF2B5EF4-FFF2-40B4-BE49-F238E27FC236}">
                    <a16:creationId xmlns:a16="http://schemas.microsoft.com/office/drawing/2014/main" id="{682A66AF-0B4C-3D80-37A0-5EF9EC0D31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9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3" name="Rectangle 161">
                <a:extLst>
                  <a:ext uri="{FF2B5EF4-FFF2-40B4-BE49-F238E27FC236}">
                    <a16:creationId xmlns:a16="http://schemas.microsoft.com/office/drawing/2014/main" id="{24A403D9-F9D3-C7A2-758C-E743E4A48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5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4" name="Rectangle 162">
                <a:extLst>
                  <a:ext uri="{FF2B5EF4-FFF2-40B4-BE49-F238E27FC236}">
                    <a16:creationId xmlns:a16="http://schemas.microsoft.com/office/drawing/2014/main" id="{CEAA1976-242F-7476-F8FD-3702687EE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4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5" name="Rectangle 163">
                <a:extLst>
                  <a:ext uri="{FF2B5EF4-FFF2-40B4-BE49-F238E27FC236}">
                    <a16:creationId xmlns:a16="http://schemas.microsoft.com/office/drawing/2014/main" id="{912B0FD3-88F4-8F48-28B0-59371A3F6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0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6" name="Rectangle 164">
                <a:extLst>
                  <a:ext uri="{FF2B5EF4-FFF2-40B4-BE49-F238E27FC236}">
                    <a16:creationId xmlns:a16="http://schemas.microsoft.com/office/drawing/2014/main" id="{CDA62F29-31D6-2571-54E0-EA2E1B16C1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6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7" name="Rectangle 165">
                <a:extLst>
                  <a:ext uri="{FF2B5EF4-FFF2-40B4-BE49-F238E27FC236}">
                    <a16:creationId xmlns:a16="http://schemas.microsoft.com/office/drawing/2014/main" id="{A944F3E4-A1E6-43F1-8CCE-B2F99C0C6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7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8" name="Rectangle 166">
                <a:extLst>
                  <a:ext uri="{FF2B5EF4-FFF2-40B4-BE49-F238E27FC236}">
                    <a16:creationId xmlns:a16="http://schemas.microsoft.com/office/drawing/2014/main" id="{1BB43AAA-0675-6043-E31A-F0C0C4510B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3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9" name="Rectangle 167">
                <a:extLst>
                  <a:ext uri="{FF2B5EF4-FFF2-40B4-BE49-F238E27FC236}">
                    <a16:creationId xmlns:a16="http://schemas.microsoft.com/office/drawing/2014/main" id="{5760C1BE-D1F2-EAF9-6550-C4FB519EE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0" name="Rectangle 168">
                <a:extLst>
                  <a:ext uri="{FF2B5EF4-FFF2-40B4-BE49-F238E27FC236}">
                    <a16:creationId xmlns:a16="http://schemas.microsoft.com/office/drawing/2014/main" id="{C52F9E86-AD9A-C496-8729-482376E7B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5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1" name="Rectangle 169">
                <a:extLst>
                  <a:ext uri="{FF2B5EF4-FFF2-40B4-BE49-F238E27FC236}">
                    <a16:creationId xmlns:a16="http://schemas.microsoft.com/office/drawing/2014/main" id="{EF1B11C1-90E0-3AAF-7AE9-D0ACD40A8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1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2" name="Rectangle 170">
                <a:extLst>
                  <a:ext uri="{FF2B5EF4-FFF2-40B4-BE49-F238E27FC236}">
                    <a16:creationId xmlns:a16="http://schemas.microsoft.com/office/drawing/2014/main" id="{EB4810CB-9EE9-619D-39D4-8E47588B7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2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3" name="Rectangle 171">
                <a:extLst>
                  <a:ext uri="{FF2B5EF4-FFF2-40B4-BE49-F238E27FC236}">
                    <a16:creationId xmlns:a16="http://schemas.microsoft.com/office/drawing/2014/main" id="{74DDF186-B9A2-1014-EC06-214E2082F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3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4" name="Rectangle 172">
                <a:extLst>
                  <a:ext uri="{FF2B5EF4-FFF2-40B4-BE49-F238E27FC236}">
                    <a16:creationId xmlns:a16="http://schemas.microsoft.com/office/drawing/2014/main" id="{7B6FE6EC-1FAC-CDC7-22B8-18C2265E95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9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5" name="Rectangle 173">
                <a:extLst>
                  <a:ext uri="{FF2B5EF4-FFF2-40B4-BE49-F238E27FC236}">
                    <a16:creationId xmlns:a16="http://schemas.microsoft.com/office/drawing/2014/main" id="{FAF4F22F-46AD-DD26-45CC-1F9FC57C7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0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6" name="Rectangle 174">
                <a:extLst>
                  <a:ext uri="{FF2B5EF4-FFF2-40B4-BE49-F238E27FC236}">
                    <a16:creationId xmlns:a16="http://schemas.microsoft.com/office/drawing/2014/main" id="{6BF3FD7D-67DD-87B2-783D-652428E4F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6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7" name="Rectangle 175">
                <a:extLst>
                  <a:ext uri="{FF2B5EF4-FFF2-40B4-BE49-F238E27FC236}">
                    <a16:creationId xmlns:a16="http://schemas.microsoft.com/office/drawing/2014/main" id="{79121F7C-26C3-DD5A-2586-54E0019A6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4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</p:grpSp>
      </p:grpSp>
      <p:grpSp>
        <p:nvGrpSpPr>
          <p:cNvPr id="1371649" name="Group 513">
            <a:extLst>
              <a:ext uri="{FF2B5EF4-FFF2-40B4-BE49-F238E27FC236}">
                <a16:creationId xmlns:a16="http://schemas.microsoft.com/office/drawing/2014/main" id="{0E68CCE1-8874-7EBA-156C-4EC9363ECBB5}"/>
              </a:ext>
            </a:extLst>
          </p:cNvPr>
          <p:cNvGrpSpPr>
            <a:grpSpLocks/>
          </p:cNvGrpSpPr>
          <p:nvPr/>
        </p:nvGrpSpPr>
        <p:grpSpPr bwMode="auto">
          <a:xfrm>
            <a:off x="692150" y="3706813"/>
            <a:ext cx="4105275" cy="2473325"/>
            <a:chOff x="544" y="1367"/>
            <a:chExt cx="3916" cy="2329"/>
          </a:xfrm>
        </p:grpSpPr>
        <p:grpSp>
          <p:nvGrpSpPr>
            <p:cNvPr id="130171" name="Group 377">
              <a:extLst>
                <a:ext uri="{FF2B5EF4-FFF2-40B4-BE49-F238E27FC236}">
                  <a16:creationId xmlns:a16="http://schemas.microsoft.com/office/drawing/2014/main" id="{DC61426D-7891-A441-7591-71E88777D6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" y="3197"/>
              <a:ext cx="657" cy="499"/>
              <a:chOff x="544" y="2472"/>
              <a:chExt cx="657" cy="499"/>
            </a:xfrm>
          </p:grpSpPr>
          <p:sp>
            <p:nvSpPr>
              <p:cNvPr id="130307" name="Oval 121">
                <a:extLst>
                  <a:ext uri="{FF2B5EF4-FFF2-40B4-BE49-F238E27FC236}">
                    <a16:creationId xmlns:a16="http://schemas.microsoft.com/office/drawing/2014/main" id="{9F21CA76-72C8-2454-164E-BE7AE6A1F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8" name="Oval 359">
                <a:extLst>
                  <a:ext uri="{FF2B5EF4-FFF2-40B4-BE49-F238E27FC236}">
                    <a16:creationId xmlns:a16="http://schemas.microsoft.com/office/drawing/2014/main" id="{6CC3A0B1-1498-20BC-9A2D-D3D5D1F150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9" name="Oval 360">
                <a:extLst>
                  <a:ext uri="{FF2B5EF4-FFF2-40B4-BE49-F238E27FC236}">
                    <a16:creationId xmlns:a16="http://schemas.microsoft.com/office/drawing/2014/main" id="{7338A339-55F1-B588-5E28-C8337B781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10" name="Oval 361">
                <a:extLst>
                  <a:ext uri="{FF2B5EF4-FFF2-40B4-BE49-F238E27FC236}">
                    <a16:creationId xmlns:a16="http://schemas.microsoft.com/office/drawing/2014/main" id="{323959DA-58DF-4628-F646-4A9AF3723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11" name="Line 363">
                <a:extLst>
                  <a:ext uri="{FF2B5EF4-FFF2-40B4-BE49-F238E27FC236}">
                    <a16:creationId xmlns:a16="http://schemas.microsoft.com/office/drawing/2014/main" id="{D42AF43F-309E-F21B-4A14-3B3467AAE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12" name="Line 364">
                <a:extLst>
                  <a:ext uri="{FF2B5EF4-FFF2-40B4-BE49-F238E27FC236}">
                    <a16:creationId xmlns:a16="http://schemas.microsoft.com/office/drawing/2014/main" id="{CFDB2ABA-9A8B-9D5F-667B-4CCF86AF80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13" name="Line 365">
                <a:extLst>
                  <a:ext uri="{FF2B5EF4-FFF2-40B4-BE49-F238E27FC236}">
                    <a16:creationId xmlns:a16="http://schemas.microsoft.com/office/drawing/2014/main" id="{D2AF2744-D100-055E-C20F-49A1570929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14" name="Line 366">
                <a:extLst>
                  <a:ext uri="{FF2B5EF4-FFF2-40B4-BE49-F238E27FC236}">
                    <a16:creationId xmlns:a16="http://schemas.microsoft.com/office/drawing/2014/main" id="{8BB21260-0961-0BD1-488E-78C3010E6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2" name="Group 387">
              <a:extLst>
                <a:ext uri="{FF2B5EF4-FFF2-40B4-BE49-F238E27FC236}">
                  <a16:creationId xmlns:a16="http://schemas.microsoft.com/office/drawing/2014/main" id="{FA006F95-56C1-8352-C76E-C7DC75EAE3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23" y="3197"/>
              <a:ext cx="657" cy="499"/>
              <a:chOff x="544" y="2472"/>
              <a:chExt cx="657" cy="499"/>
            </a:xfrm>
          </p:grpSpPr>
          <p:sp>
            <p:nvSpPr>
              <p:cNvPr id="130299" name="Oval 388">
                <a:extLst>
                  <a:ext uri="{FF2B5EF4-FFF2-40B4-BE49-F238E27FC236}">
                    <a16:creationId xmlns:a16="http://schemas.microsoft.com/office/drawing/2014/main" id="{6D5BF53E-18A4-1BD7-82F6-46BD53D41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0" name="Oval 389">
                <a:extLst>
                  <a:ext uri="{FF2B5EF4-FFF2-40B4-BE49-F238E27FC236}">
                    <a16:creationId xmlns:a16="http://schemas.microsoft.com/office/drawing/2014/main" id="{B682A752-A052-38EC-0830-25F66CC6B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1" name="Oval 390">
                <a:extLst>
                  <a:ext uri="{FF2B5EF4-FFF2-40B4-BE49-F238E27FC236}">
                    <a16:creationId xmlns:a16="http://schemas.microsoft.com/office/drawing/2014/main" id="{26258C88-9EC4-774D-BD96-EE4C09E76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2" name="Oval 391">
                <a:extLst>
                  <a:ext uri="{FF2B5EF4-FFF2-40B4-BE49-F238E27FC236}">
                    <a16:creationId xmlns:a16="http://schemas.microsoft.com/office/drawing/2014/main" id="{36955567-7760-80EB-0546-6812EE8B0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3" name="Line 392">
                <a:extLst>
                  <a:ext uri="{FF2B5EF4-FFF2-40B4-BE49-F238E27FC236}">
                    <a16:creationId xmlns:a16="http://schemas.microsoft.com/office/drawing/2014/main" id="{C6396B7A-58CC-0763-533F-30976BC671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04" name="Line 393">
                <a:extLst>
                  <a:ext uri="{FF2B5EF4-FFF2-40B4-BE49-F238E27FC236}">
                    <a16:creationId xmlns:a16="http://schemas.microsoft.com/office/drawing/2014/main" id="{F7445A16-DF15-1BA1-74BE-C0D4CE8748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05" name="Line 394">
                <a:extLst>
                  <a:ext uri="{FF2B5EF4-FFF2-40B4-BE49-F238E27FC236}">
                    <a16:creationId xmlns:a16="http://schemas.microsoft.com/office/drawing/2014/main" id="{C788D9A5-700C-F15B-7755-02948D956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06" name="Line 395">
                <a:extLst>
                  <a:ext uri="{FF2B5EF4-FFF2-40B4-BE49-F238E27FC236}">
                    <a16:creationId xmlns:a16="http://schemas.microsoft.com/office/drawing/2014/main" id="{095C6F79-C08D-7FD8-81DF-6E3E594A60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3" name="Group 378">
              <a:extLst>
                <a:ext uri="{FF2B5EF4-FFF2-40B4-BE49-F238E27FC236}">
                  <a16:creationId xmlns:a16="http://schemas.microsoft.com/office/drawing/2014/main" id="{12FC2441-35F7-8961-1C6A-26BAE968EA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4" y="2820"/>
              <a:ext cx="657" cy="499"/>
              <a:chOff x="544" y="2472"/>
              <a:chExt cx="657" cy="499"/>
            </a:xfrm>
          </p:grpSpPr>
          <p:sp>
            <p:nvSpPr>
              <p:cNvPr id="130291" name="Oval 379">
                <a:extLst>
                  <a:ext uri="{FF2B5EF4-FFF2-40B4-BE49-F238E27FC236}">
                    <a16:creationId xmlns:a16="http://schemas.microsoft.com/office/drawing/2014/main" id="{CC74020A-A796-68D0-C286-9BDC55C13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2" name="Oval 380">
                <a:extLst>
                  <a:ext uri="{FF2B5EF4-FFF2-40B4-BE49-F238E27FC236}">
                    <a16:creationId xmlns:a16="http://schemas.microsoft.com/office/drawing/2014/main" id="{3F8CEA8B-43B0-53C8-BFA0-2B4AD0F6F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3" name="Oval 381">
                <a:extLst>
                  <a:ext uri="{FF2B5EF4-FFF2-40B4-BE49-F238E27FC236}">
                    <a16:creationId xmlns:a16="http://schemas.microsoft.com/office/drawing/2014/main" id="{AD1E7A92-D48F-2434-C697-FD03B8A49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4" name="Oval 382">
                <a:extLst>
                  <a:ext uri="{FF2B5EF4-FFF2-40B4-BE49-F238E27FC236}">
                    <a16:creationId xmlns:a16="http://schemas.microsoft.com/office/drawing/2014/main" id="{1C1E033B-5DFB-5C1E-101F-F22B38DA1C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5" name="Line 383">
                <a:extLst>
                  <a:ext uri="{FF2B5EF4-FFF2-40B4-BE49-F238E27FC236}">
                    <a16:creationId xmlns:a16="http://schemas.microsoft.com/office/drawing/2014/main" id="{92A69AD7-9382-33BC-ADBB-CCEDF844EA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6" name="Line 384">
                <a:extLst>
                  <a:ext uri="{FF2B5EF4-FFF2-40B4-BE49-F238E27FC236}">
                    <a16:creationId xmlns:a16="http://schemas.microsoft.com/office/drawing/2014/main" id="{2F14626D-2E6E-5F1F-CC9A-C6A466BCBF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7" name="Line 385">
                <a:extLst>
                  <a:ext uri="{FF2B5EF4-FFF2-40B4-BE49-F238E27FC236}">
                    <a16:creationId xmlns:a16="http://schemas.microsoft.com/office/drawing/2014/main" id="{E1BE0941-FD0E-E182-0778-D5F55599B7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8" name="Line 386">
                <a:extLst>
                  <a:ext uri="{FF2B5EF4-FFF2-40B4-BE49-F238E27FC236}">
                    <a16:creationId xmlns:a16="http://schemas.microsoft.com/office/drawing/2014/main" id="{80E4E1DE-E7D8-E6C8-60AE-FF23556669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4" name="Group 396">
              <a:extLst>
                <a:ext uri="{FF2B5EF4-FFF2-40B4-BE49-F238E27FC236}">
                  <a16:creationId xmlns:a16="http://schemas.microsoft.com/office/drawing/2014/main" id="{832BA6B3-A214-D50F-E202-CECA7B5D0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6" y="2818"/>
              <a:ext cx="657" cy="499"/>
              <a:chOff x="544" y="2472"/>
              <a:chExt cx="657" cy="499"/>
            </a:xfrm>
          </p:grpSpPr>
          <p:sp>
            <p:nvSpPr>
              <p:cNvPr id="130283" name="Oval 397">
                <a:extLst>
                  <a:ext uri="{FF2B5EF4-FFF2-40B4-BE49-F238E27FC236}">
                    <a16:creationId xmlns:a16="http://schemas.microsoft.com/office/drawing/2014/main" id="{1ADF5E37-3B58-70E0-FD16-536C15632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4" name="Oval 398">
                <a:extLst>
                  <a:ext uri="{FF2B5EF4-FFF2-40B4-BE49-F238E27FC236}">
                    <a16:creationId xmlns:a16="http://schemas.microsoft.com/office/drawing/2014/main" id="{CFFC546E-80F8-0EF8-995B-92EE0BFE6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5" name="Oval 399">
                <a:extLst>
                  <a:ext uri="{FF2B5EF4-FFF2-40B4-BE49-F238E27FC236}">
                    <a16:creationId xmlns:a16="http://schemas.microsoft.com/office/drawing/2014/main" id="{C99F3092-6684-BE45-7E24-2679E9024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6" name="Oval 400">
                <a:extLst>
                  <a:ext uri="{FF2B5EF4-FFF2-40B4-BE49-F238E27FC236}">
                    <a16:creationId xmlns:a16="http://schemas.microsoft.com/office/drawing/2014/main" id="{A7FFDAA4-0ADD-5142-4337-F075796A3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7" name="Line 401">
                <a:extLst>
                  <a:ext uri="{FF2B5EF4-FFF2-40B4-BE49-F238E27FC236}">
                    <a16:creationId xmlns:a16="http://schemas.microsoft.com/office/drawing/2014/main" id="{AB4DAB98-0F32-DCAB-E3C1-D0CCFEEBDF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8" name="Line 402">
                <a:extLst>
                  <a:ext uri="{FF2B5EF4-FFF2-40B4-BE49-F238E27FC236}">
                    <a16:creationId xmlns:a16="http://schemas.microsoft.com/office/drawing/2014/main" id="{168A941A-B414-EDE3-D33B-A93FFE6F08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9" name="Line 403">
                <a:extLst>
                  <a:ext uri="{FF2B5EF4-FFF2-40B4-BE49-F238E27FC236}">
                    <a16:creationId xmlns:a16="http://schemas.microsoft.com/office/drawing/2014/main" id="{B31007E1-FF44-316A-463F-3F836EF77E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0" name="Line 404">
                <a:extLst>
                  <a:ext uri="{FF2B5EF4-FFF2-40B4-BE49-F238E27FC236}">
                    <a16:creationId xmlns:a16="http://schemas.microsoft.com/office/drawing/2014/main" id="{42E13024-7011-46D3-E3DE-E8D6C06B5A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5" name="Group 423">
              <a:extLst>
                <a:ext uri="{FF2B5EF4-FFF2-40B4-BE49-F238E27FC236}">
                  <a16:creationId xmlns:a16="http://schemas.microsoft.com/office/drawing/2014/main" id="{2693FC93-38EC-E13A-0946-7213519D2B0B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944" y="1369"/>
              <a:ext cx="657" cy="499"/>
              <a:chOff x="544" y="2472"/>
              <a:chExt cx="657" cy="499"/>
            </a:xfrm>
          </p:grpSpPr>
          <p:sp>
            <p:nvSpPr>
              <p:cNvPr id="130275" name="Oval 424">
                <a:extLst>
                  <a:ext uri="{FF2B5EF4-FFF2-40B4-BE49-F238E27FC236}">
                    <a16:creationId xmlns:a16="http://schemas.microsoft.com/office/drawing/2014/main" id="{8248FC2D-0472-7BA5-2715-DD0FBB0CC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6" name="Oval 425">
                <a:extLst>
                  <a:ext uri="{FF2B5EF4-FFF2-40B4-BE49-F238E27FC236}">
                    <a16:creationId xmlns:a16="http://schemas.microsoft.com/office/drawing/2014/main" id="{423DB154-6C3B-9E43-8800-4EBE36322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7" name="Oval 426">
                <a:extLst>
                  <a:ext uri="{FF2B5EF4-FFF2-40B4-BE49-F238E27FC236}">
                    <a16:creationId xmlns:a16="http://schemas.microsoft.com/office/drawing/2014/main" id="{70AB326E-9B41-76A0-9CAF-79DA3500B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8" name="Oval 427">
                <a:extLst>
                  <a:ext uri="{FF2B5EF4-FFF2-40B4-BE49-F238E27FC236}">
                    <a16:creationId xmlns:a16="http://schemas.microsoft.com/office/drawing/2014/main" id="{465BA5C3-4D57-B2EB-F601-73AB939EE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9" name="Line 428">
                <a:extLst>
                  <a:ext uri="{FF2B5EF4-FFF2-40B4-BE49-F238E27FC236}">
                    <a16:creationId xmlns:a16="http://schemas.microsoft.com/office/drawing/2014/main" id="{2C59CE4D-157A-3C79-6AA3-AABF87E4DE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0" name="Line 429">
                <a:extLst>
                  <a:ext uri="{FF2B5EF4-FFF2-40B4-BE49-F238E27FC236}">
                    <a16:creationId xmlns:a16="http://schemas.microsoft.com/office/drawing/2014/main" id="{A643C3D6-A8D5-8615-0D7B-29266E3E07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1" name="Line 430">
                <a:extLst>
                  <a:ext uri="{FF2B5EF4-FFF2-40B4-BE49-F238E27FC236}">
                    <a16:creationId xmlns:a16="http://schemas.microsoft.com/office/drawing/2014/main" id="{A890D566-754E-37CD-4E87-5058B091A2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2" name="Line 431">
                <a:extLst>
                  <a:ext uri="{FF2B5EF4-FFF2-40B4-BE49-F238E27FC236}">
                    <a16:creationId xmlns:a16="http://schemas.microsoft.com/office/drawing/2014/main" id="{7B654168-29B2-7C3F-B9D0-C2F26DAB13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6" name="Group 432">
              <a:extLst>
                <a:ext uri="{FF2B5EF4-FFF2-40B4-BE49-F238E27FC236}">
                  <a16:creationId xmlns:a16="http://schemas.microsoft.com/office/drawing/2014/main" id="{18C597CB-EC9B-0C46-E114-498B6FC80CD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716" y="1367"/>
              <a:ext cx="657" cy="499"/>
              <a:chOff x="544" y="2472"/>
              <a:chExt cx="657" cy="499"/>
            </a:xfrm>
          </p:grpSpPr>
          <p:sp>
            <p:nvSpPr>
              <p:cNvPr id="130267" name="Oval 433">
                <a:extLst>
                  <a:ext uri="{FF2B5EF4-FFF2-40B4-BE49-F238E27FC236}">
                    <a16:creationId xmlns:a16="http://schemas.microsoft.com/office/drawing/2014/main" id="{16FB4108-C741-E2CF-7D53-B59ED6D45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8" name="Oval 434">
                <a:extLst>
                  <a:ext uri="{FF2B5EF4-FFF2-40B4-BE49-F238E27FC236}">
                    <a16:creationId xmlns:a16="http://schemas.microsoft.com/office/drawing/2014/main" id="{58B3D688-8F2C-F6C8-EB4D-48F74BE48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9" name="Oval 435">
                <a:extLst>
                  <a:ext uri="{FF2B5EF4-FFF2-40B4-BE49-F238E27FC236}">
                    <a16:creationId xmlns:a16="http://schemas.microsoft.com/office/drawing/2014/main" id="{44A962F4-9CB5-6249-883F-FC8B880D79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0" name="Oval 436">
                <a:extLst>
                  <a:ext uri="{FF2B5EF4-FFF2-40B4-BE49-F238E27FC236}">
                    <a16:creationId xmlns:a16="http://schemas.microsoft.com/office/drawing/2014/main" id="{C87C320C-063E-5656-B7D6-9682004E4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1" name="Line 437">
                <a:extLst>
                  <a:ext uri="{FF2B5EF4-FFF2-40B4-BE49-F238E27FC236}">
                    <a16:creationId xmlns:a16="http://schemas.microsoft.com/office/drawing/2014/main" id="{B371E5CE-F92D-9AFD-0D3C-5643C5BC7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72" name="Line 438">
                <a:extLst>
                  <a:ext uri="{FF2B5EF4-FFF2-40B4-BE49-F238E27FC236}">
                    <a16:creationId xmlns:a16="http://schemas.microsoft.com/office/drawing/2014/main" id="{EC410C6A-6211-048E-20BE-0A540DEB87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73" name="Line 439">
                <a:extLst>
                  <a:ext uri="{FF2B5EF4-FFF2-40B4-BE49-F238E27FC236}">
                    <a16:creationId xmlns:a16="http://schemas.microsoft.com/office/drawing/2014/main" id="{0C9F006A-A2A5-AA07-0CE8-E1113784CE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74" name="Line 440">
                <a:extLst>
                  <a:ext uri="{FF2B5EF4-FFF2-40B4-BE49-F238E27FC236}">
                    <a16:creationId xmlns:a16="http://schemas.microsoft.com/office/drawing/2014/main" id="{DE620494-BC95-354A-B69E-26E3C12658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7" name="Group 441">
              <a:extLst>
                <a:ext uri="{FF2B5EF4-FFF2-40B4-BE49-F238E27FC236}">
                  <a16:creationId xmlns:a16="http://schemas.microsoft.com/office/drawing/2014/main" id="{D8857427-5FFC-CB42-8FB9-738998EA47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1" y="3197"/>
              <a:ext cx="657" cy="499"/>
              <a:chOff x="544" y="2472"/>
              <a:chExt cx="657" cy="499"/>
            </a:xfrm>
          </p:grpSpPr>
          <p:sp>
            <p:nvSpPr>
              <p:cNvPr id="130259" name="Oval 442">
                <a:extLst>
                  <a:ext uri="{FF2B5EF4-FFF2-40B4-BE49-F238E27FC236}">
                    <a16:creationId xmlns:a16="http://schemas.microsoft.com/office/drawing/2014/main" id="{5D16C1CF-6C1E-453C-9EA3-9A648C2DF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0" name="Oval 443">
                <a:extLst>
                  <a:ext uri="{FF2B5EF4-FFF2-40B4-BE49-F238E27FC236}">
                    <a16:creationId xmlns:a16="http://schemas.microsoft.com/office/drawing/2014/main" id="{BD2C2A87-E186-78E0-832D-4C86EC95B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1" name="Oval 444">
                <a:extLst>
                  <a:ext uri="{FF2B5EF4-FFF2-40B4-BE49-F238E27FC236}">
                    <a16:creationId xmlns:a16="http://schemas.microsoft.com/office/drawing/2014/main" id="{F123D672-8983-3947-3D59-1C94E21AF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2" name="Oval 445">
                <a:extLst>
                  <a:ext uri="{FF2B5EF4-FFF2-40B4-BE49-F238E27FC236}">
                    <a16:creationId xmlns:a16="http://schemas.microsoft.com/office/drawing/2014/main" id="{29598C6E-E532-2BE1-4081-F24ABC039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3" name="Line 446">
                <a:extLst>
                  <a:ext uri="{FF2B5EF4-FFF2-40B4-BE49-F238E27FC236}">
                    <a16:creationId xmlns:a16="http://schemas.microsoft.com/office/drawing/2014/main" id="{F5925D7D-9383-7A8D-8A33-4AA81A6736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64" name="Line 447">
                <a:extLst>
                  <a:ext uri="{FF2B5EF4-FFF2-40B4-BE49-F238E27FC236}">
                    <a16:creationId xmlns:a16="http://schemas.microsoft.com/office/drawing/2014/main" id="{E0203B7F-EF5E-82D5-F711-7C8574BBEC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65" name="Line 448">
                <a:extLst>
                  <a:ext uri="{FF2B5EF4-FFF2-40B4-BE49-F238E27FC236}">
                    <a16:creationId xmlns:a16="http://schemas.microsoft.com/office/drawing/2014/main" id="{88BFFA2B-C274-EA3E-73D8-E283ACFE76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66" name="Line 449">
                <a:extLst>
                  <a:ext uri="{FF2B5EF4-FFF2-40B4-BE49-F238E27FC236}">
                    <a16:creationId xmlns:a16="http://schemas.microsoft.com/office/drawing/2014/main" id="{E8E1F9AC-E982-C503-2443-F64673F85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8" name="Group 450">
              <a:extLst>
                <a:ext uri="{FF2B5EF4-FFF2-40B4-BE49-F238E27FC236}">
                  <a16:creationId xmlns:a16="http://schemas.microsoft.com/office/drawing/2014/main" id="{C6FD3C67-543D-7A0B-D1EE-C14F38737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10" y="3197"/>
              <a:ext cx="657" cy="499"/>
              <a:chOff x="544" y="2472"/>
              <a:chExt cx="657" cy="499"/>
            </a:xfrm>
          </p:grpSpPr>
          <p:sp>
            <p:nvSpPr>
              <p:cNvPr id="130251" name="Oval 451">
                <a:extLst>
                  <a:ext uri="{FF2B5EF4-FFF2-40B4-BE49-F238E27FC236}">
                    <a16:creationId xmlns:a16="http://schemas.microsoft.com/office/drawing/2014/main" id="{E608FDD2-276B-F0AF-0B40-B80F950F5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2" name="Oval 452">
                <a:extLst>
                  <a:ext uri="{FF2B5EF4-FFF2-40B4-BE49-F238E27FC236}">
                    <a16:creationId xmlns:a16="http://schemas.microsoft.com/office/drawing/2014/main" id="{74092D03-E330-258F-7519-6695B5EBA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3" name="Oval 453">
                <a:extLst>
                  <a:ext uri="{FF2B5EF4-FFF2-40B4-BE49-F238E27FC236}">
                    <a16:creationId xmlns:a16="http://schemas.microsoft.com/office/drawing/2014/main" id="{0B53A715-C6AC-FBB2-DC3D-FE29A6F1A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4" name="Oval 454">
                <a:extLst>
                  <a:ext uri="{FF2B5EF4-FFF2-40B4-BE49-F238E27FC236}">
                    <a16:creationId xmlns:a16="http://schemas.microsoft.com/office/drawing/2014/main" id="{39736C0A-5665-6112-7CBD-B84C77FAD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5" name="Line 455">
                <a:extLst>
                  <a:ext uri="{FF2B5EF4-FFF2-40B4-BE49-F238E27FC236}">
                    <a16:creationId xmlns:a16="http://schemas.microsoft.com/office/drawing/2014/main" id="{DF39D802-34EF-CA2A-94B4-8816221E04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6" name="Line 456">
                <a:extLst>
                  <a:ext uri="{FF2B5EF4-FFF2-40B4-BE49-F238E27FC236}">
                    <a16:creationId xmlns:a16="http://schemas.microsoft.com/office/drawing/2014/main" id="{578A7763-CBDB-F9CC-7496-8A776F9039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7" name="Line 457">
                <a:extLst>
                  <a:ext uri="{FF2B5EF4-FFF2-40B4-BE49-F238E27FC236}">
                    <a16:creationId xmlns:a16="http://schemas.microsoft.com/office/drawing/2014/main" id="{478E5480-8281-83E0-A163-122723C2B3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8" name="Line 458">
                <a:extLst>
                  <a:ext uri="{FF2B5EF4-FFF2-40B4-BE49-F238E27FC236}">
                    <a16:creationId xmlns:a16="http://schemas.microsoft.com/office/drawing/2014/main" id="{F50D9CE6-2BF4-7A33-B9BF-ECBEEC28E1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9" name="Group 459">
              <a:extLst>
                <a:ext uri="{FF2B5EF4-FFF2-40B4-BE49-F238E27FC236}">
                  <a16:creationId xmlns:a16="http://schemas.microsoft.com/office/drawing/2014/main" id="{A5E05D12-9F89-5DF0-47F5-267F85AA6D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1" y="2820"/>
              <a:ext cx="657" cy="499"/>
              <a:chOff x="544" y="2472"/>
              <a:chExt cx="657" cy="499"/>
            </a:xfrm>
          </p:grpSpPr>
          <p:sp>
            <p:nvSpPr>
              <p:cNvPr id="130243" name="Oval 460">
                <a:extLst>
                  <a:ext uri="{FF2B5EF4-FFF2-40B4-BE49-F238E27FC236}">
                    <a16:creationId xmlns:a16="http://schemas.microsoft.com/office/drawing/2014/main" id="{1028E025-9176-B551-3BB2-10B45714E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4" name="Oval 461">
                <a:extLst>
                  <a:ext uri="{FF2B5EF4-FFF2-40B4-BE49-F238E27FC236}">
                    <a16:creationId xmlns:a16="http://schemas.microsoft.com/office/drawing/2014/main" id="{EBC72E7D-FA6F-D64B-47CE-E6A83853D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5" name="Oval 462">
                <a:extLst>
                  <a:ext uri="{FF2B5EF4-FFF2-40B4-BE49-F238E27FC236}">
                    <a16:creationId xmlns:a16="http://schemas.microsoft.com/office/drawing/2014/main" id="{CB63CC8E-65DC-91FE-C018-23CA834D09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6" name="Oval 463">
                <a:extLst>
                  <a:ext uri="{FF2B5EF4-FFF2-40B4-BE49-F238E27FC236}">
                    <a16:creationId xmlns:a16="http://schemas.microsoft.com/office/drawing/2014/main" id="{3354455B-67A0-F1BA-A687-C42308049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7" name="Line 464">
                <a:extLst>
                  <a:ext uri="{FF2B5EF4-FFF2-40B4-BE49-F238E27FC236}">
                    <a16:creationId xmlns:a16="http://schemas.microsoft.com/office/drawing/2014/main" id="{ECC5F25E-BB2A-AFA1-9EB0-BDFC7FFEE6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8" name="Line 465">
                <a:extLst>
                  <a:ext uri="{FF2B5EF4-FFF2-40B4-BE49-F238E27FC236}">
                    <a16:creationId xmlns:a16="http://schemas.microsoft.com/office/drawing/2014/main" id="{83E3C4D3-77CE-657C-4EEA-CF2BCC7B20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9" name="Line 466">
                <a:extLst>
                  <a:ext uri="{FF2B5EF4-FFF2-40B4-BE49-F238E27FC236}">
                    <a16:creationId xmlns:a16="http://schemas.microsoft.com/office/drawing/2014/main" id="{591482A6-44AF-A02D-0467-8B57EAE5BF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0" name="Line 467">
                <a:extLst>
                  <a:ext uri="{FF2B5EF4-FFF2-40B4-BE49-F238E27FC236}">
                    <a16:creationId xmlns:a16="http://schemas.microsoft.com/office/drawing/2014/main" id="{C1EECD3D-B8CA-829F-B38F-E16E593B71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0" name="Group 468">
              <a:extLst>
                <a:ext uri="{FF2B5EF4-FFF2-40B4-BE49-F238E27FC236}">
                  <a16:creationId xmlns:a16="http://schemas.microsoft.com/office/drawing/2014/main" id="{DE62E76B-4C85-C700-5C5E-A388BDDD21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03" y="2818"/>
              <a:ext cx="657" cy="499"/>
              <a:chOff x="544" y="2472"/>
              <a:chExt cx="657" cy="499"/>
            </a:xfrm>
          </p:grpSpPr>
          <p:sp>
            <p:nvSpPr>
              <p:cNvPr id="130235" name="Oval 469">
                <a:extLst>
                  <a:ext uri="{FF2B5EF4-FFF2-40B4-BE49-F238E27FC236}">
                    <a16:creationId xmlns:a16="http://schemas.microsoft.com/office/drawing/2014/main" id="{CB9A4196-8900-5406-8707-E92F313EB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6" name="Oval 470">
                <a:extLst>
                  <a:ext uri="{FF2B5EF4-FFF2-40B4-BE49-F238E27FC236}">
                    <a16:creationId xmlns:a16="http://schemas.microsoft.com/office/drawing/2014/main" id="{AA66A420-A860-DAED-D987-9AE374693D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7" name="Oval 471">
                <a:extLst>
                  <a:ext uri="{FF2B5EF4-FFF2-40B4-BE49-F238E27FC236}">
                    <a16:creationId xmlns:a16="http://schemas.microsoft.com/office/drawing/2014/main" id="{A1798D5F-54D6-D6F1-DF55-B26FDB672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8" name="Oval 472">
                <a:extLst>
                  <a:ext uri="{FF2B5EF4-FFF2-40B4-BE49-F238E27FC236}">
                    <a16:creationId xmlns:a16="http://schemas.microsoft.com/office/drawing/2014/main" id="{4AC1DB23-CA40-1EBA-1B08-01FF49E3BE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9" name="Line 473">
                <a:extLst>
                  <a:ext uri="{FF2B5EF4-FFF2-40B4-BE49-F238E27FC236}">
                    <a16:creationId xmlns:a16="http://schemas.microsoft.com/office/drawing/2014/main" id="{86AF92B4-5B2D-FECB-5E99-9B7D009EFB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0" name="Line 474">
                <a:extLst>
                  <a:ext uri="{FF2B5EF4-FFF2-40B4-BE49-F238E27FC236}">
                    <a16:creationId xmlns:a16="http://schemas.microsoft.com/office/drawing/2014/main" id="{995BF42D-0DA7-5C1B-5E01-6E7CBC6A17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1" name="Line 475">
                <a:extLst>
                  <a:ext uri="{FF2B5EF4-FFF2-40B4-BE49-F238E27FC236}">
                    <a16:creationId xmlns:a16="http://schemas.microsoft.com/office/drawing/2014/main" id="{9167C0A1-9A63-CFF8-9545-85BD2F3764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2" name="Line 476">
                <a:extLst>
                  <a:ext uri="{FF2B5EF4-FFF2-40B4-BE49-F238E27FC236}">
                    <a16:creationId xmlns:a16="http://schemas.microsoft.com/office/drawing/2014/main" id="{532D3813-CA9E-C196-67E7-73D185C102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1" name="Group 495">
              <a:extLst>
                <a:ext uri="{FF2B5EF4-FFF2-40B4-BE49-F238E27FC236}">
                  <a16:creationId xmlns:a16="http://schemas.microsoft.com/office/drawing/2014/main" id="{2C36B695-1BD6-B1F9-2531-8EFE4922B253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031" y="1369"/>
              <a:ext cx="657" cy="499"/>
              <a:chOff x="544" y="2472"/>
              <a:chExt cx="657" cy="499"/>
            </a:xfrm>
          </p:grpSpPr>
          <p:sp>
            <p:nvSpPr>
              <p:cNvPr id="130227" name="Oval 496">
                <a:extLst>
                  <a:ext uri="{FF2B5EF4-FFF2-40B4-BE49-F238E27FC236}">
                    <a16:creationId xmlns:a16="http://schemas.microsoft.com/office/drawing/2014/main" id="{A1385C89-568E-AC1A-A60C-403951825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8" name="Oval 497">
                <a:extLst>
                  <a:ext uri="{FF2B5EF4-FFF2-40B4-BE49-F238E27FC236}">
                    <a16:creationId xmlns:a16="http://schemas.microsoft.com/office/drawing/2014/main" id="{7461C40B-C4F9-2E07-09B1-1AEA7D4DD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9" name="Oval 498">
                <a:extLst>
                  <a:ext uri="{FF2B5EF4-FFF2-40B4-BE49-F238E27FC236}">
                    <a16:creationId xmlns:a16="http://schemas.microsoft.com/office/drawing/2014/main" id="{54C65CDB-8B11-7023-4A3B-D1266C51A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0" name="Oval 499">
                <a:extLst>
                  <a:ext uri="{FF2B5EF4-FFF2-40B4-BE49-F238E27FC236}">
                    <a16:creationId xmlns:a16="http://schemas.microsoft.com/office/drawing/2014/main" id="{A321FBF2-6821-DF45-FF5E-3DA5EDBDE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1" name="Line 500">
                <a:extLst>
                  <a:ext uri="{FF2B5EF4-FFF2-40B4-BE49-F238E27FC236}">
                    <a16:creationId xmlns:a16="http://schemas.microsoft.com/office/drawing/2014/main" id="{6A2C7D80-5CC7-A608-2E58-E27A077DD4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32" name="Line 501">
                <a:extLst>
                  <a:ext uri="{FF2B5EF4-FFF2-40B4-BE49-F238E27FC236}">
                    <a16:creationId xmlns:a16="http://schemas.microsoft.com/office/drawing/2014/main" id="{8081514D-E675-E2B0-D500-0A4E097484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33" name="Line 502">
                <a:extLst>
                  <a:ext uri="{FF2B5EF4-FFF2-40B4-BE49-F238E27FC236}">
                    <a16:creationId xmlns:a16="http://schemas.microsoft.com/office/drawing/2014/main" id="{CF2BE312-83CF-C223-AC45-DFCF2EB347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34" name="Line 503">
                <a:extLst>
                  <a:ext uri="{FF2B5EF4-FFF2-40B4-BE49-F238E27FC236}">
                    <a16:creationId xmlns:a16="http://schemas.microsoft.com/office/drawing/2014/main" id="{FEFC22D9-7CCC-E649-53BC-1CE714C9D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2" name="Group 504">
              <a:extLst>
                <a:ext uri="{FF2B5EF4-FFF2-40B4-BE49-F238E27FC236}">
                  <a16:creationId xmlns:a16="http://schemas.microsoft.com/office/drawing/2014/main" id="{673956F7-2B73-78B8-E621-1C3FAF327DB1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803" y="1367"/>
              <a:ext cx="657" cy="499"/>
              <a:chOff x="544" y="2472"/>
              <a:chExt cx="657" cy="499"/>
            </a:xfrm>
          </p:grpSpPr>
          <p:sp>
            <p:nvSpPr>
              <p:cNvPr id="130219" name="Oval 505">
                <a:extLst>
                  <a:ext uri="{FF2B5EF4-FFF2-40B4-BE49-F238E27FC236}">
                    <a16:creationId xmlns:a16="http://schemas.microsoft.com/office/drawing/2014/main" id="{3A8B5B7C-0DFC-5FE0-4FF1-60147415D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0" name="Oval 506">
                <a:extLst>
                  <a:ext uri="{FF2B5EF4-FFF2-40B4-BE49-F238E27FC236}">
                    <a16:creationId xmlns:a16="http://schemas.microsoft.com/office/drawing/2014/main" id="{04C4765E-4214-70A9-7AF2-CF7449728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1" name="Oval 507">
                <a:extLst>
                  <a:ext uri="{FF2B5EF4-FFF2-40B4-BE49-F238E27FC236}">
                    <a16:creationId xmlns:a16="http://schemas.microsoft.com/office/drawing/2014/main" id="{947B2C29-1C49-DC0F-D0CA-148C2ACAC3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2" name="Oval 508">
                <a:extLst>
                  <a:ext uri="{FF2B5EF4-FFF2-40B4-BE49-F238E27FC236}">
                    <a16:creationId xmlns:a16="http://schemas.microsoft.com/office/drawing/2014/main" id="{29FC8F81-0458-1FE4-05D8-23A6652AEA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3" name="Line 509">
                <a:extLst>
                  <a:ext uri="{FF2B5EF4-FFF2-40B4-BE49-F238E27FC236}">
                    <a16:creationId xmlns:a16="http://schemas.microsoft.com/office/drawing/2014/main" id="{0268954E-05F8-012D-27FD-EDE1277C01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24" name="Line 510">
                <a:extLst>
                  <a:ext uri="{FF2B5EF4-FFF2-40B4-BE49-F238E27FC236}">
                    <a16:creationId xmlns:a16="http://schemas.microsoft.com/office/drawing/2014/main" id="{9C68BE24-AB50-4352-88DF-68D1A8F3E9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25" name="Line 511">
                <a:extLst>
                  <a:ext uri="{FF2B5EF4-FFF2-40B4-BE49-F238E27FC236}">
                    <a16:creationId xmlns:a16="http://schemas.microsoft.com/office/drawing/2014/main" id="{9A510DF7-25F3-9295-59C2-4171B9D66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26" name="Line 512">
                <a:extLst>
                  <a:ext uri="{FF2B5EF4-FFF2-40B4-BE49-F238E27FC236}">
                    <a16:creationId xmlns:a16="http://schemas.microsoft.com/office/drawing/2014/main" id="{A648CC06-45BB-5F87-0A2D-C5B75BA4B2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3" name="Group 414">
              <a:extLst>
                <a:ext uri="{FF2B5EF4-FFF2-40B4-BE49-F238E27FC236}">
                  <a16:creationId xmlns:a16="http://schemas.microsoft.com/office/drawing/2014/main" id="{7D6D2431-CC36-6DCA-F195-DDADD94E9D8A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323" y="1746"/>
              <a:ext cx="657" cy="499"/>
              <a:chOff x="544" y="2472"/>
              <a:chExt cx="657" cy="499"/>
            </a:xfrm>
          </p:grpSpPr>
          <p:sp>
            <p:nvSpPr>
              <p:cNvPr id="130211" name="Oval 415">
                <a:extLst>
                  <a:ext uri="{FF2B5EF4-FFF2-40B4-BE49-F238E27FC236}">
                    <a16:creationId xmlns:a16="http://schemas.microsoft.com/office/drawing/2014/main" id="{B30C9652-AD2E-DD48-194B-CF1920E3E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2" name="Oval 416">
                <a:extLst>
                  <a:ext uri="{FF2B5EF4-FFF2-40B4-BE49-F238E27FC236}">
                    <a16:creationId xmlns:a16="http://schemas.microsoft.com/office/drawing/2014/main" id="{FCE28909-57BC-E0B7-47CD-8D1A6C5B6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3" name="Oval 417">
                <a:extLst>
                  <a:ext uri="{FF2B5EF4-FFF2-40B4-BE49-F238E27FC236}">
                    <a16:creationId xmlns:a16="http://schemas.microsoft.com/office/drawing/2014/main" id="{E8289CFF-4E29-D412-95DE-C2D3357043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4" name="Oval 418">
                <a:extLst>
                  <a:ext uri="{FF2B5EF4-FFF2-40B4-BE49-F238E27FC236}">
                    <a16:creationId xmlns:a16="http://schemas.microsoft.com/office/drawing/2014/main" id="{94202646-1B55-3F77-BD77-80E6B0796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5" name="Line 419">
                <a:extLst>
                  <a:ext uri="{FF2B5EF4-FFF2-40B4-BE49-F238E27FC236}">
                    <a16:creationId xmlns:a16="http://schemas.microsoft.com/office/drawing/2014/main" id="{3EF02417-7B58-A5FA-F2F7-66E2346761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6" name="Line 420">
                <a:extLst>
                  <a:ext uri="{FF2B5EF4-FFF2-40B4-BE49-F238E27FC236}">
                    <a16:creationId xmlns:a16="http://schemas.microsoft.com/office/drawing/2014/main" id="{7697B280-4E85-EBD4-2AB5-FC2CAF88B6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7" name="Line 421">
                <a:extLst>
                  <a:ext uri="{FF2B5EF4-FFF2-40B4-BE49-F238E27FC236}">
                    <a16:creationId xmlns:a16="http://schemas.microsoft.com/office/drawing/2014/main" id="{ABAC6D78-426F-3F5D-CD89-490C92C14A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8" name="Line 422">
                <a:extLst>
                  <a:ext uri="{FF2B5EF4-FFF2-40B4-BE49-F238E27FC236}">
                    <a16:creationId xmlns:a16="http://schemas.microsoft.com/office/drawing/2014/main" id="{33A16843-566D-3D99-39C1-E2C8FB0C29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4" name="Group 405">
              <a:extLst>
                <a:ext uri="{FF2B5EF4-FFF2-40B4-BE49-F238E27FC236}">
                  <a16:creationId xmlns:a16="http://schemas.microsoft.com/office/drawing/2014/main" id="{1AEA4E2D-DEE3-B414-47A9-1CBB5DD2A944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44" y="1746"/>
              <a:ext cx="657" cy="499"/>
              <a:chOff x="544" y="2472"/>
              <a:chExt cx="657" cy="499"/>
            </a:xfrm>
          </p:grpSpPr>
          <p:sp>
            <p:nvSpPr>
              <p:cNvPr id="130203" name="Oval 406">
                <a:extLst>
                  <a:ext uri="{FF2B5EF4-FFF2-40B4-BE49-F238E27FC236}">
                    <a16:creationId xmlns:a16="http://schemas.microsoft.com/office/drawing/2014/main" id="{D3368F1E-156A-4ADA-B6AC-B36409BFC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4" name="Oval 407">
                <a:extLst>
                  <a:ext uri="{FF2B5EF4-FFF2-40B4-BE49-F238E27FC236}">
                    <a16:creationId xmlns:a16="http://schemas.microsoft.com/office/drawing/2014/main" id="{FB3124C0-FFC5-AEF5-A7A1-1C7881525F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5" name="Oval 408">
                <a:extLst>
                  <a:ext uri="{FF2B5EF4-FFF2-40B4-BE49-F238E27FC236}">
                    <a16:creationId xmlns:a16="http://schemas.microsoft.com/office/drawing/2014/main" id="{34C5D1DA-EA35-3771-0B67-E5B2B4836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6" name="Oval 409">
                <a:extLst>
                  <a:ext uri="{FF2B5EF4-FFF2-40B4-BE49-F238E27FC236}">
                    <a16:creationId xmlns:a16="http://schemas.microsoft.com/office/drawing/2014/main" id="{A9EF1417-372A-AEF2-819C-EAAA9A0A0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7" name="Line 410">
                <a:extLst>
                  <a:ext uri="{FF2B5EF4-FFF2-40B4-BE49-F238E27FC236}">
                    <a16:creationId xmlns:a16="http://schemas.microsoft.com/office/drawing/2014/main" id="{07A5F5C9-E952-2686-5DA2-E38EBD5CB9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8" name="Line 411">
                <a:extLst>
                  <a:ext uri="{FF2B5EF4-FFF2-40B4-BE49-F238E27FC236}">
                    <a16:creationId xmlns:a16="http://schemas.microsoft.com/office/drawing/2014/main" id="{7502F283-75F4-FE5D-E968-CC012E7924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9" name="Line 412">
                <a:extLst>
                  <a:ext uri="{FF2B5EF4-FFF2-40B4-BE49-F238E27FC236}">
                    <a16:creationId xmlns:a16="http://schemas.microsoft.com/office/drawing/2014/main" id="{714EC06C-BC54-4508-CD29-F101BDFE69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0" name="Line 413">
                <a:extLst>
                  <a:ext uri="{FF2B5EF4-FFF2-40B4-BE49-F238E27FC236}">
                    <a16:creationId xmlns:a16="http://schemas.microsoft.com/office/drawing/2014/main" id="{E318FDD7-70E7-4C07-1B33-D198F7E8F1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5" name="Group 477">
              <a:extLst>
                <a:ext uri="{FF2B5EF4-FFF2-40B4-BE49-F238E27FC236}">
                  <a16:creationId xmlns:a16="http://schemas.microsoft.com/office/drawing/2014/main" id="{086757C7-33CD-D2A6-7E19-4E65A1D52916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2631" y="1746"/>
              <a:ext cx="657" cy="499"/>
              <a:chOff x="544" y="2472"/>
              <a:chExt cx="657" cy="499"/>
            </a:xfrm>
          </p:grpSpPr>
          <p:sp>
            <p:nvSpPr>
              <p:cNvPr id="130195" name="Oval 478">
                <a:extLst>
                  <a:ext uri="{FF2B5EF4-FFF2-40B4-BE49-F238E27FC236}">
                    <a16:creationId xmlns:a16="http://schemas.microsoft.com/office/drawing/2014/main" id="{0B65F41D-860D-E52C-EC18-2269AB2E58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6" name="Oval 479">
                <a:extLst>
                  <a:ext uri="{FF2B5EF4-FFF2-40B4-BE49-F238E27FC236}">
                    <a16:creationId xmlns:a16="http://schemas.microsoft.com/office/drawing/2014/main" id="{14291BA0-138B-1C8E-0174-CF7E787FD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7" name="Oval 480">
                <a:extLst>
                  <a:ext uri="{FF2B5EF4-FFF2-40B4-BE49-F238E27FC236}">
                    <a16:creationId xmlns:a16="http://schemas.microsoft.com/office/drawing/2014/main" id="{B6D829DB-DF6A-6911-5CB5-27620A8DA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8" name="Oval 481">
                <a:extLst>
                  <a:ext uri="{FF2B5EF4-FFF2-40B4-BE49-F238E27FC236}">
                    <a16:creationId xmlns:a16="http://schemas.microsoft.com/office/drawing/2014/main" id="{B02F5CAA-2D3A-E990-289F-17312E11D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9" name="Line 482">
                <a:extLst>
                  <a:ext uri="{FF2B5EF4-FFF2-40B4-BE49-F238E27FC236}">
                    <a16:creationId xmlns:a16="http://schemas.microsoft.com/office/drawing/2014/main" id="{02B07D6D-8C11-2279-A060-3D5D2D9D9E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0" name="Line 483">
                <a:extLst>
                  <a:ext uri="{FF2B5EF4-FFF2-40B4-BE49-F238E27FC236}">
                    <a16:creationId xmlns:a16="http://schemas.microsoft.com/office/drawing/2014/main" id="{054DFE6F-3A19-6569-FDA2-016BE5573B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1" name="Line 484">
                <a:extLst>
                  <a:ext uri="{FF2B5EF4-FFF2-40B4-BE49-F238E27FC236}">
                    <a16:creationId xmlns:a16="http://schemas.microsoft.com/office/drawing/2014/main" id="{713AE523-7120-C0C1-D07D-8EAC812DE0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2" name="Line 485">
                <a:extLst>
                  <a:ext uri="{FF2B5EF4-FFF2-40B4-BE49-F238E27FC236}">
                    <a16:creationId xmlns:a16="http://schemas.microsoft.com/office/drawing/2014/main" id="{9CC6AD79-ADA6-0A3E-CBD2-8299F4C83D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6" name="Group 486">
              <a:extLst>
                <a:ext uri="{FF2B5EF4-FFF2-40B4-BE49-F238E27FC236}">
                  <a16:creationId xmlns:a16="http://schemas.microsoft.com/office/drawing/2014/main" id="{01156557-1347-ABFE-C1EC-8993E9A0FBA9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410" y="1746"/>
              <a:ext cx="657" cy="499"/>
              <a:chOff x="544" y="2472"/>
              <a:chExt cx="657" cy="499"/>
            </a:xfrm>
          </p:grpSpPr>
          <p:sp>
            <p:nvSpPr>
              <p:cNvPr id="130187" name="Oval 487">
                <a:extLst>
                  <a:ext uri="{FF2B5EF4-FFF2-40B4-BE49-F238E27FC236}">
                    <a16:creationId xmlns:a16="http://schemas.microsoft.com/office/drawing/2014/main" id="{88AE5688-E7ED-542C-DEE7-7C98B2D07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88" name="Oval 488">
                <a:extLst>
                  <a:ext uri="{FF2B5EF4-FFF2-40B4-BE49-F238E27FC236}">
                    <a16:creationId xmlns:a16="http://schemas.microsoft.com/office/drawing/2014/main" id="{F8700BCD-0D9E-70AD-2B4F-967716CF00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89" name="Oval 489">
                <a:extLst>
                  <a:ext uri="{FF2B5EF4-FFF2-40B4-BE49-F238E27FC236}">
                    <a16:creationId xmlns:a16="http://schemas.microsoft.com/office/drawing/2014/main" id="{CD1B3457-A9FE-574A-80AB-A19B69A07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0" name="Oval 490">
                <a:extLst>
                  <a:ext uri="{FF2B5EF4-FFF2-40B4-BE49-F238E27FC236}">
                    <a16:creationId xmlns:a16="http://schemas.microsoft.com/office/drawing/2014/main" id="{B2BE5EB3-4948-F516-B24C-6FB7A5465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1" name="Line 491">
                <a:extLst>
                  <a:ext uri="{FF2B5EF4-FFF2-40B4-BE49-F238E27FC236}">
                    <a16:creationId xmlns:a16="http://schemas.microsoft.com/office/drawing/2014/main" id="{69CADB37-01FC-6862-00F2-C4421EB1C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192" name="Line 492">
                <a:extLst>
                  <a:ext uri="{FF2B5EF4-FFF2-40B4-BE49-F238E27FC236}">
                    <a16:creationId xmlns:a16="http://schemas.microsoft.com/office/drawing/2014/main" id="{5C6A3EA6-5D43-C46D-B6A4-CCA21D4029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193" name="Line 493">
                <a:extLst>
                  <a:ext uri="{FF2B5EF4-FFF2-40B4-BE49-F238E27FC236}">
                    <a16:creationId xmlns:a16="http://schemas.microsoft.com/office/drawing/2014/main" id="{B4414BF4-B737-3BE7-25D1-A9D7665580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194" name="Line 494">
                <a:extLst>
                  <a:ext uri="{FF2B5EF4-FFF2-40B4-BE49-F238E27FC236}">
                    <a16:creationId xmlns:a16="http://schemas.microsoft.com/office/drawing/2014/main" id="{985D9CDB-F7D5-F827-9A0F-2F2090E96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71651" name="Text Box 515">
            <a:extLst>
              <a:ext uri="{FF2B5EF4-FFF2-40B4-BE49-F238E27FC236}">
                <a16:creationId xmlns:a16="http://schemas.microsoft.com/office/drawing/2014/main" id="{9CA7547B-2B9B-6B97-446B-D110383EFA8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133269" y="4907698"/>
            <a:ext cx="397201" cy="346563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400" b="1" i="1" dirty="0">
                <a:solidFill>
                  <a:srgbClr val="0066FF"/>
                </a:solidFill>
                <a:latin typeface="Tahoma" panose="020B0604030504040204" pitchFamily="34" charset="0"/>
              </a:rPr>
              <a:t>32-node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 system with</a:t>
            </a:r>
            <a:r>
              <a:rPr lang="en-US" altLang="nb-NO" sz="1400" b="1" i="1" dirty="0">
                <a:solidFill>
                  <a:schemeClr val="accent2"/>
                </a:solidFill>
                <a:latin typeface="Tahoma" panose="020B0604030504040204" pitchFamily="34" charset="0"/>
              </a:rPr>
              <a:t> 8-port 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switches</a:t>
            </a:r>
            <a:endParaRPr lang="en-US" altLang="nb-NO" sz="14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30055" name="Rectangle 521">
            <a:extLst>
              <a:ext uri="{FF2B5EF4-FFF2-40B4-BE49-F238E27FC236}">
                <a16:creationId xmlns:a16="http://schemas.microsoft.com/office/drawing/2014/main" id="{8D068824-931D-D4C9-82BB-F32BC6644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760" y="1112838"/>
            <a:ext cx="10008865" cy="2429896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Comparison of Indirect and 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Bristling</a:t>
            </a:r>
            <a:r>
              <a:rPr lang="en-GB" altLang="nb-NO" i="1" dirty="0"/>
              <a:t> </a:t>
            </a:r>
            <a:r>
              <a:rPr lang="en-GB" altLang="nb-NO" dirty="0"/>
              <a:t>can be used to </a:t>
            </a:r>
            <a:r>
              <a:rPr lang="en-GB" altLang="nb-NO" u="sng" dirty="0"/>
              <a:t>reduce direct network switch &amp; link costs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“</a:t>
            </a:r>
            <a:r>
              <a:rPr lang="en-GB" altLang="nb-NO" i="1" dirty="0">
                <a:solidFill>
                  <a:schemeClr val="accent2"/>
                </a:solidFill>
              </a:rPr>
              <a:t>b</a:t>
            </a:r>
            <a:r>
              <a:rPr lang="en-GB" altLang="nb-NO" i="1" dirty="0"/>
              <a:t>”</a:t>
            </a:r>
            <a:r>
              <a:rPr lang="en-GB" altLang="nb-NO" dirty="0"/>
              <a:t> compute nodes connect to each switch, where </a:t>
            </a:r>
            <a:r>
              <a:rPr lang="en-GB" altLang="nb-NO" i="1" dirty="0">
                <a:solidFill>
                  <a:schemeClr val="accent2"/>
                </a:solidFill>
              </a:rPr>
              <a:t>b</a:t>
            </a:r>
            <a:r>
              <a:rPr lang="en-GB" altLang="nb-NO" dirty="0"/>
              <a:t> is bristling factor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Allows larger systems to be built from fewer switches and links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Requires larger </a:t>
            </a:r>
            <a:r>
              <a:rPr lang="en-GB" altLang="nb-NO" i="1" dirty="0">
                <a:solidFill>
                  <a:schemeClr val="accent2"/>
                </a:solidFill>
              </a:rPr>
              <a:t>switch degree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For </a:t>
            </a:r>
            <a:r>
              <a:rPr lang="en-GB" altLang="nb-NO" i="1" dirty="0"/>
              <a:t>N</a:t>
            </a:r>
            <a:r>
              <a:rPr lang="en-GB" altLang="nb-NO" dirty="0"/>
              <a:t> = 64 and </a:t>
            </a:r>
            <a:r>
              <a:rPr lang="en-GB" altLang="nb-NO" i="1" dirty="0"/>
              <a:t>k</a:t>
            </a:r>
            <a:r>
              <a:rPr lang="en-GB" altLang="nb-NO" dirty="0"/>
              <a:t> = 8, requiring fewer switches and links than a fat tree</a:t>
            </a:r>
          </a:p>
        </p:txBody>
      </p:sp>
      <p:grpSp>
        <p:nvGrpSpPr>
          <p:cNvPr id="130056" name="Group 516">
            <a:extLst>
              <a:ext uri="{FF2B5EF4-FFF2-40B4-BE49-F238E27FC236}">
                <a16:creationId xmlns:a16="http://schemas.microsoft.com/office/drawing/2014/main" id="{F4138499-C7D9-32A3-377D-A67EC396D24D}"/>
              </a:ext>
            </a:extLst>
          </p:cNvPr>
          <p:cNvGrpSpPr>
            <a:grpSpLocks/>
          </p:cNvGrpSpPr>
          <p:nvPr/>
        </p:nvGrpSpPr>
        <p:grpSpPr bwMode="auto">
          <a:xfrm>
            <a:off x="5013325" y="5032375"/>
            <a:ext cx="4824413" cy="403225"/>
            <a:chOff x="3175" y="2082"/>
            <a:chExt cx="3039" cy="254"/>
          </a:xfrm>
        </p:grpSpPr>
        <p:sp>
          <p:nvSpPr>
            <p:cNvPr id="130107" name="Oval 182">
              <a:extLst>
                <a:ext uri="{FF2B5EF4-FFF2-40B4-BE49-F238E27FC236}">
                  <a16:creationId xmlns:a16="http://schemas.microsoft.com/office/drawing/2014/main" id="{2B61A3B2-9D7D-4BF0-CC80-1F4A7EB77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08" name="Oval 183">
              <a:extLst>
                <a:ext uri="{FF2B5EF4-FFF2-40B4-BE49-F238E27FC236}">
                  <a16:creationId xmlns:a16="http://schemas.microsoft.com/office/drawing/2014/main" id="{8E17DACD-71A4-AC3A-BA44-E13F81B34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09" name="Oval 184">
              <a:extLst>
                <a:ext uri="{FF2B5EF4-FFF2-40B4-BE49-F238E27FC236}">
                  <a16:creationId xmlns:a16="http://schemas.microsoft.com/office/drawing/2014/main" id="{DFDED17D-E993-7698-9524-22BDE85AF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0" name="Oval 185">
              <a:extLst>
                <a:ext uri="{FF2B5EF4-FFF2-40B4-BE49-F238E27FC236}">
                  <a16:creationId xmlns:a16="http://schemas.microsoft.com/office/drawing/2014/main" id="{C4CEF414-AFCF-5E42-6DB4-0FA9EDF59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1" name="Oval 186">
              <a:extLst>
                <a:ext uri="{FF2B5EF4-FFF2-40B4-BE49-F238E27FC236}">
                  <a16:creationId xmlns:a16="http://schemas.microsoft.com/office/drawing/2014/main" id="{ECCD482A-F4C8-2B69-A8E9-94D259002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2" name="Oval 187">
              <a:extLst>
                <a:ext uri="{FF2B5EF4-FFF2-40B4-BE49-F238E27FC236}">
                  <a16:creationId xmlns:a16="http://schemas.microsoft.com/office/drawing/2014/main" id="{93B762CB-35F2-58C5-856A-B7A70FE2C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3" name="Oval 188">
              <a:extLst>
                <a:ext uri="{FF2B5EF4-FFF2-40B4-BE49-F238E27FC236}">
                  <a16:creationId xmlns:a16="http://schemas.microsoft.com/office/drawing/2014/main" id="{A113C206-C289-B4F1-E6A4-E6C1A2BC9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9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4" name="Oval 189">
              <a:extLst>
                <a:ext uri="{FF2B5EF4-FFF2-40B4-BE49-F238E27FC236}">
                  <a16:creationId xmlns:a16="http://schemas.microsoft.com/office/drawing/2014/main" id="{C1AD0075-B844-626A-AF83-2CC581047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5" name="Oval 190">
              <a:extLst>
                <a:ext uri="{FF2B5EF4-FFF2-40B4-BE49-F238E27FC236}">
                  <a16:creationId xmlns:a16="http://schemas.microsoft.com/office/drawing/2014/main" id="{D2E081BF-10B6-8224-97B4-27D892C18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7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6" name="Oval 191">
              <a:extLst>
                <a:ext uri="{FF2B5EF4-FFF2-40B4-BE49-F238E27FC236}">
                  <a16:creationId xmlns:a16="http://schemas.microsoft.com/office/drawing/2014/main" id="{CFA92646-3900-6F00-B9D5-CDBAB0451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0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7" name="Oval 192">
              <a:extLst>
                <a:ext uri="{FF2B5EF4-FFF2-40B4-BE49-F238E27FC236}">
                  <a16:creationId xmlns:a16="http://schemas.microsoft.com/office/drawing/2014/main" id="{EBE2DB8A-7FA7-473C-0064-92174D441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5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8" name="Oval 193">
              <a:extLst>
                <a:ext uri="{FF2B5EF4-FFF2-40B4-BE49-F238E27FC236}">
                  <a16:creationId xmlns:a16="http://schemas.microsoft.com/office/drawing/2014/main" id="{13D95D60-13E1-6089-272D-2FF1C7F1C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9" name="Oval 194">
              <a:extLst>
                <a:ext uri="{FF2B5EF4-FFF2-40B4-BE49-F238E27FC236}">
                  <a16:creationId xmlns:a16="http://schemas.microsoft.com/office/drawing/2014/main" id="{C1C33A0E-D894-4350-92CE-9C408D16F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3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0" name="Oval 195">
              <a:extLst>
                <a:ext uri="{FF2B5EF4-FFF2-40B4-BE49-F238E27FC236}">
                  <a16:creationId xmlns:a16="http://schemas.microsoft.com/office/drawing/2014/main" id="{9FB6B216-649F-70DF-A80C-997591686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7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1" name="Oval 196">
              <a:extLst>
                <a:ext uri="{FF2B5EF4-FFF2-40B4-BE49-F238E27FC236}">
                  <a16:creationId xmlns:a16="http://schemas.microsoft.com/office/drawing/2014/main" id="{582FB8F6-D880-DBBC-D03E-8A247849B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2" name="Oval 197">
              <a:extLst>
                <a:ext uri="{FF2B5EF4-FFF2-40B4-BE49-F238E27FC236}">
                  <a16:creationId xmlns:a16="http://schemas.microsoft.com/office/drawing/2014/main" id="{888BE4CD-AB5E-7D39-771F-A873CEE9F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6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3" name="Oval 198">
              <a:extLst>
                <a:ext uri="{FF2B5EF4-FFF2-40B4-BE49-F238E27FC236}">
                  <a16:creationId xmlns:a16="http://schemas.microsoft.com/office/drawing/2014/main" id="{F4278CCB-3B60-2471-EB2E-A288FE558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4" name="Oval 199">
              <a:extLst>
                <a:ext uri="{FF2B5EF4-FFF2-40B4-BE49-F238E27FC236}">
                  <a16:creationId xmlns:a16="http://schemas.microsoft.com/office/drawing/2014/main" id="{2AC30880-2FFD-F5EE-2361-745437516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5" name="Oval 200">
              <a:extLst>
                <a:ext uri="{FF2B5EF4-FFF2-40B4-BE49-F238E27FC236}">
                  <a16:creationId xmlns:a16="http://schemas.microsoft.com/office/drawing/2014/main" id="{DC74735D-E352-467D-93CB-25D83EEBC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6" name="Oval 201">
              <a:extLst>
                <a:ext uri="{FF2B5EF4-FFF2-40B4-BE49-F238E27FC236}">
                  <a16:creationId xmlns:a16="http://schemas.microsoft.com/office/drawing/2014/main" id="{2441F618-C7B6-0103-DC94-28769A037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4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7" name="Oval 202">
              <a:extLst>
                <a:ext uri="{FF2B5EF4-FFF2-40B4-BE49-F238E27FC236}">
                  <a16:creationId xmlns:a16="http://schemas.microsoft.com/office/drawing/2014/main" id="{606E8CB2-7E89-D4B5-BEA7-5E09C0FFF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8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8" name="Oval 203">
              <a:extLst>
                <a:ext uri="{FF2B5EF4-FFF2-40B4-BE49-F238E27FC236}">
                  <a16:creationId xmlns:a16="http://schemas.microsoft.com/office/drawing/2014/main" id="{9EC39A23-3EBA-A49C-C30D-1EFDD2998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9" name="Oval 204">
              <a:extLst>
                <a:ext uri="{FF2B5EF4-FFF2-40B4-BE49-F238E27FC236}">
                  <a16:creationId xmlns:a16="http://schemas.microsoft.com/office/drawing/2014/main" id="{C515E889-0C11-C461-E551-5D3D15F6C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7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0" name="Oval 205">
              <a:extLst>
                <a:ext uri="{FF2B5EF4-FFF2-40B4-BE49-F238E27FC236}">
                  <a16:creationId xmlns:a16="http://schemas.microsoft.com/office/drawing/2014/main" id="{416484E0-2A88-5275-752B-EA5F315DF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1" name="Oval 206">
              <a:extLst>
                <a:ext uri="{FF2B5EF4-FFF2-40B4-BE49-F238E27FC236}">
                  <a16:creationId xmlns:a16="http://schemas.microsoft.com/office/drawing/2014/main" id="{9388ACAF-18CF-BCF0-D486-F9C348244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2" name="Oval 207">
              <a:extLst>
                <a:ext uri="{FF2B5EF4-FFF2-40B4-BE49-F238E27FC236}">
                  <a16:creationId xmlns:a16="http://schemas.microsoft.com/office/drawing/2014/main" id="{EB4B953E-38B8-8E51-AA26-6BC098F33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8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3" name="Oval 208">
              <a:extLst>
                <a:ext uri="{FF2B5EF4-FFF2-40B4-BE49-F238E27FC236}">
                  <a16:creationId xmlns:a16="http://schemas.microsoft.com/office/drawing/2014/main" id="{D537CD6B-FF5F-143B-02CE-A12623056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4" name="Oval 209">
              <a:extLst>
                <a:ext uri="{FF2B5EF4-FFF2-40B4-BE49-F238E27FC236}">
                  <a16:creationId xmlns:a16="http://schemas.microsoft.com/office/drawing/2014/main" id="{C3AFC835-2399-0763-AC7E-5375FD396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6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5" name="Oval 210">
              <a:extLst>
                <a:ext uri="{FF2B5EF4-FFF2-40B4-BE49-F238E27FC236}">
                  <a16:creationId xmlns:a16="http://schemas.microsoft.com/office/drawing/2014/main" id="{827D0E4D-0F97-6983-4787-72C0B9DEF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1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6" name="Oval 211">
              <a:extLst>
                <a:ext uri="{FF2B5EF4-FFF2-40B4-BE49-F238E27FC236}">
                  <a16:creationId xmlns:a16="http://schemas.microsoft.com/office/drawing/2014/main" id="{51B93BF5-0457-5F25-B0A0-5E13EC02B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5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7" name="Oval 212">
              <a:extLst>
                <a:ext uri="{FF2B5EF4-FFF2-40B4-BE49-F238E27FC236}">
                  <a16:creationId xmlns:a16="http://schemas.microsoft.com/office/drawing/2014/main" id="{C8F5FAB1-E392-EB7A-90A2-307629018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8" name="Oval 213">
              <a:extLst>
                <a:ext uri="{FF2B5EF4-FFF2-40B4-BE49-F238E27FC236}">
                  <a16:creationId xmlns:a16="http://schemas.microsoft.com/office/drawing/2014/main" id="{585956CF-7086-55AC-554C-81DF30EDE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3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9" name="Line 223">
              <a:extLst>
                <a:ext uri="{FF2B5EF4-FFF2-40B4-BE49-F238E27FC236}">
                  <a16:creationId xmlns:a16="http://schemas.microsoft.com/office/drawing/2014/main" id="{7E97086E-8B4E-C7E1-B9C7-70E4F26363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22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0" name="Line 224">
              <a:extLst>
                <a:ext uri="{FF2B5EF4-FFF2-40B4-BE49-F238E27FC236}">
                  <a16:creationId xmlns:a16="http://schemas.microsoft.com/office/drawing/2014/main" id="{956101B8-3780-4B9F-7C9E-072336AC07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28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1" name="Line 225">
              <a:extLst>
                <a:ext uri="{FF2B5EF4-FFF2-40B4-BE49-F238E27FC236}">
                  <a16:creationId xmlns:a16="http://schemas.microsoft.com/office/drawing/2014/main" id="{DB282835-DC9F-0548-29E3-2C38A83791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6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2" name="Line 226">
              <a:extLst>
                <a:ext uri="{FF2B5EF4-FFF2-40B4-BE49-F238E27FC236}">
                  <a16:creationId xmlns:a16="http://schemas.microsoft.com/office/drawing/2014/main" id="{D7C1843D-FE5C-B8F6-3DC6-9C4A8EC225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87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3" name="Line 227">
              <a:extLst>
                <a:ext uri="{FF2B5EF4-FFF2-40B4-BE49-F238E27FC236}">
                  <a16:creationId xmlns:a16="http://schemas.microsoft.com/office/drawing/2014/main" id="{12E0253A-50AD-7C72-F2BC-9D0312DA6D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99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4" name="Line 228">
              <a:extLst>
                <a:ext uri="{FF2B5EF4-FFF2-40B4-BE49-F238E27FC236}">
                  <a16:creationId xmlns:a16="http://schemas.microsoft.com/office/drawing/2014/main" id="{5FB1ED85-5C9B-3065-A33D-EE0505029A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05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5" name="Line 229">
              <a:extLst>
                <a:ext uri="{FF2B5EF4-FFF2-40B4-BE49-F238E27FC236}">
                  <a16:creationId xmlns:a16="http://schemas.microsoft.com/office/drawing/2014/main" id="{3886C3C6-0DDB-BAC3-C7E6-8C9AEBA8D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3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6" name="Line 230">
              <a:extLst>
                <a:ext uri="{FF2B5EF4-FFF2-40B4-BE49-F238E27FC236}">
                  <a16:creationId xmlns:a16="http://schemas.microsoft.com/office/drawing/2014/main" id="{CF57A645-3A1F-210F-46E6-544B56A2D2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4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7" name="Line 231">
              <a:extLst>
                <a:ext uri="{FF2B5EF4-FFF2-40B4-BE49-F238E27FC236}">
                  <a16:creationId xmlns:a16="http://schemas.microsoft.com/office/drawing/2014/main" id="{F8C58203-1777-2D10-09AF-8E218D275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2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8" name="Line 232">
              <a:extLst>
                <a:ext uri="{FF2B5EF4-FFF2-40B4-BE49-F238E27FC236}">
                  <a16:creationId xmlns:a16="http://schemas.microsoft.com/office/drawing/2014/main" id="{81F01460-B46F-1F97-A115-FD0DEC4A7C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88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9" name="Line 233">
              <a:extLst>
                <a:ext uri="{FF2B5EF4-FFF2-40B4-BE49-F238E27FC236}">
                  <a16:creationId xmlns:a16="http://schemas.microsoft.com/office/drawing/2014/main" id="{BFB167D7-D835-5A37-0DDF-333208A1E3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76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0" name="Line 234">
              <a:extLst>
                <a:ext uri="{FF2B5EF4-FFF2-40B4-BE49-F238E27FC236}">
                  <a16:creationId xmlns:a16="http://schemas.microsoft.com/office/drawing/2014/main" id="{97B6D737-01B9-989B-858D-0C07E643F7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47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1" name="Line 235">
              <a:extLst>
                <a:ext uri="{FF2B5EF4-FFF2-40B4-BE49-F238E27FC236}">
                  <a16:creationId xmlns:a16="http://schemas.microsoft.com/office/drawing/2014/main" id="{01A4E74E-3B0A-C1BF-1206-D0833722AB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9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2" name="Line 236">
              <a:extLst>
                <a:ext uri="{FF2B5EF4-FFF2-40B4-BE49-F238E27FC236}">
                  <a16:creationId xmlns:a16="http://schemas.microsoft.com/office/drawing/2014/main" id="{11C8128B-2CFD-D39F-F095-ACEE928A94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65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3" name="Line 237">
              <a:extLst>
                <a:ext uri="{FF2B5EF4-FFF2-40B4-BE49-F238E27FC236}">
                  <a16:creationId xmlns:a16="http://schemas.microsoft.com/office/drawing/2014/main" id="{16DE6E43-CBC7-22E7-0371-3EC165CA97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53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4" name="Line 238">
              <a:extLst>
                <a:ext uri="{FF2B5EF4-FFF2-40B4-BE49-F238E27FC236}">
                  <a16:creationId xmlns:a16="http://schemas.microsoft.com/office/drawing/2014/main" id="{816E98B0-3C9C-9D2C-F389-04E64B8240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24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5" name="Line 239">
              <a:extLst>
                <a:ext uri="{FF2B5EF4-FFF2-40B4-BE49-F238E27FC236}">
                  <a16:creationId xmlns:a16="http://schemas.microsoft.com/office/drawing/2014/main" id="{63C88333-4599-8494-9DCA-457B5FC315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4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6" name="Line 240">
              <a:extLst>
                <a:ext uri="{FF2B5EF4-FFF2-40B4-BE49-F238E27FC236}">
                  <a16:creationId xmlns:a16="http://schemas.microsoft.com/office/drawing/2014/main" id="{BB7E9089-F9A9-5C44-1E37-F07BE03C5E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60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7" name="Line 241">
              <a:extLst>
                <a:ext uri="{FF2B5EF4-FFF2-40B4-BE49-F238E27FC236}">
                  <a16:creationId xmlns:a16="http://schemas.microsoft.com/office/drawing/2014/main" id="{E4F29848-344B-0D0E-99D0-B3A4816D0A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8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8" name="Line 242">
              <a:extLst>
                <a:ext uri="{FF2B5EF4-FFF2-40B4-BE49-F238E27FC236}">
                  <a16:creationId xmlns:a16="http://schemas.microsoft.com/office/drawing/2014/main" id="{AA1539E1-45F9-28F3-FDA9-FAF2425755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19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9" name="Line 243">
              <a:extLst>
                <a:ext uri="{FF2B5EF4-FFF2-40B4-BE49-F238E27FC236}">
                  <a16:creationId xmlns:a16="http://schemas.microsoft.com/office/drawing/2014/main" id="{3CC63A85-BAAE-BB25-02AE-C820652D4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1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0" name="Line 244">
              <a:extLst>
                <a:ext uri="{FF2B5EF4-FFF2-40B4-BE49-F238E27FC236}">
                  <a16:creationId xmlns:a16="http://schemas.microsoft.com/office/drawing/2014/main" id="{BF4CEC68-B426-D110-20EC-941FBE2D26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37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1" name="Line 245">
              <a:extLst>
                <a:ext uri="{FF2B5EF4-FFF2-40B4-BE49-F238E27FC236}">
                  <a16:creationId xmlns:a16="http://schemas.microsoft.com/office/drawing/2014/main" id="{0FD70B23-0CE0-E00F-7E71-EDB7EF7DBE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25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2" name="Line 246">
              <a:extLst>
                <a:ext uri="{FF2B5EF4-FFF2-40B4-BE49-F238E27FC236}">
                  <a16:creationId xmlns:a16="http://schemas.microsoft.com/office/drawing/2014/main" id="{3AB51DEF-48F6-3156-F858-FA5DDB386C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96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3" name="Line 247">
              <a:extLst>
                <a:ext uri="{FF2B5EF4-FFF2-40B4-BE49-F238E27FC236}">
                  <a16:creationId xmlns:a16="http://schemas.microsoft.com/office/drawing/2014/main" id="{94612847-9355-C165-D165-089D2AD34F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4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4" name="Line 248">
              <a:extLst>
                <a:ext uri="{FF2B5EF4-FFF2-40B4-BE49-F238E27FC236}">
                  <a16:creationId xmlns:a16="http://schemas.microsoft.com/office/drawing/2014/main" id="{94E6352B-360E-D3AA-A7D0-BDA272A48D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720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5" name="Line 249">
              <a:extLst>
                <a:ext uri="{FF2B5EF4-FFF2-40B4-BE49-F238E27FC236}">
                  <a16:creationId xmlns:a16="http://schemas.microsoft.com/office/drawing/2014/main" id="{03553265-FBC5-6C7F-30D0-C7E9B2EF27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8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6" name="Line 250">
              <a:extLst>
                <a:ext uri="{FF2B5EF4-FFF2-40B4-BE49-F238E27FC236}">
                  <a16:creationId xmlns:a16="http://schemas.microsoft.com/office/drawing/2014/main" id="{9AF2949E-7A3C-8C12-0503-6374C2CC22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79" y="2082"/>
              <a:ext cx="23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7" name="Line 251">
              <a:extLst>
                <a:ext uri="{FF2B5EF4-FFF2-40B4-BE49-F238E27FC236}">
                  <a16:creationId xmlns:a16="http://schemas.microsoft.com/office/drawing/2014/main" id="{7B9224B1-D59B-9780-41D7-5F7EEBE06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91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8" name="Line 252">
              <a:extLst>
                <a:ext uri="{FF2B5EF4-FFF2-40B4-BE49-F238E27FC236}">
                  <a16:creationId xmlns:a16="http://schemas.microsoft.com/office/drawing/2014/main" id="{3D2919FE-2892-9849-5D7E-DB9D1BB02E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97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9" name="Line 253">
              <a:extLst>
                <a:ext uri="{FF2B5EF4-FFF2-40B4-BE49-F238E27FC236}">
                  <a16:creationId xmlns:a16="http://schemas.microsoft.com/office/drawing/2014/main" id="{72F8DD93-0D1B-E2CB-232B-8EA3955D27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85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70" name="Line 254">
              <a:extLst>
                <a:ext uri="{FF2B5EF4-FFF2-40B4-BE49-F238E27FC236}">
                  <a16:creationId xmlns:a16="http://schemas.microsoft.com/office/drawing/2014/main" id="{D24885B0-E2BF-AC8A-86C5-87FEC7A5D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56" y="2082"/>
              <a:ext cx="23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30057" name="Group 517">
            <a:extLst>
              <a:ext uri="{FF2B5EF4-FFF2-40B4-BE49-F238E27FC236}">
                <a16:creationId xmlns:a16="http://schemas.microsoft.com/office/drawing/2014/main" id="{F4CF88AD-B573-008D-E67B-69341B573476}"/>
              </a:ext>
            </a:extLst>
          </p:cNvPr>
          <p:cNvGrpSpPr>
            <a:grpSpLocks/>
          </p:cNvGrpSpPr>
          <p:nvPr/>
        </p:nvGrpSpPr>
        <p:grpSpPr bwMode="auto">
          <a:xfrm>
            <a:off x="5164138" y="4067175"/>
            <a:ext cx="4524375" cy="965200"/>
            <a:chOff x="3270" y="1474"/>
            <a:chExt cx="2850" cy="608"/>
          </a:xfrm>
        </p:grpSpPr>
        <p:sp>
          <p:nvSpPr>
            <p:cNvPr id="130063" name="Rectangle 177">
              <a:extLst>
                <a:ext uri="{FF2B5EF4-FFF2-40B4-BE49-F238E27FC236}">
                  <a16:creationId xmlns:a16="http://schemas.microsoft.com/office/drawing/2014/main" id="{2A48C63F-DAEA-D391-13A2-124EC7E83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4" y="1474"/>
              <a:ext cx="376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4" name="Rectangle 178">
              <a:extLst>
                <a:ext uri="{FF2B5EF4-FFF2-40B4-BE49-F238E27FC236}">
                  <a16:creationId xmlns:a16="http://schemas.microsoft.com/office/drawing/2014/main" id="{EE0C4815-1C88-A4B6-F9C1-ECE6D77FA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5" name="Rectangle 179">
              <a:extLst>
                <a:ext uri="{FF2B5EF4-FFF2-40B4-BE49-F238E27FC236}">
                  <a16:creationId xmlns:a16="http://schemas.microsoft.com/office/drawing/2014/main" id="{AF1BE1C0-FCEE-FE70-4D8C-1BA16A42F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6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6" name="Rectangle 214">
              <a:extLst>
                <a:ext uri="{FF2B5EF4-FFF2-40B4-BE49-F238E27FC236}">
                  <a16:creationId xmlns:a16="http://schemas.microsoft.com/office/drawing/2014/main" id="{27D37289-30D6-E428-7E9D-0185E827A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4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7" name="Rectangle 215">
              <a:extLst>
                <a:ext uri="{FF2B5EF4-FFF2-40B4-BE49-F238E27FC236}">
                  <a16:creationId xmlns:a16="http://schemas.microsoft.com/office/drawing/2014/main" id="{06E149C8-F477-AA1F-FFDE-C07E5C743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0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8" name="Rectangle 216">
              <a:extLst>
                <a:ext uri="{FF2B5EF4-FFF2-40B4-BE49-F238E27FC236}">
                  <a16:creationId xmlns:a16="http://schemas.microsoft.com/office/drawing/2014/main" id="{2E72BBB6-DCA4-458F-8611-3FE40A1EC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1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9" name="Rectangle 217">
              <a:extLst>
                <a:ext uri="{FF2B5EF4-FFF2-40B4-BE49-F238E27FC236}">
                  <a16:creationId xmlns:a16="http://schemas.microsoft.com/office/drawing/2014/main" id="{95B0979F-770A-118D-FB0F-8528B6895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8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0" name="Rectangle 218">
              <a:extLst>
                <a:ext uri="{FF2B5EF4-FFF2-40B4-BE49-F238E27FC236}">
                  <a16:creationId xmlns:a16="http://schemas.microsoft.com/office/drawing/2014/main" id="{EE07195E-712D-ECC1-43E8-EF1210111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5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1" name="Rectangle 219">
              <a:extLst>
                <a:ext uri="{FF2B5EF4-FFF2-40B4-BE49-F238E27FC236}">
                  <a16:creationId xmlns:a16="http://schemas.microsoft.com/office/drawing/2014/main" id="{51185F20-76AA-82D8-F689-88C8C6E2F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2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2" name="Rectangle 299">
              <a:extLst>
                <a:ext uri="{FF2B5EF4-FFF2-40B4-BE49-F238E27FC236}">
                  <a16:creationId xmlns:a16="http://schemas.microsoft.com/office/drawing/2014/main" id="{30D0EA2C-3536-2DC6-BE1D-786EA7D4D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8" y="1475"/>
              <a:ext cx="376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3" name="Rectangle 308">
              <a:extLst>
                <a:ext uri="{FF2B5EF4-FFF2-40B4-BE49-F238E27FC236}">
                  <a16:creationId xmlns:a16="http://schemas.microsoft.com/office/drawing/2014/main" id="{CCDC249A-EBAA-250E-2E86-7098AEFF6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" y="1474"/>
              <a:ext cx="376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4" name="Rectangle 317">
              <a:extLst>
                <a:ext uri="{FF2B5EF4-FFF2-40B4-BE49-F238E27FC236}">
                  <a16:creationId xmlns:a16="http://schemas.microsoft.com/office/drawing/2014/main" id="{021C599A-87BF-7415-4412-DC7C15B5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9" y="1475"/>
              <a:ext cx="377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5" name="Line 326">
              <a:extLst>
                <a:ext uri="{FF2B5EF4-FFF2-40B4-BE49-F238E27FC236}">
                  <a16:creationId xmlns:a16="http://schemas.microsoft.com/office/drawing/2014/main" id="{E531CE3B-0A22-EE8E-86A9-9AA0F23F8A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3" y="1575"/>
              <a:ext cx="94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6" name="Line 327">
              <a:extLst>
                <a:ext uri="{FF2B5EF4-FFF2-40B4-BE49-F238E27FC236}">
                  <a16:creationId xmlns:a16="http://schemas.microsoft.com/office/drawing/2014/main" id="{E715C96F-DEF5-6F4F-3667-F0017989D2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0" y="1575"/>
              <a:ext cx="8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7" name="Line 328">
              <a:extLst>
                <a:ext uri="{FF2B5EF4-FFF2-40B4-BE49-F238E27FC236}">
                  <a16:creationId xmlns:a16="http://schemas.microsoft.com/office/drawing/2014/main" id="{5BDE425B-3892-ACAE-8DA7-8AFA149E31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87" y="1575"/>
              <a:ext cx="153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8" name="Line 329">
              <a:extLst>
                <a:ext uri="{FF2B5EF4-FFF2-40B4-BE49-F238E27FC236}">
                  <a16:creationId xmlns:a16="http://schemas.microsoft.com/office/drawing/2014/main" id="{ECA8439A-4AE4-7E50-EA9D-E1A9A4D096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4" y="1575"/>
              <a:ext cx="223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9" name="Line 330">
              <a:extLst>
                <a:ext uri="{FF2B5EF4-FFF2-40B4-BE49-F238E27FC236}">
                  <a16:creationId xmlns:a16="http://schemas.microsoft.com/office/drawing/2014/main" id="{B0C9237F-E0AB-89D3-7852-9C1EFBDDA7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4" y="1575"/>
              <a:ext cx="23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0" name="Line 331">
              <a:extLst>
                <a:ext uri="{FF2B5EF4-FFF2-40B4-BE49-F238E27FC236}">
                  <a16:creationId xmlns:a16="http://schemas.microsoft.com/office/drawing/2014/main" id="{0D85FCAD-1D0D-0BE9-F549-28BD96D3CB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17" y="1575"/>
              <a:ext cx="47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1" name="Line 332">
              <a:extLst>
                <a:ext uri="{FF2B5EF4-FFF2-40B4-BE49-F238E27FC236}">
                  <a16:creationId xmlns:a16="http://schemas.microsoft.com/office/drawing/2014/main" id="{0ABA8B6D-1FF2-9A3E-BD15-B5F23BF27E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64" y="1575"/>
              <a:ext cx="12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2" name="Line 333">
              <a:extLst>
                <a:ext uri="{FF2B5EF4-FFF2-40B4-BE49-F238E27FC236}">
                  <a16:creationId xmlns:a16="http://schemas.microsoft.com/office/drawing/2014/main" id="{C2E5719E-F64F-3697-4A54-D14853EAB4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1" y="1575"/>
              <a:ext cx="190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3" name="Line 334">
              <a:extLst>
                <a:ext uri="{FF2B5EF4-FFF2-40B4-BE49-F238E27FC236}">
                  <a16:creationId xmlns:a16="http://schemas.microsoft.com/office/drawing/2014/main" id="{C36C7A52-6E39-334C-63F4-C025D4DBDA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81" y="1575"/>
              <a:ext cx="56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4" name="Line 335">
              <a:extLst>
                <a:ext uri="{FF2B5EF4-FFF2-40B4-BE49-F238E27FC236}">
                  <a16:creationId xmlns:a16="http://schemas.microsoft.com/office/drawing/2014/main" id="{5C31E42D-5B21-7323-5461-6838A27FC1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94" y="1575"/>
              <a:ext cx="14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5" name="Line 336">
              <a:extLst>
                <a:ext uri="{FF2B5EF4-FFF2-40B4-BE49-F238E27FC236}">
                  <a16:creationId xmlns:a16="http://schemas.microsoft.com/office/drawing/2014/main" id="{E7AA6929-5FC7-98A6-2A40-B93DC4770B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1" y="1575"/>
              <a:ext cx="87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6" name="Line 337">
              <a:extLst>
                <a:ext uri="{FF2B5EF4-FFF2-40B4-BE49-F238E27FC236}">
                  <a16:creationId xmlns:a16="http://schemas.microsoft.com/office/drawing/2014/main" id="{C6255CB4-B787-CCEC-4261-ECE97D8804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8" y="1575"/>
              <a:ext cx="157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7" name="Line 338">
              <a:extLst>
                <a:ext uri="{FF2B5EF4-FFF2-40B4-BE49-F238E27FC236}">
                  <a16:creationId xmlns:a16="http://schemas.microsoft.com/office/drawing/2014/main" id="{B84C902D-845D-E11A-AAA6-AB0BB987CA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28" y="1575"/>
              <a:ext cx="89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8" name="Line 339">
              <a:extLst>
                <a:ext uri="{FF2B5EF4-FFF2-40B4-BE49-F238E27FC236}">
                  <a16:creationId xmlns:a16="http://schemas.microsoft.com/office/drawing/2014/main" id="{0999F6C1-21FC-0908-EB3B-2C60F8EC54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82" y="1575"/>
              <a:ext cx="18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9" name="Line 340">
              <a:extLst>
                <a:ext uri="{FF2B5EF4-FFF2-40B4-BE49-F238E27FC236}">
                  <a16:creationId xmlns:a16="http://schemas.microsoft.com/office/drawing/2014/main" id="{E99D8E6F-D39A-B180-B6C7-24FB0D4313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8" y="1575"/>
              <a:ext cx="54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0" name="Line 341">
              <a:extLst>
                <a:ext uri="{FF2B5EF4-FFF2-40B4-BE49-F238E27FC236}">
                  <a16:creationId xmlns:a16="http://schemas.microsoft.com/office/drawing/2014/main" id="{F4F675BD-9B1B-86FA-1E6E-433BEADE8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5" y="1575"/>
              <a:ext cx="124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1" name="Line 342">
              <a:extLst>
                <a:ext uri="{FF2B5EF4-FFF2-40B4-BE49-F238E27FC236}">
                  <a16:creationId xmlns:a16="http://schemas.microsoft.com/office/drawing/2014/main" id="{9CFB37FF-7D4F-ED1F-FB49-A016F85C3E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75" y="1575"/>
              <a:ext cx="124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2" name="Line 343">
              <a:extLst>
                <a:ext uri="{FF2B5EF4-FFF2-40B4-BE49-F238E27FC236}">
                  <a16:creationId xmlns:a16="http://schemas.microsoft.com/office/drawing/2014/main" id="{0AD83B72-3C7F-4E12-5679-DED78DFCD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0" y="1575"/>
              <a:ext cx="54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3" name="Line 344">
              <a:extLst>
                <a:ext uri="{FF2B5EF4-FFF2-40B4-BE49-F238E27FC236}">
                  <a16:creationId xmlns:a16="http://schemas.microsoft.com/office/drawing/2014/main" id="{06A6EB79-E9FC-59D7-49DC-66A0786FB3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19" y="1575"/>
              <a:ext cx="18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4" name="Line 345">
              <a:extLst>
                <a:ext uri="{FF2B5EF4-FFF2-40B4-BE49-F238E27FC236}">
                  <a16:creationId xmlns:a16="http://schemas.microsoft.com/office/drawing/2014/main" id="{F28E20EC-F472-2974-2D2F-8CE9B71A27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66" y="1575"/>
              <a:ext cx="895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5" name="Line 346">
              <a:extLst>
                <a:ext uri="{FF2B5EF4-FFF2-40B4-BE49-F238E27FC236}">
                  <a16:creationId xmlns:a16="http://schemas.microsoft.com/office/drawing/2014/main" id="{F9CEF89C-6DFF-83BC-83FC-211B7A551A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23" y="1575"/>
              <a:ext cx="157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6" name="Line 347">
              <a:extLst>
                <a:ext uri="{FF2B5EF4-FFF2-40B4-BE49-F238E27FC236}">
                  <a16:creationId xmlns:a16="http://schemas.microsoft.com/office/drawing/2014/main" id="{7D604510-36D8-E377-DBA5-4CE8E8C6A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6" y="1575"/>
              <a:ext cx="87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7" name="Line 348">
              <a:extLst>
                <a:ext uri="{FF2B5EF4-FFF2-40B4-BE49-F238E27FC236}">
                  <a16:creationId xmlns:a16="http://schemas.microsoft.com/office/drawing/2014/main" id="{20D9E8A6-FDC3-D4EE-2799-7C2CE0FDF2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54" y="1575"/>
              <a:ext cx="14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8" name="Line 349">
              <a:extLst>
                <a:ext uri="{FF2B5EF4-FFF2-40B4-BE49-F238E27FC236}">
                  <a16:creationId xmlns:a16="http://schemas.microsoft.com/office/drawing/2014/main" id="{002480EE-D72A-B059-1C9D-DC7ECDFCB6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42" y="1575"/>
              <a:ext cx="56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9" name="Line 350">
              <a:extLst>
                <a:ext uri="{FF2B5EF4-FFF2-40B4-BE49-F238E27FC236}">
                  <a16:creationId xmlns:a16="http://schemas.microsoft.com/office/drawing/2014/main" id="{FB081C85-A2FC-443A-97BA-172048F59A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70" y="1575"/>
              <a:ext cx="190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0" name="Line 351">
              <a:extLst>
                <a:ext uri="{FF2B5EF4-FFF2-40B4-BE49-F238E27FC236}">
                  <a16:creationId xmlns:a16="http://schemas.microsoft.com/office/drawing/2014/main" id="{93151807-8BA1-2A82-EDAC-CCE1A09BB6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24" y="1575"/>
              <a:ext cx="12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1" name="Line 352">
              <a:extLst>
                <a:ext uri="{FF2B5EF4-FFF2-40B4-BE49-F238E27FC236}">
                  <a16:creationId xmlns:a16="http://schemas.microsoft.com/office/drawing/2014/main" id="{64C45ECE-E803-E8CA-46DC-B55BFC5AA1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01" y="1575"/>
              <a:ext cx="47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2" name="Line 353">
              <a:extLst>
                <a:ext uri="{FF2B5EF4-FFF2-40B4-BE49-F238E27FC236}">
                  <a16:creationId xmlns:a16="http://schemas.microsoft.com/office/drawing/2014/main" id="{B2F99203-8214-8787-5C3C-292AB1899A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20" y="1575"/>
              <a:ext cx="235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3" name="Line 354">
              <a:extLst>
                <a:ext uri="{FF2B5EF4-FFF2-40B4-BE49-F238E27FC236}">
                  <a16:creationId xmlns:a16="http://schemas.microsoft.com/office/drawing/2014/main" id="{C2C86C6B-8A68-C420-8D01-24287B9428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17" y="1575"/>
              <a:ext cx="223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4" name="Line 355">
              <a:extLst>
                <a:ext uri="{FF2B5EF4-FFF2-40B4-BE49-F238E27FC236}">
                  <a16:creationId xmlns:a16="http://schemas.microsoft.com/office/drawing/2014/main" id="{C9A24F8B-02B3-D388-41D1-760F5BFB35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71" y="1575"/>
              <a:ext cx="153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5" name="Line 356">
              <a:extLst>
                <a:ext uri="{FF2B5EF4-FFF2-40B4-BE49-F238E27FC236}">
                  <a16:creationId xmlns:a16="http://schemas.microsoft.com/office/drawing/2014/main" id="{EA26508F-1C93-8A2B-6F09-4CF52865D1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48" y="1575"/>
              <a:ext cx="8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6" name="Line 357">
              <a:extLst>
                <a:ext uri="{FF2B5EF4-FFF2-40B4-BE49-F238E27FC236}">
                  <a16:creationId xmlns:a16="http://schemas.microsoft.com/office/drawing/2014/main" id="{B51ABB6B-0C20-A34C-F141-C1D607628D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02" y="1575"/>
              <a:ext cx="95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DD5859B-14B3-EA1D-8213-EE8DFB38E51C}"/>
              </a:ext>
            </a:extLst>
          </p:cNvPr>
          <p:cNvGrpSpPr>
            <a:grpSpLocks/>
          </p:cNvGrpSpPr>
          <p:nvPr/>
        </p:nvGrpSpPr>
        <p:grpSpPr bwMode="auto">
          <a:xfrm>
            <a:off x="2268538" y="2803525"/>
            <a:ext cx="5651500" cy="3640138"/>
            <a:chOff x="2267805" y="2803228"/>
            <a:chExt cx="5652740" cy="3640881"/>
          </a:xfrm>
        </p:grpSpPr>
        <p:sp>
          <p:nvSpPr>
            <p:cNvPr id="130059" name="Rectangle 322">
              <a:extLst>
                <a:ext uri="{FF2B5EF4-FFF2-40B4-BE49-F238E27FC236}">
                  <a16:creationId xmlns:a16="http://schemas.microsoft.com/office/drawing/2014/main" id="{03E0C380-ACB0-18CC-3560-FA55B46E9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4048" y="3635821"/>
              <a:ext cx="71438" cy="2808288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30060" name="Rectangle 322">
              <a:extLst>
                <a:ext uri="{FF2B5EF4-FFF2-40B4-BE49-F238E27FC236}">
                  <a16:creationId xmlns:a16="http://schemas.microsoft.com/office/drawing/2014/main" id="{17F5B838-B18B-38EA-0BC5-445C6E3C0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7146" y="3563813"/>
              <a:ext cx="71438" cy="2808288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316" name="Rectangle 323">
              <a:extLst>
                <a:ext uri="{FF2B5EF4-FFF2-40B4-BE49-F238E27FC236}">
                  <a16:creationId xmlns:a16="http://schemas.microsoft.com/office/drawing/2014/main" id="{8977575F-A728-E4EA-591A-A7A7CBB566A4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267805" y="2833887"/>
              <a:ext cx="863923" cy="80193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  <p:sp>
          <p:nvSpPr>
            <p:cNvPr id="317" name="Rectangle 323">
              <a:extLst>
                <a:ext uri="{FF2B5EF4-FFF2-40B4-BE49-F238E27FC236}">
                  <a16:creationId xmlns:a16="http://schemas.microsoft.com/office/drawing/2014/main" id="{0ADBFA1F-9A12-4755-253E-180206BDFD3F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7056622" y="2803228"/>
              <a:ext cx="863923" cy="801934"/>
            </a:xfrm>
            <a:prstGeom prst="rect">
              <a:avLst/>
            </a:prstGeom>
            <a:blipFill>
              <a:blip r:embed="rId4"/>
              <a:stretch>
                <a:fillRect l="-4348"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71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1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7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71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71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7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71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71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7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371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371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137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1243" grpId="0" animBg="1"/>
      <p:bldP spid="137165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64">
            <a:extLst>
              <a:ext uri="{FF2B5EF4-FFF2-40B4-BE49-F238E27FC236}">
                <a16:creationId xmlns:a16="http://schemas.microsoft.com/office/drawing/2014/main" id="{1E0E0DC3-5767-F9AE-A6F5-09F7C0979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32098" name="Rectangle 3">
            <a:extLst>
              <a:ext uri="{FF2B5EF4-FFF2-40B4-BE49-F238E27FC236}">
                <a16:creationId xmlns:a16="http://schemas.microsoft.com/office/drawing/2014/main" id="{E23832B0-1359-8B56-209A-9E85175ECC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nb-NO"/>
              <a:t>Comparison of Indirect and Direct Networks</a:t>
            </a:r>
          </a:p>
          <a:p>
            <a:pPr lvl="1"/>
            <a:r>
              <a:rPr lang="en-GB" altLang="nb-NO"/>
              <a:t>Blocking reduced by maximizing dimensions (switch degree)</a:t>
            </a:r>
          </a:p>
          <a:p>
            <a:pPr lvl="2"/>
            <a:r>
              <a:rPr lang="en-GB" altLang="nb-NO"/>
              <a:t>Can increase bisection bandwidth, but</a:t>
            </a:r>
          </a:p>
          <a:p>
            <a:pPr lvl="3"/>
            <a:r>
              <a:rPr lang="en-GB" altLang="nb-NO"/>
              <a:t>Additional dimensions may increase wire length (must observe 3D packaging constraints)</a:t>
            </a:r>
          </a:p>
          <a:p>
            <a:pPr lvl="3"/>
            <a:r>
              <a:rPr lang="en-GB" altLang="nb-NO"/>
              <a:t>Flow control issues (buffer size increases with link length)</a:t>
            </a:r>
          </a:p>
          <a:p>
            <a:pPr lvl="3"/>
            <a:r>
              <a:rPr lang="en-GB" altLang="nb-NO"/>
              <a:t>Pin-out constraints (limit the number of dimensions achievable)</a:t>
            </a:r>
            <a:endParaRPr lang="en-US" altLang="nb-NO"/>
          </a:p>
        </p:txBody>
      </p:sp>
      <p:sp>
        <p:nvSpPr>
          <p:cNvPr id="132099" name="Plassholder for dato 3">
            <a:extLst>
              <a:ext uri="{FF2B5EF4-FFF2-40B4-BE49-F238E27FC236}">
                <a16:creationId xmlns:a16="http://schemas.microsoft.com/office/drawing/2014/main" id="{D5A4304F-4DBD-ED8F-2353-1A85F4121CD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926CE03-43E2-3745-8DCB-9D1AF93CFB7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2100" name="AutoShape 4">
            <a:extLst>
              <a:ext uri="{FF2B5EF4-FFF2-40B4-BE49-F238E27FC236}">
                <a16:creationId xmlns:a16="http://schemas.microsoft.com/office/drawing/2014/main" id="{52ED0384-E440-5656-9F59-C35B199AE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4283075"/>
            <a:ext cx="1943100" cy="433388"/>
          </a:xfrm>
          <a:prstGeom prst="roundRect">
            <a:avLst>
              <a:gd name="adj" fmla="val 199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Evaluation category</a:t>
            </a:r>
          </a:p>
        </p:txBody>
      </p:sp>
      <p:sp>
        <p:nvSpPr>
          <p:cNvPr id="132101" name="AutoShape 5">
            <a:extLst>
              <a:ext uri="{FF2B5EF4-FFF2-40B4-BE49-F238E27FC236}">
                <a16:creationId xmlns:a16="http://schemas.microsoft.com/office/drawing/2014/main" id="{6439861B-BE49-3699-614E-8CAF70621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Bus</a:t>
            </a:r>
          </a:p>
        </p:txBody>
      </p:sp>
      <p:sp>
        <p:nvSpPr>
          <p:cNvPr id="132102" name="AutoShape 6">
            <a:extLst>
              <a:ext uri="{FF2B5EF4-FFF2-40B4-BE49-F238E27FC236}">
                <a16:creationId xmlns:a16="http://schemas.microsoft.com/office/drawing/2014/main" id="{C81AF757-44FB-4EA4-AF74-45A540547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4716463"/>
            <a:ext cx="1943100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BW</a:t>
            </a:r>
            <a:r>
              <a:rPr lang="en-GB" altLang="nb-NO" sz="1200" b="1" baseline="-25000">
                <a:solidFill>
                  <a:srgbClr val="000000"/>
                </a:solidFill>
              </a:rPr>
              <a:t>Bisection</a:t>
            </a:r>
            <a:r>
              <a:rPr lang="en-GB" altLang="nb-NO" sz="1200" b="1">
                <a:solidFill>
                  <a:srgbClr val="000000"/>
                </a:solidFill>
              </a:rPr>
              <a:t> in # links</a:t>
            </a:r>
          </a:p>
        </p:txBody>
      </p:sp>
      <p:sp>
        <p:nvSpPr>
          <p:cNvPr id="132103" name="AutoShape 7">
            <a:extLst>
              <a:ext uri="{FF2B5EF4-FFF2-40B4-BE49-F238E27FC236}">
                <a16:creationId xmlns:a16="http://schemas.microsoft.com/office/drawing/2014/main" id="{A5677F9D-44F5-E02F-F991-7991EA809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4283075"/>
            <a:ext cx="936625" cy="433388"/>
          </a:xfrm>
          <a:prstGeom prst="roundRect">
            <a:avLst>
              <a:gd name="adj" fmla="val 157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Ring</a:t>
            </a:r>
          </a:p>
        </p:txBody>
      </p:sp>
      <p:sp>
        <p:nvSpPr>
          <p:cNvPr id="132104" name="AutoShape 8">
            <a:extLst>
              <a:ext uri="{FF2B5EF4-FFF2-40B4-BE49-F238E27FC236}">
                <a16:creationId xmlns:a16="http://schemas.microsoft.com/office/drawing/2014/main" id="{2A22C9D9-F24B-F8BF-49D4-E4D61CA1B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900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2D mesh</a:t>
            </a:r>
          </a:p>
        </p:txBody>
      </p:sp>
      <p:sp>
        <p:nvSpPr>
          <p:cNvPr id="132105" name="AutoShape 9">
            <a:extLst>
              <a:ext uri="{FF2B5EF4-FFF2-40B4-BE49-F238E27FC236}">
                <a16:creationId xmlns:a16="http://schemas.microsoft.com/office/drawing/2014/main" id="{AAF3155C-E20F-5A2F-7A2B-6193ABAD1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2106" name="AutoShape 10">
            <a:extLst>
              <a:ext uri="{FF2B5EF4-FFF2-40B4-BE49-F238E27FC236}">
                <a16:creationId xmlns:a16="http://schemas.microsoft.com/office/drawing/2014/main" id="{F9523F7C-CF1A-6300-19EA-B162A374F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4283075"/>
            <a:ext cx="1008063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Hypercube</a:t>
            </a:r>
          </a:p>
        </p:txBody>
      </p:sp>
      <p:sp>
        <p:nvSpPr>
          <p:cNvPr id="132107" name="AutoShape 11">
            <a:extLst>
              <a:ext uri="{FF2B5EF4-FFF2-40B4-BE49-F238E27FC236}">
                <a16:creationId xmlns:a16="http://schemas.microsoft.com/office/drawing/2014/main" id="{82A3DAD2-110C-29F5-16E0-461BC3CB7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Fat tree</a:t>
            </a:r>
          </a:p>
        </p:txBody>
      </p:sp>
      <p:sp>
        <p:nvSpPr>
          <p:cNvPr id="132108" name="AutoShape 12">
            <a:extLst>
              <a:ext uri="{FF2B5EF4-FFF2-40B4-BE49-F238E27FC236}">
                <a16:creationId xmlns:a16="http://schemas.microsoft.com/office/drawing/2014/main" id="{91071F38-1C10-FA60-E3B0-2582F8F5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6938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2D torus</a:t>
            </a:r>
          </a:p>
        </p:txBody>
      </p:sp>
      <p:sp>
        <p:nvSpPr>
          <p:cNvPr id="132109" name="AutoShape 13">
            <a:extLst>
              <a:ext uri="{FF2B5EF4-FFF2-40B4-BE49-F238E27FC236}">
                <a16:creationId xmlns:a16="http://schemas.microsoft.com/office/drawing/2014/main" id="{F1BBEA62-243D-C4E1-7D28-5A5ED1794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4283075"/>
            <a:ext cx="1009650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Fully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connected</a:t>
            </a:r>
          </a:p>
        </p:txBody>
      </p:sp>
      <p:sp>
        <p:nvSpPr>
          <p:cNvPr id="132110" name="AutoShape 14">
            <a:extLst>
              <a:ext uri="{FF2B5EF4-FFF2-40B4-BE49-F238E27FC236}">
                <a16:creationId xmlns:a16="http://schemas.microsoft.com/office/drawing/2014/main" id="{0661C1E7-3A0C-BB3F-CCB3-A2FDA7B91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32111" name="AutoShape 15">
            <a:extLst>
              <a:ext uri="{FF2B5EF4-FFF2-40B4-BE49-F238E27FC236}">
                <a16:creationId xmlns:a16="http://schemas.microsoft.com/office/drawing/2014/main" id="{FC00862F-DA16-4DC7-0A0B-CB6934758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132112" name="AutoShape 16">
            <a:extLst>
              <a:ext uri="{FF2B5EF4-FFF2-40B4-BE49-F238E27FC236}">
                <a16:creationId xmlns:a16="http://schemas.microsoft.com/office/drawing/2014/main" id="{F53562EE-D4CA-BB81-8E43-44F836D15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16</a:t>
            </a:r>
          </a:p>
        </p:txBody>
      </p:sp>
      <p:sp>
        <p:nvSpPr>
          <p:cNvPr id="132113" name="AutoShape 17">
            <a:extLst>
              <a:ext uri="{FF2B5EF4-FFF2-40B4-BE49-F238E27FC236}">
                <a16:creationId xmlns:a16="http://schemas.microsoft.com/office/drawing/2014/main" id="{FEEE0388-2E03-82FF-6BE3-07D0D2E04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4716463"/>
            <a:ext cx="1008063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</a:t>
            </a:r>
          </a:p>
        </p:txBody>
      </p:sp>
      <p:sp>
        <p:nvSpPr>
          <p:cNvPr id="132114" name="AutoShape 18">
            <a:extLst>
              <a:ext uri="{FF2B5EF4-FFF2-40B4-BE49-F238E27FC236}">
                <a16:creationId xmlns:a16="http://schemas.microsoft.com/office/drawing/2014/main" id="{14C4D396-AA45-A3FA-F6E0-C11149A8E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</a:t>
            </a:r>
          </a:p>
        </p:txBody>
      </p:sp>
      <p:sp>
        <p:nvSpPr>
          <p:cNvPr id="132115" name="AutoShape 19">
            <a:extLst>
              <a:ext uri="{FF2B5EF4-FFF2-40B4-BE49-F238E27FC236}">
                <a16:creationId xmlns:a16="http://schemas.microsoft.com/office/drawing/2014/main" id="{48EC3622-762C-78A5-A5EC-200C54D0B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4716463"/>
            <a:ext cx="1009650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1024</a:t>
            </a:r>
          </a:p>
        </p:txBody>
      </p:sp>
      <p:sp>
        <p:nvSpPr>
          <p:cNvPr id="132116" name="AutoShape 20">
            <a:extLst>
              <a:ext uri="{FF2B5EF4-FFF2-40B4-BE49-F238E27FC236}">
                <a16:creationId xmlns:a16="http://schemas.microsoft.com/office/drawing/2014/main" id="{639C1F06-CDB0-AB8C-9447-B07EBB780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003800"/>
            <a:ext cx="1943100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Max (ave.) hop count</a:t>
            </a:r>
          </a:p>
        </p:txBody>
      </p:sp>
      <p:sp>
        <p:nvSpPr>
          <p:cNvPr id="132117" name="AutoShape 21">
            <a:extLst>
              <a:ext uri="{FF2B5EF4-FFF2-40B4-BE49-F238E27FC236}">
                <a16:creationId xmlns:a16="http://schemas.microsoft.com/office/drawing/2014/main" id="{40BB75AF-B80C-B03A-56E3-0EDFB1DC9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 (1)</a:t>
            </a:r>
          </a:p>
        </p:txBody>
      </p:sp>
      <p:sp>
        <p:nvSpPr>
          <p:cNvPr id="132118" name="AutoShape 22">
            <a:extLst>
              <a:ext uri="{FF2B5EF4-FFF2-40B4-BE49-F238E27FC236}">
                <a16:creationId xmlns:a16="http://schemas.microsoft.com/office/drawing/2014/main" id="{4F548704-EB9B-2D05-BA50-BA04B7C88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 (16)</a:t>
            </a:r>
          </a:p>
        </p:txBody>
      </p:sp>
      <p:sp>
        <p:nvSpPr>
          <p:cNvPr id="132119" name="AutoShape 23">
            <a:extLst>
              <a:ext uri="{FF2B5EF4-FFF2-40B4-BE49-F238E27FC236}">
                <a16:creationId xmlns:a16="http://schemas.microsoft.com/office/drawing/2014/main" id="{954968A8-795A-475F-B14F-4BE4D55FD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14 (7)</a:t>
            </a:r>
          </a:p>
        </p:txBody>
      </p:sp>
      <p:sp>
        <p:nvSpPr>
          <p:cNvPr id="132120" name="AutoShape 24">
            <a:extLst>
              <a:ext uri="{FF2B5EF4-FFF2-40B4-BE49-F238E27FC236}">
                <a16:creationId xmlns:a16="http://schemas.microsoft.com/office/drawing/2014/main" id="{CF43D8C4-1B39-7410-56C2-43F9D1ECE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8 (4)</a:t>
            </a:r>
          </a:p>
        </p:txBody>
      </p:sp>
      <p:sp>
        <p:nvSpPr>
          <p:cNvPr id="132121" name="AutoShape 25">
            <a:extLst>
              <a:ext uri="{FF2B5EF4-FFF2-40B4-BE49-F238E27FC236}">
                <a16:creationId xmlns:a16="http://schemas.microsoft.com/office/drawing/2014/main" id="{D872DE7E-79E3-CF1D-C880-5EBCDE76C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003800"/>
            <a:ext cx="1008063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 (3)</a:t>
            </a:r>
          </a:p>
        </p:txBody>
      </p:sp>
      <p:sp>
        <p:nvSpPr>
          <p:cNvPr id="132122" name="AutoShape 26">
            <a:extLst>
              <a:ext uri="{FF2B5EF4-FFF2-40B4-BE49-F238E27FC236}">
                <a16:creationId xmlns:a16="http://schemas.microsoft.com/office/drawing/2014/main" id="{52014E7D-39B9-6CCD-F659-7DE5516D4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11 (9)</a:t>
            </a:r>
          </a:p>
        </p:txBody>
      </p:sp>
      <p:sp>
        <p:nvSpPr>
          <p:cNvPr id="132123" name="AutoShape 27">
            <a:extLst>
              <a:ext uri="{FF2B5EF4-FFF2-40B4-BE49-F238E27FC236}">
                <a16:creationId xmlns:a16="http://schemas.microsoft.com/office/drawing/2014/main" id="{4F311416-CAFA-AC9F-2731-349B84BBF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003800"/>
            <a:ext cx="1009650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 (1)</a:t>
            </a:r>
          </a:p>
        </p:txBody>
      </p:sp>
      <p:sp>
        <p:nvSpPr>
          <p:cNvPr id="132124" name="AutoShape 28">
            <a:extLst>
              <a:ext uri="{FF2B5EF4-FFF2-40B4-BE49-F238E27FC236}">
                <a16:creationId xmlns:a16="http://schemas.microsoft.com/office/drawing/2014/main" id="{8B357480-FD9F-3B89-23A8-0BE7E101A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291138"/>
            <a:ext cx="194310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I/O ports per switch</a:t>
            </a:r>
          </a:p>
        </p:txBody>
      </p:sp>
      <p:sp>
        <p:nvSpPr>
          <p:cNvPr id="132125" name="AutoShape 29">
            <a:extLst>
              <a:ext uri="{FF2B5EF4-FFF2-40B4-BE49-F238E27FC236}">
                <a16:creationId xmlns:a16="http://schemas.microsoft.com/office/drawing/2014/main" id="{AE3D3F85-5F9E-D3AA-A108-D5CCD4377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NA</a:t>
            </a:r>
          </a:p>
        </p:txBody>
      </p:sp>
      <p:sp>
        <p:nvSpPr>
          <p:cNvPr id="132126" name="AutoShape 30">
            <a:extLst>
              <a:ext uri="{FF2B5EF4-FFF2-40B4-BE49-F238E27FC236}">
                <a16:creationId xmlns:a16="http://schemas.microsoft.com/office/drawing/2014/main" id="{41856532-99C2-9ECE-E5F0-FB9DC6753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32127" name="AutoShape 31">
            <a:extLst>
              <a:ext uri="{FF2B5EF4-FFF2-40B4-BE49-F238E27FC236}">
                <a16:creationId xmlns:a16="http://schemas.microsoft.com/office/drawing/2014/main" id="{C6B5CDBC-B03F-7CEA-488E-001760E56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32128" name="AutoShape 32">
            <a:extLst>
              <a:ext uri="{FF2B5EF4-FFF2-40B4-BE49-F238E27FC236}">
                <a16:creationId xmlns:a16="http://schemas.microsoft.com/office/drawing/2014/main" id="{E661FEAE-44E3-87DF-5CFF-62C65BB45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32129" name="AutoShape 33">
            <a:extLst>
              <a:ext uri="{FF2B5EF4-FFF2-40B4-BE49-F238E27FC236}">
                <a16:creationId xmlns:a16="http://schemas.microsoft.com/office/drawing/2014/main" id="{E784B219-0222-828D-977C-C80C61A58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291138"/>
            <a:ext cx="1008063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132130" name="AutoShape 34">
            <a:extLst>
              <a:ext uri="{FF2B5EF4-FFF2-40B4-BE49-F238E27FC236}">
                <a16:creationId xmlns:a16="http://schemas.microsoft.com/office/drawing/2014/main" id="{5305D849-3BB7-5F31-74CB-027C603AE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32131" name="AutoShape 35">
            <a:extLst>
              <a:ext uri="{FF2B5EF4-FFF2-40B4-BE49-F238E27FC236}">
                <a16:creationId xmlns:a16="http://schemas.microsoft.com/office/drawing/2014/main" id="{73FD161D-3BB2-0EAF-99C9-7C8CCD7B0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291138"/>
            <a:ext cx="100965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2" name="AutoShape 36">
            <a:extLst>
              <a:ext uri="{FF2B5EF4-FFF2-40B4-BE49-F238E27FC236}">
                <a16:creationId xmlns:a16="http://schemas.microsoft.com/office/drawing/2014/main" id="{C12F6D2E-CBAB-664C-5445-3DEBF0ABF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580063"/>
            <a:ext cx="194310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Number of switches</a:t>
            </a:r>
          </a:p>
        </p:txBody>
      </p:sp>
      <p:sp>
        <p:nvSpPr>
          <p:cNvPr id="132133" name="AutoShape 37">
            <a:extLst>
              <a:ext uri="{FF2B5EF4-FFF2-40B4-BE49-F238E27FC236}">
                <a16:creationId xmlns:a16="http://schemas.microsoft.com/office/drawing/2014/main" id="{D4A551DD-DBFF-BCE2-9AD5-DB52BAB91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NA</a:t>
            </a:r>
          </a:p>
        </p:txBody>
      </p:sp>
      <p:sp>
        <p:nvSpPr>
          <p:cNvPr id="132134" name="AutoShape 38">
            <a:extLst>
              <a:ext uri="{FF2B5EF4-FFF2-40B4-BE49-F238E27FC236}">
                <a16:creationId xmlns:a16="http://schemas.microsoft.com/office/drawing/2014/main" id="{72CEC234-0572-A402-893C-C17C7D2B6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5" name="AutoShape 39">
            <a:extLst>
              <a:ext uri="{FF2B5EF4-FFF2-40B4-BE49-F238E27FC236}">
                <a16:creationId xmlns:a16="http://schemas.microsoft.com/office/drawing/2014/main" id="{2F4BFB4F-0FC9-A29A-C012-9E850FED4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6" name="AutoShape 40">
            <a:extLst>
              <a:ext uri="{FF2B5EF4-FFF2-40B4-BE49-F238E27FC236}">
                <a16:creationId xmlns:a16="http://schemas.microsoft.com/office/drawing/2014/main" id="{F03ED211-365F-F7ED-9410-0912F55FE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7" name="AutoShape 41">
            <a:extLst>
              <a:ext uri="{FF2B5EF4-FFF2-40B4-BE49-F238E27FC236}">
                <a16:creationId xmlns:a16="http://schemas.microsoft.com/office/drawing/2014/main" id="{184C262E-EA74-FD66-732E-BF8BA3A9D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580063"/>
            <a:ext cx="1008063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8" name="AutoShape 42">
            <a:extLst>
              <a:ext uri="{FF2B5EF4-FFF2-40B4-BE49-F238E27FC236}">
                <a16:creationId xmlns:a16="http://schemas.microsoft.com/office/drawing/2014/main" id="{E4316BA5-2FDE-22F9-7437-6838797B1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192</a:t>
            </a:r>
          </a:p>
        </p:txBody>
      </p:sp>
      <p:sp>
        <p:nvSpPr>
          <p:cNvPr id="132139" name="AutoShape 43">
            <a:extLst>
              <a:ext uri="{FF2B5EF4-FFF2-40B4-BE49-F238E27FC236}">
                <a16:creationId xmlns:a16="http://schemas.microsoft.com/office/drawing/2014/main" id="{66D8A80D-BDD8-C530-4CD4-F7B6D1A42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580063"/>
            <a:ext cx="100965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40" name="AutoShape 44">
            <a:extLst>
              <a:ext uri="{FF2B5EF4-FFF2-40B4-BE49-F238E27FC236}">
                <a16:creationId xmlns:a16="http://schemas.microsoft.com/office/drawing/2014/main" id="{71C4D969-748A-EDBC-6B87-5D7A18BF7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867400"/>
            <a:ext cx="1943100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Number of net. links</a:t>
            </a:r>
          </a:p>
        </p:txBody>
      </p:sp>
      <p:sp>
        <p:nvSpPr>
          <p:cNvPr id="132141" name="AutoShape 45">
            <a:extLst>
              <a:ext uri="{FF2B5EF4-FFF2-40B4-BE49-F238E27FC236}">
                <a16:creationId xmlns:a16="http://schemas.microsoft.com/office/drawing/2014/main" id="{22A7337C-A6B9-DC3E-CFA6-D8C69A726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2142" name="AutoShape 46">
            <a:extLst>
              <a:ext uri="{FF2B5EF4-FFF2-40B4-BE49-F238E27FC236}">
                <a16:creationId xmlns:a16="http://schemas.microsoft.com/office/drawing/2014/main" id="{3481714B-6E4A-77AD-97E6-C18FB53ED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43" name="AutoShape 47">
            <a:extLst>
              <a:ext uri="{FF2B5EF4-FFF2-40B4-BE49-F238E27FC236}">
                <a16:creationId xmlns:a16="http://schemas.microsoft.com/office/drawing/2014/main" id="{59D3419F-62AC-93B8-3C68-D4E98B774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112</a:t>
            </a:r>
          </a:p>
        </p:txBody>
      </p:sp>
      <p:sp>
        <p:nvSpPr>
          <p:cNvPr id="132144" name="AutoShape 48">
            <a:extLst>
              <a:ext uri="{FF2B5EF4-FFF2-40B4-BE49-F238E27FC236}">
                <a16:creationId xmlns:a16="http://schemas.microsoft.com/office/drawing/2014/main" id="{3A4B9E73-EAB9-CE9B-918C-89BBA5B0D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128</a:t>
            </a:r>
          </a:p>
        </p:txBody>
      </p:sp>
      <p:sp>
        <p:nvSpPr>
          <p:cNvPr id="132145" name="AutoShape 49">
            <a:extLst>
              <a:ext uri="{FF2B5EF4-FFF2-40B4-BE49-F238E27FC236}">
                <a16:creationId xmlns:a16="http://schemas.microsoft.com/office/drawing/2014/main" id="{BCB6018A-D555-27A2-FC93-AF33AFC6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867400"/>
            <a:ext cx="1008063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192</a:t>
            </a:r>
          </a:p>
        </p:txBody>
      </p:sp>
      <p:sp>
        <p:nvSpPr>
          <p:cNvPr id="132146" name="AutoShape 50">
            <a:extLst>
              <a:ext uri="{FF2B5EF4-FFF2-40B4-BE49-F238E27FC236}">
                <a16:creationId xmlns:a16="http://schemas.microsoft.com/office/drawing/2014/main" id="{C1EB3CC3-1450-1365-4DB9-652D832D6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320</a:t>
            </a:r>
          </a:p>
        </p:txBody>
      </p:sp>
      <p:sp>
        <p:nvSpPr>
          <p:cNvPr id="132147" name="AutoShape 51">
            <a:extLst>
              <a:ext uri="{FF2B5EF4-FFF2-40B4-BE49-F238E27FC236}">
                <a16:creationId xmlns:a16="http://schemas.microsoft.com/office/drawing/2014/main" id="{1ED6659D-67ED-9AF0-3452-5CB52340A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867400"/>
            <a:ext cx="1009650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2016</a:t>
            </a:r>
          </a:p>
        </p:txBody>
      </p:sp>
      <p:sp>
        <p:nvSpPr>
          <p:cNvPr id="132148" name="AutoShape 52">
            <a:extLst>
              <a:ext uri="{FF2B5EF4-FFF2-40B4-BE49-F238E27FC236}">
                <a16:creationId xmlns:a16="http://schemas.microsoft.com/office/drawing/2014/main" id="{11DDD5E5-2DEB-3D02-41A0-DDE55E6CE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6156325"/>
            <a:ext cx="1943100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Total number of links</a:t>
            </a:r>
          </a:p>
        </p:txBody>
      </p:sp>
      <p:sp>
        <p:nvSpPr>
          <p:cNvPr id="132149" name="AutoShape 53">
            <a:extLst>
              <a:ext uri="{FF2B5EF4-FFF2-40B4-BE49-F238E27FC236}">
                <a16:creationId xmlns:a16="http://schemas.microsoft.com/office/drawing/2014/main" id="{A18B4090-B7E0-85A5-C2E7-DF3F8CD28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2150" name="AutoShape 54">
            <a:extLst>
              <a:ext uri="{FF2B5EF4-FFF2-40B4-BE49-F238E27FC236}">
                <a16:creationId xmlns:a16="http://schemas.microsoft.com/office/drawing/2014/main" id="{C8E9513F-E92B-A68A-B7C5-A0C28C405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128</a:t>
            </a:r>
          </a:p>
        </p:txBody>
      </p:sp>
      <p:sp>
        <p:nvSpPr>
          <p:cNvPr id="132151" name="AutoShape 55">
            <a:extLst>
              <a:ext uri="{FF2B5EF4-FFF2-40B4-BE49-F238E27FC236}">
                <a16:creationId xmlns:a16="http://schemas.microsoft.com/office/drawing/2014/main" id="{A5A53901-52F7-9E6D-FC30-1B310EEFE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176</a:t>
            </a:r>
          </a:p>
        </p:txBody>
      </p:sp>
      <p:sp>
        <p:nvSpPr>
          <p:cNvPr id="132152" name="AutoShape 56">
            <a:extLst>
              <a:ext uri="{FF2B5EF4-FFF2-40B4-BE49-F238E27FC236}">
                <a16:creationId xmlns:a16="http://schemas.microsoft.com/office/drawing/2014/main" id="{EDE73CB8-6CFD-029E-564B-A9AA1E589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192</a:t>
            </a:r>
          </a:p>
        </p:txBody>
      </p:sp>
      <p:sp>
        <p:nvSpPr>
          <p:cNvPr id="132153" name="AutoShape 57">
            <a:extLst>
              <a:ext uri="{FF2B5EF4-FFF2-40B4-BE49-F238E27FC236}">
                <a16:creationId xmlns:a16="http://schemas.microsoft.com/office/drawing/2014/main" id="{C04D8B75-D229-54A2-5639-980D497ED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6156325"/>
            <a:ext cx="1008063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256</a:t>
            </a:r>
          </a:p>
        </p:txBody>
      </p:sp>
      <p:sp>
        <p:nvSpPr>
          <p:cNvPr id="132154" name="AutoShape 58">
            <a:extLst>
              <a:ext uri="{FF2B5EF4-FFF2-40B4-BE49-F238E27FC236}">
                <a16:creationId xmlns:a16="http://schemas.microsoft.com/office/drawing/2014/main" id="{062FD1E9-CAB5-1CAC-1906-20E7E9916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384</a:t>
            </a:r>
          </a:p>
        </p:txBody>
      </p:sp>
      <p:sp>
        <p:nvSpPr>
          <p:cNvPr id="132155" name="AutoShape 59">
            <a:extLst>
              <a:ext uri="{FF2B5EF4-FFF2-40B4-BE49-F238E27FC236}">
                <a16:creationId xmlns:a16="http://schemas.microsoft.com/office/drawing/2014/main" id="{5C2FCB1F-1CBD-B6F9-827A-DEE86C498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6156325"/>
            <a:ext cx="1009650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2080</a:t>
            </a:r>
          </a:p>
        </p:txBody>
      </p:sp>
      <p:sp>
        <p:nvSpPr>
          <p:cNvPr id="132156" name="Text Box 60">
            <a:extLst>
              <a:ext uri="{FF2B5EF4-FFF2-40B4-BE49-F238E27FC236}">
                <a16:creationId xmlns:a16="http://schemas.microsoft.com/office/drawing/2014/main" id="{D0B1CB12-2B1F-4DDA-761E-EBBD96BA4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16688"/>
            <a:ext cx="9577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Performance and cost of several network topologies for 64 nodes. Values are given in terms of bidirectional links &amp; ports. </a:t>
            </a:r>
          </a:p>
          <a:p>
            <a:pPr eaLnBrk="1" hangingPunct="1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Hop count includes a switch and its output link (in the above, end node links are not counted for the bus topology).</a:t>
            </a:r>
            <a:endParaRPr lang="en-US" altLang="nb-NO" sz="1200" b="1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32157" name="Rectangle 61">
            <a:extLst>
              <a:ext uri="{FF2B5EF4-FFF2-40B4-BE49-F238E27FC236}">
                <a16:creationId xmlns:a16="http://schemas.microsoft.com/office/drawing/2014/main" id="{93359116-473C-EE9D-0EAB-6A18F9E503B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0575" y="4716463"/>
            <a:ext cx="431800" cy="5746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1430" tIns="45716" rIns="91430" bIns="45716" anchor="ctr"/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ES" altLang="nb-NO" sz="1400" b="1">
                <a:solidFill>
                  <a:srgbClr val="070709"/>
                </a:solidFill>
                <a:latin typeface="Tahoma" panose="020B0604030504040204" pitchFamily="34" charset="0"/>
              </a:rPr>
              <a:t>Perf.</a:t>
            </a:r>
            <a:endParaRPr lang="en-US" altLang="nb-NO" sz="1400" b="1">
              <a:solidFill>
                <a:srgbClr val="070709"/>
              </a:solidFill>
              <a:latin typeface="Tahoma" panose="020B0604030504040204" pitchFamily="34" charset="0"/>
            </a:endParaRPr>
          </a:p>
        </p:txBody>
      </p:sp>
      <p:sp>
        <p:nvSpPr>
          <p:cNvPr id="132158" name="Rectangle 62">
            <a:extLst>
              <a:ext uri="{FF2B5EF4-FFF2-40B4-BE49-F238E27FC236}">
                <a16:creationId xmlns:a16="http://schemas.microsoft.com/office/drawing/2014/main" id="{94AF9434-BB8D-E7A7-980C-4D1CD7D98AE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0575" y="5291138"/>
            <a:ext cx="431800" cy="11525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1430" tIns="45716" rIns="91430" bIns="45716" anchor="ctr"/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ES" altLang="nb-NO" sz="1400" b="1">
                <a:solidFill>
                  <a:srgbClr val="070709"/>
                </a:solidFill>
                <a:latin typeface="Tahoma" panose="020B0604030504040204" pitchFamily="34" charset="0"/>
              </a:rPr>
              <a:t>Cost</a:t>
            </a:r>
            <a:endParaRPr lang="en-US" altLang="nb-NO" sz="1400" b="1">
              <a:solidFill>
                <a:srgbClr val="070709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>
            <a:extLst>
              <a:ext uri="{FF2B5EF4-FFF2-40B4-BE49-F238E27FC236}">
                <a16:creationId xmlns:a16="http://schemas.microsoft.com/office/drawing/2014/main" id="{E211032C-880C-C558-7BB2-2FB8A240FB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133122" name="Rectangle 3">
            <a:extLst>
              <a:ext uri="{FF2B5EF4-FFF2-40B4-BE49-F238E27FC236}">
                <a16:creationId xmlns:a16="http://schemas.microsoft.com/office/drawing/2014/main" id="{721C2109-4211-74B9-C94C-1859443798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603375"/>
            <a:ext cx="9251950" cy="299243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Introduction</a:t>
            </a:r>
            <a:endParaRPr lang="en-GB" altLang="nb-NO" sz="2800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Interconnecting Two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Interconnecting Many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Network Topology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 b="1">
                <a:solidFill>
                  <a:schemeClr val="accent2"/>
                </a:solidFill>
              </a:rPr>
              <a:t>Network Routing </a:t>
            </a:r>
            <a:r>
              <a:rPr lang="en-GB" altLang="nb-NO" sz="2800" i="1"/>
              <a:t>(Now)</a:t>
            </a:r>
            <a:endParaRPr lang="en-GB" altLang="nb-NO" sz="2800" b="1">
              <a:solidFill>
                <a:schemeClr val="accent2"/>
              </a:solidFill>
            </a:endParaRP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>
                <a:solidFill>
                  <a:srgbClr val="897D86"/>
                </a:solidFill>
              </a:rPr>
              <a:t>Concluding Remarks and References</a:t>
            </a:r>
            <a:endParaRPr lang="en-GB" altLang="nb-NO" sz="2800" i="1"/>
          </a:p>
        </p:txBody>
      </p:sp>
      <p:sp>
        <p:nvSpPr>
          <p:cNvPr id="133123" name="Plassholder for dato 3">
            <a:extLst>
              <a:ext uri="{FF2B5EF4-FFF2-40B4-BE49-F238E27FC236}">
                <a16:creationId xmlns:a16="http://schemas.microsoft.com/office/drawing/2014/main" id="{3F59D741-F644-084F-9DB9-DE23922C7D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E02B512-4EDF-7044-BE7F-54022BFA448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>
            <a:extLst>
              <a:ext uri="{FF2B5EF4-FFF2-40B4-BE49-F238E27FC236}">
                <a16:creationId xmlns:a16="http://schemas.microsoft.com/office/drawing/2014/main" id="{3601A115-810A-77CA-0D34-1FADF3590C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 Routing in Interconnection Networks</a:t>
            </a:r>
          </a:p>
        </p:txBody>
      </p:sp>
      <p:sp>
        <p:nvSpPr>
          <p:cNvPr id="135170" name="Rectangle 3">
            <a:extLst>
              <a:ext uri="{FF2B5EF4-FFF2-40B4-BE49-F238E27FC236}">
                <a16:creationId xmlns:a16="http://schemas.microsoft.com/office/drawing/2014/main" id="{544B01E4-35A1-F7C9-AB8C-5A7E1E8D79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827088"/>
            <a:ext cx="9582150" cy="604361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  <a:endParaRPr lang="en-GB" altLang="nb-NO" sz="2900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Performed at each switch, regardless of topology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Defines the “allowed” path(s) for each packet (</a:t>
            </a:r>
            <a:r>
              <a:rPr lang="en-GB" altLang="nb-NO" i="1"/>
              <a:t>Which paths?</a:t>
            </a:r>
            <a:r>
              <a:rPr lang="en-GB" altLang="nb-NO"/>
              <a:t>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Need to </a:t>
            </a:r>
            <a:r>
              <a:rPr lang="en-GB" altLang="nb-NO" i="1" u="sng"/>
              <a:t>direct packets through network</a:t>
            </a:r>
            <a:r>
              <a:rPr lang="en-GB" altLang="nb-NO"/>
              <a:t> to intended destinations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Ideally: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Supply as many routing options to packets as there are paths provided by the topology, and evenly distribute network traffic among network links using those paths, minimizing contention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Problems: </a:t>
            </a:r>
            <a:r>
              <a:rPr lang="en-GB" altLang="nb-NO"/>
              <a:t>situations that cause</a:t>
            </a:r>
            <a:r>
              <a:rPr lang="en-GB" altLang="nb-NO" i="1"/>
              <a:t> </a:t>
            </a:r>
            <a:r>
              <a:rPr lang="en-GB" altLang="nb-NO"/>
              <a:t>packets to never reach their dest.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rgbClr val="FF0000"/>
                </a:solidFill>
              </a:rPr>
              <a:t>Livelock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Arises from an unbounded number of allowed non-minimal hops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Solution:</a:t>
            </a:r>
            <a:r>
              <a:rPr lang="en-GB" altLang="nb-NO"/>
              <a:t> restrict the number of non-minimal (mis)hops allowed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rgbClr val="FF0000"/>
                </a:solidFill>
              </a:rPr>
              <a:t>Deadlock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Arises from a set of packets being blocked waiting only for network resources (i.e., links, buffers) held by other packets in the set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Probability increases with increased traffic &amp; decreased availability</a:t>
            </a:r>
          </a:p>
        </p:txBody>
      </p:sp>
      <p:sp>
        <p:nvSpPr>
          <p:cNvPr id="135171" name="Plassholder for dato 3">
            <a:extLst>
              <a:ext uri="{FF2B5EF4-FFF2-40B4-BE49-F238E27FC236}">
                <a16:creationId xmlns:a16="http://schemas.microsoft.com/office/drawing/2014/main" id="{5F8E724D-26D5-F47B-DAC4-6097DC98AA0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655BB21-120D-3749-85A7-9AD9BF68DD5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>
            <a:extLst>
              <a:ext uri="{FF2B5EF4-FFF2-40B4-BE49-F238E27FC236}">
                <a16:creationId xmlns:a16="http://schemas.microsoft.com/office/drawing/2014/main" id="{C090BDD8-3A65-8222-046C-6517FAAB0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Routing in Interconnection Networks</a:t>
            </a:r>
          </a:p>
        </p:txBody>
      </p:sp>
      <p:sp>
        <p:nvSpPr>
          <p:cNvPr id="137218" name="Rectangle 7">
            <a:extLst>
              <a:ext uri="{FF2B5EF4-FFF2-40B4-BE49-F238E27FC236}">
                <a16:creationId xmlns:a16="http://schemas.microsoft.com/office/drawing/2014/main" id="{C0A92E2F-EC52-5811-4899-2103C8E596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74700" y="936625"/>
            <a:ext cx="9251950" cy="5661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Common forms of deadlock: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Routing-induced deadlock</a:t>
            </a:r>
          </a:p>
        </p:txBody>
      </p:sp>
      <p:sp>
        <p:nvSpPr>
          <p:cNvPr id="137219" name="Plassholder for dato 4">
            <a:extLst>
              <a:ext uri="{FF2B5EF4-FFF2-40B4-BE49-F238E27FC236}">
                <a16:creationId xmlns:a16="http://schemas.microsoft.com/office/drawing/2014/main" id="{B9242494-235F-2FAF-727D-E1490F49E12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7477125" y="6875463"/>
            <a:ext cx="2182813" cy="252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8210453-9022-F54A-8941-8E7F647FA70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7220" name="Freeform 66">
            <a:extLst>
              <a:ext uri="{FF2B5EF4-FFF2-40B4-BE49-F238E27FC236}">
                <a16:creationId xmlns:a16="http://schemas.microsoft.com/office/drawing/2014/main" id="{F1DDDDF4-6FCD-476D-2333-274754034052}"/>
              </a:ext>
            </a:extLst>
          </p:cNvPr>
          <p:cNvSpPr>
            <a:spLocks/>
          </p:cNvSpPr>
          <p:nvPr/>
        </p:nvSpPr>
        <p:spPr bwMode="auto">
          <a:xfrm>
            <a:off x="7883525" y="3679825"/>
            <a:ext cx="12700" cy="1588"/>
          </a:xfrm>
          <a:custGeom>
            <a:avLst/>
            <a:gdLst>
              <a:gd name="T0" fmla="*/ 0 w 8"/>
              <a:gd name="T1" fmla="*/ 0 h 1588"/>
              <a:gd name="T2" fmla="*/ 0 w 8"/>
              <a:gd name="T3" fmla="*/ 0 h 1588"/>
              <a:gd name="T4" fmla="*/ 0 w 8"/>
              <a:gd name="T5" fmla="*/ 0 h 1588"/>
              <a:gd name="T6" fmla="*/ 2147483646 w 8"/>
              <a:gd name="T7" fmla="*/ 0 h 1588"/>
              <a:gd name="T8" fmla="*/ 2147483646 w 8"/>
              <a:gd name="T9" fmla="*/ 0 h 1588"/>
              <a:gd name="T10" fmla="*/ 2147483646 w 8"/>
              <a:gd name="T11" fmla="*/ 0 h 1588"/>
              <a:gd name="T12" fmla="*/ 0 w 8"/>
              <a:gd name="T13" fmla="*/ 0 h 15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588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21" name="Freeform 195">
            <a:extLst>
              <a:ext uri="{FF2B5EF4-FFF2-40B4-BE49-F238E27FC236}">
                <a16:creationId xmlns:a16="http://schemas.microsoft.com/office/drawing/2014/main" id="{CC0BF065-63E0-E09F-72A2-E0852E2075AF}"/>
              </a:ext>
            </a:extLst>
          </p:cNvPr>
          <p:cNvSpPr>
            <a:spLocks/>
          </p:cNvSpPr>
          <p:nvPr/>
        </p:nvSpPr>
        <p:spPr bwMode="auto">
          <a:xfrm>
            <a:off x="6226175" y="3395663"/>
            <a:ext cx="12700" cy="1587"/>
          </a:xfrm>
          <a:custGeom>
            <a:avLst/>
            <a:gdLst>
              <a:gd name="T0" fmla="*/ 0 w 8"/>
              <a:gd name="T1" fmla="*/ 0 h 1587"/>
              <a:gd name="T2" fmla="*/ 0 w 8"/>
              <a:gd name="T3" fmla="*/ 0 h 1587"/>
              <a:gd name="T4" fmla="*/ 0 w 8"/>
              <a:gd name="T5" fmla="*/ 0 h 1587"/>
              <a:gd name="T6" fmla="*/ 2147483646 w 8"/>
              <a:gd name="T7" fmla="*/ 0 h 1587"/>
              <a:gd name="T8" fmla="*/ 2147483646 w 8"/>
              <a:gd name="T9" fmla="*/ 0 h 1587"/>
              <a:gd name="T10" fmla="*/ 2147483646 w 8"/>
              <a:gd name="T11" fmla="*/ 0 h 1587"/>
              <a:gd name="T12" fmla="*/ 0 w 8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587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19108" name="Group 548">
            <a:extLst>
              <a:ext uri="{FF2B5EF4-FFF2-40B4-BE49-F238E27FC236}">
                <a16:creationId xmlns:a16="http://schemas.microsoft.com/office/drawing/2014/main" id="{F79C9259-108B-04BE-975E-3513F4E41FBC}"/>
              </a:ext>
            </a:extLst>
          </p:cNvPr>
          <p:cNvGrpSpPr>
            <a:grpSpLocks/>
          </p:cNvGrpSpPr>
          <p:nvPr/>
        </p:nvGrpSpPr>
        <p:grpSpPr bwMode="auto">
          <a:xfrm>
            <a:off x="4830763" y="2735263"/>
            <a:ext cx="4048125" cy="4165600"/>
            <a:chOff x="3043" y="1821"/>
            <a:chExt cx="2550" cy="2624"/>
          </a:xfrm>
        </p:grpSpPr>
        <p:sp>
          <p:nvSpPr>
            <p:cNvPr id="137476" name="Rectangle 213">
              <a:extLst>
                <a:ext uri="{FF2B5EF4-FFF2-40B4-BE49-F238E27FC236}">
                  <a16:creationId xmlns:a16="http://schemas.microsoft.com/office/drawing/2014/main" id="{B57F476C-F08C-C3BE-8275-31EEF09C5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2" y="1821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800" b="1" i="1">
                  <a:solidFill>
                    <a:schemeClr val="tx1"/>
                  </a:solidFill>
                  <a:latin typeface="Times" pitchFamily="2" charset="0"/>
                  <a:ea typeface="굴림" panose="020B0600000101010101" pitchFamily="34" charset="-127"/>
                </a:rPr>
                <a:t>p</a:t>
              </a:r>
              <a:endParaRPr lang="en-US" altLang="nb-NO" sz="2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34" charset="-127"/>
              </a:endParaRPr>
            </a:p>
          </p:txBody>
        </p:sp>
        <p:grpSp>
          <p:nvGrpSpPr>
            <p:cNvPr id="137477" name="Group 547">
              <a:extLst>
                <a:ext uri="{FF2B5EF4-FFF2-40B4-BE49-F238E27FC236}">
                  <a16:creationId xmlns:a16="http://schemas.microsoft.com/office/drawing/2014/main" id="{6EDAD5F9-716F-377A-EF33-B429430DFF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3" y="1845"/>
              <a:ext cx="2550" cy="2600"/>
              <a:chOff x="3043" y="1845"/>
              <a:chExt cx="2550" cy="2600"/>
            </a:xfrm>
          </p:grpSpPr>
          <p:sp>
            <p:nvSpPr>
              <p:cNvPr id="137478" name="Rectangle 8">
                <a:extLst>
                  <a:ext uri="{FF2B5EF4-FFF2-40B4-BE49-F238E27FC236}">
                    <a16:creationId xmlns:a16="http://schemas.microsoft.com/office/drawing/2014/main" id="{30A2C6A5-CE8B-F958-FC69-B540EC6F3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2565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79" name="Rectangle 9">
                <a:extLst>
                  <a:ext uri="{FF2B5EF4-FFF2-40B4-BE49-F238E27FC236}">
                    <a16:creationId xmlns:a16="http://schemas.microsoft.com/office/drawing/2014/main" id="{BD498FFC-9948-EA6E-FF44-03B4C891B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3925"/>
                <a:ext cx="8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0" name="Rectangle 10">
                <a:extLst>
                  <a:ext uri="{FF2B5EF4-FFF2-40B4-BE49-F238E27FC236}">
                    <a16:creationId xmlns:a16="http://schemas.microsoft.com/office/drawing/2014/main" id="{56FAF3FB-A48A-8F8F-BD54-31D966F98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2581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1" name="Rectangle 11">
                <a:extLst>
                  <a:ext uri="{FF2B5EF4-FFF2-40B4-BE49-F238E27FC236}">
                    <a16:creationId xmlns:a16="http://schemas.microsoft.com/office/drawing/2014/main" id="{F28838DF-43A4-D073-5379-08C1790ED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3237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2" name="Rectangle 12">
                <a:extLst>
                  <a:ext uri="{FF2B5EF4-FFF2-40B4-BE49-F238E27FC236}">
                    <a16:creationId xmlns:a16="http://schemas.microsoft.com/office/drawing/2014/main" id="{3F19A7E9-0858-BB78-EECD-E4D49DC45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3909"/>
                <a:ext cx="8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3" name="Freeform 13">
                <a:extLst>
                  <a:ext uri="{FF2B5EF4-FFF2-40B4-BE49-F238E27FC236}">
                    <a16:creationId xmlns:a16="http://schemas.microsoft.com/office/drawing/2014/main" id="{31424B1A-1C93-5FC9-D5A8-DE38541E1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3261"/>
                <a:ext cx="464" cy="1032"/>
              </a:xfrm>
              <a:custGeom>
                <a:avLst/>
                <a:gdLst>
                  <a:gd name="T0" fmla="*/ 464 w 464"/>
                  <a:gd name="T1" fmla="*/ 0 h 1032"/>
                  <a:gd name="T2" fmla="*/ 448 w 464"/>
                  <a:gd name="T3" fmla="*/ 208 h 1032"/>
                  <a:gd name="T4" fmla="*/ 424 w 464"/>
                  <a:gd name="T5" fmla="*/ 400 h 1032"/>
                  <a:gd name="T6" fmla="*/ 384 w 464"/>
                  <a:gd name="T7" fmla="*/ 576 h 1032"/>
                  <a:gd name="T8" fmla="*/ 328 w 464"/>
                  <a:gd name="T9" fmla="*/ 728 h 1032"/>
                  <a:gd name="T10" fmla="*/ 256 w 464"/>
                  <a:gd name="T11" fmla="*/ 856 h 1032"/>
                  <a:gd name="T12" fmla="*/ 184 w 464"/>
                  <a:gd name="T13" fmla="*/ 952 h 1032"/>
                  <a:gd name="T14" fmla="*/ 96 w 464"/>
                  <a:gd name="T15" fmla="*/ 1016 h 1032"/>
                  <a:gd name="T16" fmla="*/ 0 w 464"/>
                  <a:gd name="T17" fmla="*/ 1032 h 1032"/>
                  <a:gd name="T18" fmla="*/ 464 w 464"/>
                  <a:gd name="T19" fmla="*/ 0 h 10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64" h="1032">
                    <a:moveTo>
                      <a:pt x="464" y="0"/>
                    </a:moveTo>
                    <a:lnTo>
                      <a:pt x="448" y="208"/>
                    </a:lnTo>
                    <a:lnTo>
                      <a:pt x="424" y="400"/>
                    </a:lnTo>
                    <a:lnTo>
                      <a:pt x="384" y="576"/>
                    </a:lnTo>
                    <a:lnTo>
                      <a:pt x="328" y="728"/>
                    </a:lnTo>
                    <a:lnTo>
                      <a:pt x="256" y="856"/>
                    </a:lnTo>
                    <a:lnTo>
                      <a:pt x="184" y="952"/>
                    </a:lnTo>
                    <a:lnTo>
                      <a:pt x="96" y="1016"/>
                    </a:lnTo>
                    <a:lnTo>
                      <a:pt x="0" y="1032"/>
                    </a:lnTo>
                    <a:lnTo>
                      <a:pt x="464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4" name="Freeform 14">
                <a:extLst>
                  <a:ext uri="{FF2B5EF4-FFF2-40B4-BE49-F238E27FC236}">
                    <a16:creationId xmlns:a16="http://schemas.microsoft.com/office/drawing/2014/main" id="{DD997808-C8DD-BA74-53F9-B1A11560A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9" y="3261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8 w 24"/>
                  <a:gd name="T3" fmla="*/ 0 h 32"/>
                  <a:gd name="T4" fmla="*/ 0 w 24"/>
                  <a:gd name="T5" fmla="*/ 32 h 32"/>
                  <a:gd name="T6" fmla="*/ 16 w 24"/>
                  <a:gd name="T7" fmla="*/ 32 h 32"/>
                  <a:gd name="T8" fmla="*/ 24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8" y="0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5" name="Rectangle 15">
                <a:extLst>
                  <a:ext uri="{FF2B5EF4-FFF2-40B4-BE49-F238E27FC236}">
                    <a16:creationId xmlns:a16="http://schemas.microsoft.com/office/drawing/2014/main" id="{D3065406-4CEA-B12E-C45F-8098D4B32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9" y="3341"/>
                <a:ext cx="16" cy="6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6" name="Freeform 16">
                <a:extLst>
                  <a:ext uri="{FF2B5EF4-FFF2-40B4-BE49-F238E27FC236}">
                    <a16:creationId xmlns:a16="http://schemas.microsoft.com/office/drawing/2014/main" id="{63396C03-66CC-9C77-6CFE-8B272C1DF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" y="3453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8 w 24"/>
                  <a:gd name="T3" fmla="*/ 0 h 24"/>
                  <a:gd name="T4" fmla="*/ 0 w 24"/>
                  <a:gd name="T5" fmla="*/ 16 h 24"/>
                  <a:gd name="T6" fmla="*/ 0 w 24"/>
                  <a:gd name="T7" fmla="*/ 16 h 24"/>
                  <a:gd name="T8" fmla="*/ 16 w 24"/>
                  <a:gd name="T9" fmla="*/ 16 h 24"/>
                  <a:gd name="T10" fmla="*/ 16 w 24"/>
                  <a:gd name="T11" fmla="*/ 24 h 24"/>
                  <a:gd name="T12" fmla="*/ 24 w 24"/>
                  <a:gd name="T13" fmla="*/ 8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24" y="8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24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7" name="Rectangle 17">
                <a:extLst>
                  <a:ext uri="{FF2B5EF4-FFF2-40B4-BE49-F238E27FC236}">
                    <a16:creationId xmlns:a16="http://schemas.microsoft.com/office/drawing/2014/main" id="{075AA50F-EB22-2B8A-9A78-8084FCC816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1" y="3469"/>
                <a:ext cx="16" cy="4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8" name="Freeform 18">
                <a:extLst>
                  <a:ext uri="{FF2B5EF4-FFF2-40B4-BE49-F238E27FC236}">
                    <a16:creationId xmlns:a16="http://schemas.microsoft.com/office/drawing/2014/main" id="{831EA274-9763-80DE-15C1-E7A0C375D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5" y="3557"/>
                <a:ext cx="24" cy="64"/>
              </a:xfrm>
              <a:custGeom>
                <a:avLst/>
                <a:gdLst>
                  <a:gd name="T0" fmla="*/ 24 w 24"/>
                  <a:gd name="T1" fmla="*/ 0 h 64"/>
                  <a:gd name="T2" fmla="*/ 8 w 24"/>
                  <a:gd name="T3" fmla="*/ 0 h 64"/>
                  <a:gd name="T4" fmla="*/ 0 w 24"/>
                  <a:gd name="T5" fmla="*/ 64 h 64"/>
                  <a:gd name="T6" fmla="*/ 16 w 24"/>
                  <a:gd name="T7" fmla="*/ 64 h 64"/>
                  <a:gd name="T8" fmla="*/ 24 w 24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64">
                    <a:moveTo>
                      <a:pt x="24" y="0"/>
                    </a:moveTo>
                    <a:lnTo>
                      <a:pt x="8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9" name="Freeform 19">
                <a:extLst>
                  <a:ext uri="{FF2B5EF4-FFF2-40B4-BE49-F238E27FC236}">
                    <a16:creationId xmlns:a16="http://schemas.microsoft.com/office/drawing/2014/main" id="{CABEB8B0-BD92-D733-1BCB-7CC366B1A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" y="3669"/>
                <a:ext cx="32" cy="64"/>
              </a:xfrm>
              <a:custGeom>
                <a:avLst/>
                <a:gdLst>
                  <a:gd name="T0" fmla="*/ 32 w 32"/>
                  <a:gd name="T1" fmla="*/ 0 h 64"/>
                  <a:gd name="T2" fmla="*/ 16 w 32"/>
                  <a:gd name="T3" fmla="*/ 0 h 64"/>
                  <a:gd name="T4" fmla="*/ 0 w 32"/>
                  <a:gd name="T5" fmla="*/ 64 h 64"/>
                  <a:gd name="T6" fmla="*/ 16 w 32"/>
                  <a:gd name="T7" fmla="*/ 64 h 64"/>
                  <a:gd name="T8" fmla="*/ 32 w 32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64">
                    <a:moveTo>
                      <a:pt x="32" y="0"/>
                    </a:moveTo>
                    <a:lnTo>
                      <a:pt x="16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32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0" name="Freeform 20">
                <a:extLst>
                  <a:ext uri="{FF2B5EF4-FFF2-40B4-BE49-F238E27FC236}">
                    <a16:creationId xmlns:a16="http://schemas.microsoft.com/office/drawing/2014/main" id="{3F837286-7042-AF02-99A9-0E376B304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" y="3773"/>
                <a:ext cx="32" cy="64"/>
              </a:xfrm>
              <a:custGeom>
                <a:avLst/>
                <a:gdLst>
                  <a:gd name="T0" fmla="*/ 32 w 32"/>
                  <a:gd name="T1" fmla="*/ 0 h 64"/>
                  <a:gd name="T2" fmla="*/ 16 w 32"/>
                  <a:gd name="T3" fmla="*/ 0 h 64"/>
                  <a:gd name="T4" fmla="*/ 0 w 32"/>
                  <a:gd name="T5" fmla="*/ 64 h 64"/>
                  <a:gd name="T6" fmla="*/ 16 w 32"/>
                  <a:gd name="T7" fmla="*/ 64 h 64"/>
                  <a:gd name="T8" fmla="*/ 32 w 32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64">
                    <a:moveTo>
                      <a:pt x="32" y="0"/>
                    </a:moveTo>
                    <a:lnTo>
                      <a:pt x="16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32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1" name="Freeform 21">
                <a:extLst>
                  <a:ext uri="{FF2B5EF4-FFF2-40B4-BE49-F238E27FC236}">
                    <a16:creationId xmlns:a16="http://schemas.microsoft.com/office/drawing/2014/main" id="{90C1D0A3-1ABB-7C8F-3EAB-8CAE33FB7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" y="3885"/>
                <a:ext cx="40" cy="64"/>
              </a:xfrm>
              <a:custGeom>
                <a:avLst/>
                <a:gdLst>
                  <a:gd name="T0" fmla="*/ 40 w 40"/>
                  <a:gd name="T1" fmla="*/ 8 h 64"/>
                  <a:gd name="T2" fmla="*/ 24 w 40"/>
                  <a:gd name="T3" fmla="*/ 0 h 64"/>
                  <a:gd name="T4" fmla="*/ 0 w 40"/>
                  <a:gd name="T5" fmla="*/ 56 h 64"/>
                  <a:gd name="T6" fmla="*/ 16 w 40"/>
                  <a:gd name="T7" fmla="*/ 64 h 64"/>
                  <a:gd name="T8" fmla="*/ 40 w 40"/>
                  <a:gd name="T9" fmla="*/ 8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64">
                    <a:moveTo>
                      <a:pt x="40" y="8"/>
                    </a:moveTo>
                    <a:lnTo>
                      <a:pt x="24" y="0"/>
                    </a:lnTo>
                    <a:lnTo>
                      <a:pt x="0" y="56"/>
                    </a:lnTo>
                    <a:lnTo>
                      <a:pt x="16" y="64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2" name="Freeform 22">
                <a:extLst>
                  <a:ext uri="{FF2B5EF4-FFF2-40B4-BE49-F238E27FC236}">
                    <a16:creationId xmlns:a16="http://schemas.microsoft.com/office/drawing/2014/main" id="{1AF31031-04CF-223B-CE93-71DFD8BEA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1" y="3981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0 h 16"/>
                  <a:gd name="T4" fmla="*/ 0 w 16"/>
                  <a:gd name="T5" fmla="*/ 8 h 16"/>
                  <a:gd name="T6" fmla="*/ 0 w 16"/>
                  <a:gd name="T7" fmla="*/ 8 h 16"/>
                  <a:gd name="T8" fmla="*/ 16 w 16"/>
                  <a:gd name="T9" fmla="*/ 16 h 16"/>
                  <a:gd name="T10" fmla="*/ 16 w 16"/>
                  <a:gd name="T11" fmla="*/ 8 h 16"/>
                  <a:gd name="T12" fmla="*/ 16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3" name="Freeform 23">
                <a:extLst>
                  <a:ext uri="{FF2B5EF4-FFF2-40B4-BE49-F238E27FC236}">
                    <a16:creationId xmlns:a16="http://schemas.microsoft.com/office/drawing/2014/main" id="{9AC2DC73-E970-D356-95B7-4B3E26DA1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7" y="3989"/>
                <a:ext cx="40" cy="56"/>
              </a:xfrm>
              <a:custGeom>
                <a:avLst/>
                <a:gdLst>
                  <a:gd name="T0" fmla="*/ 40 w 40"/>
                  <a:gd name="T1" fmla="*/ 8 h 56"/>
                  <a:gd name="T2" fmla="*/ 24 w 40"/>
                  <a:gd name="T3" fmla="*/ 0 h 56"/>
                  <a:gd name="T4" fmla="*/ 0 w 40"/>
                  <a:gd name="T5" fmla="*/ 48 h 56"/>
                  <a:gd name="T6" fmla="*/ 16 w 40"/>
                  <a:gd name="T7" fmla="*/ 56 h 56"/>
                  <a:gd name="T8" fmla="*/ 40 w 40"/>
                  <a:gd name="T9" fmla="*/ 8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56">
                    <a:moveTo>
                      <a:pt x="40" y="8"/>
                    </a:moveTo>
                    <a:lnTo>
                      <a:pt x="24" y="0"/>
                    </a:lnTo>
                    <a:lnTo>
                      <a:pt x="0" y="48"/>
                    </a:lnTo>
                    <a:lnTo>
                      <a:pt x="16" y="56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4" name="Freeform 24">
                <a:extLst>
                  <a:ext uri="{FF2B5EF4-FFF2-40B4-BE49-F238E27FC236}">
                    <a16:creationId xmlns:a16="http://schemas.microsoft.com/office/drawing/2014/main" id="{AEE96D21-522F-AE80-1E54-C1557BE29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9" y="4085"/>
                <a:ext cx="40" cy="40"/>
              </a:xfrm>
              <a:custGeom>
                <a:avLst/>
                <a:gdLst>
                  <a:gd name="T0" fmla="*/ 40 w 40"/>
                  <a:gd name="T1" fmla="*/ 8 h 40"/>
                  <a:gd name="T2" fmla="*/ 24 w 40"/>
                  <a:gd name="T3" fmla="*/ 0 h 40"/>
                  <a:gd name="T4" fmla="*/ 0 w 40"/>
                  <a:gd name="T5" fmla="*/ 32 h 40"/>
                  <a:gd name="T6" fmla="*/ 0 w 40"/>
                  <a:gd name="T7" fmla="*/ 32 h 40"/>
                  <a:gd name="T8" fmla="*/ 16 w 40"/>
                  <a:gd name="T9" fmla="*/ 40 h 40"/>
                  <a:gd name="T10" fmla="*/ 16 w 40"/>
                  <a:gd name="T11" fmla="*/ 40 h 40"/>
                  <a:gd name="T12" fmla="*/ 40 w 40"/>
                  <a:gd name="T13" fmla="*/ 8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40">
                    <a:moveTo>
                      <a:pt x="40" y="8"/>
                    </a:moveTo>
                    <a:lnTo>
                      <a:pt x="24" y="0"/>
                    </a:lnTo>
                    <a:lnTo>
                      <a:pt x="0" y="32"/>
                    </a:lnTo>
                    <a:lnTo>
                      <a:pt x="16" y="4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5" name="Freeform 25">
                <a:extLst>
                  <a:ext uri="{FF2B5EF4-FFF2-40B4-BE49-F238E27FC236}">
                    <a16:creationId xmlns:a16="http://schemas.microsoft.com/office/drawing/2014/main" id="{E7F182A5-28E1-F60C-4F2C-B6A90282F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1" y="4117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8 w 24"/>
                  <a:gd name="T3" fmla="*/ 0 h 24"/>
                  <a:gd name="T4" fmla="*/ 0 w 24"/>
                  <a:gd name="T5" fmla="*/ 16 h 24"/>
                  <a:gd name="T6" fmla="*/ 16 w 24"/>
                  <a:gd name="T7" fmla="*/ 24 h 24"/>
                  <a:gd name="T8" fmla="*/ 24 w 24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8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16" y="24"/>
                    </a:lnTo>
                    <a:lnTo>
                      <a:pt x="24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6" name="Freeform 26">
                <a:extLst>
                  <a:ext uri="{FF2B5EF4-FFF2-40B4-BE49-F238E27FC236}">
                    <a16:creationId xmlns:a16="http://schemas.microsoft.com/office/drawing/2014/main" id="{2EA9B360-CC80-1B45-B459-027F4404F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" y="4173"/>
                <a:ext cx="48" cy="48"/>
              </a:xfrm>
              <a:custGeom>
                <a:avLst/>
                <a:gdLst>
                  <a:gd name="T0" fmla="*/ 48 w 48"/>
                  <a:gd name="T1" fmla="*/ 8 h 48"/>
                  <a:gd name="T2" fmla="*/ 32 w 48"/>
                  <a:gd name="T3" fmla="*/ 0 h 48"/>
                  <a:gd name="T4" fmla="*/ 0 w 48"/>
                  <a:gd name="T5" fmla="*/ 40 h 48"/>
                  <a:gd name="T6" fmla="*/ 8 w 48"/>
                  <a:gd name="T7" fmla="*/ 40 h 48"/>
                  <a:gd name="T8" fmla="*/ 16 w 48"/>
                  <a:gd name="T9" fmla="*/ 48 h 48"/>
                  <a:gd name="T10" fmla="*/ 16 w 48"/>
                  <a:gd name="T11" fmla="*/ 48 h 48"/>
                  <a:gd name="T12" fmla="*/ 48 w 48"/>
                  <a:gd name="T13" fmla="*/ 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48" y="8"/>
                    </a:moveTo>
                    <a:lnTo>
                      <a:pt x="32" y="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48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7" name="Freeform 27">
                <a:extLst>
                  <a:ext uri="{FF2B5EF4-FFF2-40B4-BE49-F238E27FC236}">
                    <a16:creationId xmlns:a16="http://schemas.microsoft.com/office/drawing/2014/main" id="{4E773BD3-2954-0C2D-CB60-57B85FB64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" y="4213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0 h 16"/>
                  <a:gd name="T4" fmla="*/ 0 w 16"/>
                  <a:gd name="T5" fmla="*/ 8 h 16"/>
                  <a:gd name="T6" fmla="*/ 8 w 16"/>
                  <a:gd name="T7" fmla="*/ 16 h 16"/>
                  <a:gd name="T8" fmla="*/ 16 w 16"/>
                  <a:gd name="T9" fmla="*/ 8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6" y="8"/>
                    </a:move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8" name="Freeform 28">
                <a:extLst>
                  <a:ext uri="{FF2B5EF4-FFF2-40B4-BE49-F238E27FC236}">
                    <a16:creationId xmlns:a16="http://schemas.microsoft.com/office/drawing/2014/main" id="{A25867A2-A416-CCC7-73E2-39A2956A5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7" y="4237"/>
                <a:ext cx="48" cy="48"/>
              </a:xfrm>
              <a:custGeom>
                <a:avLst/>
                <a:gdLst>
                  <a:gd name="T0" fmla="*/ 48 w 48"/>
                  <a:gd name="T1" fmla="*/ 16 h 48"/>
                  <a:gd name="T2" fmla="*/ 40 w 48"/>
                  <a:gd name="T3" fmla="*/ 0 h 48"/>
                  <a:gd name="T4" fmla="*/ 0 w 48"/>
                  <a:gd name="T5" fmla="*/ 32 h 48"/>
                  <a:gd name="T6" fmla="*/ 0 w 48"/>
                  <a:gd name="T7" fmla="*/ 32 h 48"/>
                  <a:gd name="T8" fmla="*/ 0 w 48"/>
                  <a:gd name="T9" fmla="*/ 48 h 48"/>
                  <a:gd name="T10" fmla="*/ 8 w 48"/>
                  <a:gd name="T11" fmla="*/ 48 h 48"/>
                  <a:gd name="T12" fmla="*/ 48 w 48"/>
                  <a:gd name="T13" fmla="*/ 16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48" y="16"/>
                    </a:moveTo>
                    <a:lnTo>
                      <a:pt x="40" y="0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48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9" name="Rectangle 29">
                <a:extLst>
                  <a:ext uri="{FF2B5EF4-FFF2-40B4-BE49-F238E27FC236}">
                    <a16:creationId xmlns:a16="http://schemas.microsoft.com/office/drawing/2014/main" id="{5BA18330-7652-244A-D6FB-0FFDFA647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4269"/>
                <a:ext cx="16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00" name="Freeform 30">
                <a:extLst>
                  <a:ext uri="{FF2B5EF4-FFF2-40B4-BE49-F238E27FC236}">
                    <a16:creationId xmlns:a16="http://schemas.microsoft.com/office/drawing/2014/main" id="{8F2CBF59-0CF5-761D-21F2-91B8DCB8C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4277"/>
                <a:ext cx="32" cy="24"/>
              </a:xfrm>
              <a:custGeom>
                <a:avLst/>
                <a:gdLst>
                  <a:gd name="T0" fmla="*/ 32 w 32"/>
                  <a:gd name="T1" fmla="*/ 16 h 24"/>
                  <a:gd name="T2" fmla="*/ 32 w 32"/>
                  <a:gd name="T3" fmla="*/ 0 h 24"/>
                  <a:gd name="T4" fmla="*/ 0 w 32"/>
                  <a:gd name="T5" fmla="*/ 8 h 24"/>
                  <a:gd name="T6" fmla="*/ 0 w 32"/>
                  <a:gd name="T7" fmla="*/ 24 h 24"/>
                  <a:gd name="T8" fmla="*/ 32 w 32"/>
                  <a:gd name="T9" fmla="*/ 16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32" y="16"/>
                    </a:moveTo>
                    <a:lnTo>
                      <a:pt x="32" y="0"/>
                    </a:lnTo>
                    <a:lnTo>
                      <a:pt x="0" y="8"/>
                    </a:lnTo>
                    <a:lnTo>
                      <a:pt x="0" y="24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1" name="Freeform 31">
                <a:extLst>
                  <a:ext uri="{FF2B5EF4-FFF2-40B4-BE49-F238E27FC236}">
                    <a16:creationId xmlns:a16="http://schemas.microsoft.com/office/drawing/2014/main" id="{B47CE1CB-AF4A-6CA3-107F-540D20EF0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2245"/>
                <a:ext cx="384" cy="1016"/>
              </a:xfrm>
              <a:custGeom>
                <a:avLst/>
                <a:gdLst>
                  <a:gd name="T0" fmla="*/ 0 w 384"/>
                  <a:gd name="T1" fmla="*/ 0 h 1016"/>
                  <a:gd name="T2" fmla="*/ 16 w 384"/>
                  <a:gd name="T3" fmla="*/ 0 h 1016"/>
                  <a:gd name="T4" fmla="*/ 104 w 384"/>
                  <a:gd name="T5" fmla="*/ 64 h 1016"/>
                  <a:gd name="T6" fmla="*/ 176 w 384"/>
                  <a:gd name="T7" fmla="*/ 160 h 1016"/>
                  <a:gd name="T8" fmla="*/ 248 w 384"/>
                  <a:gd name="T9" fmla="*/ 288 h 1016"/>
                  <a:gd name="T10" fmla="*/ 304 w 384"/>
                  <a:gd name="T11" fmla="*/ 440 h 1016"/>
                  <a:gd name="T12" fmla="*/ 344 w 384"/>
                  <a:gd name="T13" fmla="*/ 616 h 1016"/>
                  <a:gd name="T14" fmla="*/ 368 w 384"/>
                  <a:gd name="T15" fmla="*/ 808 h 1016"/>
                  <a:gd name="T16" fmla="*/ 384 w 384"/>
                  <a:gd name="T17" fmla="*/ 1016 h 1016"/>
                  <a:gd name="T18" fmla="*/ 0 w 384"/>
                  <a:gd name="T19" fmla="*/ 0 h 10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4" h="1016">
                    <a:moveTo>
                      <a:pt x="0" y="0"/>
                    </a:moveTo>
                    <a:lnTo>
                      <a:pt x="16" y="0"/>
                    </a:lnTo>
                    <a:lnTo>
                      <a:pt x="104" y="64"/>
                    </a:lnTo>
                    <a:lnTo>
                      <a:pt x="176" y="160"/>
                    </a:lnTo>
                    <a:lnTo>
                      <a:pt x="248" y="288"/>
                    </a:lnTo>
                    <a:lnTo>
                      <a:pt x="304" y="440"/>
                    </a:lnTo>
                    <a:lnTo>
                      <a:pt x="344" y="616"/>
                    </a:lnTo>
                    <a:lnTo>
                      <a:pt x="368" y="808"/>
                    </a:lnTo>
                    <a:lnTo>
                      <a:pt x="384" y="101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2" name="Freeform 32">
                <a:extLst>
                  <a:ext uri="{FF2B5EF4-FFF2-40B4-BE49-F238E27FC236}">
                    <a16:creationId xmlns:a16="http://schemas.microsoft.com/office/drawing/2014/main" id="{3C6EBEC9-0474-6F18-F342-EEBA65E77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9" y="2261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16 h 16"/>
                  <a:gd name="T4" fmla="*/ 8 w 16"/>
                  <a:gd name="T5" fmla="*/ 16 h 16"/>
                  <a:gd name="T6" fmla="*/ 8 w 16"/>
                  <a:gd name="T7" fmla="*/ 16 h 16"/>
                  <a:gd name="T8" fmla="*/ 16 w 16"/>
                  <a:gd name="T9" fmla="*/ 8 h 16"/>
                  <a:gd name="T10" fmla="*/ 16 w 16"/>
                  <a:gd name="T11" fmla="*/ 8 h 16"/>
                  <a:gd name="T12" fmla="*/ 8 w 16"/>
                  <a:gd name="T13" fmla="*/ 0 h 16"/>
                  <a:gd name="T14" fmla="*/ 0 w 16"/>
                  <a:gd name="T15" fmla="*/ 0 h 16"/>
                  <a:gd name="T16" fmla="*/ 0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3" name="Freeform 33">
                <a:extLst>
                  <a:ext uri="{FF2B5EF4-FFF2-40B4-BE49-F238E27FC236}">
                    <a16:creationId xmlns:a16="http://schemas.microsoft.com/office/drawing/2014/main" id="{613EC569-4818-4ABB-3AAE-4F4171CB3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2221"/>
                <a:ext cx="128" cy="80"/>
              </a:xfrm>
              <a:custGeom>
                <a:avLst/>
                <a:gdLst>
                  <a:gd name="T0" fmla="*/ 112 w 128"/>
                  <a:gd name="T1" fmla="*/ 48 h 80"/>
                  <a:gd name="T2" fmla="*/ 104 w 128"/>
                  <a:gd name="T3" fmla="*/ 80 h 80"/>
                  <a:gd name="T4" fmla="*/ 104 w 128"/>
                  <a:gd name="T5" fmla="*/ 80 h 80"/>
                  <a:gd name="T6" fmla="*/ 104 w 128"/>
                  <a:gd name="T7" fmla="*/ 80 h 80"/>
                  <a:gd name="T8" fmla="*/ 0 w 128"/>
                  <a:gd name="T9" fmla="*/ 8 h 80"/>
                  <a:gd name="T10" fmla="*/ 0 w 128"/>
                  <a:gd name="T11" fmla="*/ 0 h 80"/>
                  <a:gd name="T12" fmla="*/ 0 w 128"/>
                  <a:gd name="T13" fmla="*/ 0 h 80"/>
                  <a:gd name="T14" fmla="*/ 128 w 128"/>
                  <a:gd name="T15" fmla="*/ 8 h 80"/>
                  <a:gd name="T16" fmla="*/ 128 w 128"/>
                  <a:gd name="T17" fmla="*/ 8 h 80"/>
                  <a:gd name="T18" fmla="*/ 128 w 128"/>
                  <a:gd name="T19" fmla="*/ 16 h 80"/>
                  <a:gd name="T20" fmla="*/ 128 w 128"/>
                  <a:gd name="T21" fmla="*/ 16 h 80"/>
                  <a:gd name="T22" fmla="*/ 0 w 128"/>
                  <a:gd name="T23" fmla="*/ 8 h 80"/>
                  <a:gd name="T24" fmla="*/ 0 w 128"/>
                  <a:gd name="T25" fmla="*/ 0 h 80"/>
                  <a:gd name="T26" fmla="*/ 0 w 128"/>
                  <a:gd name="T27" fmla="*/ 0 h 80"/>
                  <a:gd name="T28" fmla="*/ 104 w 128"/>
                  <a:gd name="T29" fmla="*/ 72 h 80"/>
                  <a:gd name="T30" fmla="*/ 104 w 128"/>
                  <a:gd name="T31" fmla="*/ 80 h 80"/>
                  <a:gd name="T32" fmla="*/ 96 w 128"/>
                  <a:gd name="T33" fmla="*/ 80 h 80"/>
                  <a:gd name="T34" fmla="*/ 104 w 128"/>
                  <a:gd name="T35" fmla="*/ 48 h 80"/>
                  <a:gd name="T36" fmla="*/ 112 w 128"/>
                  <a:gd name="T37" fmla="*/ 48 h 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8" h="80">
                    <a:moveTo>
                      <a:pt x="112" y="48"/>
                    </a:moveTo>
                    <a:lnTo>
                      <a:pt x="104" y="80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28" y="8"/>
                    </a:lnTo>
                    <a:lnTo>
                      <a:pt x="128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04" y="72"/>
                    </a:lnTo>
                    <a:lnTo>
                      <a:pt x="104" y="80"/>
                    </a:lnTo>
                    <a:lnTo>
                      <a:pt x="96" y="80"/>
                    </a:lnTo>
                    <a:lnTo>
                      <a:pt x="104" y="48"/>
                    </a:lnTo>
                    <a:lnTo>
                      <a:pt x="112" y="4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4" name="Freeform 34">
                <a:extLst>
                  <a:ext uri="{FF2B5EF4-FFF2-40B4-BE49-F238E27FC236}">
                    <a16:creationId xmlns:a16="http://schemas.microsoft.com/office/drawing/2014/main" id="{F488618C-3441-1F31-8424-E82D384C9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" y="2237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8 w 24"/>
                  <a:gd name="T3" fmla="*/ 32 h 32"/>
                  <a:gd name="T4" fmla="*/ 0 w 24"/>
                  <a:gd name="T5" fmla="*/ 32 h 32"/>
                  <a:gd name="T6" fmla="*/ 0 w 24"/>
                  <a:gd name="T7" fmla="*/ 32 h 32"/>
                  <a:gd name="T8" fmla="*/ 0 w 24"/>
                  <a:gd name="T9" fmla="*/ 32 h 32"/>
                  <a:gd name="T10" fmla="*/ 16 w 24"/>
                  <a:gd name="T11" fmla="*/ 0 h 32"/>
                  <a:gd name="T12" fmla="*/ 24 w 2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8" y="32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5" name="Freeform 35">
                <a:extLst>
                  <a:ext uri="{FF2B5EF4-FFF2-40B4-BE49-F238E27FC236}">
                    <a16:creationId xmlns:a16="http://schemas.microsoft.com/office/drawing/2014/main" id="{82C0E7CC-AB81-DF52-B622-9173B0521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2229"/>
                <a:ext cx="128" cy="72"/>
              </a:xfrm>
              <a:custGeom>
                <a:avLst/>
                <a:gdLst>
                  <a:gd name="T0" fmla="*/ 112 w 128"/>
                  <a:gd name="T1" fmla="*/ 40 h 72"/>
                  <a:gd name="T2" fmla="*/ 104 w 128"/>
                  <a:gd name="T3" fmla="*/ 72 h 72"/>
                  <a:gd name="T4" fmla="*/ 0 w 128"/>
                  <a:gd name="T5" fmla="*/ 0 h 72"/>
                  <a:gd name="T6" fmla="*/ 128 w 128"/>
                  <a:gd name="T7" fmla="*/ 8 h 72"/>
                  <a:gd name="T8" fmla="*/ 112 w 128"/>
                  <a:gd name="T9" fmla="*/ 4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8" h="72">
                    <a:moveTo>
                      <a:pt x="112" y="40"/>
                    </a:moveTo>
                    <a:lnTo>
                      <a:pt x="104" y="72"/>
                    </a:lnTo>
                    <a:lnTo>
                      <a:pt x="0" y="0"/>
                    </a:lnTo>
                    <a:lnTo>
                      <a:pt x="128" y="8"/>
                    </a:lnTo>
                    <a:lnTo>
                      <a:pt x="112" y="4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6" name="Freeform 36">
                <a:extLst>
                  <a:ext uri="{FF2B5EF4-FFF2-40B4-BE49-F238E27FC236}">
                    <a16:creationId xmlns:a16="http://schemas.microsoft.com/office/drawing/2014/main" id="{8A11D3B4-6802-917A-67DF-F1F33B8D6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7" y="2261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16 h 32"/>
                  <a:gd name="T4" fmla="*/ 24 w 32"/>
                  <a:gd name="T5" fmla="*/ 32 h 32"/>
                  <a:gd name="T6" fmla="*/ 32 w 32"/>
                  <a:gd name="T7" fmla="*/ 16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16"/>
                    </a:lnTo>
                    <a:lnTo>
                      <a:pt x="24" y="32"/>
                    </a:lnTo>
                    <a:lnTo>
                      <a:pt x="32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7" name="Freeform 37">
                <a:extLst>
                  <a:ext uri="{FF2B5EF4-FFF2-40B4-BE49-F238E27FC236}">
                    <a16:creationId xmlns:a16="http://schemas.microsoft.com/office/drawing/2014/main" id="{72A7DFE4-E874-6C09-AD0D-6843FFD63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2309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8 w 16"/>
                  <a:gd name="T5" fmla="*/ 16 h 16"/>
                  <a:gd name="T6" fmla="*/ 8 w 16"/>
                  <a:gd name="T7" fmla="*/ 16 h 16"/>
                  <a:gd name="T8" fmla="*/ 16 w 16"/>
                  <a:gd name="T9" fmla="*/ 8 h 16"/>
                  <a:gd name="T10" fmla="*/ 16 w 16"/>
                  <a:gd name="T11" fmla="*/ 8 h 16"/>
                  <a:gd name="T12" fmla="*/ 8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0" y="8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8" name="Freeform 38">
                <a:extLst>
                  <a:ext uri="{FF2B5EF4-FFF2-40B4-BE49-F238E27FC236}">
                    <a16:creationId xmlns:a16="http://schemas.microsoft.com/office/drawing/2014/main" id="{2DDAC3AE-E6DD-5D9D-8FF1-C125F0DB6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9" y="2317"/>
                <a:ext cx="48" cy="48"/>
              </a:xfrm>
              <a:custGeom>
                <a:avLst/>
                <a:gdLst>
                  <a:gd name="T0" fmla="*/ 8 w 48"/>
                  <a:gd name="T1" fmla="*/ 0 h 48"/>
                  <a:gd name="T2" fmla="*/ 0 w 48"/>
                  <a:gd name="T3" fmla="*/ 8 h 48"/>
                  <a:gd name="T4" fmla="*/ 40 w 48"/>
                  <a:gd name="T5" fmla="*/ 48 h 48"/>
                  <a:gd name="T6" fmla="*/ 48 w 48"/>
                  <a:gd name="T7" fmla="*/ 40 h 48"/>
                  <a:gd name="T8" fmla="*/ 8 w 48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8" y="0"/>
                    </a:moveTo>
                    <a:lnTo>
                      <a:pt x="0" y="8"/>
                    </a:lnTo>
                    <a:lnTo>
                      <a:pt x="40" y="48"/>
                    </a:lnTo>
                    <a:lnTo>
                      <a:pt x="48" y="4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9" name="Freeform 39">
                <a:extLst>
                  <a:ext uri="{FF2B5EF4-FFF2-40B4-BE49-F238E27FC236}">
                    <a16:creationId xmlns:a16="http://schemas.microsoft.com/office/drawing/2014/main" id="{C779CB68-3008-F734-AF2E-0F86002A6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2389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0 h 8"/>
                  <a:gd name="T4" fmla="*/ 0 w 16"/>
                  <a:gd name="T5" fmla="*/ 0 h 8"/>
                  <a:gd name="T6" fmla="*/ 0 w 16"/>
                  <a:gd name="T7" fmla="*/ 8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" h="8">
                    <a:moveTo>
                      <a:pt x="1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0" name="Freeform 40">
                <a:extLst>
                  <a:ext uri="{FF2B5EF4-FFF2-40B4-BE49-F238E27FC236}">
                    <a16:creationId xmlns:a16="http://schemas.microsoft.com/office/drawing/2014/main" id="{0085C622-F365-979D-8173-1DDF73002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2389"/>
                <a:ext cx="40" cy="64"/>
              </a:xfrm>
              <a:custGeom>
                <a:avLst/>
                <a:gdLst>
                  <a:gd name="T0" fmla="*/ 16 w 40"/>
                  <a:gd name="T1" fmla="*/ 0 h 64"/>
                  <a:gd name="T2" fmla="*/ 0 w 40"/>
                  <a:gd name="T3" fmla="*/ 8 h 64"/>
                  <a:gd name="T4" fmla="*/ 24 w 40"/>
                  <a:gd name="T5" fmla="*/ 64 h 64"/>
                  <a:gd name="T6" fmla="*/ 40 w 40"/>
                  <a:gd name="T7" fmla="*/ 56 h 64"/>
                  <a:gd name="T8" fmla="*/ 16 w 40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64">
                    <a:moveTo>
                      <a:pt x="16" y="0"/>
                    </a:moveTo>
                    <a:lnTo>
                      <a:pt x="0" y="8"/>
                    </a:lnTo>
                    <a:lnTo>
                      <a:pt x="24" y="64"/>
                    </a:lnTo>
                    <a:lnTo>
                      <a:pt x="40" y="5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1" name="Freeform 41">
                <a:extLst>
                  <a:ext uri="{FF2B5EF4-FFF2-40B4-BE49-F238E27FC236}">
                    <a16:creationId xmlns:a16="http://schemas.microsoft.com/office/drawing/2014/main" id="{527B436D-30A4-659E-41AE-AF2CDA7FF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9" y="2485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8 w 16"/>
                  <a:gd name="T5" fmla="*/ 16 h 16"/>
                  <a:gd name="T6" fmla="*/ 0 w 16"/>
                  <a:gd name="T7" fmla="*/ 16 h 16"/>
                  <a:gd name="T8" fmla="*/ 16 w 16"/>
                  <a:gd name="T9" fmla="*/ 8 h 16"/>
                  <a:gd name="T10" fmla="*/ 16 w 16"/>
                  <a:gd name="T11" fmla="*/ 8 h 16"/>
                  <a:gd name="T12" fmla="*/ 8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0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16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2" name="Freeform 42">
                <a:extLst>
                  <a:ext uri="{FF2B5EF4-FFF2-40B4-BE49-F238E27FC236}">
                    <a16:creationId xmlns:a16="http://schemas.microsoft.com/office/drawing/2014/main" id="{768AD67D-9E3E-FBBD-BD4F-4306C4E94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9" y="2493"/>
                <a:ext cx="32" cy="56"/>
              </a:xfrm>
              <a:custGeom>
                <a:avLst/>
                <a:gdLst>
                  <a:gd name="T0" fmla="*/ 16 w 32"/>
                  <a:gd name="T1" fmla="*/ 0 h 56"/>
                  <a:gd name="T2" fmla="*/ 0 w 32"/>
                  <a:gd name="T3" fmla="*/ 8 h 56"/>
                  <a:gd name="T4" fmla="*/ 16 w 32"/>
                  <a:gd name="T5" fmla="*/ 56 h 56"/>
                  <a:gd name="T6" fmla="*/ 32 w 32"/>
                  <a:gd name="T7" fmla="*/ 48 h 56"/>
                  <a:gd name="T8" fmla="*/ 16 w 32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56">
                    <a:moveTo>
                      <a:pt x="16" y="0"/>
                    </a:moveTo>
                    <a:lnTo>
                      <a:pt x="0" y="8"/>
                    </a:lnTo>
                    <a:lnTo>
                      <a:pt x="16" y="56"/>
                    </a:lnTo>
                    <a:lnTo>
                      <a:pt x="32" y="4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3" name="Freeform 43">
                <a:extLst>
                  <a:ext uri="{FF2B5EF4-FFF2-40B4-BE49-F238E27FC236}">
                    <a16:creationId xmlns:a16="http://schemas.microsoft.com/office/drawing/2014/main" id="{F3971FBA-FF48-AD28-6044-728CC8047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1" y="2589"/>
                <a:ext cx="24" cy="40"/>
              </a:xfrm>
              <a:custGeom>
                <a:avLst/>
                <a:gdLst>
                  <a:gd name="T0" fmla="*/ 16 w 24"/>
                  <a:gd name="T1" fmla="*/ 0 h 40"/>
                  <a:gd name="T2" fmla="*/ 0 w 24"/>
                  <a:gd name="T3" fmla="*/ 0 h 40"/>
                  <a:gd name="T4" fmla="*/ 8 w 24"/>
                  <a:gd name="T5" fmla="*/ 32 h 40"/>
                  <a:gd name="T6" fmla="*/ 8 w 24"/>
                  <a:gd name="T7" fmla="*/ 40 h 40"/>
                  <a:gd name="T8" fmla="*/ 24 w 24"/>
                  <a:gd name="T9" fmla="*/ 32 h 40"/>
                  <a:gd name="T10" fmla="*/ 24 w 24"/>
                  <a:gd name="T11" fmla="*/ 32 h 40"/>
                  <a:gd name="T12" fmla="*/ 16 w 24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40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4" name="Freeform 44">
                <a:extLst>
                  <a:ext uri="{FF2B5EF4-FFF2-40B4-BE49-F238E27FC236}">
                    <a16:creationId xmlns:a16="http://schemas.microsoft.com/office/drawing/2014/main" id="{DF8C2ACD-CDCA-08C4-26F9-CD774C2F0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9" y="2621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8 h 32"/>
                  <a:gd name="T4" fmla="*/ 8 w 24"/>
                  <a:gd name="T5" fmla="*/ 32 h 32"/>
                  <a:gd name="T6" fmla="*/ 24 w 24"/>
                  <a:gd name="T7" fmla="*/ 24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24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5" name="Freeform 45">
                <a:extLst>
                  <a:ext uri="{FF2B5EF4-FFF2-40B4-BE49-F238E27FC236}">
                    <a16:creationId xmlns:a16="http://schemas.microsoft.com/office/drawing/2014/main" id="{711FCA0D-2C58-EAFF-7A3A-387B2ABF0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" y="2693"/>
                <a:ext cx="32" cy="64"/>
              </a:xfrm>
              <a:custGeom>
                <a:avLst/>
                <a:gdLst>
                  <a:gd name="T0" fmla="*/ 16 w 32"/>
                  <a:gd name="T1" fmla="*/ 0 h 64"/>
                  <a:gd name="T2" fmla="*/ 0 w 32"/>
                  <a:gd name="T3" fmla="*/ 8 h 64"/>
                  <a:gd name="T4" fmla="*/ 16 w 32"/>
                  <a:gd name="T5" fmla="*/ 64 h 64"/>
                  <a:gd name="T6" fmla="*/ 32 w 32"/>
                  <a:gd name="T7" fmla="*/ 56 h 64"/>
                  <a:gd name="T8" fmla="*/ 16 w 32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64">
                    <a:moveTo>
                      <a:pt x="16" y="0"/>
                    </a:moveTo>
                    <a:lnTo>
                      <a:pt x="0" y="8"/>
                    </a:lnTo>
                    <a:lnTo>
                      <a:pt x="16" y="64"/>
                    </a:lnTo>
                    <a:lnTo>
                      <a:pt x="32" y="5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6" name="Freeform 46">
                <a:extLst>
                  <a:ext uri="{FF2B5EF4-FFF2-40B4-BE49-F238E27FC236}">
                    <a16:creationId xmlns:a16="http://schemas.microsoft.com/office/drawing/2014/main" id="{538C07DB-AFBA-1C59-D8D3-813D09A7B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9" y="2797"/>
                <a:ext cx="24" cy="64"/>
              </a:xfrm>
              <a:custGeom>
                <a:avLst/>
                <a:gdLst>
                  <a:gd name="T0" fmla="*/ 16 w 24"/>
                  <a:gd name="T1" fmla="*/ 0 h 64"/>
                  <a:gd name="T2" fmla="*/ 0 w 24"/>
                  <a:gd name="T3" fmla="*/ 0 h 64"/>
                  <a:gd name="T4" fmla="*/ 8 w 24"/>
                  <a:gd name="T5" fmla="*/ 64 h 64"/>
                  <a:gd name="T6" fmla="*/ 24 w 24"/>
                  <a:gd name="T7" fmla="*/ 64 h 64"/>
                  <a:gd name="T8" fmla="*/ 16 w 24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64">
                    <a:moveTo>
                      <a:pt x="16" y="0"/>
                    </a:moveTo>
                    <a:lnTo>
                      <a:pt x="0" y="0"/>
                    </a:lnTo>
                    <a:lnTo>
                      <a:pt x="8" y="64"/>
                    </a:lnTo>
                    <a:lnTo>
                      <a:pt x="24" y="6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7" name="Freeform 47">
                <a:extLst>
                  <a:ext uri="{FF2B5EF4-FFF2-40B4-BE49-F238E27FC236}">
                    <a16:creationId xmlns:a16="http://schemas.microsoft.com/office/drawing/2014/main" id="{CB5405A7-96EE-8A86-681A-499254800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3" y="2901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0 h 16"/>
                  <a:gd name="T4" fmla="*/ 0 w 16"/>
                  <a:gd name="T5" fmla="*/ 16 h 16"/>
                  <a:gd name="T6" fmla="*/ 0 w 16"/>
                  <a:gd name="T7" fmla="*/ 16 h 16"/>
                  <a:gd name="T8" fmla="*/ 16 w 16"/>
                  <a:gd name="T9" fmla="*/ 16 h 16"/>
                  <a:gd name="T10" fmla="*/ 16 w 16"/>
                  <a:gd name="T11" fmla="*/ 16 h 16"/>
                  <a:gd name="T12" fmla="*/ 16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8" name="Rectangle 48">
                <a:extLst>
                  <a:ext uri="{FF2B5EF4-FFF2-40B4-BE49-F238E27FC236}">
                    <a16:creationId xmlns:a16="http://schemas.microsoft.com/office/drawing/2014/main" id="{79F4BAC8-4DD6-FB22-29CB-4098661F3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" y="2917"/>
                <a:ext cx="16" cy="4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19" name="Rectangle 49">
                <a:extLst>
                  <a:ext uri="{FF2B5EF4-FFF2-40B4-BE49-F238E27FC236}">
                    <a16:creationId xmlns:a16="http://schemas.microsoft.com/office/drawing/2014/main" id="{5A74FDD2-C053-EF85-F554-C074FFC68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1" y="3013"/>
                <a:ext cx="16" cy="6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20" name="Freeform 50">
                <a:extLst>
                  <a:ext uri="{FF2B5EF4-FFF2-40B4-BE49-F238E27FC236}">
                    <a16:creationId xmlns:a16="http://schemas.microsoft.com/office/drawing/2014/main" id="{0F025998-20A7-0B66-F14E-E904C80E8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" y="3125"/>
                <a:ext cx="24" cy="56"/>
              </a:xfrm>
              <a:custGeom>
                <a:avLst/>
                <a:gdLst>
                  <a:gd name="T0" fmla="*/ 16 w 24"/>
                  <a:gd name="T1" fmla="*/ 0 h 56"/>
                  <a:gd name="T2" fmla="*/ 0 w 24"/>
                  <a:gd name="T3" fmla="*/ 0 h 56"/>
                  <a:gd name="T4" fmla="*/ 8 w 24"/>
                  <a:gd name="T5" fmla="*/ 56 h 56"/>
                  <a:gd name="T6" fmla="*/ 24 w 24"/>
                  <a:gd name="T7" fmla="*/ 56 h 56"/>
                  <a:gd name="T8" fmla="*/ 16 w 24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56">
                    <a:moveTo>
                      <a:pt x="16" y="0"/>
                    </a:moveTo>
                    <a:lnTo>
                      <a:pt x="0" y="0"/>
                    </a:lnTo>
                    <a:lnTo>
                      <a:pt x="8" y="56"/>
                    </a:lnTo>
                    <a:lnTo>
                      <a:pt x="24" y="5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1" name="Freeform 51">
                <a:extLst>
                  <a:ext uri="{FF2B5EF4-FFF2-40B4-BE49-F238E27FC236}">
                    <a16:creationId xmlns:a16="http://schemas.microsoft.com/office/drawing/2014/main" id="{D7B3FDAD-08FB-D223-410D-B0A08E159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9" y="3229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0 h 32"/>
                  <a:gd name="T4" fmla="*/ 8 w 24"/>
                  <a:gd name="T5" fmla="*/ 32 h 32"/>
                  <a:gd name="T6" fmla="*/ 24 w 24"/>
                  <a:gd name="T7" fmla="*/ 32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2" name="Freeform 52">
                <a:extLst>
                  <a:ext uri="{FF2B5EF4-FFF2-40B4-BE49-F238E27FC236}">
                    <a16:creationId xmlns:a16="http://schemas.microsoft.com/office/drawing/2014/main" id="{8319AF19-3688-40B7-F866-6399D2A1D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093"/>
                <a:ext cx="368" cy="328"/>
              </a:xfrm>
              <a:custGeom>
                <a:avLst/>
                <a:gdLst>
                  <a:gd name="T0" fmla="*/ 368 w 368"/>
                  <a:gd name="T1" fmla="*/ 160 h 328"/>
                  <a:gd name="T2" fmla="*/ 352 w 368"/>
                  <a:gd name="T3" fmla="*/ 96 h 328"/>
                  <a:gd name="T4" fmla="*/ 312 w 368"/>
                  <a:gd name="T5" fmla="*/ 48 h 328"/>
                  <a:gd name="T6" fmla="*/ 256 w 368"/>
                  <a:gd name="T7" fmla="*/ 8 h 328"/>
                  <a:gd name="T8" fmla="*/ 184 w 368"/>
                  <a:gd name="T9" fmla="*/ 0 h 328"/>
                  <a:gd name="T10" fmla="*/ 112 w 368"/>
                  <a:gd name="T11" fmla="*/ 8 h 328"/>
                  <a:gd name="T12" fmla="*/ 56 w 368"/>
                  <a:gd name="T13" fmla="*/ 48 h 328"/>
                  <a:gd name="T14" fmla="*/ 16 w 368"/>
                  <a:gd name="T15" fmla="*/ 96 h 328"/>
                  <a:gd name="T16" fmla="*/ 0 w 368"/>
                  <a:gd name="T17" fmla="*/ 160 h 328"/>
                  <a:gd name="T18" fmla="*/ 16 w 368"/>
                  <a:gd name="T19" fmla="*/ 232 h 328"/>
                  <a:gd name="T20" fmla="*/ 56 w 368"/>
                  <a:gd name="T21" fmla="*/ 280 h 328"/>
                  <a:gd name="T22" fmla="*/ 112 w 368"/>
                  <a:gd name="T23" fmla="*/ 320 h 328"/>
                  <a:gd name="T24" fmla="*/ 184 w 368"/>
                  <a:gd name="T25" fmla="*/ 328 h 328"/>
                  <a:gd name="T26" fmla="*/ 256 w 368"/>
                  <a:gd name="T27" fmla="*/ 320 h 328"/>
                  <a:gd name="T28" fmla="*/ 312 w 368"/>
                  <a:gd name="T29" fmla="*/ 280 h 328"/>
                  <a:gd name="T30" fmla="*/ 352 w 368"/>
                  <a:gd name="T31" fmla="*/ 232 h 328"/>
                  <a:gd name="T32" fmla="*/ 368 w 368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28">
                    <a:moveTo>
                      <a:pt x="368" y="160"/>
                    </a:moveTo>
                    <a:lnTo>
                      <a:pt x="352" y="96"/>
                    </a:lnTo>
                    <a:lnTo>
                      <a:pt x="312" y="48"/>
                    </a:lnTo>
                    <a:lnTo>
                      <a:pt x="256" y="8"/>
                    </a:lnTo>
                    <a:lnTo>
                      <a:pt x="184" y="0"/>
                    </a:lnTo>
                    <a:lnTo>
                      <a:pt x="112" y="8"/>
                    </a:lnTo>
                    <a:lnTo>
                      <a:pt x="56" y="48"/>
                    </a:lnTo>
                    <a:lnTo>
                      <a:pt x="16" y="96"/>
                    </a:lnTo>
                    <a:lnTo>
                      <a:pt x="0" y="160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3" name="Freeform 53">
                <a:extLst>
                  <a:ext uri="{FF2B5EF4-FFF2-40B4-BE49-F238E27FC236}">
                    <a16:creationId xmlns:a16="http://schemas.microsoft.com/office/drawing/2014/main" id="{FF76A186-FA43-DE0C-E0B8-1971C9C28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093"/>
                <a:ext cx="376" cy="336"/>
              </a:xfrm>
              <a:custGeom>
                <a:avLst/>
                <a:gdLst>
                  <a:gd name="T0" fmla="*/ 352 w 376"/>
                  <a:gd name="T1" fmla="*/ 96 h 336"/>
                  <a:gd name="T2" fmla="*/ 352 w 376"/>
                  <a:gd name="T3" fmla="*/ 104 h 336"/>
                  <a:gd name="T4" fmla="*/ 312 w 376"/>
                  <a:gd name="T5" fmla="*/ 56 h 336"/>
                  <a:gd name="T6" fmla="*/ 256 w 376"/>
                  <a:gd name="T7" fmla="*/ 16 h 336"/>
                  <a:gd name="T8" fmla="*/ 256 w 376"/>
                  <a:gd name="T9" fmla="*/ 16 h 336"/>
                  <a:gd name="T10" fmla="*/ 184 w 376"/>
                  <a:gd name="T11" fmla="*/ 8 h 336"/>
                  <a:gd name="T12" fmla="*/ 112 w 376"/>
                  <a:gd name="T13" fmla="*/ 16 h 336"/>
                  <a:gd name="T14" fmla="*/ 120 w 376"/>
                  <a:gd name="T15" fmla="*/ 16 h 336"/>
                  <a:gd name="T16" fmla="*/ 64 w 376"/>
                  <a:gd name="T17" fmla="*/ 56 h 336"/>
                  <a:gd name="T18" fmla="*/ 24 w 376"/>
                  <a:gd name="T19" fmla="*/ 104 h 336"/>
                  <a:gd name="T20" fmla="*/ 24 w 376"/>
                  <a:gd name="T21" fmla="*/ 96 h 336"/>
                  <a:gd name="T22" fmla="*/ 8 w 376"/>
                  <a:gd name="T23" fmla="*/ 160 h 336"/>
                  <a:gd name="T24" fmla="*/ 24 w 376"/>
                  <a:gd name="T25" fmla="*/ 232 h 336"/>
                  <a:gd name="T26" fmla="*/ 24 w 376"/>
                  <a:gd name="T27" fmla="*/ 232 h 336"/>
                  <a:gd name="T28" fmla="*/ 64 w 376"/>
                  <a:gd name="T29" fmla="*/ 280 h 336"/>
                  <a:gd name="T30" fmla="*/ 120 w 376"/>
                  <a:gd name="T31" fmla="*/ 320 h 336"/>
                  <a:gd name="T32" fmla="*/ 112 w 376"/>
                  <a:gd name="T33" fmla="*/ 320 h 336"/>
                  <a:gd name="T34" fmla="*/ 184 w 376"/>
                  <a:gd name="T35" fmla="*/ 328 h 336"/>
                  <a:gd name="T36" fmla="*/ 256 w 376"/>
                  <a:gd name="T37" fmla="*/ 320 h 336"/>
                  <a:gd name="T38" fmla="*/ 256 w 376"/>
                  <a:gd name="T39" fmla="*/ 320 h 336"/>
                  <a:gd name="T40" fmla="*/ 312 w 376"/>
                  <a:gd name="T41" fmla="*/ 280 h 336"/>
                  <a:gd name="T42" fmla="*/ 352 w 376"/>
                  <a:gd name="T43" fmla="*/ 232 h 336"/>
                  <a:gd name="T44" fmla="*/ 352 w 376"/>
                  <a:gd name="T45" fmla="*/ 232 h 336"/>
                  <a:gd name="T46" fmla="*/ 368 w 376"/>
                  <a:gd name="T47" fmla="*/ 160 h 336"/>
                  <a:gd name="T48" fmla="*/ 376 w 376"/>
                  <a:gd name="T49" fmla="*/ 160 h 336"/>
                  <a:gd name="T50" fmla="*/ 360 w 376"/>
                  <a:gd name="T51" fmla="*/ 232 h 336"/>
                  <a:gd name="T52" fmla="*/ 320 w 376"/>
                  <a:gd name="T53" fmla="*/ 288 h 336"/>
                  <a:gd name="T54" fmla="*/ 320 w 376"/>
                  <a:gd name="T55" fmla="*/ 288 h 336"/>
                  <a:gd name="T56" fmla="*/ 264 w 376"/>
                  <a:gd name="T57" fmla="*/ 328 h 336"/>
                  <a:gd name="T58" fmla="*/ 184 w 376"/>
                  <a:gd name="T59" fmla="*/ 336 h 336"/>
                  <a:gd name="T60" fmla="*/ 184 w 376"/>
                  <a:gd name="T61" fmla="*/ 336 h 336"/>
                  <a:gd name="T62" fmla="*/ 112 w 376"/>
                  <a:gd name="T63" fmla="*/ 328 h 336"/>
                  <a:gd name="T64" fmla="*/ 56 w 376"/>
                  <a:gd name="T65" fmla="*/ 288 h 336"/>
                  <a:gd name="T66" fmla="*/ 56 w 376"/>
                  <a:gd name="T67" fmla="*/ 288 h 336"/>
                  <a:gd name="T68" fmla="*/ 16 w 376"/>
                  <a:gd name="T69" fmla="*/ 240 h 336"/>
                  <a:gd name="T70" fmla="*/ 0 w 376"/>
                  <a:gd name="T71" fmla="*/ 160 h 336"/>
                  <a:gd name="T72" fmla="*/ 0 w 376"/>
                  <a:gd name="T73" fmla="*/ 160 h 336"/>
                  <a:gd name="T74" fmla="*/ 16 w 376"/>
                  <a:gd name="T75" fmla="*/ 96 h 336"/>
                  <a:gd name="T76" fmla="*/ 56 w 376"/>
                  <a:gd name="T77" fmla="*/ 48 h 336"/>
                  <a:gd name="T78" fmla="*/ 56 w 376"/>
                  <a:gd name="T79" fmla="*/ 48 h 336"/>
                  <a:gd name="T80" fmla="*/ 112 w 376"/>
                  <a:gd name="T81" fmla="*/ 8 h 336"/>
                  <a:gd name="T82" fmla="*/ 184 w 376"/>
                  <a:gd name="T83" fmla="*/ 0 h 336"/>
                  <a:gd name="T84" fmla="*/ 184 w 376"/>
                  <a:gd name="T85" fmla="*/ 0 h 336"/>
                  <a:gd name="T86" fmla="*/ 256 w 376"/>
                  <a:gd name="T87" fmla="*/ 8 h 336"/>
                  <a:gd name="T88" fmla="*/ 320 w 376"/>
                  <a:gd name="T89" fmla="*/ 48 h 336"/>
                  <a:gd name="T90" fmla="*/ 320 w 376"/>
                  <a:gd name="T91" fmla="*/ 48 h 336"/>
                  <a:gd name="T92" fmla="*/ 360 w 376"/>
                  <a:gd name="T93" fmla="*/ 96 h 336"/>
                  <a:gd name="T94" fmla="*/ 376 w 376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36">
                    <a:moveTo>
                      <a:pt x="368" y="160"/>
                    </a:moveTo>
                    <a:lnTo>
                      <a:pt x="352" y="96"/>
                    </a:lnTo>
                    <a:lnTo>
                      <a:pt x="352" y="104"/>
                    </a:lnTo>
                    <a:lnTo>
                      <a:pt x="312" y="56"/>
                    </a:lnTo>
                    <a:lnTo>
                      <a:pt x="256" y="16"/>
                    </a:lnTo>
                    <a:lnTo>
                      <a:pt x="184" y="8"/>
                    </a:lnTo>
                    <a:lnTo>
                      <a:pt x="112" y="16"/>
                    </a:lnTo>
                    <a:lnTo>
                      <a:pt x="120" y="16"/>
                    </a:lnTo>
                    <a:lnTo>
                      <a:pt x="64" y="56"/>
                    </a:lnTo>
                    <a:lnTo>
                      <a:pt x="24" y="104"/>
                    </a:lnTo>
                    <a:lnTo>
                      <a:pt x="24" y="96"/>
                    </a:lnTo>
                    <a:lnTo>
                      <a:pt x="8" y="160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0"/>
                    </a:lnTo>
                    <a:lnTo>
                      <a:pt x="376" y="160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88"/>
                    </a:lnTo>
                    <a:lnTo>
                      <a:pt x="264" y="328"/>
                    </a:lnTo>
                    <a:lnTo>
                      <a:pt x="256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0"/>
                    </a:lnTo>
                    <a:lnTo>
                      <a:pt x="16" y="96"/>
                    </a:lnTo>
                    <a:lnTo>
                      <a:pt x="56" y="48"/>
                    </a:lnTo>
                    <a:lnTo>
                      <a:pt x="112" y="8"/>
                    </a:lnTo>
                    <a:lnTo>
                      <a:pt x="184" y="0"/>
                    </a:lnTo>
                    <a:lnTo>
                      <a:pt x="256" y="8"/>
                    </a:lnTo>
                    <a:lnTo>
                      <a:pt x="264" y="8"/>
                    </a:lnTo>
                    <a:lnTo>
                      <a:pt x="320" y="48"/>
                    </a:lnTo>
                    <a:lnTo>
                      <a:pt x="360" y="96"/>
                    </a:lnTo>
                    <a:lnTo>
                      <a:pt x="376" y="160"/>
                    </a:lnTo>
                    <a:lnTo>
                      <a:pt x="368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4" name="Rectangle 54">
                <a:extLst>
                  <a:ext uri="{FF2B5EF4-FFF2-40B4-BE49-F238E27FC236}">
                    <a16:creationId xmlns:a16="http://schemas.microsoft.com/office/drawing/2014/main" id="{AD1BA011-046F-7B59-C2C2-9E6262928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2133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25" name="Rectangle 55">
                <a:extLst>
                  <a:ext uri="{FF2B5EF4-FFF2-40B4-BE49-F238E27FC236}">
                    <a16:creationId xmlns:a16="http://schemas.microsoft.com/office/drawing/2014/main" id="{F9890B5A-CE27-B5FF-63A1-274091F65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220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26" name="Freeform 56">
                <a:extLst>
                  <a:ext uri="{FF2B5EF4-FFF2-40B4-BE49-F238E27FC236}">
                    <a16:creationId xmlns:a16="http://schemas.microsoft.com/office/drawing/2014/main" id="{E9631CFB-A842-F552-C519-70F02B0E1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133"/>
                <a:ext cx="351" cy="312"/>
              </a:xfrm>
              <a:custGeom>
                <a:avLst/>
                <a:gdLst>
                  <a:gd name="T0" fmla="*/ 351 w 351"/>
                  <a:gd name="T1" fmla="*/ 160 h 312"/>
                  <a:gd name="T2" fmla="*/ 335 w 351"/>
                  <a:gd name="T3" fmla="*/ 96 h 312"/>
                  <a:gd name="T4" fmla="*/ 304 w 351"/>
                  <a:gd name="T5" fmla="*/ 48 h 312"/>
                  <a:gd name="T6" fmla="*/ 248 w 351"/>
                  <a:gd name="T7" fmla="*/ 8 h 312"/>
                  <a:gd name="T8" fmla="*/ 176 w 351"/>
                  <a:gd name="T9" fmla="*/ 0 h 312"/>
                  <a:gd name="T10" fmla="*/ 112 w 351"/>
                  <a:gd name="T11" fmla="*/ 8 h 312"/>
                  <a:gd name="T12" fmla="*/ 56 w 351"/>
                  <a:gd name="T13" fmla="*/ 48 h 312"/>
                  <a:gd name="T14" fmla="*/ 16 w 351"/>
                  <a:gd name="T15" fmla="*/ 96 h 312"/>
                  <a:gd name="T16" fmla="*/ 0 w 351"/>
                  <a:gd name="T17" fmla="*/ 160 h 312"/>
                  <a:gd name="T18" fmla="*/ 16 w 351"/>
                  <a:gd name="T19" fmla="*/ 216 h 312"/>
                  <a:gd name="T20" fmla="*/ 56 w 351"/>
                  <a:gd name="T21" fmla="*/ 272 h 312"/>
                  <a:gd name="T22" fmla="*/ 112 w 351"/>
                  <a:gd name="T23" fmla="*/ 304 h 312"/>
                  <a:gd name="T24" fmla="*/ 176 w 351"/>
                  <a:gd name="T25" fmla="*/ 312 h 312"/>
                  <a:gd name="T26" fmla="*/ 248 w 351"/>
                  <a:gd name="T27" fmla="*/ 304 h 312"/>
                  <a:gd name="T28" fmla="*/ 304 w 351"/>
                  <a:gd name="T29" fmla="*/ 272 h 312"/>
                  <a:gd name="T30" fmla="*/ 335 w 351"/>
                  <a:gd name="T31" fmla="*/ 216 h 312"/>
                  <a:gd name="T32" fmla="*/ 351 w 351"/>
                  <a:gd name="T33" fmla="*/ 160 h 3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1" h="312">
                    <a:moveTo>
                      <a:pt x="351" y="160"/>
                    </a:moveTo>
                    <a:lnTo>
                      <a:pt x="335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12" y="8"/>
                    </a:lnTo>
                    <a:lnTo>
                      <a:pt x="56" y="48"/>
                    </a:lnTo>
                    <a:lnTo>
                      <a:pt x="16" y="96"/>
                    </a:lnTo>
                    <a:lnTo>
                      <a:pt x="0" y="160"/>
                    </a:lnTo>
                    <a:lnTo>
                      <a:pt x="16" y="216"/>
                    </a:lnTo>
                    <a:lnTo>
                      <a:pt x="56" y="272"/>
                    </a:lnTo>
                    <a:lnTo>
                      <a:pt x="112" y="304"/>
                    </a:lnTo>
                    <a:lnTo>
                      <a:pt x="176" y="312"/>
                    </a:lnTo>
                    <a:lnTo>
                      <a:pt x="248" y="304"/>
                    </a:lnTo>
                    <a:lnTo>
                      <a:pt x="304" y="272"/>
                    </a:lnTo>
                    <a:lnTo>
                      <a:pt x="335" y="216"/>
                    </a:lnTo>
                    <a:lnTo>
                      <a:pt x="351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7" name="Freeform 57">
                <a:extLst>
                  <a:ext uri="{FF2B5EF4-FFF2-40B4-BE49-F238E27FC236}">
                    <a16:creationId xmlns:a16="http://schemas.microsoft.com/office/drawing/2014/main" id="{5F2FF4B6-46F8-BAC0-09F9-0C26FFE33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133"/>
                <a:ext cx="359" cy="320"/>
              </a:xfrm>
              <a:custGeom>
                <a:avLst/>
                <a:gdLst>
                  <a:gd name="T0" fmla="*/ 335 w 359"/>
                  <a:gd name="T1" fmla="*/ 96 h 320"/>
                  <a:gd name="T2" fmla="*/ 335 w 359"/>
                  <a:gd name="T3" fmla="*/ 104 h 320"/>
                  <a:gd name="T4" fmla="*/ 304 w 359"/>
                  <a:gd name="T5" fmla="*/ 56 h 320"/>
                  <a:gd name="T6" fmla="*/ 248 w 359"/>
                  <a:gd name="T7" fmla="*/ 16 h 320"/>
                  <a:gd name="T8" fmla="*/ 248 w 359"/>
                  <a:gd name="T9" fmla="*/ 16 h 320"/>
                  <a:gd name="T10" fmla="*/ 176 w 359"/>
                  <a:gd name="T11" fmla="*/ 8 h 320"/>
                  <a:gd name="T12" fmla="*/ 112 w 359"/>
                  <a:gd name="T13" fmla="*/ 16 h 320"/>
                  <a:gd name="T14" fmla="*/ 120 w 359"/>
                  <a:gd name="T15" fmla="*/ 16 h 320"/>
                  <a:gd name="T16" fmla="*/ 64 w 359"/>
                  <a:gd name="T17" fmla="*/ 56 h 320"/>
                  <a:gd name="T18" fmla="*/ 24 w 359"/>
                  <a:gd name="T19" fmla="*/ 104 h 320"/>
                  <a:gd name="T20" fmla="*/ 24 w 359"/>
                  <a:gd name="T21" fmla="*/ 96 h 320"/>
                  <a:gd name="T22" fmla="*/ 8 w 359"/>
                  <a:gd name="T23" fmla="*/ 160 h 320"/>
                  <a:gd name="T24" fmla="*/ 24 w 359"/>
                  <a:gd name="T25" fmla="*/ 216 h 320"/>
                  <a:gd name="T26" fmla="*/ 24 w 359"/>
                  <a:gd name="T27" fmla="*/ 216 h 320"/>
                  <a:gd name="T28" fmla="*/ 56 w 359"/>
                  <a:gd name="T29" fmla="*/ 272 h 320"/>
                  <a:gd name="T30" fmla="*/ 112 w 359"/>
                  <a:gd name="T31" fmla="*/ 304 h 320"/>
                  <a:gd name="T32" fmla="*/ 112 w 359"/>
                  <a:gd name="T33" fmla="*/ 304 h 320"/>
                  <a:gd name="T34" fmla="*/ 176 w 359"/>
                  <a:gd name="T35" fmla="*/ 312 h 320"/>
                  <a:gd name="T36" fmla="*/ 248 w 359"/>
                  <a:gd name="T37" fmla="*/ 304 h 320"/>
                  <a:gd name="T38" fmla="*/ 248 w 359"/>
                  <a:gd name="T39" fmla="*/ 304 h 320"/>
                  <a:gd name="T40" fmla="*/ 304 w 359"/>
                  <a:gd name="T41" fmla="*/ 272 h 320"/>
                  <a:gd name="T42" fmla="*/ 335 w 359"/>
                  <a:gd name="T43" fmla="*/ 216 h 320"/>
                  <a:gd name="T44" fmla="*/ 335 w 359"/>
                  <a:gd name="T45" fmla="*/ 216 h 320"/>
                  <a:gd name="T46" fmla="*/ 351 w 359"/>
                  <a:gd name="T47" fmla="*/ 160 h 320"/>
                  <a:gd name="T48" fmla="*/ 359 w 359"/>
                  <a:gd name="T49" fmla="*/ 160 h 320"/>
                  <a:gd name="T50" fmla="*/ 343 w 359"/>
                  <a:gd name="T51" fmla="*/ 216 h 320"/>
                  <a:gd name="T52" fmla="*/ 312 w 359"/>
                  <a:gd name="T53" fmla="*/ 272 h 320"/>
                  <a:gd name="T54" fmla="*/ 304 w 359"/>
                  <a:gd name="T55" fmla="*/ 280 h 320"/>
                  <a:gd name="T56" fmla="*/ 248 w 359"/>
                  <a:gd name="T57" fmla="*/ 312 h 320"/>
                  <a:gd name="T58" fmla="*/ 176 w 359"/>
                  <a:gd name="T59" fmla="*/ 320 h 320"/>
                  <a:gd name="T60" fmla="*/ 176 w 359"/>
                  <a:gd name="T61" fmla="*/ 320 h 320"/>
                  <a:gd name="T62" fmla="*/ 112 w 359"/>
                  <a:gd name="T63" fmla="*/ 312 h 320"/>
                  <a:gd name="T64" fmla="*/ 56 w 359"/>
                  <a:gd name="T65" fmla="*/ 280 h 320"/>
                  <a:gd name="T66" fmla="*/ 56 w 359"/>
                  <a:gd name="T67" fmla="*/ 280 h 320"/>
                  <a:gd name="T68" fmla="*/ 16 w 359"/>
                  <a:gd name="T69" fmla="*/ 224 h 320"/>
                  <a:gd name="T70" fmla="*/ 0 w 359"/>
                  <a:gd name="T71" fmla="*/ 160 h 320"/>
                  <a:gd name="T72" fmla="*/ 0 w 359"/>
                  <a:gd name="T73" fmla="*/ 160 h 320"/>
                  <a:gd name="T74" fmla="*/ 16 w 359"/>
                  <a:gd name="T75" fmla="*/ 96 h 320"/>
                  <a:gd name="T76" fmla="*/ 56 w 359"/>
                  <a:gd name="T77" fmla="*/ 48 h 320"/>
                  <a:gd name="T78" fmla="*/ 56 w 359"/>
                  <a:gd name="T79" fmla="*/ 48 h 320"/>
                  <a:gd name="T80" fmla="*/ 112 w 359"/>
                  <a:gd name="T81" fmla="*/ 8 h 320"/>
                  <a:gd name="T82" fmla="*/ 176 w 359"/>
                  <a:gd name="T83" fmla="*/ 0 h 320"/>
                  <a:gd name="T84" fmla="*/ 176 w 359"/>
                  <a:gd name="T85" fmla="*/ 0 h 320"/>
                  <a:gd name="T86" fmla="*/ 248 w 359"/>
                  <a:gd name="T87" fmla="*/ 8 h 320"/>
                  <a:gd name="T88" fmla="*/ 312 w 359"/>
                  <a:gd name="T89" fmla="*/ 48 h 320"/>
                  <a:gd name="T90" fmla="*/ 312 w 359"/>
                  <a:gd name="T91" fmla="*/ 48 h 320"/>
                  <a:gd name="T92" fmla="*/ 343 w 359"/>
                  <a:gd name="T93" fmla="*/ 96 h 320"/>
                  <a:gd name="T94" fmla="*/ 359 w 359"/>
                  <a:gd name="T95" fmla="*/ 160 h 32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59" h="320">
                    <a:moveTo>
                      <a:pt x="351" y="160"/>
                    </a:moveTo>
                    <a:lnTo>
                      <a:pt x="335" y="96"/>
                    </a:lnTo>
                    <a:lnTo>
                      <a:pt x="335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12" y="16"/>
                    </a:lnTo>
                    <a:lnTo>
                      <a:pt x="120" y="16"/>
                    </a:lnTo>
                    <a:lnTo>
                      <a:pt x="64" y="56"/>
                    </a:lnTo>
                    <a:lnTo>
                      <a:pt x="24" y="104"/>
                    </a:lnTo>
                    <a:lnTo>
                      <a:pt x="24" y="96"/>
                    </a:lnTo>
                    <a:lnTo>
                      <a:pt x="8" y="160"/>
                    </a:lnTo>
                    <a:lnTo>
                      <a:pt x="24" y="216"/>
                    </a:lnTo>
                    <a:lnTo>
                      <a:pt x="64" y="272"/>
                    </a:lnTo>
                    <a:lnTo>
                      <a:pt x="56" y="272"/>
                    </a:lnTo>
                    <a:lnTo>
                      <a:pt x="112" y="304"/>
                    </a:lnTo>
                    <a:lnTo>
                      <a:pt x="176" y="312"/>
                    </a:lnTo>
                    <a:lnTo>
                      <a:pt x="248" y="304"/>
                    </a:lnTo>
                    <a:lnTo>
                      <a:pt x="304" y="272"/>
                    </a:lnTo>
                    <a:lnTo>
                      <a:pt x="335" y="216"/>
                    </a:lnTo>
                    <a:lnTo>
                      <a:pt x="351" y="160"/>
                    </a:lnTo>
                    <a:lnTo>
                      <a:pt x="359" y="160"/>
                    </a:lnTo>
                    <a:lnTo>
                      <a:pt x="343" y="216"/>
                    </a:lnTo>
                    <a:lnTo>
                      <a:pt x="312" y="272"/>
                    </a:lnTo>
                    <a:lnTo>
                      <a:pt x="304" y="280"/>
                    </a:lnTo>
                    <a:lnTo>
                      <a:pt x="248" y="312"/>
                    </a:lnTo>
                    <a:lnTo>
                      <a:pt x="176" y="320"/>
                    </a:lnTo>
                    <a:lnTo>
                      <a:pt x="112" y="312"/>
                    </a:lnTo>
                    <a:lnTo>
                      <a:pt x="56" y="280"/>
                    </a:lnTo>
                    <a:lnTo>
                      <a:pt x="16" y="224"/>
                    </a:lnTo>
                    <a:lnTo>
                      <a:pt x="16" y="216"/>
                    </a:lnTo>
                    <a:lnTo>
                      <a:pt x="0" y="160"/>
                    </a:lnTo>
                    <a:lnTo>
                      <a:pt x="16" y="96"/>
                    </a:lnTo>
                    <a:lnTo>
                      <a:pt x="56" y="48"/>
                    </a:lnTo>
                    <a:lnTo>
                      <a:pt x="112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43" y="96"/>
                    </a:lnTo>
                    <a:lnTo>
                      <a:pt x="359" y="160"/>
                    </a:lnTo>
                    <a:lnTo>
                      <a:pt x="351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8" name="Rectangle 58">
                <a:extLst>
                  <a:ext uri="{FF2B5EF4-FFF2-40B4-BE49-F238E27FC236}">
                    <a16:creationId xmlns:a16="http://schemas.microsoft.com/office/drawing/2014/main" id="{335B8914-38A0-1A69-195C-844BD17BB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6" y="2165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29" name="Rectangle 59">
                <a:extLst>
                  <a:ext uri="{FF2B5EF4-FFF2-40B4-BE49-F238E27FC236}">
                    <a16:creationId xmlns:a16="http://schemas.microsoft.com/office/drawing/2014/main" id="{73A5D9F9-810F-0703-7B34-FDE6FE694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6" y="223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0" name="Freeform 60">
                <a:extLst>
                  <a:ext uri="{FF2B5EF4-FFF2-40B4-BE49-F238E27FC236}">
                    <a16:creationId xmlns:a16="http://schemas.microsoft.com/office/drawing/2014/main" id="{BB972498-C46A-666B-D544-108A47003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749"/>
                <a:ext cx="368" cy="336"/>
              </a:xfrm>
              <a:custGeom>
                <a:avLst/>
                <a:gdLst>
                  <a:gd name="T0" fmla="*/ 368 w 368"/>
                  <a:gd name="T1" fmla="*/ 168 h 336"/>
                  <a:gd name="T2" fmla="*/ 352 w 368"/>
                  <a:gd name="T3" fmla="*/ 104 h 336"/>
                  <a:gd name="T4" fmla="*/ 312 w 368"/>
                  <a:gd name="T5" fmla="*/ 56 h 336"/>
                  <a:gd name="T6" fmla="*/ 256 w 368"/>
                  <a:gd name="T7" fmla="*/ 16 h 336"/>
                  <a:gd name="T8" fmla="*/ 184 w 368"/>
                  <a:gd name="T9" fmla="*/ 0 h 336"/>
                  <a:gd name="T10" fmla="*/ 112 w 368"/>
                  <a:gd name="T11" fmla="*/ 16 h 336"/>
                  <a:gd name="T12" fmla="*/ 56 w 368"/>
                  <a:gd name="T13" fmla="*/ 56 h 336"/>
                  <a:gd name="T14" fmla="*/ 16 w 368"/>
                  <a:gd name="T15" fmla="*/ 104 h 336"/>
                  <a:gd name="T16" fmla="*/ 0 w 368"/>
                  <a:gd name="T17" fmla="*/ 168 h 336"/>
                  <a:gd name="T18" fmla="*/ 16 w 368"/>
                  <a:gd name="T19" fmla="*/ 232 h 336"/>
                  <a:gd name="T20" fmla="*/ 56 w 368"/>
                  <a:gd name="T21" fmla="*/ 288 h 336"/>
                  <a:gd name="T22" fmla="*/ 112 w 368"/>
                  <a:gd name="T23" fmla="*/ 320 h 336"/>
                  <a:gd name="T24" fmla="*/ 184 w 368"/>
                  <a:gd name="T25" fmla="*/ 336 h 336"/>
                  <a:gd name="T26" fmla="*/ 256 w 368"/>
                  <a:gd name="T27" fmla="*/ 320 h 336"/>
                  <a:gd name="T28" fmla="*/ 312 w 368"/>
                  <a:gd name="T29" fmla="*/ 288 h 336"/>
                  <a:gd name="T30" fmla="*/ 352 w 368"/>
                  <a:gd name="T31" fmla="*/ 232 h 336"/>
                  <a:gd name="T32" fmla="*/ 368 w 368"/>
                  <a:gd name="T33" fmla="*/ 168 h 3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36">
                    <a:moveTo>
                      <a:pt x="368" y="168"/>
                    </a:moveTo>
                    <a:lnTo>
                      <a:pt x="352" y="104"/>
                    </a:lnTo>
                    <a:lnTo>
                      <a:pt x="312" y="56"/>
                    </a:lnTo>
                    <a:lnTo>
                      <a:pt x="256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8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8"/>
                    </a:lnTo>
                    <a:lnTo>
                      <a:pt x="352" y="232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1" name="Freeform 61">
                <a:extLst>
                  <a:ext uri="{FF2B5EF4-FFF2-40B4-BE49-F238E27FC236}">
                    <a16:creationId xmlns:a16="http://schemas.microsoft.com/office/drawing/2014/main" id="{EBE1140D-D3D9-B741-8397-21C6BB4B4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749"/>
                <a:ext cx="376" cy="344"/>
              </a:xfrm>
              <a:custGeom>
                <a:avLst/>
                <a:gdLst>
                  <a:gd name="T0" fmla="*/ 352 w 376"/>
                  <a:gd name="T1" fmla="*/ 104 h 344"/>
                  <a:gd name="T2" fmla="*/ 352 w 376"/>
                  <a:gd name="T3" fmla="*/ 112 h 344"/>
                  <a:gd name="T4" fmla="*/ 312 w 376"/>
                  <a:gd name="T5" fmla="*/ 64 h 344"/>
                  <a:gd name="T6" fmla="*/ 256 w 376"/>
                  <a:gd name="T7" fmla="*/ 24 h 344"/>
                  <a:gd name="T8" fmla="*/ 256 w 376"/>
                  <a:gd name="T9" fmla="*/ 24 h 344"/>
                  <a:gd name="T10" fmla="*/ 184 w 376"/>
                  <a:gd name="T11" fmla="*/ 8 h 344"/>
                  <a:gd name="T12" fmla="*/ 112 w 376"/>
                  <a:gd name="T13" fmla="*/ 24 h 344"/>
                  <a:gd name="T14" fmla="*/ 120 w 376"/>
                  <a:gd name="T15" fmla="*/ 24 h 344"/>
                  <a:gd name="T16" fmla="*/ 64 w 376"/>
                  <a:gd name="T17" fmla="*/ 64 h 344"/>
                  <a:gd name="T18" fmla="*/ 24 w 376"/>
                  <a:gd name="T19" fmla="*/ 112 h 344"/>
                  <a:gd name="T20" fmla="*/ 24 w 376"/>
                  <a:gd name="T21" fmla="*/ 104 h 344"/>
                  <a:gd name="T22" fmla="*/ 8 w 376"/>
                  <a:gd name="T23" fmla="*/ 168 h 344"/>
                  <a:gd name="T24" fmla="*/ 24 w 376"/>
                  <a:gd name="T25" fmla="*/ 232 h 344"/>
                  <a:gd name="T26" fmla="*/ 24 w 376"/>
                  <a:gd name="T27" fmla="*/ 232 h 344"/>
                  <a:gd name="T28" fmla="*/ 56 w 376"/>
                  <a:gd name="T29" fmla="*/ 288 h 344"/>
                  <a:gd name="T30" fmla="*/ 112 w 376"/>
                  <a:gd name="T31" fmla="*/ 320 h 344"/>
                  <a:gd name="T32" fmla="*/ 112 w 376"/>
                  <a:gd name="T33" fmla="*/ 320 h 344"/>
                  <a:gd name="T34" fmla="*/ 184 w 376"/>
                  <a:gd name="T35" fmla="*/ 336 h 344"/>
                  <a:gd name="T36" fmla="*/ 256 w 376"/>
                  <a:gd name="T37" fmla="*/ 320 h 344"/>
                  <a:gd name="T38" fmla="*/ 256 w 376"/>
                  <a:gd name="T39" fmla="*/ 320 h 344"/>
                  <a:gd name="T40" fmla="*/ 312 w 376"/>
                  <a:gd name="T41" fmla="*/ 288 h 344"/>
                  <a:gd name="T42" fmla="*/ 352 w 376"/>
                  <a:gd name="T43" fmla="*/ 232 h 344"/>
                  <a:gd name="T44" fmla="*/ 352 w 376"/>
                  <a:gd name="T45" fmla="*/ 232 h 344"/>
                  <a:gd name="T46" fmla="*/ 368 w 376"/>
                  <a:gd name="T47" fmla="*/ 168 h 344"/>
                  <a:gd name="T48" fmla="*/ 376 w 376"/>
                  <a:gd name="T49" fmla="*/ 168 h 344"/>
                  <a:gd name="T50" fmla="*/ 360 w 376"/>
                  <a:gd name="T51" fmla="*/ 232 h 344"/>
                  <a:gd name="T52" fmla="*/ 320 w 376"/>
                  <a:gd name="T53" fmla="*/ 296 h 344"/>
                  <a:gd name="T54" fmla="*/ 312 w 376"/>
                  <a:gd name="T55" fmla="*/ 296 h 344"/>
                  <a:gd name="T56" fmla="*/ 256 w 376"/>
                  <a:gd name="T57" fmla="*/ 328 h 344"/>
                  <a:gd name="T58" fmla="*/ 184 w 376"/>
                  <a:gd name="T59" fmla="*/ 344 h 344"/>
                  <a:gd name="T60" fmla="*/ 184 w 376"/>
                  <a:gd name="T61" fmla="*/ 344 h 344"/>
                  <a:gd name="T62" fmla="*/ 112 w 376"/>
                  <a:gd name="T63" fmla="*/ 328 h 344"/>
                  <a:gd name="T64" fmla="*/ 56 w 376"/>
                  <a:gd name="T65" fmla="*/ 296 h 344"/>
                  <a:gd name="T66" fmla="*/ 56 w 376"/>
                  <a:gd name="T67" fmla="*/ 296 h 344"/>
                  <a:gd name="T68" fmla="*/ 16 w 376"/>
                  <a:gd name="T69" fmla="*/ 240 h 344"/>
                  <a:gd name="T70" fmla="*/ 0 w 376"/>
                  <a:gd name="T71" fmla="*/ 168 h 344"/>
                  <a:gd name="T72" fmla="*/ 0 w 376"/>
                  <a:gd name="T73" fmla="*/ 168 h 344"/>
                  <a:gd name="T74" fmla="*/ 16 w 376"/>
                  <a:gd name="T75" fmla="*/ 104 h 344"/>
                  <a:gd name="T76" fmla="*/ 56 w 376"/>
                  <a:gd name="T77" fmla="*/ 56 h 344"/>
                  <a:gd name="T78" fmla="*/ 56 w 376"/>
                  <a:gd name="T79" fmla="*/ 56 h 344"/>
                  <a:gd name="T80" fmla="*/ 112 w 376"/>
                  <a:gd name="T81" fmla="*/ 16 h 344"/>
                  <a:gd name="T82" fmla="*/ 184 w 376"/>
                  <a:gd name="T83" fmla="*/ 0 h 344"/>
                  <a:gd name="T84" fmla="*/ 184 w 376"/>
                  <a:gd name="T85" fmla="*/ 0 h 344"/>
                  <a:gd name="T86" fmla="*/ 256 w 376"/>
                  <a:gd name="T87" fmla="*/ 16 h 344"/>
                  <a:gd name="T88" fmla="*/ 320 w 376"/>
                  <a:gd name="T89" fmla="*/ 56 h 344"/>
                  <a:gd name="T90" fmla="*/ 320 w 376"/>
                  <a:gd name="T91" fmla="*/ 56 h 344"/>
                  <a:gd name="T92" fmla="*/ 360 w 376"/>
                  <a:gd name="T93" fmla="*/ 104 h 344"/>
                  <a:gd name="T94" fmla="*/ 376 w 376"/>
                  <a:gd name="T95" fmla="*/ 168 h 34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44">
                    <a:moveTo>
                      <a:pt x="368" y="168"/>
                    </a:moveTo>
                    <a:lnTo>
                      <a:pt x="352" y="104"/>
                    </a:lnTo>
                    <a:lnTo>
                      <a:pt x="352" y="112"/>
                    </a:lnTo>
                    <a:lnTo>
                      <a:pt x="312" y="64"/>
                    </a:lnTo>
                    <a:lnTo>
                      <a:pt x="256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120" y="24"/>
                    </a:lnTo>
                    <a:lnTo>
                      <a:pt x="64" y="6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8"/>
                    </a:lnTo>
                    <a:lnTo>
                      <a:pt x="56" y="288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8"/>
                    </a:lnTo>
                    <a:lnTo>
                      <a:pt x="352" y="232"/>
                    </a:lnTo>
                    <a:lnTo>
                      <a:pt x="368" y="168"/>
                    </a:lnTo>
                    <a:lnTo>
                      <a:pt x="376" y="168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96"/>
                    </a:lnTo>
                    <a:lnTo>
                      <a:pt x="312" y="296"/>
                    </a:lnTo>
                    <a:lnTo>
                      <a:pt x="256" y="328"/>
                    </a:lnTo>
                    <a:lnTo>
                      <a:pt x="184" y="344"/>
                    </a:lnTo>
                    <a:lnTo>
                      <a:pt x="112" y="328"/>
                    </a:lnTo>
                    <a:lnTo>
                      <a:pt x="56" y="296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56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6" y="16"/>
                    </a:lnTo>
                    <a:lnTo>
                      <a:pt x="264" y="16"/>
                    </a:lnTo>
                    <a:lnTo>
                      <a:pt x="320" y="56"/>
                    </a:lnTo>
                    <a:lnTo>
                      <a:pt x="360" y="104"/>
                    </a:lnTo>
                    <a:lnTo>
                      <a:pt x="376" y="168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2" name="Rectangle 62">
                <a:extLst>
                  <a:ext uri="{FF2B5EF4-FFF2-40B4-BE49-F238E27FC236}">
                    <a16:creationId xmlns:a16="http://schemas.microsoft.com/office/drawing/2014/main" id="{A606CC8E-CC07-6010-9245-71CE2C87F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2797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3" name="Rectangle 63">
                <a:extLst>
                  <a:ext uri="{FF2B5EF4-FFF2-40B4-BE49-F238E27FC236}">
                    <a16:creationId xmlns:a16="http://schemas.microsoft.com/office/drawing/2014/main" id="{27612B42-BCF2-30BC-6DCB-4F69AE2B1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286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4" name="Freeform 64">
                <a:extLst>
                  <a:ext uri="{FF2B5EF4-FFF2-40B4-BE49-F238E27FC236}">
                    <a16:creationId xmlns:a16="http://schemas.microsoft.com/office/drawing/2014/main" id="{EC7F8DE5-68F2-A1EB-F709-55AA6F687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781"/>
                <a:ext cx="359" cy="328"/>
              </a:xfrm>
              <a:custGeom>
                <a:avLst/>
                <a:gdLst>
                  <a:gd name="T0" fmla="*/ 359 w 359"/>
                  <a:gd name="T1" fmla="*/ 160 h 328"/>
                  <a:gd name="T2" fmla="*/ 343 w 359"/>
                  <a:gd name="T3" fmla="*/ 96 h 328"/>
                  <a:gd name="T4" fmla="*/ 304 w 359"/>
                  <a:gd name="T5" fmla="*/ 48 h 328"/>
                  <a:gd name="T6" fmla="*/ 248 w 359"/>
                  <a:gd name="T7" fmla="*/ 8 h 328"/>
                  <a:gd name="T8" fmla="*/ 176 w 359"/>
                  <a:gd name="T9" fmla="*/ 0 h 328"/>
                  <a:gd name="T10" fmla="*/ 104 w 359"/>
                  <a:gd name="T11" fmla="*/ 8 h 328"/>
                  <a:gd name="T12" fmla="*/ 48 w 359"/>
                  <a:gd name="T13" fmla="*/ 48 h 328"/>
                  <a:gd name="T14" fmla="*/ 8 w 359"/>
                  <a:gd name="T15" fmla="*/ 96 h 328"/>
                  <a:gd name="T16" fmla="*/ 0 w 359"/>
                  <a:gd name="T17" fmla="*/ 160 h 328"/>
                  <a:gd name="T18" fmla="*/ 8 w 359"/>
                  <a:gd name="T19" fmla="*/ 232 h 328"/>
                  <a:gd name="T20" fmla="*/ 48 w 359"/>
                  <a:gd name="T21" fmla="*/ 280 h 328"/>
                  <a:gd name="T22" fmla="*/ 104 w 359"/>
                  <a:gd name="T23" fmla="*/ 320 h 328"/>
                  <a:gd name="T24" fmla="*/ 176 w 359"/>
                  <a:gd name="T25" fmla="*/ 328 h 328"/>
                  <a:gd name="T26" fmla="*/ 248 w 359"/>
                  <a:gd name="T27" fmla="*/ 320 h 328"/>
                  <a:gd name="T28" fmla="*/ 304 w 359"/>
                  <a:gd name="T29" fmla="*/ 280 h 328"/>
                  <a:gd name="T30" fmla="*/ 343 w 359"/>
                  <a:gd name="T31" fmla="*/ 232 h 328"/>
                  <a:gd name="T32" fmla="*/ 359 w 359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0"/>
                    </a:moveTo>
                    <a:lnTo>
                      <a:pt x="343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04" y="8"/>
                    </a:lnTo>
                    <a:lnTo>
                      <a:pt x="48" y="48"/>
                    </a:lnTo>
                    <a:lnTo>
                      <a:pt x="8" y="96"/>
                    </a:lnTo>
                    <a:lnTo>
                      <a:pt x="0" y="160"/>
                    </a:lnTo>
                    <a:lnTo>
                      <a:pt x="8" y="232"/>
                    </a:lnTo>
                    <a:lnTo>
                      <a:pt x="48" y="280"/>
                    </a:lnTo>
                    <a:lnTo>
                      <a:pt x="104" y="320"/>
                    </a:lnTo>
                    <a:lnTo>
                      <a:pt x="176" y="328"/>
                    </a:lnTo>
                    <a:lnTo>
                      <a:pt x="248" y="320"/>
                    </a:lnTo>
                    <a:lnTo>
                      <a:pt x="304" y="280"/>
                    </a:lnTo>
                    <a:lnTo>
                      <a:pt x="343" y="232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5" name="Freeform 65">
                <a:extLst>
                  <a:ext uri="{FF2B5EF4-FFF2-40B4-BE49-F238E27FC236}">
                    <a16:creationId xmlns:a16="http://schemas.microsoft.com/office/drawing/2014/main" id="{522C8E44-4501-2936-748B-26D784146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781"/>
                <a:ext cx="367" cy="336"/>
              </a:xfrm>
              <a:custGeom>
                <a:avLst/>
                <a:gdLst>
                  <a:gd name="T0" fmla="*/ 343 w 367"/>
                  <a:gd name="T1" fmla="*/ 96 h 336"/>
                  <a:gd name="T2" fmla="*/ 343 w 367"/>
                  <a:gd name="T3" fmla="*/ 104 h 336"/>
                  <a:gd name="T4" fmla="*/ 304 w 367"/>
                  <a:gd name="T5" fmla="*/ 56 h 336"/>
                  <a:gd name="T6" fmla="*/ 248 w 367"/>
                  <a:gd name="T7" fmla="*/ 16 h 336"/>
                  <a:gd name="T8" fmla="*/ 248 w 367"/>
                  <a:gd name="T9" fmla="*/ 16 h 336"/>
                  <a:gd name="T10" fmla="*/ 176 w 367"/>
                  <a:gd name="T11" fmla="*/ 8 h 336"/>
                  <a:gd name="T12" fmla="*/ 104 w 367"/>
                  <a:gd name="T13" fmla="*/ 16 h 336"/>
                  <a:gd name="T14" fmla="*/ 112 w 367"/>
                  <a:gd name="T15" fmla="*/ 16 h 336"/>
                  <a:gd name="T16" fmla="*/ 56 w 367"/>
                  <a:gd name="T17" fmla="*/ 56 h 336"/>
                  <a:gd name="T18" fmla="*/ 16 w 367"/>
                  <a:gd name="T19" fmla="*/ 104 h 336"/>
                  <a:gd name="T20" fmla="*/ 16 w 367"/>
                  <a:gd name="T21" fmla="*/ 96 h 336"/>
                  <a:gd name="T22" fmla="*/ 8 w 367"/>
                  <a:gd name="T23" fmla="*/ 160 h 336"/>
                  <a:gd name="T24" fmla="*/ 16 w 367"/>
                  <a:gd name="T25" fmla="*/ 232 h 336"/>
                  <a:gd name="T26" fmla="*/ 16 w 367"/>
                  <a:gd name="T27" fmla="*/ 232 h 336"/>
                  <a:gd name="T28" fmla="*/ 56 w 367"/>
                  <a:gd name="T29" fmla="*/ 280 h 336"/>
                  <a:gd name="T30" fmla="*/ 112 w 367"/>
                  <a:gd name="T31" fmla="*/ 320 h 336"/>
                  <a:gd name="T32" fmla="*/ 104 w 367"/>
                  <a:gd name="T33" fmla="*/ 320 h 336"/>
                  <a:gd name="T34" fmla="*/ 176 w 367"/>
                  <a:gd name="T35" fmla="*/ 328 h 336"/>
                  <a:gd name="T36" fmla="*/ 248 w 367"/>
                  <a:gd name="T37" fmla="*/ 320 h 336"/>
                  <a:gd name="T38" fmla="*/ 248 w 367"/>
                  <a:gd name="T39" fmla="*/ 320 h 336"/>
                  <a:gd name="T40" fmla="*/ 304 w 367"/>
                  <a:gd name="T41" fmla="*/ 280 h 336"/>
                  <a:gd name="T42" fmla="*/ 343 w 367"/>
                  <a:gd name="T43" fmla="*/ 232 h 336"/>
                  <a:gd name="T44" fmla="*/ 343 w 367"/>
                  <a:gd name="T45" fmla="*/ 232 h 336"/>
                  <a:gd name="T46" fmla="*/ 359 w 367"/>
                  <a:gd name="T47" fmla="*/ 160 h 336"/>
                  <a:gd name="T48" fmla="*/ 367 w 367"/>
                  <a:gd name="T49" fmla="*/ 160 h 336"/>
                  <a:gd name="T50" fmla="*/ 351 w 367"/>
                  <a:gd name="T51" fmla="*/ 232 h 336"/>
                  <a:gd name="T52" fmla="*/ 312 w 367"/>
                  <a:gd name="T53" fmla="*/ 288 h 336"/>
                  <a:gd name="T54" fmla="*/ 312 w 367"/>
                  <a:gd name="T55" fmla="*/ 288 h 336"/>
                  <a:gd name="T56" fmla="*/ 256 w 367"/>
                  <a:gd name="T57" fmla="*/ 328 h 336"/>
                  <a:gd name="T58" fmla="*/ 176 w 367"/>
                  <a:gd name="T59" fmla="*/ 336 h 336"/>
                  <a:gd name="T60" fmla="*/ 176 w 367"/>
                  <a:gd name="T61" fmla="*/ 336 h 336"/>
                  <a:gd name="T62" fmla="*/ 104 w 367"/>
                  <a:gd name="T63" fmla="*/ 328 h 336"/>
                  <a:gd name="T64" fmla="*/ 48 w 367"/>
                  <a:gd name="T65" fmla="*/ 288 h 336"/>
                  <a:gd name="T66" fmla="*/ 48 w 367"/>
                  <a:gd name="T67" fmla="*/ 288 h 336"/>
                  <a:gd name="T68" fmla="*/ 8 w 367"/>
                  <a:gd name="T69" fmla="*/ 240 h 336"/>
                  <a:gd name="T70" fmla="*/ 0 w 367"/>
                  <a:gd name="T71" fmla="*/ 160 h 336"/>
                  <a:gd name="T72" fmla="*/ 0 w 367"/>
                  <a:gd name="T73" fmla="*/ 160 h 336"/>
                  <a:gd name="T74" fmla="*/ 8 w 367"/>
                  <a:gd name="T75" fmla="*/ 96 h 336"/>
                  <a:gd name="T76" fmla="*/ 48 w 367"/>
                  <a:gd name="T77" fmla="*/ 48 h 336"/>
                  <a:gd name="T78" fmla="*/ 48 w 367"/>
                  <a:gd name="T79" fmla="*/ 48 h 336"/>
                  <a:gd name="T80" fmla="*/ 104 w 367"/>
                  <a:gd name="T81" fmla="*/ 8 h 336"/>
                  <a:gd name="T82" fmla="*/ 176 w 367"/>
                  <a:gd name="T83" fmla="*/ 0 h 336"/>
                  <a:gd name="T84" fmla="*/ 176 w 367"/>
                  <a:gd name="T85" fmla="*/ 0 h 336"/>
                  <a:gd name="T86" fmla="*/ 248 w 367"/>
                  <a:gd name="T87" fmla="*/ 8 h 336"/>
                  <a:gd name="T88" fmla="*/ 312 w 367"/>
                  <a:gd name="T89" fmla="*/ 48 h 336"/>
                  <a:gd name="T90" fmla="*/ 312 w 367"/>
                  <a:gd name="T91" fmla="*/ 48 h 336"/>
                  <a:gd name="T92" fmla="*/ 351 w 367"/>
                  <a:gd name="T93" fmla="*/ 96 h 336"/>
                  <a:gd name="T94" fmla="*/ 367 w 367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0"/>
                    </a:moveTo>
                    <a:lnTo>
                      <a:pt x="343" y="96"/>
                    </a:lnTo>
                    <a:lnTo>
                      <a:pt x="343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04" y="16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16" y="96"/>
                    </a:lnTo>
                    <a:lnTo>
                      <a:pt x="8" y="160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04" y="320"/>
                    </a:lnTo>
                    <a:lnTo>
                      <a:pt x="176" y="328"/>
                    </a:lnTo>
                    <a:lnTo>
                      <a:pt x="248" y="320"/>
                    </a:lnTo>
                    <a:lnTo>
                      <a:pt x="304" y="280"/>
                    </a:lnTo>
                    <a:lnTo>
                      <a:pt x="343" y="232"/>
                    </a:lnTo>
                    <a:lnTo>
                      <a:pt x="359" y="160"/>
                    </a:lnTo>
                    <a:lnTo>
                      <a:pt x="367" y="160"/>
                    </a:lnTo>
                    <a:lnTo>
                      <a:pt x="351" y="232"/>
                    </a:lnTo>
                    <a:lnTo>
                      <a:pt x="351" y="240"/>
                    </a:lnTo>
                    <a:lnTo>
                      <a:pt x="312" y="288"/>
                    </a:lnTo>
                    <a:lnTo>
                      <a:pt x="256" y="328"/>
                    </a:lnTo>
                    <a:lnTo>
                      <a:pt x="248" y="328"/>
                    </a:lnTo>
                    <a:lnTo>
                      <a:pt x="176" y="336"/>
                    </a:lnTo>
                    <a:lnTo>
                      <a:pt x="104" y="328"/>
                    </a:lnTo>
                    <a:lnTo>
                      <a:pt x="48" y="288"/>
                    </a:lnTo>
                    <a:lnTo>
                      <a:pt x="8" y="240"/>
                    </a:lnTo>
                    <a:lnTo>
                      <a:pt x="8" y="232"/>
                    </a:lnTo>
                    <a:lnTo>
                      <a:pt x="0" y="160"/>
                    </a:lnTo>
                    <a:lnTo>
                      <a:pt x="8" y="96"/>
                    </a:lnTo>
                    <a:lnTo>
                      <a:pt x="48" y="48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51" y="96"/>
                    </a:lnTo>
                    <a:lnTo>
                      <a:pt x="367" y="160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6" name="Rectangle 67">
                <a:extLst>
                  <a:ext uri="{FF2B5EF4-FFF2-40B4-BE49-F238E27FC236}">
                    <a16:creationId xmlns:a16="http://schemas.microsoft.com/office/drawing/2014/main" id="{1BBF489E-B222-B800-E7E9-9BF5731C4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0" y="2821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7" name="Rectangle 68">
                <a:extLst>
                  <a:ext uri="{FF2B5EF4-FFF2-40B4-BE49-F238E27FC236}">
                    <a16:creationId xmlns:a16="http://schemas.microsoft.com/office/drawing/2014/main" id="{DDB583C2-353D-15E1-F57D-7BDDF322E9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" y="289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8" name="Freeform 69">
                <a:extLst>
                  <a:ext uri="{FF2B5EF4-FFF2-40B4-BE49-F238E27FC236}">
                    <a16:creationId xmlns:a16="http://schemas.microsoft.com/office/drawing/2014/main" id="{6A183225-9CCC-916E-D53E-45CCF3F15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3413"/>
                <a:ext cx="368" cy="336"/>
              </a:xfrm>
              <a:custGeom>
                <a:avLst/>
                <a:gdLst>
                  <a:gd name="T0" fmla="*/ 368 w 368"/>
                  <a:gd name="T1" fmla="*/ 168 h 336"/>
                  <a:gd name="T2" fmla="*/ 352 w 368"/>
                  <a:gd name="T3" fmla="*/ 104 h 336"/>
                  <a:gd name="T4" fmla="*/ 312 w 368"/>
                  <a:gd name="T5" fmla="*/ 48 h 336"/>
                  <a:gd name="T6" fmla="*/ 256 w 368"/>
                  <a:gd name="T7" fmla="*/ 16 h 336"/>
                  <a:gd name="T8" fmla="*/ 184 w 368"/>
                  <a:gd name="T9" fmla="*/ 0 h 336"/>
                  <a:gd name="T10" fmla="*/ 112 w 368"/>
                  <a:gd name="T11" fmla="*/ 16 h 336"/>
                  <a:gd name="T12" fmla="*/ 56 w 368"/>
                  <a:gd name="T13" fmla="*/ 48 h 336"/>
                  <a:gd name="T14" fmla="*/ 16 w 368"/>
                  <a:gd name="T15" fmla="*/ 104 h 336"/>
                  <a:gd name="T16" fmla="*/ 0 w 368"/>
                  <a:gd name="T17" fmla="*/ 168 h 336"/>
                  <a:gd name="T18" fmla="*/ 16 w 368"/>
                  <a:gd name="T19" fmla="*/ 232 h 336"/>
                  <a:gd name="T20" fmla="*/ 56 w 368"/>
                  <a:gd name="T21" fmla="*/ 280 h 336"/>
                  <a:gd name="T22" fmla="*/ 112 w 368"/>
                  <a:gd name="T23" fmla="*/ 320 h 336"/>
                  <a:gd name="T24" fmla="*/ 184 w 368"/>
                  <a:gd name="T25" fmla="*/ 336 h 336"/>
                  <a:gd name="T26" fmla="*/ 256 w 368"/>
                  <a:gd name="T27" fmla="*/ 320 h 336"/>
                  <a:gd name="T28" fmla="*/ 312 w 368"/>
                  <a:gd name="T29" fmla="*/ 280 h 336"/>
                  <a:gd name="T30" fmla="*/ 352 w 368"/>
                  <a:gd name="T31" fmla="*/ 232 h 336"/>
                  <a:gd name="T32" fmla="*/ 368 w 368"/>
                  <a:gd name="T33" fmla="*/ 168 h 3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36">
                    <a:moveTo>
                      <a:pt x="368" y="168"/>
                    </a:moveTo>
                    <a:lnTo>
                      <a:pt x="352" y="104"/>
                    </a:lnTo>
                    <a:lnTo>
                      <a:pt x="312" y="48"/>
                    </a:lnTo>
                    <a:lnTo>
                      <a:pt x="256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9" name="Freeform 70">
                <a:extLst>
                  <a:ext uri="{FF2B5EF4-FFF2-40B4-BE49-F238E27FC236}">
                    <a16:creationId xmlns:a16="http://schemas.microsoft.com/office/drawing/2014/main" id="{B253FB2F-088D-9766-6D14-87314F83A6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3413"/>
                <a:ext cx="376" cy="344"/>
              </a:xfrm>
              <a:custGeom>
                <a:avLst/>
                <a:gdLst>
                  <a:gd name="T0" fmla="*/ 352 w 376"/>
                  <a:gd name="T1" fmla="*/ 104 h 344"/>
                  <a:gd name="T2" fmla="*/ 352 w 376"/>
                  <a:gd name="T3" fmla="*/ 112 h 344"/>
                  <a:gd name="T4" fmla="*/ 312 w 376"/>
                  <a:gd name="T5" fmla="*/ 56 h 344"/>
                  <a:gd name="T6" fmla="*/ 256 w 376"/>
                  <a:gd name="T7" fmla="*/ 24 h 344"/>
                  <a:gd name="T8" fmla="*/ 256 w 376"/>
                  <a:gd name="T9" fmla="*/ 24 h 344"/>
                  <a:gd name="T10" fmla="*/ 184 w 376"/>
                  <a:gd name="T11" fmla="*/ 8 h 344"/>
                  <a:gd name="T12" fmla="*/ 112 w 376"/>
                  <a:gd name="T13" fmla="*/ 24 h 344"/>
                  <a:gd name="T14" fmla="*/ 112 w 376"/>
                  <a:gd name="T15" fmla="*/ 24 h 344"/>
                  <a:gd name="T16" fmla="*/ 64 w 376"/>
                  <a:gd name="T17" fmla="*/ 56 h 344"/>
                  <a:gd name="T18" fmla="*/ 24 w 376"/>
                  <a:gd name="T19" fmla="*/ 112 h 344"/>
                  <a:gd name="T20" fmla="*/ 24 w 376"/>
                  <a:gd name="T21" fmla="*/ 104 h 344"/>
                  <a:gd name="T22" fmla="*/ 8 w 376"/>
                  <a:gd name="T23" fmla="*/ 168 h 344"/>
                  <a:gd name="T24" fmla="*/ 24 w 376"/>
                  <a:gd name="T25" fmla="*/ 232 h 344"/>
                  <a:gd name="T26" fmla="*/ 24 w 376"/>
                  <a:gd name="T27" fmla="*/ 232 h 344"/>
                  <a:gd name="T28" fmla="*/ 64 w 376"/>
                  <a:gd name="T29" fmla="*/ 280 h 344"/>
                  <a:gd name="T30" fmla="*/ 120 w 376"/>
                  <a:gd name="T31" fmla="*/ 320 h 344"/>
                  <a:gd name="T32" fmla="*/ 112 w 376"/>
                  <a:gd name="T33" fmla="*/ 320 h 344"/>
                  <a:gd name="T34" fmla="*/ 184 w 376"/>
                  <a:gd name="T35" fmla="*/ 336 h 344"/>
                  <a:gd name="T36" fmla="*/ 256 w 376"/>
                  <a:gd name="T37" fmla="*/ 320 h 344"/>
                  <a:gd name="T38" fmla="*/ 256 w 376"/>
                  <a:gd name="T39" fmla="*/ 320 h 344"/>
                  <a:gd name="T40" fmla="*/ 312 w 376"/>
                  <a:gd name="T41" fmla="*/ 280 h 344"/>
                  <a:gd name="T42" fmla="*/ 352 w 376"/>
                  <a:gd name="T43" fmla="*/ 232 h 344"/>
                  <a:gd name="T44" fmla="*/ 352 w 376"/>
                  <a:gd name="T45" fmla="*/ 232 h 344"/>
                  <a:gd name="T46" fmla="*/ 368 w 376"/>
                  <a:gd name="T47" fmla="*/ 168 h 344"/>
                  <a:gd name="T48" fmla="*/ 376 w 376"/>
                  <a:gd name="T49" fmla="*/ 168 h 344"/>
                  <a:gd name="T50" fmla="*/ 360 w 376"/>
                  <a:gd name="T51" fmla="*/ 232 h 344"/>
                  <a:gd name="T52" fmla="*/ 320 w 376"/>
                  <a:gd name="T53" fmla="*/ 288 h 344"/>
                  <a:gd name="T54" fmla="*/ 320 w 376"/>
                  <a:gd name="T55" fmla="*/ 288 h 344"/>
                  <a:gd name="T56" fmla="*/ 264 w 376"/>
                  <a:gd name="T57" fmla="*/ 328 h 344"/>
                  <a:gd name="T58" fmla="*/ 184 w 376"/>
                  <a:gd name="T59" fmla="*/ 344 h 344"/>
                  <a:gd name="T60" fmla="*/ 184 w 376"/>
                  <a:gd name="T61" fmla="*/ 344 h 344"/>
                  <a:gd name="T62" fmla="*/ 112 w 376"/>
                  <a:gd name="T63" fmla="*/ 328 h 344"/>
                  <a:gd name="T64" fmla="*/ 56 w 376"/>
                  <a:gd name="T65" fmla="*/ 288 h 344"/>
                  <a:gd name="T66" fmla="*/ 56 w 376"/>
                  <a:gd name="T67" fmla="*/ 288 h 344"/>
                  <a:gd name="T68" fmla="*/ 16 w 376"/>
                  <a:gd name="T69" fmla="*/ 240 h 344"/>
                  <a:gd name="T70" fmla="*/ 0 w 376"/>
                  <a:gd name="T71" fmla="*/ 168 h 344"/>
                  <a:gd name="T72" fmla="*/ 0 w 376"/>
                  <a:gd name="T73" fmla="*/ 168 h 344"/>
                  <a:gd name="T74" fmla="*/ 16 w 376"/>
                  <a:gd name="T75" fmla="*/ 104 h 344"/>
                  <a:gd name="T76" fmla="*/ 56 w 376"/>
                  <a:gd name="T77" fmla="*/ 48 h 344"/>
                  <a:gd name="T78" fmla="*/ 56 w 376"/>
                  <a:gd name="T79" fmla="*/ 48 h 344"/>
                  <a:gd name="T80" fmla="*/ 112 w 376"/>
                  <a:gd name="T81" fmla="*/ 16 h 344"/>
                  <a:gd name="T82" fmla="*/ 184 w 376"/>
                  <a:gd name="T83" fmla="*/ 0 h 344"/>
                  <a:gd name="T84" fmla="*/ 184 w 376"/>
                  <a:gd name="T85" fmla="*/ 0 h 344"/>
                  <a:gd name="T86" fmla="*/ 256 w 376"/>
                  <a:gd name="T87" fmla="*/ 16 h 344"/>
                  <a:gd name="T88" fmla="*/ 312 w 376"/>
                  <a:gd name="T89" fmla="*/ 48 h 344"/>
                  <a:gd name="T90" fmla="*/ 320 w 376"/>
                  <a:gd name="T91" fmla="*/ 48 h 344"/>
                  <a:gd name="T92" fmla="*/ 360 w 376"/>
                  <a:gd name="T93" fmla="*/ 104 h 344"/>
                  <a:gd name="T94" fmla="*/ 376 w 376"/>
                  <a:gd name="T95" fmla="*/ 168 h 34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44">
                    <a:moveTo>
                      <a:pt x="368" y="168"/>
                    </a:moveTo>
                    <a:lnTo>
                      <a:pt x="352" y="104"/>
                    </a:lnTo>
                    <a:lnTo>
                      <a:pt x="352" y="112"/>
                    </a:lnTo>
                    <a:lnTo>
                      <a:pt x="312" y="56"/>
                    </a:lnTo>
                    <a:lnTo>
                      <a:pt x="256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lnTo>
                      <a:pt x="376" y="168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88"/>
                    </a:lnTo>
                    <a:lnTo>
                      <a:pt x="264" y="328"/>
                    </a:lnTo>
                    <a:lnTo>
                      <a:pt x="256" y="328"/>
                    </a:lnTo>
                    <a:lnTo>
                      <a:pt x="184" y="344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6" y="16"/>
                    </a:lnTo>
                    <a:lnTo>
                      <a:pt x="312" y="48"/>
                    </a:lnTo>
                    <a:lnTo>
                      <a:pt x="320" y="48"/>
                    </a:lnTo>
                    <a:lnTo>
                      <a:pt x="360" y="104"/>
                    </a:lnTo>
                    <a:lnTo>
                      <a:pt x="376" y="168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0" name="Rectangle 71">
                <a:extLst>
                  <a:ext uri="{FF2B5EF4-FFF2-40B4-BE49-F238E27FC236}">
                    <a16:creationId xmlns:a16="http://schemas.microsoft.com/office/drawing/2014/main" id="{A9D870F2-B517-87A9-BFE9-6B2847A8A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3461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41" name="Rectangle 72">
                <a:extLst>
                  <a:ext uri="{FF2B5EF4-FFF2-40B4-BE49-F238E27FC236}">
                    <a16:creationId xmlns:a16="http://schemas.microsoft.com/office/drawing/2014/main" id="{6351C311-87DE-2F75-6557-32C3F8A6D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352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7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42" name="Freeform 73">
                <a:extLst>
                  <a:ext uri="{FF2B5EF4-FFF2-40B4-BE49-F238E27FC236}">
                    <a16:creationId xmlns:a16="http://schemas.microsoft.com/office/drawing/2014/main" id="{EE8F7DED-642D-A9B6-A77F-7A3A3716A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2" y="2037"/>
                <a:ext cx="224" cy="96"/>
              </a:xfrm>
              <a:custGeom>
                <a:avLst/>
                <a:gdLst>
                  <a:gd name="T0" fmla="*/ 0 w 224"/>
                  <a:gd name="T1" fmla="*/ 96 h 96"/>
                  <a:gd name="T2" fmla="*/ 24 w 224"/>
                  <a:gd name="T3" fmla="*/ 56 h 96"/>
                  <a:gd name="T4" fmla="*/ 72 w 224"/>
                  <a:gd name="T5" fmla="*/ 32 h 96"/>
                  <a:gd name="T6" fmla="*/ 224 w 224"/>
                  <a:gd name="T7" fmla="*/ 0 h 96"/>
                  <a:gd name="T8" fmla="*/ 224 w 224"/>
                  <a:gd name="T9" fmla="*/ 48 h 96"/>
                  <a:gd name="T10" fmla="*/ 224 w 224"/>
                  <a:gd name="T11" fmla="*/ 96 h 96"/>
                  <a:gd name="T12" fmla="*/ 112 w 224"/>
                  <a:gd name="T13" fmla="*/ 96 h 96"/>
                  <a:gd name="T14" fmla="*/ 0 w 224"/>
                  <a:gd name="T15" fmla="*/ 96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96">
                    <a:moveTo>
                      <a:pt x="0" y="96"/>
                    </a:moveTo>
                    <a:lnTo>
                      <a:pt x="24" y="56"/>
                    </a:lnTo>
                    <a:lnTo>
                      <a:pt x="72" y="32"/>
                    </a:lnTo>
                    <a:lnTo>
                      <a:pt x="224" y="0"/>
                    </a:lnTo>
                    <a:lnTo>
                      <a:pt x="224" y="48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3" name="Freeform 74">
                <a:extLst>
                  <a:ext uri="{FF2B5EF4-FFF2-40B4-BE49-F238E27FC236}">
                    <a16:creationId xmlns:a16="http://schemas.microsoft.com/office/drawing/2014/main" id="{D26C037F-0701-0CB5-89D8-7BAC922DA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" y="213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4" name="Freeform 75">
                <a:extLst>
                  <a:ext uri="{FF2B5EF4-FFF2-40B4-BE49-F238E27FC236}">
                    <a16:creationId xmlns:a16="http://schemas.microsoft.com/office/drawing/2014/main" id="{75EAF8EB-08D4-5F60-F7EC-1BDE83D35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" y="2085"/>
                <a:ext cx="40" cy="56"/>
              </a:xfrm>
              <a:custGeom>
                <a:avLst/>
                <a:gdLst>
                  <a:gd name="T0" fmla="*/ 0 w 40"/>
                  <a:gd name="T1" fmla="*/ 48 h 56"/>
                  <a:gd name="T2" fmla="*/ 24 w 40"/>
                  <a:gd name="T3" fmla="*/ 8 h 56"/>
                  <a:gd name="T4" fmla="*/ 32 w 40"/>
                  <a:gd name="T5" fmla="*/ 0 h 56"/>
                  <a:gd name="T6" fmla="*/ 40 w 40"/>
                  <a:gd name="T7" fmla="*/ 16 h 56"/>
                  <a:gd name="T8" fmla="*/ 40 w 40"/>
                  <a:gd name="T9" fmla="*/ 16 h 56"/>
                  <a:gd name="T10" fmla="*/ 16 w 40"/>
                  <a:gd name="T11" fmla="*/ 56 h 56"/>
                  <a:gd name="T12" fmla="*/ 0 w 40"/>
                  <a:gd name="T13" fmla="*/ 48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56">
                    <a:moveTo>
                      <a:pt x="0" y="48"/>
                    </a:moveTo>
                    <a:lnTo>
                      <a:pt x="24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16" y="56"/>
                    </a:lnTo>
                    <a:lnTo>
                      <a:pt x="0" y="4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5" name="Freeform 76">
                <a:extLst>
                  <a:ext uri="{FF2B5EF4-FFF2-40B4-BE49-F238E27FC236}">
                    <a16:creationId xmlns:a16="http://schemas.microsoft.com/office/drawing/2014/main" id="{CACCFFDB-90DF-F5EE-84FF-267B1CD90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6" y="2061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48 w 56"/>
                  <a:gd name="T3" fmla="*/ 0 h 40"/>
                  <a:gd name="T4" fmla="*/ 48 w 56"/>
                  <a:gd name="T5" fmla="*/ 0 h 40"/>
                  <a:gd name="T6" fmla="*/ 48 w 56"/>
                  <a:gd name="T7" fmla="*/ 16 h 40"/>
                  <a:gd name="T8" fmla="*/ 56 w 56"/>
                  <a:gd name="T9" fmla="*/ 16 h 40"/>
                  <a:gd name="T10" fmla="*/ 8 w 56"/>
                  <a:gd name="T11" fmla="*/ 40 h 40"/>
                  <a:gd name="T12" fmla="*/ 0 w 56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0">
                    <a:moveTo>
                      <a:pt x="0" y="24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6" name="Rectangle 77">
                <a:extLst>
                  <a:ext uri="{FF2B5EF4-FFF2-40B4-BE49-F238E27FC236}">
                    <a16:creationId xmlns:a16="http://schemas.microsoft.com/office/drawing/2014/main" id="{C04DFD02-0DC0-72EC-B82F-D5947E388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6" y="2029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47" name="Freeform 78">
                <a:extLst>
                  <a:ext uri="{FF2B5EF4-FFF2-40B4-BE49-F238E27FC236}">
                    <a16:creationId xmlns:a16="http://schemas.microsoft.com/office/drawing/2014/main" id="{322F0D0F-2711-759B-0F57-2843815C3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4" y="2029"/>
                <a:ext cx="152" cy="48"/>
              </a:xfrm>
              <a:custGeom>
                <a:avLst/>
                <a:gdLst>
                  <a:gd name="T0" fmla="*/ 0 w 152"/>
                  <a:gd name="T1" fmla="*/ 32 h 48"/>
                  <a:gd name="T2" fmla="*/ 0 w 152"/>
                  <a:gd name="T3" fmla="*/ 48 h 48"/>
                  <a:gd name="T4" fmla="*/ 152 w 152"/>
                  <a:gd name="T5" fmla="*/ 16 h 48"/>
                  <a:gd name="T6" fmla="*/ 152 w 152"/>
                  <a:gd name="T7" fmla="*/ 0 h 48"/>
                  <a:gd name="T8" fmla="*/ 0 w 152"/>
                  <a:gd name="T9" fmla="*/ 32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2" h="48">
                    <a:moveTo>
                      <a:pt x="0" y="32"/>
                    </a:moveTo>
                    <a:lnTo>
                      <a:pt x="0" y="48"/>
                    </a:lnTo>
                    <a:lnTo>
                      <a:pt x="152" y="16"/>
                    </a:lnTo>
                    <a:lnTo>
                      <a:pt x="152" y="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8" name="Freeform 79">
                <a:extLst>
                  <a:ext uri="{FF2B5EF4-FFF2-40B4-BE49-F238E27FC236}">
                    <a16:creationId xmlns:a16="http://schemas.microsoft.com/office/drawing/2014/main" id="{5423FA41-6367-786D-EBE2-D1B99B8D4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" y="2037"/>
                <a:ext cx="232" cy="96"/>
              </a:xfrm>
              <a:custGeom>
                <a:avLst/>
                <a:gdLst>
                  <a:gd name="T0" fmla="*/ 0 w 232"/>
                  <a:gd name="T1" fmla="*/ 0 h 96"/>
                  <a:gd name="T2" fmla="*/ 160 w 232"/>
                  <a:gd name="T3" fmla="*/ 32 h 96"/>
                  <a:gd name="T4" fmla="*/ 208 w 232"/>
                  <a:gd name="T5" fmla="*/ 56 h 96"/>
                  <a:gd name="T6" fmla="*/ 232 w 232"/>
                  <a:gd name="T7" fmla="*/ 96 h 96"/>
                  <a:gd name="T8" fmla="*/ 112 w 232"/>
                  <a:gd name="T9" fmla="*/ 96 h 96"/>
                  <a:gd name="T10" fmla="*/ 0 w 232"/>
                  <a:gd name="T11" fmla="*/ 96 h 96"/>
                  <a:gd name="T12" fmla="*/ 0 w 232"/>
                  <a:gd name="T13" fmla="*/ 48 h 96"/>
                  <a:gd name="T14" fmla="*/ 0 w 232"/>
                  <a:gd name="T15" fmla="*/ 0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" h="96">
                    <a:moveTo>
                      <a:pt x="0" y="0"/>
                    </a:moveTo>
                    <a:lnTo>
                      <a:pt x="160" y="32"/>
                    </a:lnTo>
                    <a:lnTo>
                      <a:pt x="208" y="56"/>
                    </a:lnTo>
                    <a:lnTo>
                      <a:pt x="232" y="96"/>
                    </a:lnTo>
                    <a:lnTo>
                      <a:pt x="112" y="96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9" name="Freeform 80">
                <a:extLst>
                  <a:ext uri="{FF2B5EF4-FFF2-40B4-BE49-F238E27FC236}">
                    <a16:creationId xmlns:a16="http://schemas.microsoft.com/office/drawing/2014/main" id="{BD6E1784-29A2-5200-5575-0B3EBA1EC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0" y="2045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0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0" name="Freeform 81">
                <a:extLst>
                  <a:ext uri="{FF2B5EF4-FFF2-40B4-BE49-F238E27FC236}">
                    <a16:creationId xmlns:a16="http://schemas.microsoft.com/office/drawing/2014/main" id="{20AF0473-95EB-8D4E-2D75-06B0ECF18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" y="2029"/>
                <a:ext cx="144" cy="112"/>
              </a:xfrm>
              <a:custGeom>
                <a:avLst/>
                <a:gdLst>
                  <a:gd name="T0" fmla="*/ 32 w 144"/>
                  <a:gd name="T1" fmla="*/ 24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32 h 112"/>
                  <a:gd name="T36" fmla="*/ 32 w 144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24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32"/>
                    </a:lnTo>
                    <a:lnTo>
                      <a:pt x="32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1" name="Freeform 82">
                <a:extLst>
                  <a:ext uri="{FF2B5EF4-FFF2-40B4-BE49-F238E27FC236}">
                    <a16:creationId xmlns:a16="http://schemas.microsoft.com/office/drawing/2014/main" id="{18FFD180-C86D-35CB-5776-45C99B4BA3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2053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24 w 32"/>
                  <a:gd name="T3" fmla="*/ 0 h 40"/>
                  <a:gd name="T4" fmla="*/ 32 w 32"/>
                  <a:gd name="T5" fmla="*/ 8 h 40"/>
                  <a:gd name="T6" fmla="*/ 32 w 32"/>
                  <a:gd name="T7" fmla="*/ 8 h 40"/>
                  <a:gd name="T8" fmla="*/ 32 w 32"/>
                  <a:gd name="T9" fmla="*/ 8 h 40"/>
                  <a:gd name="T10" fmla="*/ 8 w 32"/>
                  <a:gd name="T11" fmla="*/ 40 h 40"/>
                  <a:gd name="T12" fmla="*/ 0 w 32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2" name="Freeform 83">
                <a:extLst>
                  <a:ext uri="{FF2B5EF4-FFF2-40B4-BE49-F238E27FC236}">
                    <a16:creationId xmlns:a16="http://schemas.microsoft.com/office/drawing/2014/main" id="{13FCA4E4-3FEA-1D9E-90B8-2754E5BBB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2029"/>
                <a:ext cx="120" cy="96"/>
              </a:xfrm>
              <a:custGeom>
                <a:avLst/>
                <a:gdLst>
                  <a:gd name="T0" fmla="*/ 24 w 120"/>
                  <a:gd name="T1" fmla="*/ 24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24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3" name="Rectangle 84">
                <a:extLst>
                  <a:ext uri="{FF2B5EF4-FFF2-40B4-BE49-F238E27FC236}">
                    <a16:creationId xmlns:a16="http://schemas.microsoft.com/office/drawing/2014/main" id="{6DDFD056-967A-41CE-5D55-0D6CA1792B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" y="2029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54" name="Freeform 85">
                <a:extLst>
                  <a:ext uri="{FF2B5EF4-FFF2-40B4-BE49-F238E27FC236}">
                    <a16:creationId xmlns:a16="http://schemas.microsoft.com/office/drawing/2014/main" id="{090C68F6-959E-14A2-DE15-3FA16E762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" y="2029"/>
                <a:ext cx="72" cy="16"/>
              </a:xfrm>
              <a:custGeom>
                <a:avLst/>
                <a:gdLst>
                  <a:gd name="T0" fmla="*/ 0 w 72"/>
                  <a:gd name="T1" fmla="*/ 0 h 16"/>
                  <a:gd name="T2" fmla="*/ 0 w 72"/>
                  <a:gd name="T3" fmla="*/ 16 h 16"/>
                  <a:gd name="T4" fmla="*/ 64 w 72"/>
                  <a:gd name="T5" fmla="*/ 16 h 16"/>
                  <a:gd name="T6" fmla="*/ 64 w 72"/>
                  <a:gd name="T7" fmla="*/ 16 h 16"/>
                  <a:gd name="T8" fmla="*/ 72 w 72"/>
                  <a:gd name="T9" fmla="*/ 0 h 16"/>
                  <a:gd name="T10" fmla="*/ 64 w 72"/>
                  <a:gd name="T11" fmla="*/ 0 h 16"/>
                  <a:gd name="T12" fmla="*/ 0 w 72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5" name="Freeform 86">
                <a:extLst>
                  <a:ext uri="{FF2B5EF4-FFF2-40B4-BE49-F238E27FC236}">
                    <a16:creationId xmlns:a16="http://schemas.microsoft.com/office/drawing/2014/main" id="{5CE3DA01-1406-A469-1F48-B8651A402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8" y="2045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6" name="Freeform 87">
                <a:extLst>
                  <a:ext uri="{FF2B5EF4-FFF2-40B4-BE49-F238E27FC236}">
                    <a16:creationId xmlns:a16="http://schemas.microsoft.com/office/drawing/2014/main" id="{422A44AF-5729-02DE-B0DA-6E7FEEE4B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029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7" name="Freeform 88">
                <a:extLst>
                  <a:ext uri="{FF2B5EF4-FFF2-40B4-BE49-F238E27FC236}">
                    <a16:creationId xmlns:a16="http://schemas.microsoft.com/office/drawing/2014/main" id="{75A4805F-ABAF-39D3-D333-C0B121489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445"/>
                <a:ext cx="359" cy="328"/>
              </a:xfrm>
              <a:custGeom>
                <a:avLst/>
                <a:gdLst>
                  <a:gd name="T0" fmla="*/ 359 w 359"/>
                  <a:gd name="T1" fmla="*/ 160 h 328"/>
                  <a:gd name="T2" fmla="*/ 343 w 359"/>
                  <a:gd name="T3" fmla="*/ 96 h 328"/>
                  <a:gd name="T4" fmla="*/ 304 w 359"/>
                  <a:gd name="T5" fmla="*/ 48 h 328"/>
                  <a:gd name="T6" fmla="*/ 248 w 359"/>
                  <a:gd name="T7" fmla="*/ 8 h 328"/>
                  <a:gd name="T8" fmla="*/ 176 w 359"/>
                  <a:gd name="T9" fmla="*/ 0 h 328"/>
                  <a:gd name="T10" fmla="*/ 104 w 359"/>
                  <a:gd name="T11" fmla="*/ 8 h 328"/>
                  <a:gd name="T12" fmla="*/ 48 w 359"/>
                  <a:gd name="T13" fmla="*/ 48 h 328"/>
                  <a:gd name="T14" fmla="*/ 8 w 359"/>
                  <a:gd name="T15" fmla="*/ 96 h 328"/>
                  <a:gd name="T16" fmla="*/ 0 w 359"/>
                  <a:gd name="T17" fmla="*/ 160 h 328"/>
                  <a:gd name="T18" fmla="*/ 8 w 359"/>
                  <a:gd name="T19" fmla="*/ 224 h 328"/>
                  <a:gd name="T20" fmla="*/ 48 w 359"/>
                  <a:gd name="T21" fmla="*/ 280 h 328"/>
                  <a:gd name="T22" fmla="*/ 104 w 359"/>
                  <a:gd name="T23" fmla="*/ 312 h 328"/>
                  <a:gd name="T24" fmla="*/ 176 w 359"/>
                  <a:gd name="T25" fmla="*/ 328 h 328"/>
                  <a:gd name="T26" fmla="*/ 248 w 359"/>
                  <a:gd name="T27" fmla="*/ 312 h 328"/>
                  <a:gd name="T28" fmla="*/ 304 w 359"/>
                  <a:gd name="T29" fmla="*/ 280 h 328"/>
                  <a:gd name="T30" fmla="*/ 343 w 359"/>
                  <a:gd name="T31" fmla="*/ 224 h 328"/>
                  <a:gd name="T32" fmla="*/ 359 w 359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0"/>
                    </a:moveTo>
                    <a:lnTo>
                      <a:pt x="343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04" y="8"/>
                    </a:lnTo>
                    <a:lnTo>
                      <a:pt x="48" y="48"/>
                    </a:lnTo>
                    <a:lnTo>
                      <a:pt x="8" y="96"/>
                    </a:lnTo>
                    <a:lnTo>
                      <a:pt x="0" y="160"/>
                    </a:lnTo>
                    <a:lnTo>
                      <a:pt x="8" y="224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3" y="224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8" name="Freeform 89">
                <a:extLst>
                  <a:ext uri="{FF2B5EF4-FFF2-40B4-BE49-F238E27FC236}">
                    <a16:creationId xmlns:a16="http://schemas.microsoft.com/office/drawing/2014/main" id="{7C0336F1-62E4-C736-BF8C-35C03DA8F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445"/>
                <a:ext cx="367" cy="336"/>
              </a:xfrm>
              <a:custGeom>
                <a:avLst/>
                <a:gdLst>
                  <a:gd name="T0" fmla="*/ 343 w 367"/>
                  <a:gd name="T1" fmla="*/ 96 h 336"/>
                  <a:gd name="T2" fmla="*/ 343 w 367"/>
                  <a:gd name="T3" fmla="*/ 104 h 336"/>
                  <a:gd name="T4" fmla="*/ 304 w 367"/>
                  <a:gd name="T5" fmla="*/ 56 h 336"/>
                  <a:gd name="T6" fmla="*/ 248 w 367"/>
                  <a:gd name="T7" fmla="*/ 16 h 336"/>
                  <a:gd name="T8" fmla="*/ 248 w 367"/>
                  <a:gd name="T9" fmla="*/ 16 h 336"/>
                  <a:gd name="T10" fmla="*/ 176 w 367"/>
                  <a:gd name="T11" fmla="*/ 8 h 336"/>
                  <a:gd name="T12" fmla="*/ 104 w 367"/>
                  <a:gd name="T13" fmla="*/ 16 h 336"/>
                  <a:gd name="T14" fmla="*/ 112 w 367"/>
                  <a:gd name="T15" fmla="*/ 16 h 336"/>
                  <a:gd name="T16" fmla="*/ 56 w 367"/>
                  <a:gd name="T17" fmla="*/ 56 h 336"/>
                  <a:gd name="T18" fmla="*/ 16 w 367"/>
                  <a:gd name="T19" fmla="*/ 104 h 336"/>
                  <a:gd name="T20" fmla="*/ 16 w 367"/>
                  <a:gd name="T21" fmla="*/ 96 h 336"/>
                  <a:gd name="T22" fmla="*/ 8 w 367"/>
                  <a:gd name="T23" fmla="*/ 160 h 336"/>
                  <a:gd name="T24" fmla="*/ 16 w 367"/>
                  <a:gd name="T25" fmla="*/ 224 h 336"/>
                  <a:gd name="T26" fmla="*/ 16 w 367"/>
                  <a:gd name="T27" fmla="*/ 224 h 336"/>
                  <a:gd name="T28" fmla="*/ 48 w 367"/>
                  <a:gd name="T29" fmla="*/ 280 h 336"/>
                  <a:gd name="T30" fmla="*/ 104 w 367"/>
                  <a:gd name="T31" fmla="*/ 312 h 336"/>
                  <a:gd name="T32" fmla="*/ 104 w 367"/>
                  <a:gd name="T33" fmla="*/ 312 h 336"/>
                  <a:gd name="T34" fmla="*/ 176 w 367"/>
                  <a:gd name="T35" fmla="*/ 328 h 336"/>
                  <a:gd name="T36" fmla="*/ 248 w 367"/>
                  <a:gd name="T37" fmla="*/ 312 h 336"/>
                  <a:gd name="T38" fmla="*/ 248 w 367"/>
                  <a:gd name="T39" fmla="*/ 312 h 336"/>
                  <a:gd name="T40" fmla="*/ 304 w 367"/>
                  <a:gd name="T41" fmla="*/ 280 h 336"/>
                  <a:gd name="T42" fmla="*/ 343 w 367"/>
                  <a:gd name="T43" fmla="*/ 224 h 336"/>
                  <a:gd name="T44" fmla="*/ 343 w 367"/>
                  <a:gd name="T45" fmla="*/ 224 h 336"/>
                  <a:gd name="T46" fmla="*/ 359 w 367"/>
                  <a:gd name="T47" fmla="*/ 160 h 336"/>
                  <a:gd name="T48" fmla="*/ 367 w 367"/>
                  <a:gd name="T49" fmla="*/ 160 h 336"/>
                  <a:gd name="T50" fmla="*/ 351 w 367"/>
                  <a:gd name="T51" fmla="*/ 224 h 336"/>
                  <a:gd name="T52" fmla="*/ 312 w 367"/>
                  <a:gd name="T53" fmla="*/ 288 h 336"/>
                  <a:gd name="T54" fmla="*/ 304 w 367"/>
                  <a:gd name="T55" fmla="*/ 288 h 336"/>
                  <a:gd name="T56" fmla="*/ 248 w 367"/>
                  <a:gd name="T57" fmla="*/ 320 h 336"/>
                  <a:gd name="T58" fmla="*/ 176 w 367"/>
                  <a:gd name="T59" fmla="*/ 336 h 336"/>
                  <a:gd name="T60" fmla="*/ 176 w 367"/>
                  <a:gd name="T61" fmla="*/ 336 h 336"/>
                  <a:gd name="T62" fmla="*/ 104 w 367"/>
                  <a:gd name="T63" fmla="*/ 320 h 336"/>
                  <a:gd name="T64" fmla="*/ 48 w 367"/>
                  <a:gd name="T65" fmla="*/ 288 h 336"/>
                  <a:gd name="T66" fmla="*/ 48 w 367"/>
                  <a:gd name="T67" fmla="*/ 288 h 336"/>
                  <a:gd name="T68" fmla="*/ 8 w 367"/>
                  <a:gd name="T69" fmla="*/ 232 h 336"/>
                  <a:gd name="T70" fmla="*/ 0 w 367"/>
                  <a:gd name="T71" fmla="*/ 160 h 336"/>
                  <a:gd name="T72" fmla="*/ 0 w 367"/>
                  <a:gd name="T73" fmla="*/ 160 h 336"/>
                  <a:gd name="T74" fmla="*/ 8 w 367"/>
                  <a:gd name="T75" fmla="*/ 96 h 336"/>
                  <a:gd name="T76" fmla="*/ 48 w 367"/>
                  <a:gd name="T77" fmla="*/ 48 h 336"/>
                  <a:gd name="T78" fmla="*/ 48 w 367"/>
                  <a:gd name="T79" fmla="*/ 48 h 336"/>
                  <a:gd name="T80" fmla="*/ 104 w 367"/>
                  <a:gd name="T81" fmla="*/ 8 h 336"/>
                  <a:gd name="T82" fmla="*/ 176 w 367"/>
                  <a:gd name="T83" fmla="*/ 0 h 336"/>
                  <a:gd name="T84" fmla="*/ 176 w 367"/>
                  <a:gd name="T85" fmla="*/ 0 h 336"/>
                  <a:gd name="T86" fmla="*/ 248 w 367"/>
                  <a:gd name="T87" fmla="*/ 8 h 336"/>
                  <a:gd name="T88" fmla="*/ 312 w 367"/>
                  <a:gd name="T89" fmla="*/ 48 h 336"/>
                  <a:gd name="T90" fmla="*/ 312 w 367"/>
                  <a:gd name="T91" fmla="*/ 48 h 336"/>
                  <a:gd name="T92" fmla="*/ 351 w 367"/>
                  <a:gd name="T93" fmla="*/ 96 h 336"/>
                  <a:gd name="T94" fmla="*/ 367 w 367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0"/>
                    </a:moveTo>
                    <a:lnTo>
                      <a:pt x="343" y="96"/>
                    </a:lnTo>
                    <a:lnTo>
                      <a:pt x="343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04" y="16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16" y="96"/>
                    </a:lnTo>
                    <a:lnTo>
                      <a:pt x="8" y="160"/>
                    </a:lnTo>
                    <a:lnTo>
                      <a:pt x="16" y="224"/>
                    </a:lnTo>
                    <a:lnTo>
                      <a:pt x="56" y="280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3" y="224"/>
                    </a:lnTo>
                    <a:lnTo>
                      <a:pt x="359" y="160"/>
                    </a:lnTo>
                    <a:lnTo>
                      <a:pt x="367" y="160"/>
                    </a:lnTo>
                    <a:lnTo>
                      <a:pt x="351" y="224"/>
                    </a:lnTo>
                    <a:lnTo>
                      <a:pt x="351" y="232"/>
                    </a:lnTo>
                    <a:lnTo>
                      <a:pt x="312" y="288"/>
                    </a:lnTo>
                    <a:lnTo>
                      <a:pt x="304" y="288"/>
                    </a:lnTo>
                    <a:lnTo>
                      <a:pt x="248" y="320"/>
                    </a:lnTo>
                    <a:lnTo>
                      <a:pt x="176" y="336"/>
                    </a:lnTo>
                    <a:lnTo>
                      <a:pt x="104" y="320"/>
                    </a:lnTo>
                    <a:lnTo>
                      <a:pt x="48" y="288"/>
                    </a:lnTo>
                    <a:lnTo>
                      <a:pt x="8" y="232"/>
                    </a:lnTo>
                    <a:lnTo>
                      <a:pt x="8" y="224"/>
                    </a:lnTo>
                    <a:lnTo>
                      <a:pt x="0" y="160"/>
                    </a:lnTo>
                    <a:lnTo>
                      <a:pt x="8" y="96"/>
                    </a:lnTo>
                    <a:lnTo>
                      <a:pt x="48" y="48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51" y="96"/>
                    </a:lnTo>
                    <a:lnTo>
                      <a:pt x="367" y="160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9" name="Rectangle 90">
                <a:extLst>
                  <a:ext uri="{FF2B5EF4-FFF2-40B4-BE49-F238E27FC236}">
                    <a16:creationId xmlns:a16="http://schemas.microsoft.com/office/drawing/2014/main" id="{4D0768F1-1C06-5779-4C9B-A8619E40F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0" y="3485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0" name="Rectangle 91">
                <a:extLst>
                  <a:ext uri="{FF2B5EF4-FFF2-40B4-BE49-F238E27FC236}">
                    <a16:creationId xmlns:a16="http://schemas.microsoft.com/office/drawing/2014/main" id="{0831F16A-106F-4D42-BC58-3E375A742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" y="3549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8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1" name="Freeform 92">
                <a:extLst>
                  <a:ext uri="{FF2B5EF4-FFF2-40B4-BE49-F238E27FC236}">
                    <a16:creationId xmlns:a16="http://schemas.microsoft.com/office/drawing/2014/main" id="{CB8AEB80-89DF-DBD2-1FAE-1CE684737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77"/>
                <a:ext cx="368" cy="328"/>
              </a:xfrm>
              <a:custGeom>
                <a:avLst/>
                <a:gdLst>
                  <a:gd name="T0" fmla="*/ 368 w 368"/>
                  <a:gd name="T1" fmla="*/ 168 h 328"/>
                  <a:gd name="T2" fmla="*/ 352 w 368"/>
                  <a:gd name="T3" fmla="*/ 104 h 328"/>
                  <a:gd name="T4" fmla="*/ 312 w 368"/>
                  <a:gd name="T5" fmla="*/ 48 h 328"/>
                  <a:gd name="T6" fmla="*/ 256 w 368"/>
                  <a:gd name="T7" fmla="*/ 16 h 328"/>
                  <a:gd name="T8" fmla="*/ 184 w 368"/>
                  <a:gd name="T9" fmla="*/ 0 h 328"/>
                  <a:gd name="T10" fmla="*/ 112 w 368"/>
                  <a:gd name="T11" fmla="*/ 16 h 328"/>
                  <a:gd name="T12" fmla="*/ 56 w 368"/>
                  <a:gd name="T13" fmla="*/ 48 h 328"/>
                  <a:gd name="T14" fmla="*/ 16 w 368"/>
                  <a:gd name="T15" fmla="*/ 104 h 328"/>
                  <a:gd name="T16" fmla="*/ 0 w 368"/>
                  <a:gd name="T17" fmla="*/ 168 h 328"/>
                  <a:gd name="T18" fmla="*/ 16 w 368"/>
                  <a:gd name="T19" fmla="*/ 232 h 328"/>
                  <a:gd name="T20" fmla="*/ 56 w 368"/>
                  <a:gd name="T21" fmla="*/ 280 h 328"/>
                  <a:gd name="T22" fmla="*/ 112 w 368"/>
                  <a:gd name="T23" fmla="*/ 320 h 328"/>
                  <a:gd name="T24" fmla="*/ 184 w 368"/>
                  <a:gd name="T25" fmla="*/ 328 h 328"/>
                  <a:gd name="T26" fmla="*/ 256 w 368"/>
                  <a:gd name="T27" fmla="*/ 320 h 328"/>
                  <a:gd name="T28" fmla="*/ 312 w 368"/>
                  <a:gd name="T29" fmla="*/ 280 h 328"/>
                  <a:gd name="T30" fmla="*/ 352 w 368"/>
                  <a:gd name="T31" fmla="*/ 232 h 328"/>
                  <a:gd name="T32" fmla="*/ 368 w 368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28">
                    <a:moveTo>
                      <a:pt x="368" y="168"/>
                    </a:moveTo>
                    <a:lnTo>
                      <a:pt x="352" y="104"/>
                    </a:lnTo>
                    <a:lnTo>
                      <a:pt x="312" y="48"/>
                    </a:lnTo>
                    <a:lnTo>
                      <a:pt x="256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2" name="Freeform 93">
                <a:extLst>
                  <a:ext uri="{FF2B5EF4-FFF2-40B4-BE49-F238E27FC236}">
                    <a16:creationId xmlns:a16="http://schemas.microsoft.com/office/drawing/2014/main" id="{6C310C3F-2A3B-1C54-FDD5-2181A8891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77"/>
                <a:ext cx="376" cy="336"/>
              </a:xfrm>
              <a:custGeom>
                <a:avLst/>
                <a:gdLst>
                  <a:gd name="T0" fmla="*/ 352 w 376"/>
                  <a:gd name="T1" fmla="*/ 104 h 336"/>
                  <a:gd name="T2" fmla="*/ 352 w 376"/>
                  <a:gd name="T3" fmla="*/ 112 h 336"/>
                  <a:gd name="T4" fmla="*/ 312 w 376"/>
                  <a:gd name="T5" fmla="*/ 56 h 336"/>
                  <a:gd name="T6" fmla="*/ 256 w 376"/>
                  <a:gd name="T7" fmla="*/ 24 h 336"/>
                  <a:gd name="T8" fmla="*/ 256 w 376"/>
                  <a:gd name="T9" fmla="*/ 24 h 336"/>
                  <a:gd name="T10" fmla="*/ 184 w 376"/>
                  <a:gd name="T11" fmla="*/ 8 h 336"/>
                  <a:gd name="T12" fmla="*/ 112 w 376"/>
                  <a:gd name="T13" fmla="*/ 24 h 336"/>
                  <a:gd name="T14" fmla="*/ 112 w 376"/>
                  <a:gd name="T15" fmla="*/ 24 h 336"/>
                  <a:gd name="T16" fmla="*/ 64 w 376"/>
                  <a:gd name="T17" fmla="*/ 56 h 336"/>
                  <a:gd name="T18" fmla="*/ 24 w 376"/>
                  <a:gd name="T19" fmla="*/ 112 h 336"/>
                  <a:gd name="T20" fmla="*/ 24 w 376"/>
                  <a:gd name="T21" fmla="*/ 104 h 336"/>
                  <a:gd name="T22" fmla="*/ 8 w 376"/>
                  <a:gd name="T23" fmla="*/ 168 h 336"/>
                  <a:gd name="T24" fmla="*/ 24 w 376"/>
                  <a:gd name="T25" fmla="*/ 232 h 336"/>
                  <a:gd name="T26" fmla="*/ 24 w 376"/>
                  <a:gd name="T27" fmla="*/ 232 h 336"/>
                  <a:gd name="T28" fmla="*/ 64 w 376"/>
                  <a:gd name="T29" fmla="*/ 280 h 336"/>
                  <a:gd name="T30" fmla="*/ 120 w 376"/>
                  <a:gd name="T31" fmla="*/ 320 h 336"/>
                  <a:gd name="T32" fmla="*/ 112 w 376"/>
                  <a:gd name="T33" fmla="*/ 320 h 336"/>
                  <a:gd name="T34" fmla="*/ 184 w 376"/>
                  <a:gd name="T35" fmla="*/ 328 h 336"/>
                  <a:gd name="T36" fmla="*/ 256 w 376"/>
                  <a:gd name="T37" fmla="*/ 320 h 336"/>
                  <a:gd name="T38" fmla="*/ 256 w 376"/>
                  <a:gd name="T39" fmla="*/ 320 h 336"/>
                  <a:gd name="T40" fmla="*/ 312 w 376"/>
                  <a:gd name="T41" fmla="*/ 280 h 336"/>
                  <a:gd name="T42" fmla="*/ 352 w 376"/>
                  <a:gd name="T43" fmla="*/ 232 h 336"/>
                  <a:gd name="T44" fmla="*/ 352 w 376"/>
                  <a:gd name="T45" fmla="*/ 232 h 336"/>
                  <a:gd name="T46" fmla="*/ 368 w 376"/>
                  <a:gd name="T47" fmla="*/ 168 h 336"/>
                  <a:gd name="T48" fmla="*/ 376 w 376"/>
                  <a:gd name="T49" fmla="*/ 168 h 336"/>
                  <a:gd name="T50" fmla="*/ 360 w 376"/>
                  <a:gd name="T51" fmla="*/ 232 h 336"/>
                  <a:gd name="T52" fmla="*/ 320 w 376"/>
                  <a:gd name="T53" fmla="*/ 288 h 336"/>
                  <a:gd name="T54" fmla="*/ 320 w 376"/>
                  <a:gd name="T55" fmla="*/ 288 h 336"/>
                  <a:gd name="T56" fmla="*/ 264 w 376"/>
                  <a:gd name="T57" fmla="*/ 328 h 336"/>
                  <a:gd name="T58" fmla="*/ 184 w 376"/>
                  <a:gd name="T59" fmla="*/ 336 h 336"/>
                  <a:gd name="T60" fmla="*/ 184 w 376"/>
                  <a:gd name="T61" fmla="*/ 336 h 336"/>
                  <a:gd name="T62" fmla="*/ 112 w 376"/>
                  <a:gd name="T63" fmla="*/ 328 h 336"/>
                  <a:gd name="T64" fmla="*/ 56 w 376"/>
                  <a:gd name="T65" fmla="*/ 288 h 336"/>
                  <a:gd name="T66" fmla="*/ 56 w 376"/>
                  <a:gd name="T67" fmla="*/ 288 h 336"/>
                  <a:gd name="T68" fmla="*/ 16 w 376"/>
                  <a:gd name="T69" fmla="*/ 240 h 336"/>
                  <a:gd name="T70" fmla="*/ 0 w 376"/>
                  <a:gd name="T71" fmla="*/ 168 h 336"/>
                  <a:gd name="T72" fmla="*/ 0 w 376"/>
                  <a:gd name="T73" fmla="*/ 168 h 336"/>
                  <a:gd name="T74" fmla="*/ 16 w 376"/>
                  <a:gd name="T75" fmla="*/ 104 h 336"/>
                  <a:gd name="T76" fmla="*/ 56 w 376"/>
                  <a:gd name="T77" fmla="*/ 48 h 336"/>
                  <a:gd name="T78" fmla="*/ 56 w 376"/>
                  <a:gd name="T79" fmla="*/ 48 h 336"/>
                  <a:gd name="T80" fmla="*/ 112 w 376"/>
                  <a:gd name="T81" fmla="*/ 16 h 336"/>
                  <a:gd name="T82" fmla="*/ 184 w 376"/>
                  <a:gd name="T83" fmla="*/ 0 h 336"/>
                  <a:gd name="T84" fmla="*/ 184 w 376"/>
                  <a:gd name="T85" fmla="*/ 0 h 336"/>
                  <a:gd name="T86" fmla="*/ 256 w 376"/>
                  <a:gd name="T87" fmla="*/ 16 h 336"/>
                  <a:gd name="T88" fmla="*/ 312 w 376"/>
                  <a:gd name="T89" fmla="*/ 48 h 336"/>
                  <a:gd name="T90" fmla="*/ 320 w 376"/>
                  <a:gd name="T91" fmla="*/ 48 h 336"/>
                  <a:gd name="T92" fmla="*/ 360 w 376"/>
                  <a:gd name="T93" fmla="*/ 104 h 336"/>
                  <a:gd name="T94" fmla="*/ 376 w 376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36">
                    <a:moveTo>
                      <a:pt x="368" y="168"/>
                    </a:moveTo>
                    <a:lnTo>
                      <a:pt x="352" y="104"/>
                    </a:lnTo>
                    <a:lnTo>
                      <a:pt x="352" y="112"/>
                    </a:lnTo>
                    <a:lnTo>
                      <a:pt x="312" y="56"/>
                    </a:lnTo>
                    <a:lnTo>
                      <a:pt x="256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lnTo>
                      <a:pt x="376" y="168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88"/>
                    </a:lnTo>
                    <a:lnTo>
                      <a:pt x="264" y="328"/>
                    </a:lnTo>
                    <a:lnTo>
                      <a:pt x="256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6" y="16"/>
                    </a:lnTo>
                    <a:lnTo>
                      <a:pt x="312" y="48"/>
                    </a:lnTo>
                    <a:lnTo>
                      <a:pt x="320" y="48"/>
                    </a:lnTo>
                    <a:lnTo>
                      <a:pt x="360" y="104"/>
                    </a:lnTo>
                    <a:lnTo>
                      <a:pt x="376" y="168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3" name="Rectangle 94">
                <a:extLst>
                  <a:ext uri="{FF2B5EF4-FFF2-40B4-BE49-F238E27FC236}">
                    <a16:creationId xmlns:a16="http://schemas.microsoft.com/office/drawing/2014/main" id="{9D13BCBF-F6C4-164B-0216-2EC0FBD7D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4" y="4133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4" name="Rectangle 95">
                <a:extLst>
                  <a:ext uri="{FF2B5EF4-FFF2-40B4-BE49-F238E27FC236}">
                    <a16:creationId xmlns:a16="http://schemas.microsoft.com/office/drawing/2014/main" id="{853CE97E-A311-6837-E50A-9F41BB8B0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4" y="4197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5" name="Freeform 96">
                <a:extLst>
                  <a:ext uri="{FF2B5EF4-FFF2-40B4-BE49-F238E27FC236}">
                    <a16:creationId xmlns:a16="http://schemas.microsoft.com/office/drawing/2014/main" id="{8CB2F9F9-EB32-2651-43D1-43AB5C17D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101"/>
                <a:ext cx="359" cy="336"/>
              </a:xfrm>
              <a:custGeom>
                <a:avLst/>
                <a:gdLst>
                  <a:gd name="T0" fmla="*/ 359 w 359"/>
                  <a:gd name="T1" fmla="*/ 168 h 336"/>
                  <a:gd name="T2" fmla="*/ 343 w 359"/>
                  <a:gd name="T3" fmla="*/ 104 h 336"/>
                  <a:gd name="T4" fmla="*/ 304 w 359"/>
                  <a:gd name="T5" fmla="*/ 48 h 336"/>
                  <a:gd name="T6" fmla="*/ 248 w 359"/>
                  <a:gd name="T7" fmla="*/ 16 h 336"/>
                  <a:gd name="T8" fmla="*/ 176 w 359"/>
                  <a:gd name="T9" fmla="*/ 0 h 336"/>
                  <a:gd name="T10" fmla="*/ 104 w 359"/>
                  <a:gd name="T11" fmla="*/ 16 h 336"/>
                  <a:gd name="T12" fmla="*/ 48 w 359"/>
                  <a:gd name="T13" fmla="*/ 48 h 336"/>
                  <a:gd name="T14" fmla="*/ 8 w 359"/>
                  <a:gd name="T15" fmla="*/ 104 h 336"/>
                  <a:gd name="T16" fmla="*/ 0 w 359"/>
                  <a:gd name="T17" fmla="*/ 168 h 336"/>
                  <a:gd name="T18" fmla="*/ 8 w 359"/>
                  <a:gd name="T19" fmla="*/ 232 h 336"/>
                  <a:gd name="T20" fmla="*/ 48 w 359"/>
                  <a:gd name="T21" fmla="*/ 288 h 336"/>
                  <a:gd name="T22" fmla="*/ 104 w 359"/>
                  <a:gd name="T23" fmla="*/ 320 h 336"/>
                  <a:gd name="T24" fmla="*/ 176 w 359"/>
                  <a:gd name="T25" fmla="*/ 336 h 336"/>
                  <a:gd name="T26" fmla="*/ 248 w 359"/>
                  <a:gd name="T27" fmla="*/ 320 h 336"/>
                  <a:gd name="T28" fmla="*/ 304 w 359"/>
                  <a:gd name="T29" fmla="*/ 288 h 336"/>
                  <a:gd name="T30" fmla="*/ 343 w 359"/>
                  <a:gd name="T31" fmla="*/ 232 h 336"/>
                  <a:gd name="T32" fmla="*/ 359 w 359"/>
                  <a:gd name="T33" fmla="*/ 168 h 3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36">
                    <a:moveTo>
                      <a:pt x="359" y="168"/>
                    </a:moveTo>
                    <a:lnTo>
                      <a:pt x="343" y="104"/>
                    </a:lnTo>
                    <a:lnTo>
                      <a:pt x="304" y="48"/>
                    </a:lnTo>
                    <a:lnTo>
                      <a:pt x="248" y="16"/>
                    </a:lnTo>
                    <a:lnTo>
                      <a:pt x="176" y="0"/>
                    </a:lnTo>
                    <a:lnTo>
                      <a:pt x="104" y="16"/>
                    </a:lnTo>
                    <a:lnTo>
                      <a:pt x="48" y="48"/>
                    </a:lnTo>
                    <a:lnTo>
                      <a:pt x="8" y="104"/>
                    </a:lnTo>
                    <a:lnTo>
                      <a:pt x="0" y="168"/>
                    </a:lnTo>
                    <a:lnTo>
                      <a:pt x="8" y="232"/>
                    </a:lnTo>
                    <a:lnTo>
                      <a:pt x="48" y="288"/>
                    </a:lnTo>
                    <a:lnTo>
                      <a:pt x="104" y="320"/>
                    </a:lnTo>
                    <a:lnTo>
                      <a:pt x="176" y="336"/>
                    </a:lnTo>
                    <a:lnTo>
                      <a:pt x="248" y="320"/>
                    </a:lnTo>
                    <a:lnTo>
                      <a:pt x="304" y="288"/>
                    </a:lnTo>
                    <a:lnTo>
                      <a:pt x="343" y="232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6" name="Freeform 97">
                <a:extLst>
                  <a:ext uri="{FF2B5EF4-FFF2-40B4-BE49-F238E27FC236}">
                    <a16:creationId xmlns:a16="http://schemas.microsoft.com/office/drawing/2014/main" id="{DE8D6737-1425-FF77-BE59-FCFAA41D8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101"/>
                <a:ext cx="367" cy="344"/>
              </a:xfrm>
              <a:custGeom>
                <a:avLst/>
                <a:gdLst>
                  <a:gd name="T0" fmla="*/ 343 w 367"/>
                  <a:gd name="T1" fmla="*/ 104 h 344"/>
                  <a:gd name="T2" fmla="*/ 343 w 367"/>
                  <a:gd name="T3" fmla="*/ 112 h 344"/>
                  <a:gd name="T4" fmla="*/ 304 w 367"/>
                  <a:gd name="T5" fmla="*/ 56 h 344"/>
                  <a:gd name="T6" fmla="*/ 248 w 367"/>
                  <a:gd name="T7" fmla="*/ 24 h 344"/>
                  <a:gd name="T8" fmla="*/ 248 w 367"/>
                  <a:gd name="T9" fmla="*/ 24 h 344"/>
                  <a:gd name="T10" fmla="*/ 176 w 367"/>
                  <a:gd name="T11" fmla="*/ 8 h 344"/>
                  <a:gd name="T12" fmla="*/ 104 w 367"/>
                  <a:gd name="T13" fmla="*/ 24 h 344"/>
                  <a:gd name="T14" fmla="*/ 104 w 367"/>
                  <a:gd name="T15" fmla="*/ 24 h 344"/>
                  <a:gd name="T16" fmla="*/ 56 w 367"/>
                  <a:gd name="T17" fmla="*/ 56 h 344"/>
                  <a:gd name="T18" fmla="*/ 16 w 367"/>
                  <a:gd name="T19" fmla="*/ 112 h 344"/>
                  <a:gd name="T20" fmla="*/ 16 w 367"/>
                  <a:gd name="T21" fmla="*/ 104 h 344"/>
                  <a:gd name="T22" fmla="*/ 8 w 367"/>
                  <a:gd name="T23" fmla="*/ 168 h 344"/>
                  <a:gd name="T24" fmla="*/ 16 w 367"/>
                  <a:gd name="T25" fmla="*/ 232 h 344"/>
                  <a:gd name="T26" fmla="*/ 16 w 367"/>
                  <a:gd name="T27" fmla="*/ 232 h 344"/>
                  <a:gd name="T28" fmla="*/ 48 w 367"/>
                  <a:gd name="T29" fmla="*/ 288 h 344"/>
                  <a:gd name="T30" fmla="*/ 104 w 367"/>
                  <a:gd name="T31" fmla="*/ 320 h 344"/>
                  <a:gd name="T32" fmla="*/ 104 w 367"/>
                  <a:gd name="T33" fmla="*/ 320 h 344"/>
                  <a:gd name="T34" fmla="*/ 176 w 367"/>
                  <a:gd name="T35" fmla="*/ 336 h 344"/>
                  <a:gd name="T36" fmla="*/ 248 w 367"/>
                  <a:gd name="T37" fmla="*/ 320 h 344"/>
                  <a:gd name="T38" fmla="*/ 248 w 367"/>
                  <a:gd name="T39" fmla="*/ 320 h 344"/>
                  <a:gd name="T40" fmla="*/ 304 w 367"/>
                  <a:gd name="T41" fmla="*/ 288 h 344"/>
                  <a:gd name="T42" fmla="*/ 343 w 367"/>
                  <a:gd name="T43" fmla="*/ 232 h 344"/>
                  <a:gd name="T44" fmla="*/ 343 w 367"/>
                  <a:gd name="T45" fmla="*/ 232 h 344"/>
                  <a:gd name="T46" fmla="*/ 359 w 367"/>
                  <a:gd name="T47" fmla="*/ 168 h 344"/>
                  <a:gd name="T48" fmla="*/ 367 w 367"/>
                  <a:gd name="T49" fmla="*/ 168 h 344"/>
                  <a:gd name="T50" fmla="*/ 351 w 367"/>
                  <a:gd name="T51" fmla="*/ 232 h 344"/>
                  <a:gd name="T52" fmla="*/ 312 w 367"/>
                  <a:gd name="T53" fmla="*/ 296 h 344"/>
                  <a:gd name="T54" fmla="*/ 304 w 367"/>
                  <a:gd name="T55" fmla="*/ 296 h 344"/>
                  <a:gd name="T56" fmla="*/ 248 w 367"/>
                  <a:gd name="T57" fmla="*/ 328 h 344"/>
                  <a:gd name="T58" fmla="*/ 176 w 367"/>
                  <a:gd name="T59" fmla="*/ 344 h 344"/>
                  <a:gd name="T60" fmla="*/ 176 w 367"/>
                  <a:gd name="T61" fmla="*/ 344 h 344"/>
                  <a:gd name="T62" fmla="*/ 104 w 367"/>
                  <a:gd name="T63" fmla="*/ 328 h 344"/>
                  <a:gd name="T64" fmla="*/ 48 w 367"/>
                  <a:gd name="T65" fmla="*/ 296 h 344"/>
                  <a:gd name="T66" fmla="*/ 48 w 367"/>
                  <a:gd name="T67" fmla="*/ 296 h 344"/>
                  <a:gd name="T68" fmla="*/ 8 w 367"/>
                  <a:gd name="T69" fmla="*/ 240 h 344"/>
                  <a:gd name="T70" fmla="*/ 0 w 367"/>
                  <a:gd name="T71" fmla="*/ 168 h 344"/>
                  <a:gd name="T72" fmla="*/ 0 w 367"/>
                  <a:gd name="T73" fmla="*/ 168 h 344"/>
                  <a:gd name="T74" fmla="*/ 8 w 367"/>
                  <a:gd name="T75" fmla="*/ 104 h 344"/>
                  <a:gd name="T76" fmla="*/ 48 w 367"/>
                  <a:gd name="T77" fmla="*/ 48 h 344"/>
                  <a:gd name="T78" fmla="*/ 48 w 367"/>
                  <a:gd name="T79" fmla="*/ 48 h 344"/>
                  <a:gd name="T80" fmla="*/ 104 w 367"/>
                  <a:gd name="T81" fmla="*/ 16 h 344"/>
                  <a:gd name="T82" fmla="*/ 176 w 367"/>
                  <a:gd name="T83" fmla="*/ 0 h 344"/>
                  <a:gd name="T84" fmla="*/ 176 w 367"/>
                  <a:gd name="T85" fmla="*/ 0 h 344"/>
                  <a:gd name="T86" fmla="*/ 248 w 367"/>
                  <a:gd name="T87" fmla="*/ 16 h 344"/>
                  <a:gd name="T88" fmla="*/ 304 w 367"/>
                  <a:gd name="T89" fmla="*/ 48 h 344"/>
                  <a:gd name="T90" fmla="*/ 312 w 367"/>
                  <a:gd name="T91" fmla="*/ 48 h 344"/>
                  <a:gd name="T92" fmla="*/ 351 w 367"/>
                  <a:gd name="T93" fmla="*/ 104 h 344"/>
                  <a:gd name="T94" fmla="*/ 367 w 367"/>
                  <a:gd name="T95" fmla="*/ 168 h 34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44">
                    <a:moveTo>
                      <a:pt x="359" y="168"/>
                    </a:moveTo>
                    <a:lnTo>
                      <a:pt x="343" y="104"/>
                    </a:lnTo>
                    <a:lnTo>
                      <a:pt x="343" y="112"/>
                    </a:lnTo>
                    <a:lnTo>
                      <a:pt x="304" y="56"/>
                    </a:lnTo>
                    <a:lnTo>
                      <a:pt x="248" y="24"/>
                    </a:lnTo>
                    <a:lnTo>
                      <a:pt x="176" y="8"/>
                    </a:lnTo>
                    <a:lnTo>
                      <a:pt x="104" y="24"/>
                    </a:lnTo>
                    <a:lnTo>
                      <a:pt x="48" y="56"/>
                    </a:lnTo>
                    <a:lnTo>
                      <a:pt x="56" y="56"/>
                    </a:lnTo>
                    <a:lnTo>
                      <a:pt x="16" y="112"/>
                    </a:lnTo>
                    <a:lnTo>
                      <a:pt x="16" y="104"/>
                    </a:lnTo>
                    <a:lnTo>
                      <a:pt x="8" y="168"/>
                    </a:lnTo>
                    <a:lnTo>
                      <a:pt x="16" y="232"/>
                    </a:lnTo>
                    <a:lnTo>
                      <a:pt x="56" y="288"/>
                    </a:lnTo>
                    <a:lnTo>
                      <a:pt x="48" y="288"/>
                    </a:lnTo>
                    <a:lnTo>
                      <a:pt x="104" y="320"/>
                    </a:lnTo>
                    <a:lnTo>
                      <a:pt x="176" y="336"/>
                    </a:lnTo>
                    <a:lnTo>
                      <a:pt x="248" y="320"/>
                    </a:lnTo>
                    <a:lnTo>
                      <a:pt x="304" y="288"/>
                    </a:lnTo>
                    <a:lnTo>
                      <a:pt x="343" y="232"/>
                    </a:lnTo>
                    <a:lnTo>
                      <a:pt x="359" y="168"/>
                    </a:lnTo>
                    <a:lnTo>
                      <a:pt x="367" y="168"/>
                    </a:lnTo>
                    <a:lnTo>
                      <a:pt x="351" y="232"/>
                    </a:lnTo>
                    <a:lnTo>
                      <a:pt x="351" y="240"/>
                    </a:lnTo>
                    <a:lnTo>
                      <a:pt x="312" y="296"/>
                    </a:lnTo>
                    <a:lnTo>
                      <a:pt x="304" y="296"/>
                    </a:lnTo>
                    <a:lnTo>
                      <a:pt x="248" y="328"/>
                    </a:lnTo>
                    <a:lnTo>
                      <a:pt x="176" y="344"/>
                    </a:lnTo>
                    <a:lnTo>
                      <a:pt x="104" y="328"/>
                    </a:lnTo>
                    <a:lnTo>
                      <a:pt x="48" y="296"/>
                    </a:lnTo>
                    <a:lnTo>
                      <a:pt x="8" y="240"/>
                    </a:lnTo>
                    <a:lnTo>
                      <a:pt x="8" y="232"/>
                    </a:lnTo>
                    <a:lnTo>
                      <a:pt x="0" y="168"/>
                    </a:lnTo>
                    <a:lnTo>
                      <a:pt x="8" y="104"/>
                    </a:lnTo>
                    <a:lnTo>
                      <a:pt x="48" y="48"/>
                    </a:lnTo>
                    <a:lnTo>
                      <a:pt x="104" y="16"/>
                    </a:lnTo>
                    <a:lnTo>
                      <a:pt x="176" y="0"/>
                    </a:lnTo>
                    <a:lnTo>
                      <a:pt x="248" y="16"/>
                    </a:lnTo>
                    <a:lnTo>
                      <a:pt x="304" y="48"/>
                    </a:lnTo>
                    <a:lnTo>
                      <a:pt x="312" y="48"/>
                    </a:lnTo>
                    <a:lnTo>
                      <a:pt x="351" y="104"/>
                    </a:lnTo>
                    <a:lnTo>
                      <a:pt x="367" y="168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7" name="Rectangle 98">
                <a:extLst>
                  <a:ext uri="{FF2B5EF4-FFF2-40B4-BE49-F238E27FC236}">
                    <a16:creationId xmlns:a16="http://schemas.microsoft.com/office/drawing/2014/main" id="{E68379E3-CE5A-6CEF-FE37-F72E958A1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4149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8" name="Rectangle 99">
                <a:extLst>
                  <a:ext uri="{FF2B5EF4-FFF2-40B4-BE49-F238E27FC236}">
                    <a16:creationId xmlns:a16="http://schemas.microsoft.com/office/drawing/2014/main" id="{45050E29-7034-D203-53D0-AA2A1D523A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6" y="4213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9" name="Rectangle 100">
                <a:extLst>
                  <a:ext uri="{FF2B5EF4-FFF2-40B4-BE49-F238E27FC236}">
                    <a16:creationId xmlns:a16="http://schemas.microsoft.com/office/drawing/2014/main" id="{45349210-3212-DE58-038D-5F5E44952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5" y="246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0" name="Rectangle 101">
                <a:extLst>
                  <a:ext uri="{FF2B5EF4-FFF2-40B4-BE49-F238E27FC236}">
                    <a16:creationId xmlns:a16="http://schemas.microsoft.com/office/drawing/2014/main" id="{AFF95AF2-EE23-7074-8F95-38417267C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253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1" name="Rectangle 102">
                <a:extLst>
                  <a:ext uri="{FF2B5EF4-FFF2-40B4-BE49-F238E27FC236}">
                    <a16:creationId xmlns:a16="http://schemas.microsoft.com/office/drawing/2014/main" id="{8D94FE2D-66C8-3DF6-4264-3A2EB915C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4" y="184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2" name="Rectangle 103">
                <a:extLst>
                  <a:ext uri="{FF2B5EF4-FFF2-40B4-BE49-F238E27FC236}">
                    <a16:creationId xmlns:a16="http://schemas.microsoft.com/office/drawing/2014/main" id="{1ABF010A-B5DF-C26B-B043-40E1A3871B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8" y="191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3" name="Rectangle 104">
                <a:extLst>
                  <a:ext uri="{FF2B5EF4-FFF2-40B4-BE49-F238E27FC236}">
                    <a16:creationId xmlns:a16="http://schemas.microsoft.com/office/drawing/2014/main" id="{145934B2-16EE-CCD0-64A8-CFC4EB9530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5" y="312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4" name="Rectangle 105">
                <a:extLst>
                  <a:ext uri="{FF2B5EF4-FFF2-40B4-BE49-F238E27FC236}">
                    <a16:creationId xmlns:a16="http://schemas.microsoft.com/office/drawing/2014/main" id="{5375352F-BEBA-7546-F309-EE88CF6C6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319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5" name="Rectangle 106">
                <a:extLst>
                  <a:ext uri="{FF2B5EF4-FFF2-40B4-BE49-F238E27FC236}">
                    <a16:creationId xmlns:a16="http://schemas.microsoft.com/office/drawing/2014/main" id="{B3C7E54A-BA16-5265-763F-D0C62C06C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0" y="314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6" name="Rectangle 107">
                <a:extLst>
                  <a:ext uri="{FF2B5EF4-FFF2-40B4-BE49-F238E27FC236}">
                    <a16:creationId xmlns:a16="http://schemas.microsoft.com/office/drawing/2014/main" id="{3A006795-DFA2-364B-2126-4561232CB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4" y="322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7" name="Rectangle 108">
                <a:extLst>
                  <a:ext uri="{FF2B5EF4-FFF2-40B4-BE49-F238E27FC236}">
                    <a16:creationId xmlns:a16="http://schemas.microsoft.com/office/drawing/2014/main" id="{D27EE8DE-282E-5075-CBA8-7F2D90305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0" y="2477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8" name="Rectangle 109">
                <a:extLst>
                  <a:ext uri="{FF2B5EF4-FFF2-40B4-BE49-F238E27FC236}">
                    <a16:creationId xmlns:a16="http://schemas.microsoft.com/office/drawing/2014/main" id="{85871CEE-D527-7D73-B375-C5B77DC5E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4" y="2549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9" name="Rectangle 110">
                <a:extLst>
                  <a:ext uri="{FF2B5EF4-FFF2-40B4-BE49-F238E27FC236}">
                    <a16:creationId xmlns:a16="http://schemas.microsoft.com/office/drawing/2014/main" id="{76D45A62-BA95-F8B6-507B-8423B3D40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5" y="378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0" name="Rectangle 111">
                <a:extLst>
                  <a:ext uri="{FF2B5EF4-FFF2-40B4-BE49-F238E27FC236}">
                    <a16:creationId xmlns:a16="http://schemas.microsoft.com/office/drawing/2014/main" id="{4E4B2781-043F-21A7-B6D7-FA8CE41CC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385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1" name="Rectangle 112">
                <a:extLst>
                  <a:ext uri="{FF2B5EF4-FFF2-40B4-BE49-F238E27FC236}">
                    <a16:creationId xmlns:a16="http://schemas.microsoft.com/office/drawing/2014/main" id="{75E4B20D-002B-5683-7AFA-A381CD20E0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6" y="382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2" name="Rectangle 113">
                <a:extLst>
                  <a:ext uri="{FF2B5EF4-FFF2-40B4-BE49-F238E27FC236}">
                    <a16:creationId xmlns:a16="http://schemas.microsoft.com/office/drawing/2014/main" id="{1D3DC1A2-F933-F19F-D3BD-98D5C8859E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0" y="390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3" name="Freeform 114">
                <a:extLst>
                  <a:ext uri="{FF2B5EF4-FFF2-40B4-BE49-F238E27FC236}">
                    <a16:creationId xmlns:a16="http://schemas.microsoft.com/office/drawing/2014/main" id="{8C547CF8-C8B2-4E07-1317-8DBF7AB53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0" y="2669"/>
                <a:ext cx="216" cy="104"/>
              </a:xfrm>
              <a:custGeom>
                <a:avLst/>
                <a:gdLst>
                  <a:gd name="T0" fmla="*/ 0 w 216"/>
                  <a:gd name="T1" fmla="*/ 104 h 104"/>
                  <a:gd name="T2" fmla="*/ 16 w 216"/>
                  <a:gd name="T3" fmla="*/ 64 h 104"/>
                  <a:gd name="T4" fmla="*/ 64 w 216"/>
                  <a:gd name="T5" fmla="*/ 32 h 104"/>
                  <a:gd name="T6" fmla="*/ 136 w 216"/>
                  <a:gd name="T7" fmla="*/ 8 h 104"/>
                  <a:gd name="T8" fmla="*/ 216 w 216"/>
                  <a:gd name="T9" fmla="*/ 0 h 104"/>
                  <a:gd name="T10" fmla="*/ 216 w 216"/>
                  <a:gd name="T11" fmla="*/ 56 h 104"/>
                  <a:gd name="T12" fmla="*/ 216 w 216"/>
                  <a:gd name="T13" fmla="*/ 104 h 104"/>
                  <a:gd name="T14" fmla="*/ 112 w 216"/>
                  <a:gd name="T15" fmla="*/ 104 h 104"/>
                  <a:gd name="T16" fmla="*/ 0 w 216"/>
                  <a:gd name="T17" fmla="*/ 104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" h="104">
                    <a:moveTo>
                      <a:pt x="0" y="104"/>
                    </a:moveTo>
                    <a:lnTo>
                      <a:pt x="16" y="64"/>
                    </a:lnTo>
                    <a:lnTo>
                      <a:pt x="64" y="32"/>
                    </a:lnTo>
                    <a:lnTo>
                      <a:pt x="136" y="8"/>
                    </a:lnTo>
                    <a:lnTo>
                      <a:pt x="216" y="0"/>
                    </a:lnTo>
                    <a:lnTo>
                      <a:pt x="216" y="56"/>
                    </a:lnTo>
                    <a:lnTo>
                      <a:pt x="216" y="104"/>
                    </a:lnTo>
                    <a:lnTo>
                      <a:pt x="112" y="104"/>
                    </a:lnTo>
                    <a:lnTo>
                      <a:pt x="0" y="104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4" name="Freeform 115">
                <a:extLst>
                  <a:ext uri="{FF2B5EF4-FFF2-40B4-BE49-F238E27FC236}">
                    <a16:creationId xmlns:a16="http://schemas.microsoft.com/office/drawing/2014/main" id="{A517614B-F839-568E-26DB-919A1BAB1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277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5" name="Freeform 116">
                <a:extLst>
                  <a:ext uri="{FF2B5EF4-FFF2-40B4-BE49-F238E27FC236}">
                    <a16:creationId xmlns:a16="http://schemas.microsoft.com/office/drawing/2014/main" id="{99062007-75CF-62DC-3A5C-D578D5660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2693"/>
                <a:ext cx="80" cy="88"/>
              </a:xfrm>
              <a:custGeom>
                <a:avLst/>
                <a:gdLst>
                  <a:gd name="T0" fmla="*/ 0 w 80"/>
                  <a:gd name="T1" fmla="*/ 80 h 88"/>
                  <a:gd name="T2" fmla="*/ 16 w 80"/>
                  <a:gd name="T3" fmla="*/ 40 h 88"/>
                  <a:gd name="T4" fmla="*/ 24 w 80"/>
                  <a:gd name="T5" fmla="*/ 32 h 88"/>
                  <a:gd name="T6" fmla="*/ 24 w 80"/>
                  <a:gd name="T7" fmla="*/ 32 h 88"/>
                  <a:gd name="T8" fmla="*/ 72 w 80"/>
                  <a:gd name="T9" fmla="*/ 0 h 88"/>
                  <a:gd name="T10" fmla="*/ 72 w 80"/>
                  <a:gd name="T11" fmla="*/ 0 h 88"/>
                  <a:gd name="T12" fmla="*/ 80 w 80"/>
                  <a:gd name="T13" fmla="*/ 16 h 88"/>
                  <a:gd name="T14" fmla="*/ 80 w 80"/>
                  <a:gd name="T15" fmla="*/ 16 h 88"/>
                  <a:gd name="T16" fmla="*/ 32 w 80"/>
                  <a:gd name="T17" fmla="*/ 48 h 88"/>
                  <a:gd name="T18" fmla="*/ 32 w 80"/>
                  <a:gd name="T19" fmla="*/ 48 h 88"/>
                  <a:gd name="T20" fmla="*/ 32 w 80"/>
                  <a:gd name="T21" fmla="*/ 48 h 88"/>
                  <a:gd name="T22" fmla="*/ 16 w 80"/>
                  <a:gd name="T23" fmla="*/ 88 h 88"/>
                  <a:gd name="T24" fmla="*/ 0 w 80"/>
                  <a:gd name="T25" fmla="*/ 80 h 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0" h="88">
                    <a:moveTo>
                      <a:pt x="0" y="80"/>
                    </a:moveTo>
                    <a:lnTo>
                      <a:pt x="16" y="40"/>
                    </a:lnTo>
                    <a:lnTo>
                      <a:pt x="24" y="32"/>
                    </a:lnTo>
                    <a:lnTo>
                      <a:pt x="72" y="0"/>
                    </a:lnTo>
                    <a:lnTo>
                      <a:pt x="80" y="16"/>
                    </a:lnTo>
                    <a:lnTo>
                      <a:pt x="32" y="48"/>
                    </a:lnTo>
                    <a:lnTo>
                      <a:pt x="16" y="88"/>
                    </a:lnTo>
                    <a:lnTo>
                      <a:pt x="0" y="8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6" name="Freeform 117">
                <a:extLst>
                  <a:ext uri="{FF2B5EF4-FFF2-40B4-BE49-F238E27FC236}">
                    <a16:creationId xmlns:a16="http://schemas.microsoft.com/office/drawing/2014/main" id="{6CEFE441-09E2-6C84-0BAA-12C7B0508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4" y="2669"/>
                <a:ext cx="80" cy="40"/>
              </a:xfrm>
              <a:custGeom>
                <a:avLst/>
                <a:gdLst>
                  <a:gd name="T0" fmla="*/ 0 w 80"/>
                  <a:gd name="T1" fmla="*/ 24 h 40"/>
                  <a:gd name="T2" fmla="*/ 72 w 80"/>
                  <a:gd name="T3" fmla="*/ 0 h 40"/>
                  <a:gd name="T4" fmla="*/ 72 w 80"/>
                  <a:gd name="T5" fmla="*/ 0 h 40"/>
                  <a:gd name="T6" fmla="*/ 72 w 80"/>
                  <a:gd name="T7" fmla="*/ 16 h 40"/>
                  <a:gd name="T8" fmla="*/ 80 w 80"/>
                  <a:gd name="T9" fmla="*/ 16 h 40"/>
                  <a:gd name="T10" fmla="*/ 8 w 80"/>
                  <a:gd name="T11" fmla="*/ 40 h 40"/>
                  <a:gd name="T12" fmla="*/ 0 w 80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0" h="40">
                    <a:moveTo>
                      <a:pt x="0" y="24"/>
                    </a:moveTo>
                    <a:lnTo>
                      <a:pt x="72" y="0"/>
                    </a:lnTo>
                    <a:lnTo>
                      <a:pt x="72" y="16"/>
                    </a:lnTo>
                    <a:lnTo>
                      <a:pt x="80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7" name="Freeform 118">
                <a:extLst>
                  <a:ext uri="{FF2B5EF4-FFF2-40B4-BE49-F238E27FC236}">
                    <a16:creationId xmlns:a16="http://schemas.microsoft.com/office/drawing/2014/main" id="{40799D6D-612B-4AD5-3BA9-1252FBC1F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6" y="2661"/>
                <a:ext cx="80" cy="24"/>
              </a:xfrm>
              <a:custGeom>
                <a:avLst/>
                <a:gdLst>
                  <a:gd name="T0" fmla="*/ 0 w 80"/>
                  <a:gd name="T1" fmla="*/ 8 h 24"/>
                  <a:gd name="T2" fmla="*/ 0 w 80"/>
                  <a:gd name="T3" fmla="*/ 24 h 24"/>
                  <a:gd name="T4" fmla="*/ 80 w 80"/>
                  <a:gd name="T5" fmla="*/ 16 h 24"/>
                  <a:gd name="T6" fmla="*/ 80 w 80"/>
                  <a:gd name="T7" fmla="*/ 0 h 24"/>
                  <a:gd name="T8" fmla="*/ 0 w 80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24">
                    <a:moveTo>
                      <a:pt x="0" y="8"/>
                    </a:moveTo>
                    <a:lnTo>
                      <a:pt x="0" y="24"/>
                    </a:lnTo>
                    <a:lnTo>
                      <a:pt x="80" y="16"/>
                    </a:lnTo>
                    <a:lnTo>
                      <a:pt x="8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8" name="Freeform 119">
                <a:extLst>
                  <a:ext uri="{FF2B5EF4-FFF2-40B4-BE49-F238E27FC236}">
                    <a16:creationId xmlns:a16="http://schemas.microsoft.com/office/drawing/2014/main" id="{81337AA7-73C3-9B8D-41DA-BF019AC64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6" y="2669"/>
                <a:ext cx="224" cy="104"/>
              </a:xfrm>
              <a:custGeom>
                <a:avLst/>
                <a:gdLst>
                  <a:gd name="T0" fmla="*/ 0 w 224"/>
                  <a:gd name="T1" fmla="*/ 0 h 104"/>
                  <a:gd name="T2" fmla="*/ 88 w 224"/>
                  <a:gd name="T3" fmla="*/ 8 h 104"/>
                  <a:gd name="T4" fmla="*/ 160 w 224"/>
                  <a:gd name="T5" fmla="*/ 32 h 104"/>
                  <a:gd name="T6" fmla="*/ 208 w 224"/>
                  <a:gd name="T7" fmla="*/ 64 h 104"/>
                  <a:gd name="T8" fmla="*/ 224 w 224"/>
                  <a:gd name="T9" fmla="*/ 104 h 104"/>
                  <a:gd name="T10" fmla="*/ 112 w 224"/>
                  <a:gd name="T11" fmla="*/ 104 h 104"/>
                  <a:gd name="T12" fmla="*/ 0 w 224"/>
                  <a:gd name="T13" fmla="*/ 104 h 104"/>
                  <a:gd name="T14" fmla="*/ 0 w 224"/>
                  <a:gd name="T15" fmla="*/ 56 h 104"/>
                  <a:gd name="T16" fmla="*/ 0 w 224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4" h="104">
                    <a:moveTo>
                      <a:pt x="0" y="0"/>
                    </a:moveTo>
                    <a:lnTo>
                      <a:pt x="88" y="8"/>
                    </a:lnTo>
                    <a:lnTo>
                      <a:pt x="160" y="32"/>
                    </a:lnTo>
                    <a:lnTo>
                      <a:pt x="208" y="64"/>
                    </a:lnTo>
                    <a:lnTo>
                      <a:pt x="224" y="104"/>
                    </a:lnTo>
                    <a:lnTo>
                      <a:pt x="112" y="104"/>
                    </a:lnTo>
                    <a:lnTo>
                      <a:pt x="0" y="104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9" name="Freeform 120">
                <a:extLst>
                  <a:ext uri="{FF2B5EF4-FFF2-40B4-BE49-F238E27FC236}">
                    <a16:creationId xmlns:a16="http://schemas.microsoft.com/office/drawing/2014/main" id="{D52A5673-6829-8C8C-368E-3ECB78E7B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677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8 w 16"/>
                  <a:gd name="T9" fmla="*/ 0 h 16"/>
                  <a:gd name="T10" fmla="*/ 0 w 16"/>
                  <a:gd name="T11" fmla="*/ 8 h 16"/>
                  <a:gd name="T12" fmla="*/ 8 w 16"/>
                  <a:gd name="T13" fmla="*/ 16 h 16"/>
                  <a:gd name="T14" fmla="*/ 16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0" name="Freeform 121">
                <a:extLst>
                  <a:ext uri="{FF2B5EF4-FFF2-40B4-BE49-F238E27FC236}">
                    <a16:creationId xmlns:a16="http://schemas.microsoft.com/office/drawing/2014/main" id="{4B7265F2-F83E-8C96-4F22-0F38CDE192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2661"/>
                <a:ext cx="120" cy="112"/>
              </a:xfrm>
              <a:custGeom>
                <a:avLst/>
                <a:gdLst>
                  <a:gd name="T0" fmla="*/ 32 w 120"/>
                  <a:gd name="T1" fmla="*/ 24 h 112"/>
                  <a:gd name="T2" fmla="*/ 56 w 120"/>
                  <a:gd name="T3" fmla="*/ 0 h 112"/>
                  <a:gd name="T4" fmla="*/ 56 w 120"/>
                  <a:gd name="T5" fmla="*/ 0 h 112"/>
                  <a:gd name="T6" fmla="*/ 56 w 120"/>
                  <a:gd name="T7" fmla="*/ 0 h 112"/>
                  <a:gd name="T8" fmla="*/ 120 w 120"/>
                  <a:gd name="T9" fmla="*/ 104 h 112"/>
                  <a:gd name="T10" fmla="*/ 112 w 120"/>
                  <a:gd name="T11" fmla="*/ 112 h 112"/>
                  <a:gd name="T12" fmla="*/ 112 w 120"/>
                  <a:gd name="T13" fmla="*/ 112 h 112"/>
                  <a:gd name="T14" fmla="*/ 0 w 120"/>
                  <a:gd name="T15" fmla="*/ 56 h 112"/>
                  <a:gd name="T16" fmla="*/ 0 w 120"/>
                  <a:gd name="T17" fmla="*/ 56 h 112"/>
                  <a:gd name="T18" fmla="*/ 8 w 120"/>
                  <a:gd name="T19" fmla="*/ 48 h 112"/>
                  <a:gd name="T20" fmla="*/ 8 w 120"/>
                  <a:gd name="T21" fmla="*/ 48 h 112"/>
                  <a:gd name="T22" fmla="*/ 120 w 120"/>
                  <a:gd name="T23" fmla="*/ 104 h 112"/>
                  <a:gd name="T24" fmla="*/ 112 w 120"/>
                  <a:gd name="T25" fmla="*/ 112 h 112"/>
                  <a:gd name="T26" fmla="*/ 112 w 120"/>
                  <a:gd name="T27" fmla="*/ 112 h 112"/>
                  <a:gd name="T28" fmla="*/ 48 w 120"/>
                  <a:gd name="T29" fmla="*/ 8 h 112"/>
                  <a:gd name="T30" fmla="*/ 56 w 120"/>
                  <a:gd name="T31" fmla="*/ 0 h 112"/>
                  <a:gd name="T32" fmla="*/ 64 w 120"/>
                  <a:gd name="T33" fmla="*/ 8 h 112"/>
                  <a:gd name="T34" fmla="*/ 40 w 120"/>
                  <a:gd name="T35" fmla="*/ 32 h 112"/>
                  <a:gd name="T36" fmla="*/ 32 w 120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12">
                    <a:moveTo>
                      <a:pt x="32" y="24"/>
                    </a:moveTo>
                    <a:lnTo>
                      <a:pt x="56" y="0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0" y="56"/>
                    </a:lnTo>
                    <a:lnTo>
                      <a:pt x="8" y="48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48" y="8"/>
                    </a:lnTo>
                    <a:lnTo>
                      <a:pt x="56" y="0"/>
                    </a:lnTo>
                    <a:lnTo>
                      <a:pt x="64" y="8"/>
                    </a:lnTo>
                    <a:lnTo>
                      <a:pt x="40" y="32"/>
                    </a:lnTo>
                    <a:lnTo>
                      <a:pt x="32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1" name="Freeform 122">
                <a:extLst>
                  <a:ext uri="{FF2B5EF4-FFF2-40B4-BE49-F238E27FC236}">
                    <a16:creationId xmlns:a16="http://schemas.microsoft.com/office/drawing/2014/main" id="{76B4C8E3-D757-1F1E-98BF-334893C4F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2685"/>
                <a:ext cx="32" cy="32"/>
              </a:xfrm>
              <a:custGeom>
                <a:avLst/>
                <a:gdLst>
                  <a:gd name="T0" fmla="*/ 0 w 32"/>
                  <a:gd name="T1" fmla="*/ 24 h 32"/>
                  <a:gd name="T2" fmla="*/ 24 w 32"/>
                  <a:gd name="T3" fmla="*/ 0 h 32"/>
                  <a:gd name="T4" fmla="*/ 32 w 32"/>
                  <a:gd name="T5" fmla="*/ 8 h 32"/>
                  <a:gd name="T6" fmla="*/ 32 w 32"/>
                  <a:gd name="T7" fmla="*/ 8 h 32"/>
                  <a:gd name="T8" fmla="*/ 32 w 32"/>
                  <a:gd name="T9" fmla="*/ 8 h 32"/>
                  <a:gd name="T10" fmla="*/ 8 w 32"/>
                  <a:gd name="T11" fmla="*/ 32 h 32"/>
                  <a:gd name="T12" fmla="*/ 0 w 32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0" y="24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2" name="Freeform 123">
                <a:extLst>
                  <a:ext uri="{FF2B5EF4-FFF2-40B4-BE49-F238E27FC236}">
                    <a16:creationId xmlns:a16="http://schemas.microsoft.com/office/drawing/2014/main" id="{3169575F-C5D3-CEC7-7699-F66F9EE97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2661"/>
                <a:ext cx="112" cy="104"/>
              </a:xfrm>
              <a:custGeom>
                <a:avLst/>
                <a:gdLst>
                  <a:gd name="T0" fmla="*/ 24 w 112"/>
                  <a:gd name="T1" fmla="*/ 24 h 104"/>
                  <a:gd name="T2" fmla="*/ 48 w 112"/>
                  <a:gd name="T3" fmla="*/ 0 h 104"/>
                  <a:gd name="T4" fmla="*/ 112 w 112"/>
                  <a:gd name="T5" fmla="*/ 104 h 104"/>
                  <a:gd name="T6" fmla="*/ 0 w 112"/>
                  <a:gd name="T7" fmla="*/ 48 h 104"/>
                  <a:gd name="T8" fmla="*/ 24 w 112"/>
                  <a:gd name="T9" fmla="*/ 24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104">
                    <a:moveTo>
                      <a:pt x="24" y="24"/>
                    </a:moveTo>
                    <a:lnTo>
                      <a:pt x="48" y="0"/>
                    </a:lnTo>
                    <a:lnTo>
                      <a:pt x="112" y="104"/>
                    </a:lnTo>
                    <a:lnTo>
                      <a:pt x="0" y="48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3" name="Rectangle 124">
                <a:extLst>
                  <a:ext uri="{FF2B5EF4-FFF2-40B4-BE49-F238E27FC236}">
                    <a16:creationId xmlns:a16="http://schemas.microsoft.com/office/drawing/2014/main" id="{147DBD6F-95B7-487C-F010-A284EA0B3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661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94" name="Freeform 125">
                <a:extLst>
                  <a:ext uri="{FF2B5EF4-FFF2-40B4-BE49-F238E27FC236}">
                    <a16:creationId xmlns:a16="http://schemas.microsoft.com/office/drawing/2014/main" id="{5046301B-481F-E447-CDE5-DA5AAA05D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6" y="2661"/>
                <a:ext cx="72" cy="16"/>
              </a:xfrm>
              <a:custGeom>
                <a:avLst/>
                <a:gdLst>
                  <a:gd name="T0" fmla="*/ 0 w 72"/>
                  <a:gd name="T1" fmla="*/ 0 h 16"/>
                  <a:gd name="T2" fmla="*/ 0 w 72"/>
                  <a:gd name="T3" fmla="*/ 16 h 16"/>
                  <a:gd name="T4" fmla="*/ 64 w 72"/>
                  <a:gd name="T5" fmla="*/ 16 h 16"/>
                  <a:gd name="T6" fmla="*/ 64 w 72"/>
                  <a:gd name="T7" fmla="*/ 16 h 16"/>
                  <a:gd name="T8" fmla="*/ 72 w 72"/>
                  <a:gd name="T9" fmla="*/ 0 h 16"/>
                  <a:gd name="T10" fmla="*/ 64 w 72"/>
                  <a:gd name="T11" fmla="*/ 0 h 16"/>
                  <a:gd name="T12" fmla="*/ 0 w 72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5" name="Freeform 126">
                <a:extLst>
                  <a:ext uri="{FF2B5EF4-FFF2-40B4-BE49-F238E27FC236}">
                    <a16:creationId xmlns:a16="http://schemas.microsoft.com/office/drawing/2014/main" id="{BFAED8BB-6E27-49E4-225F-90819480F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677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6" name="Freeform 127">
                <a:extLst>
                  <a:ext uri="{FF2B5EF4-FFF2-40B4-BE49-F238E27FC236}">
                    <a16:creationId xmlns:a16="http://schemas.microsoft.com/office/drawing/2014/main" id="{81BF4347-3DF2-81DF-BD2B-AB9DE884D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" y="2661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7" name="Freeform 128">
                <a:extLst>
                  <a:ext uri="{FF2B5EF4-FFF2-40B4-BE49-F238E27FC236}">
                    <a16:creationId xmlns:a16="http://schemas.microsoft.com/office/drawing/2014/main" id="{8DAD5A4C-B474-7C1D-F811-D1D60691C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" y="3333"/>
                <a:ext cx="224" cy="96"/>
              </a:xfrm>
              <a:custGeom>
                <a:avLst/>
                <a:gdLst>
                  <a:gd name="T0" fmla="*/ 0 w 224"/>
                  <a:gd name="T1" fmla="*/ 96 h 96"/>
                  <a:gd name="T2" fmla="*/ 16 w 224"/>
                  <a:gd name="T3" fmla="*/ 56 h 96"/>
                  <a:gd name="T4" fmla="*/ 64 w 224"/>
                  <a:gd name="T5" fmla="*/ 24 h 96"/>
                  <a:gd name="T6" fmla="*/ 136 w 224"/>
                  <a:gd name="T7" fmla="*/ 8 h 96"/>
                  <a:gd name="T8" fmla="*/ 224 w 224"/>
                  <a:gd name="T9" fmla="*/ 0 h 96"/>
                  <a:gd name="T10" fmla="*/ 224 w 224"/>
                  <a:gd name="T11" fmla="*/ 48 h 96"/>
                  <a:gd name="T12" fmla="*/ 224 w 224"/>
                  <a:gd name="T13" fmla="*/ 96 h 96"/>
                  <a:gd name="T14" fmla="*/ 112 w 224"/>
                  <a:gd name="T15" fmla="*/ 96 h 96"/>
                  <a:gd name="T16" fmla="*/ 0 w 224"/>
                  <a:gd name="T17" fmla="*/ 96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4" h="96">
                    <a:moveTo>
                      <a:pt x="0" y="96"/>
                    </a:moveTo>
                    <a:lnTo>
                      <a:pt x="16" y="56"/>
                    </a:lnTo>
                    <a:lnTo>
                      <a:pt x="64" y="24"/>
                    </a:lnTo>
                    <a:lnTo>
                      <a:pt x="136" y="8"/>
                    </a:lnTo>
                    <a:lnTo>
                      <a:pt x="224" y="0"/>
                    </a:lnTo>
                    <a:lnTo>
                      <a:pt x="224" y="48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8" name="Freeform 129">
                <a:extLst>
                  <a:ext uri="{FF2B5EF4-FFF2-40B4-BE49-F238E27FC236}">
                    <a16:creationId xmlns:a16="http://schemas.microsoft.com/office/drawing/2014/main" id="{8D7C6734-F583-816E-85B3-6A4282E3F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342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9" name="Freeform 130">
                <a:extLst>
                  <a:ext uri="{FF2B5EF4-FFF2-40B4-BE49-F238E27FC236}">
                    <a16:creationId xmlns:a16="http://schemas.microsoft.com/office/drawing/2014/main" id="{8EA90C3A-FC6C-FC18-9C7A-AA0C4F8B2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3349"/>
                <a:ext cx="80" cy="88"/>
              </a:xfrm>
              <a:custGeom>
                <a:avLst/>
                <a:gdLst>
                  <a:gd name="T0" fmla="*/ 0 w 80"/>
                  <a:gd name="T1" fmla="*/ 80 h 88"/>
                  <a:gd name="T2" fmla="*/ 16 w 80"/>
                  <a:gd name="T3" fmla="*/ 40 h 88"/>
                  <a:gd name="T4" fmla="*/ 24 w 80"/>
                  <a:gd name="T5" fmla="*/ 32 h 88"/>
                  <a:gd name="T6" fmla="*/ 24 w 80"/>
                  <a:gd name="T7" fmla="*/ 32 h 88"/>
                  <a:gd name="T8" fmla="*/ 72 w 80"/>
                  <a:gd name="T9" fmla="*/ 0 h 88"/>
                  <a:gd name="T10" fmla="*/ 72 w 80"/>
                  <a:gd name="T11" fmla="*/ 0 h 88"/>
                  <a:gd name="T12" fmla="*/ 72 w 80"/>
                  <a:gd name="T13" fmla="*/ 16 h 88"/>
                  <a:gd name="T14" fmla="*/ 80 w 80"/>
                  <a:gd name="T15" fmla="*/ 16 h 88"/>
                  <a:gd name="T16" fmla="*/ 32 w 80"/>
                  <a:gd name="T17" fmla="*/ 48 h 88"/>
                  <a:gd name="T18" fmla="*/ 32 w 80"/>
                  <a:gd name="T19" fmla="*/ 48 h 88"/>
                  <a:gd name="T20" fmla="*/ 32 w 80"/>
                  <a:gd name="T21" fmla="*/ 48 h 88"/>
                  <a:gd name="T22" fmla="*/ 16 w 80"/>
                  <a:gd name="T23" fmla="*/ 88 h 88"/>
                  <a:gd name="T24" fmla="*/ 0 w 80"/>
                  <a:gd name="T25" fmla="*/ 80 h 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0" h="88">
                    <a:moveTo>
                      <a:pt x="0" y="80"/>
                    </a:moveTo>
                    <a:lnTo>
                      <a:pt x="16" y="40"/>
                    </a:lnTo>
                    <a:lnTo>
                      <a:pt x="24" y="32"/>
                    </a:lnTo>
                    <a:lnTo>
                      <a:pt x="72" y="0"/>
                    </a:lnTo>
                    <a:lnTo>
                      <a:pt x="72" y="16"/>
                    </a:lnTo>
                    <a:lnTo>
                      <a:pt x="80" y="16"/>
                    </a:lnTo>
                    <a:lnTo>
                      <a:pt x="32" y="48"/>
                    </a:lnTo>
                    <a:lnTo>
                      <a:pt x="16" y="88"/>
                    </a:lnTo>
                    <a:lnTo>
                      <a:pt x="0" y="8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0" name="Freeform 131">
                <a:extLst>
                  <a:ext uri="{FF2B5EF4-FFF2-40B4-BE49-F238E27FC236}">
                    <a16:creationId xmlns:a16="http://schemas.microsoft.com/office/drawing/2014/main" id="{E0689CB2-30E5-C085-B600-3B50430A5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8" y="3333"/>
                <a:ext cx="72" cy="32"/>
              </a:xfrm>
              <a:custGeom>
                <a:avLst/>
                <a:gdLst>
                  <a:gd name="T0" fmla="*/ 0 w 72"/>
                  <a:gd name="T1" fmla="*/ 16 h 32"/>
                  <a:gd name="T2" fmla="*/ 72 w 72"/>
                  <a:gd name="T3" fmla="*/ 0 h 32"/>
                  <a:gd name="T4" fmla="*/ 72 w 72"/>
                  <a:gd name="T5" fmla="*/ 0 h 32"/>
                  <a:gd name="T6" fmla="*/ 72 w 72"/>
                  <a:gd name="T7" fmla="*/ 16 h 32"/>
                  <a:gd name="T8" fmla="*/ 72 w 72"/>
                  <a:gd name="T9" fmla="*/ 16 h 32"/>
                  <a:gd name="T10" fmla="*/ 0 w 72"/>
                  <a:gd name="T11" fmla="*/ 32 h 32"/>
                  <a:gd name="T12" fmla="*/ 0 w 72"/>
                  <a:gd name="T13" fmla="*/ 16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32">
                    <a:moveTo>
                      <a:pt x="0" y="16"/>
                    </a:moveTo>
                    <a:lnTo>
                      <a:pt x="72" y="0"/>
                    </a:lnTo>
                    <a:lnTo>
                      <a:pt x="72" y="16"/>
                    </a:lnTo>
                    <a:lnTo>
                      <a:pt x="0" y="32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1" name="Rectangle 132">
                <a:extLst>
                  <a:ext uri="{FF2B5EF4-FFF2-40B4-BE49-F238E27FC236}">
                    <a16:creationId xmlns:a16="http://schemas.microsoft.com/office/drawing/2014/main" id="{D9857041-3F46-9ECB-150C-873C0D4B6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3325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02" name="Freeform 133">
                <a:extLst>
                  <a:ext uri="{FF2B5EF4-FFF2-40B4-BE49-F238E27FC236}">
                    <a16:creationId xmlns:a16="http://schemas.microsoft.com/office/drawing/2014/main" id="{C308279C-9974-71C2-A0CD-3D088E4C18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" y="3325"/>
                <a:ext cx="88" cy="24"/>
              </a:xfrm>
              <a:custGeom>
                <a:avLst/>
                <a:gdLst>
                  <a:gd name="T0" fmla="*/ 0 w 88"/>
                  <a:gd name="T1" fmla="*/ 8 h 24"/>
                  <a:gd name="T2" fmla="*/ 0 w 88"/>
                  <a:gd name="T3" fmla="*/ 24 h 24"/>
                  <a:gd name="T4" fmla="*/ 88 w 88"/>
                  <a:gd name="T5" fmla="*/ 16 h 24"/>
                  <a:gd name="T6" fmla="*/ 88 w 88"/>
                  <a:gd name="T7" fmla="*/ 0 h 24"/>
                  <a:gd name="T8" fmla="*/ 0 w 88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8" h="24">
                    <a:moveTo>
                      <a:pt x="0" y="8"/>
                    </a:moveTo>
                    <a:lnTo>
                      <a:pt x="0" y="24"/>
                    </a:lnTo>
                    <a:lnTo>
                      <a:pt x="88" y="16"/>
                    </a:lnTo>
                    <a:lnTo>
                      <a:pt x="88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3" name="Freeform 134">
                <a:extLst>
                  <a:ext uri="{FF2B5EF4-FFF2-40B4-BE49-F238E27FC236}">
                    <a16:creationId xmlns:a16="http://schemas.microsoft.com/office/drawing/2014/main" id="{C394AF25-E48F-6AE0-5C06-8B8D864F3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8" y="3333"/>
                <a:ext cx="232" cy="96"/>
              </a:xfrm>
              <a:custGeom>
                <a:avLst/>
                <a:gdLst>
                  <a:gd name="T0" fmla="*/ 0 w 232"/>
                  <a:gd name="T1" fmla="*/ 0 h 96"/>
                  <a:gd name="T2" fmla="*/ 88 w 232"/>
                  <a:gd name="T3" fmla="*/ 8 h 96"/>
                  <a:gd name="T4" fmla="*/ 160 w 232"/>
                  <a:gd name="T5" fmla="*/ 24 h 96"/>
                  <a:gd name="T6" fmla="*/ 208 w 232"/>
                  <a:gd name="T7" fmla="*/ 56 h 96"/>
                  <a:gd name="T8" fmla="*/ 232 w 232"/>
                  <a:gd name="T9" fmla="*/ 96 h 96"/>
                  <a:gd name="T10" fmla="*/ 112 w 232"/>
                  <a:gd name="T11" fmla="*/ 96 h 96"/>
                  <a:gd name="T12" fmla="*/ 0 w 232"/>
                  <a:gd name="T13" fmla="*/ 96 h 96"/>
                  <a:gd name="T14" fmla="*/ 0 w 232"/>
                  <a:gd name="T15" fmla="*/ 48 h 96"/>
                  <a:gd name="T16" fmla="*/ 0 w 232"/>
                  <a:gd name="T17" fmla="*/ 0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32" h="96">
                    <a:moveTo>
                      <a:pt x="0" y="0"/>
                    </a:moveTo>
                    <a:lnTo>
                      <a:pt x="88" y="8"/>
                    </a:lnTo>
                    <a:lnTo>
                      <a:pt x="160" y="24"/>
                    </a:lnTo>
                    <a:lnTo>
                      <a:pt x="208" y="56"/>
                    </a:lnTo>
                    <a:lnTo>
                      <a:pt x="232" y="96"/>
                    </a:lnTo>
                    <a:lnTo>
                      <a:pt x="112" y="96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4" name="Freeform 135">
                <a:extLst>
                  <a:ext uri="{FF2B5EF4-FFF2-40B4-BE49-F238E27FC236}">
                    <a16:creationId xmlns:a16="http://schemas.microsoft.com/office/drawing/2014/main" id="{8B6DF0C9-62C4-063A-3205-DF9CAF210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333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8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16 h 16"/>
                  <a:gd name="T12" fmla="*/ 0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5" name="Freeform 136">
                <a:extLst>
                  <a:ext uri="{FF2B5EF4-FFF2-40B4-BE49-F238E27FC236}">
                    <a16:creationId xmlns:a16="http://schemas.microsoft.com/office/drawing/2014/main" id="{A5918579-7B52-E87F-33B6-25C69B4C77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3317"/>
                <a:ext cx="120" cy="112"/>
              </a:xfrm>
              <a:custGeom>
                <a:avLst/>
                <a:gdLst>
                  <a:gd name="T0" fmla="*/ 24 w 120"/>
                  <a:gd name="T1" fmla="*/ 32 h 112"/>
                  <a:gd name="T2" fmla="*/ 48 w 120"/>
                  <a:gd name="T3" fmla="*/ 0 h 112"/>
                  <a:gd name="T4" fmla="*/ 48 w 120"/>
                  <a:gd name="T5" fmla="*/ 0 h 112"/>
                  <a:gd name="T6" fmla="*/ 48 w 120"/>
                  <a:gd name="T7" fmla="*/ 0 h 112"/>
                  <a:gd name="T8" fmla="*/ 120 w 120"/>
                  <a:gd name="T9" fmla="*/ 104 h 112"/>
                  <a:gd name="T10" fmla="*/ 112 w 120"/>
                  <a:gd name="T11" fmla="*/ 112 h 112"/>
                  <a:gd name="T12" fmla="*/ 112 w 120"/>
                  <a:gd name="T13" fmla="*/ 112 h 112"/>
                  <a:gd name="T14" fmla="*/ 0 w 120"/>
                  <a:gd name="T15" fmla="*/ 64 h 112"/>
                  <a:gd name="T16" fmla="*/ 0 w 120"/>
                  <a:gd name="T17" fmla="*/ 64 h 112"/>
                  <a:gd name="T18" fmla="*/ 8 w 120"/>
                  <a:gd name="T19" fmla="*/ 56 h 112"/>
                  <a:gd name="T20" fmla="*/ 8 w 120"/>
                  <a:gd name="T21" fmla="*/ 56 h 112"/>
                  <a:gd name="T22" fmla="*/ 120 w 120"/>
                  <a:gd name="T23" fmla="*/ 104 h 112"/>
                  <a:gd name="T24" fmla="*/ 112 w 120"/>
                  <a:gd name="T25" fmla="*/ 112 h 112"/>
                  <a:gd name="T26" fmla="*/ 112 w 120"/>
                  <a:gd name="T27" fmla="*/ 112 h 112"/>
                  <a:gd name="T28" fmla="*/ 40 w 120"/>
                  <a:gd name="T29" fmla="*/ 8 h 112"/>
                  <a:gd name="T30" fmla="*/ 48 w 120"/>
                  <a:gd name="T31" fmla="*/ 0 h 112"/>
                  <a:gd name="T32" fmla="*/ 56 w 120"/>
                  <a:gd name="T33" fmla="*/ 8 h 112"/>
                  <a:gd name="T34" fmla="*/ 32 w 120"/>
                  <a:gd name="T35" fmla="*/ 40 h 112"/>
                  <a:gd name="T36" fmla="*/ 24 w 120"/>
                  <a:gd name="T37" fmla="*/ 32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12">
                    <a:moveTo>
                      <a:pt x="24" y="32"/>
                    </a:moveTo>
                    <a:lnTo>
                      <a:pt x="48" y="0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32" y="40"/>
                    </a:lnTo>
                    <a:lnTo>
                      <a:pt x="24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6" name="Freeform 137">
                <a:extLst>
                  <a:ext uri="{FF2B5EF4-FFF2-40B4-BE49-F238E27FC236}">
                    <a16:creationId xmlns:a16="http://schemas.microsoft.com/office/drawing/2014/main" id="{763EAEAE-3BDB-8E5A-ACA6-A53491667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3349"/>
                <a:ext cx="24" cy="32"/>
              </a:xfrm>
              <a:custGeom>
                <a:avLst/>
                <a:gdLst>
                  <a:gd name="T0" fmla="*/ 0 w 24"/>
                  <a:gd name="T1" fmla="*/ 24 h 32"/>
                  <a:gd name="T2" fmla="*/ 16 w 24"/>
                  <a:gd name="T3" fmla="*/ 0 h 32"/>
                  <a:gd name="T4" fmla="*/ 16 w 24"/>
                  <a:gd name="T5" fmla="*/ 0 h 32"/>
                  <a:gd name="T6" fmla="*/ 16 w 24"/>
                  <a:gd name="T7" fmla="*/ 0 h 32"/>
                  <a:gd name="T8" fmla="*/ 24 w 24"/>
                  <a:gd name="T9" fmla="*/ 8 h 32"/>
                  <a:gd name="T10" fmla="*/ 8 w 24"/>
                  <a:gd name="T11" fmla="*/ 32 h 32"/>
                  <a:gd name="T12" fmla="*/ 0 w 24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0" y="24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7" name="Freeform 138">
                <a:extLst>
                  <a:ext uri="{FF2B5EF4-FFF2-40B4-BE49-F238E27FC236}">
                    <a16:creationId xmlns:a16="http://schemas.microsoft.com/office/drawing/2014/main" id="{515FB945-18DB-B31A-8F80-7E20C205A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3317"/>
                <a:ext cx="112" cy="104"/>
              </a:xfrm>
              <a:custGeom>
                <a:avLst/>
                <a:gdLst>
                  <a:gd name="T0" fmla="*/ 16 w 112"/>
                  <a:gd name="T1" fmla="*/ 32 h 104"/>
                  <a:gd name="T2" fmla="*/ 40 w 112"/>
                  <a:gd name="T3" fmla="*/ 0 h 104"/>
                  <a:gd name="T4" fmla="*/ 112 w 112"/>
                  <a:gd name="T5" fmla="*/ 104 h 104"/>
                  <a:gd name="T6" fmla="*/ 0 w 112"/>
                  <a:gd name="T7" fmla="*/ 56 h 104"/>
                  <a:gd name="T8" fmla="*/ 16 w 112"/>
                  <a:gd name="T9" fmla="*/ 32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104">
                    <a:moveTo>
                      <a:pt x="16" y="32"/>
                    </a:moveTo>
                    <a:lnTo>
                      <a:pt x="40" y="0"/>
                    </a:lnTo>
                    <a:lnTo>
                      <a:pt x="112" y="104"/>
                    </a:lnTo>
                    <a:lnTo>
                      <a:pt x="0" y="56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8" name="Rectangle 139">
                <a:extLst>
                  <a:ext uri="{FF2B5EF4-FFF2-40B4-BE49-F238E27FC236}">
                    <a16:creationId xmlns:a16="http://schemas.microsoft.com/office/drawing/2014/main" id="{60B61CF8-FC46-BA4E-838E-FC3069C8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3325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09" name="Freeform 140">
                <a:extLst>
                  <a:ext uri="{FF2B5EF4-FFF2-40B4-BE49-F238E27FC236}">
                    <a16:creationId xmlns:a16="http://schemas.microsoft.com/office/drawing/2014/main" id="{1216E625-03E2-0567-1A00-4C4B3B305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8" y="3325"/>
                <a:ext cx="64" cy="16"/>
              </a:xfrm>
              <a:custGeom>
                <a:avLst/>
                <a:gdLst>
                  <a:gd name="T0" fmla="*/ 0 w 64"/>
                  <a:gd name="T1" fmla="*/ 0 h 16"/>
                  <a:gd name="T2" fmla="*/ 0 w 64"/>
                  <a:gd name="T3" fmla="*/ 16 h 16"/>
                  <a:gd name="T4" fmla="*/ 64 w 64"/>
                  <a:gd name="T5" fmla="*/ 16 h 16"/>
                  <a:gd name="T6" fmla="*/ 64 w 64"/>
                  <a:gd name="T7" fmla="*/ 16 h 16"/>
                  <a:gd name="T8" fmla="*/ 64 w 64"/>
                  <a:gd name="T9" fmla="*/ 0 h 16"/>
                  <a:gd name="T10" fmla="*/ 64 w 64"/>
                  <a:gd name="T11" fmla="*/ 0 h 16"/>
                  <a:gd name="T12" fmla="*/ 0 w 6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0" name="Freeform 141">
                <a:extLst>
                  <a:ext uri="{FF2B5EF4-FFF2-40B4-BE49-F238E27FC236}">
                    <a16:creationId xmlns:a16="http://schemas.microsoft.com/office/drawing/2014/main" id="{A3F28FE8-6102-453F-68FA-88E905A7F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" y="3325"/>
                <a:ext cx="56" cy="24"/>
              </a:xfrm>
              <a:custGeom>
                <a:avLst/>
                <a:gdLst>
                  <a:gd name="T0" fmla="*/ 0 w 56"/>
                  <a:gd name="T1" fmla="*/ 0 h 24"/>
                  <a:gd name="T2" fmla="*/ 0 w 56"/>
                  <a:gd name="T3" fmla="*/ 16 h 24"/>
                  <a:gd name="T4" fmla="*/ 56 w 56"/>
                  <a:gd name="T5" fmla="*/ 24 h 24"/>
                  <a:gd name="T6" fmla="*/ 56 w 56"/>
                  <a:gd name="T7" fmla="*/ 8 h 24"/>
                  <a:gd name="T8" fmla="*/ 0 w 56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24">
                    <a:moveTo>
                      <a:pt x="0" y="0"/>
                    </a:moveTo>
                    <a:lnTo>
                      <a:pt x="0" y="16"/>
                    </a:lnTo>
                    <a:lnTo>
                      <a:pt x="56" y="24"/>
                    </a:lnTo>
                    <a:lnTo>
                      <a:pt x="5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1" name="Freeform 142">
                <a:extLst>
                  <a:ext uri="{FF2B5EF4-FFF2-40B4-BE49-F238E27FC236}">
                    <a16:creationId xmlns:a16="http://schemas.microsoft.com/office/drawing/2014/main" id="{393EFB41-15DF-863C-06D8-AA87BA6B9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0" y="4029"/>
                <a:ext cx="224" cy="64"/>
              </a:xfrm>
              <a:custGeom>
                <a:avLst/>
                <a:gdLst>
                  <a:gd name="T0" fmla="*/ 0 w 224"/>
                  <a:gd name="T1" fmla="*/ 64 h 64"/>
                  <a:gd name="T2" fmla="*/ 16 w 224"/>
                  <a:gd name="T3" fmla="*/ 40 h 64"/>
                  <a:gd name="T4" fmla="*/ 64 w 224"/>
                  <a:gd name="T5" fmla="*/ 16 h 64"/>
                  <a:gd name="T6" fmla="*/ 224 w 224"/>
                  <a:gd name="T7" fmla="*/ 0 h 64"/>
                  <a:gd name="T8" fmla="*/ 224 w 224"/>
                  <a:gd name="T9" fmla="*/ 32 h 64"/>
                  <a:gd name="T10" fmla="*/ 224 w 224"/>
                  <a:gd name="T11" fmla="*/ 64 h 64"/>
                  <a:gd name="T12" fmla="*/ 112 w 224"/>
                  <a:gd name="T13" fmla="*/ 64 h 64"/>
                  <a:gd name="T14" fmla="*/ 0 w 224"/>
                  <a:gd name="T15" fmla="*/ 64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64">
                    <a:moveTo>
                      <a:pt x="0" y="64"/>
                    </a:moveTo>
                    <a:lnTo>
                      <a:pt x="16" y="40"/>
                    </a:lnTo>
                    <a:lnTo>
                      <a:pt x="64" y="16"/>
                    </a:lnTo>
                    <a:lnTo>
                      <a:pt x="224" y="0"/>
                    </a:lnTo>
                    <a:lnTo>
                      <a:pt x="224" y="32"/>
                    </a:lnTo>
                    <a:lnTo>
                      <a:pt x="224" y="64"/>
                    </a:lnTo>
                    <a:lnTo>
                      <a:pt x="112" y="64"/>
                    </a:lnTo>
                    <a:lnTo>
                      <a:pt x="0" y="64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2" name="Freeform 143">
                <a:extLst>
                  <a:ext uri="{FF2B5EF4-FFF2-40B4-BE49-F238E27FC236}">
                    <a16:creationId xmlns:a16="http://schemas.microsoft.com/office/drawing/2014/main" id="{F5D41BD7-683D-133E-9D4E-5E9744566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409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3" name="Freeform 144">
                <a:extLst>
                  <a:ext uri="{FF2B5EF4-FFF2-40B4-BE49-F238E27FC236}">
                    <a16:creationId xmlns:a16="http://schemas.microsoft.com/office/drawing/2014/main" id="{CB1BF5D7-965E-0C5D-3057-8832B35BCB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4061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16 w 32"/>
                  <a:gd name="T3" fmla="*/ 8 h 40"/>
                  <a:gd name="T4" fmla="*/ 24 w 32"/>
                  <a:gd name="T5" fmla="*/ 0 h 40"/>
                  <a:gd name="T6" fmla="*/ 32 w 32"/>
                  <a:gd name="T7" fmla="*/ 16 h 40"/>
                  <a:gd name="T8" fmla="*/ 32 w 32"/>
                  <a:gd name="T9" fmla="*/ 16 h 40"/>
                  <a:gd name="T10" fmla="*/ 16 w 32"/>
                  <a:gd name="T11" fmla="*/ 40 h 40"/>
                  <a:gd name="T12" fmla="*/ 0 w 32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4" name="Freeform 145">
                <a:extLst>
                  <a:ext uri="{FF2B5EF4-FFF2-40B4-BE49-F238E27FC236}">
                    <a16:creationId xmlns:a16="http://schemas.microsoft.com/office/drawing/2014/main" id="{7FDCAB72-A2CC-10AB-D227-1DAB75DC6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6" y="4037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48 w 56"/>
                  <a:gd name="T3" fmla="*/ 0 h 40"/>
                  <a:gd name="T4" fmla="*/ 48 w 56"/>
                  <a:gd name="T5" fmla="*/ 0 h 40"/>
                  <a:gd name="T6" fmla="*/ 48 w 56"/>
                  <a:gd name="T7" fmla="*/ 16 h 40"/>
                  <a:gd name="T8" fmla="*/ 56 w 56"/>
                  <a:gd name="T9" fmla="*/ 16 h 40"/>
                  <a:gd name="T10" fmla="*/ 8 w 56"/>
                  <a:gd name="T11" fmla="*/ 40 h 40"/>
                  <a:gd name="T12" fmla="*/ 0 w 56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0">
                    <a:moveTo>
                      <a:pt x="0" y="24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5" name="Freeform 146">
                <a:extLst>
                  <a:ext uri="{FF2B5EF4-FFF2-40B4-BE49-F238E27FC236}">
                    <a16:creationId xmlns:a16="http://schemas.microsoft.com/office/drawing/2014/main" id="{163684A8-F674-3516-D8F3-134D9F9A3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4" y="4021"/>
                <a:ext cx="160" cy="32"/>
              </a:xfrm>
              <a:custGeom>
                <a:avLst/>
                <a:gdLst>
                  <a:gd name="T0" fmla="*/ 0 w 160"/>
                  <a:gd name="T1" fmla="*/ 16 h 32"/>
                  <a:gd name="T2" fmla="*/ 0 w 160"/>
                  <a:gd name="T3" fmla="*/ 32 h 32"/>
                  <a:gd name="T4" fmla="*/ 160 w 160"/>
                  <a:gd name="T5" fmla="*/ 16 h 32"/>
                  <a:gd name="T6" fmla="*/ 160 w 160"/>
                  <a:gd name="T7" fmla="*/ 0 h 32"/>
                  <a:gd name="T8" fmla="*/ 0 w 160"/>
                  <a:gd name="T9" fmla="*/ 16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32">
                    <a:moveTo>
                      <a:pt x="0" y="16"/>
                    </a:moveTo>
                    <a:lnTo>
                      <a:pt x="0" y="32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6" name="Freeform 147">
                <a:extLst>
                  <a:ext uri="{FF2B5EF4-FFF2-40B4-BE49-F238E27FC236}">
                    <a16:creationId xmlns:a16="http://schemas.microsoft.com/office/drawing/2014/main" id="{BB42DDD7-6753-CCB7-DBD8-E5508E9CA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4" y="4029"/>
                <a:ext cx="224" cy="64"/>
              </a:xfrm>
              <a:custGeom>
                <a:avLst/>
                <a:gdLst>
                  <a:gd name="T0" fmla="*/ 0 w 224"/>
                  <a:gd name="T1" fmla="*/ 0 h 64"/>
                  <a:gd name="T2" fmla="*/ 152 w 224"/>
                  <a:gd name="T3" fmla="*/ 16 h 64"/>
                  <a:gd name="T4" fmla="*/ 200 w 224"/>
                  <a:gd name="T5" fmla="*/ 40 h 64"/>
                  <a:gd name="T6" fmla="*/ 224 w 224"/>
                  <a:gd name="T7" fmla="*/ 64 h 64"/>
                  <a:gd name="T8" fmla="*/ 112 w 224"/>
                  <a:gd name="T9" fmla="*/ 64 h 64"/>
                  <a:gd name="T10" fmla="*/ 0 w 224"/>
                  <a:gd name="T11" fmla="*/ 64 h 64"/>
                  <a:gd name="T12" fmla="*/ 0 w 224"/>
                  <a:gd name="T13" fmla="*/ 32 h 64"/>
                  <a:gd name="T14" fmla="*/ 0 w 224"/>
                  <a:gd name="T15" fmla="*/ 0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64">
                    <a:moveTo>
                      <a:pt x="0" y="0"/>
                    </a:moveTo>
                    <a:lnTo>
                      <a:pt x="152" y="16"/>
                    </a:lnTo>
                    <a:lnTo>
                      <a:pt x="200" y="40"/>
                    </a:lnTo>
                    <a:lnTo>
                      <a:pt x="224" y="64"/>
                    </a:lnTo>
                    <a:lnTo>
                      <a:pt x="112" y="64"/>
                    </a:lnTo>
                    <a:lnTo>
                      <a:pt x="0" y="64"/>
                    </a:ln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7" name="Freeform 148">
                <a:extLst>
                  <a:ext uri="{FF2B5EF4-FFF2-40B4-BE49-F238E27FC236}">
                    <a16:creationId xmlns:a16="http://schemas.microsoft.com/office/drawing/2014/main" id="{BC647BCE-B727-CA61-669A-ABC6C8ECB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29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0 h 8"/>
                  <a:gd name="T4" fmla="*/ 16 w 16"/>
                  <a:gd name="T5" fmla="*/ 0 h 8"/>
                  <a:gd name="T6" fmla="*/ 8 w 16"/>
                  <a:gd name="T7" fmla="*/ 0 h 8"/>
                  <a:gd name="T8" fmla="*/ 0 w 16"/>
                  <a:gd name="T9" fmla="*/ 0 h 8"/>
                  <a:gd name="T10" fmla="*/ 0 w 16"/>
                  <a:gd name="T11" fmla="*/ 8 h 8"/>
                  <a:gd name="T12" fmla="*/ 8 w 16"/>
                  <a:gd name="T13" fmla="*/ 8 h 8"/>
                  <a:gd name="T14" fmla="*/ 8 w 16"/>
                  <a:gd name="T15" fmla="*/ 8 h 8"/>
                  <a:gd name="T16" fmla="*/ 16 w 16"/>
                  <a:gd name="T17" fmla="*/ 8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8">
                    <a:moveTo>
                      <a:pt x="16" y="8"/>
                    </a:move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8" name="Freeform 149">
                <a:extLst>
                  <a:ext uri="{FF2B5EF4-FFF2-40B4-BE49-F238E27FC236}">
                    <a16:creationId xmlns:a16="http://schemas.microsoft.com/office/drawing/2014/main" id="{3A240482-5DA6-A8B3-4AE5-BB7350FBC9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05"/>
                <a:ext cx="120" cy="96"/>
              </a:xfrm>
              <a:custGeom>
                <a:avLst/>
                <a:gdLst>
                  <a:gd name="T0" fmla="*/ 16 w 120"/>
                  <a:gd name="T1" fmla="*/ 32 h 96"/>
                  <a:gd name="T2" fmla="*/ 32 w 120"/>
                  <a:gd name="T3" fmla="*/ 0 h 96"/>
                  <a:gd name="T4" fmla="*/ 32 w 120"/>
                  <a:gd name="T5" fmla="*/ 0 h 96"/>
                  <a:gd name="T6" fmla="*/ 32 w 120"/>
                  <a:gd name="T7" fmla="*/ 0 h 96"/>
                  <a:gd name="T8" fmla="*/ 120 w 120"/>
                  <a:gd name="T9" fmla="*/ 88 h 96"/>
                  <a:gd name="T10" fmla="*/ 120 w 120"/>
                  <a:gd name="T11" fmla="*/ 96 h 96"/>
                  <a:gd name="T12" fmla="*/ 120 w 120"/>
                  <a:gd name="T13" fmla="*/ 96 h 96"/>
                  <a:gd name="T14" fmla="*/ 0 w 120"/>
                  <a:gd name="T15" fmla="*/ 72 h 96"/>
                  <a:gd name="T16" fmla="*/ 0 w 120"/>
                  <a:gd name="T17" fmla="*/ 72 h 96"/>
                  <a:gd name="T18" fmla="*/ 0 w 120"/>
                  <a:gd name="T19" fmla="*/ 64 h 96"/>
                  <a:gd name="T20" fmla="*/ 0 w 120"/>
                  <a:gd name="T21" fmla="*/ 64 h 96"/>
                  <a:gd name="T22" fmla="*/ 120 w 120"/>
                  <a:gd name="T23" fmla="*/ 88 h 96"/>
                  <a:gd name="T24" fmla="*/ 120 w 120"/>
                  <a:gd name="T25" fmla="*/ 96 h 96"/>
                  <a:gd name="T26" fmla="*/ 120 w 120"/>
                  <a:gd name="T27" fmla="*/ 96 h 96"/>
                  <a:gd name="T28" fmla="*/ 32 w 120"/>
                  <a:gd name="T29" fmla="*/ 8 h 96"/>
                  <a:gd name="T30" fmla="*/ 32 w 120"/>
                  <a:gd name="T31" fmla="*/ 0 h 96"/>
                  <a:gd name="T32" fmla="*/ 40 w 120"/>
                  <a:gd name="T33" fmla="*/ 0 h 96"/>
                  <a:gd name="T34" fmla="*/ 24 w 120"/>
                  <a:gd name="T35" fmla="*/ 32 h 96"/>
                  <a:gd name="T36" fmla="*/ 16 w 120"/>
                  <a:gd name="T37" fmla="*/ 32 h 9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96">
                    <a:moveTo>
                      <a:pt x="16" y="32"/>
                    </a:moveTo>
                    <a:lnTo>
                      <a:pt x="32" y="0"/>
                    </a:lnTo>
                    <a:lnTo>
                      <a:pt x="120" y="88"/>
                    </a:lnTo>
                    <a:lnTo>
                      <a:pt x="120" y="96"/>
                    </a:lnTo>
                    <a:lnTo>
                      <a:pt x="0" y="72"/>
                    </a:lnTo>
                    <a:lnTo>
                      <a:pt x="0" y="64"/>
                    </a:lnTo>
                    <a:lnTo>
                      <a:pt x="120" y="88"/>
                    </a:lnTo>
                    <a:lnTo>
                      <a:pt x="120" y="96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24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9" name="Freeform 150">
                <a:extLst>
                  <a:ext uri="{FF2B5EF4-FFF2-40B4-BE49-F238E27FC236}">
                    <a16:creationId xmlns:a16="http://schemas.microsoft.com/office/drawing/2014/main" id="{ADB8B59F-220A-268B-D1D2-BCC0DED31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37"/>
                <a:ext cx="24" cy="32"/>
              </a:xfrm>
              <a:custGeom>
                <a:avLst/>
                <a:gdLst>
                  <a:gd name="T0" fmla="*/ 0 w 24"/>
                  <a:gd name="T1" fmla="*/ 32 h 32"/>
                  <a:gd name="T2" fmla="*/ 16 w 24"/>
                  <a:gd name="T3" fmla="*/ 0 h 32"/>
                  <a:gd name="T4" fmla="*/ 24 w 24"/>
                  <a:gd name="T5" fmla="*/ 0 h 32"/>
                  <a:gd name="T6" fmla="*/ 24 w 24"/>
                  <a:gd name="T7" fmla="*/ 0 h 32"/>
                  <a:gd name="T8" fmla="*/ 24 w 24"/>
                  <a:gd name="T9" fmla="*/ 0 h 32"/>
                  <a:gd name="T10" fmla="*/ 8 w 24"/>
                  <a:gd name="T11" fmla="*/ 32 h 32"/>
                  <a:gd name="T12" fmla="*/ 0 w 24"/>
                  <a:gd name="T13" fmla="*/ 32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0" y="32"/>
                    </a:moveTo>
                    <a:lnTo>
                      <a:pt x="16" y="0"/>
                    </a:lnTo>
                    <a:lnTo>
                      <a:pt x="24" y="0"/>
                    </a:lnTo>
                    <a:lnTo>
                      <a:pt x="8" y="32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0" name="Freeform 151">
                <a:extLst>
                  <a:ext uri="{FF2B5EF4-FFF2-40B4-BE49-F238E27FC236}">
                    <a16:creationId xmlns:a16="http://schemas.microsoft.com/office/drawing/2014/main" id="{23BD7EC0-AACA-6B0E-8A17-BA7607862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05"/>
                <a:ext cx="120" cy="88"/>
              </a:xfrm>
              <a:custGeom>
                <a:avLst/>
                <a:gdLst>
                  <a:gd name="T0" fmla="*/ 16 w 120"/>
                  <a:gd name="T1" fmla="*/ 32 h 88"/>
                  <a:gd name="T2" fmla="*/ 32 w 120"/>
                  <a:gd name="T3" fmla="*/ 0 h 88"/>
                  <a:gd name="T4" fmla="*/ 120 w 120"/>
                  <a:gd name="T5" fmla="*/ 88 h 88"/>
                  <a:gd name="T6" fmla="*/ 0 w 120"/>
                  <a:gd name="T7" fmla="*/ 64 h 88"/>
                  <a:gd name="T8" fmla="*/ 16 w 120"/>
                  <a:gd name="T9" fmla="*/ 32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88">
                    <a:moveTo>
                      <a:pt x="16" y="32"/>
                    </a:moveTo>
                    <a:lnTo>
                      <a:pt x="32" y="0"/>
                    </a:lnTo>
                    <a:lnTo>
                      <a:pt x="120" y="88"/>
                    </a:lnTo>
                    <a:lnTo>
                      <a:pt x="0" y="64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1" name="Freeform 152">
                <a:extLst>
                  <a:ext uri="{FF2B5EF4-FFF2-40B4-BE49-F238E27FC236}">
                    <a16:creationId xmlns:a16="http://schemas.microsoft.com/office/drawing/2014/main" id="{D3BB15BE-61B2-633D-CEFB-8EA85F895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4" y="4013"/>
                <a:ext cx="56" cy="24"/>
              </a:xfrm>
              <a:custGeom>
                <a:avLst/>
                <a:gdLst>
                  <a:gd name="T0" fmla="*/ 0 w 56"/>
                  <a:gd name="T1" fmla="*/ 8 h 24"/>
                  <a:gd name="T2" fmla="*/ 0 w 56"/>
                  <a:gd name="T3" fmla="*/ 24 h 24"/>
                  <a:gd name="T4" fmla="*/ 48 w 56"/>
                  <a:gd name="T5" fmla="*/ 16 h 24"/>
                  <a:gd name="T6" fmla="*/ 48 w 56"/>
                  <a:gd name="T7" fmla="*/ 16 h 24"/>
                  <a:gd name="T8" fmla="*/ 56 w 56"/>
                  <a:gd name="T9" fmla="*/ 0 h 24"/>
                  <a:gd name="T10" fmla="*/ 48 w 56"/>
                  <a:gd name="T11" fmla="*/ 0 h 24"/>
                  <a:gd name="T12" fmla="*/ 0 w 56"/>
                  <a:gd name="T13" fmla="*/ 8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24">
                    <a:moveTo>
                      <a:pt x="0" y="8"/>
                    </a:moveTo>
                    <a:lnTo>
                      <a:pt x="0" y="24"/>
                    </a:lnTo>
                    <a:lnTo>
                      <a:pt x="48" y="16"/>
                    </a:lnTo>
                    <a:lnTo>
                      <a:pt x="56" y="0"/>
                    </a:lnTo>
                    <a:lnTo>
                      <a:pt x="48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2" name="Freeform 153">
                <a:extLst>
                  <a:ext uri="{FF2B5EF4-FFF2-40B4-BE49-F238E27FC236}">
                    <a16:creationId xmlns:a16="http://schemas.microsoft.com/office/drawing/2014/main" id="{8A7677E2-3FD8-EC61-6322-86DCAB6C8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029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3" name="Freeform 154">
                <a:extLst>
                  <a:ext uri="{FF2B5EF4-FFF2-40B4-BE49-F238E27FC236}">
                    <a16:creationId xmlns:a16="http://schemas.microsoft.com/office/drawing/2014/main" id="{00D4B824-96EA-0526-46B7-E44316E4A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" y="4013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4" name="Rectangle 155">
                <a:extLst>
                  <a:ext uri="{FF2B5EF4-FFF2-40B4-BE49-F238E27FC236}">
                    <a16:creationId xmlns:a16="http://schemas.microsoft.com/office/drawing/2014/main" id="{A75E739D-7B4D-8457-F211-2A15C6B15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9" y="410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25" name="Rectangle 156">
                <a:extLst>
                  <a:ext uri="{FF2B5EF4-FFF2-40B4-BE49-F238E27FC236}">
                    <a16:creationId xmlns:a16="http://schemas.microsoft.com/office/drawing/2014/main" id="{0ACD0B43-984C-B8B7-86DC-4B0E01E04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3" y="418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26" name="Freeform 157">
                <a:extLst>
                  <a:ext uri="{FF2B5EF4-FFF2-40B4-BE49-F238E27FC236}">
                    <a16:creationId xmlns:a16="http://schemas.microsoft.com/office/drawing/2014/main" id="{7A0A259A-F295-C1AD-39EB-E5A6A7B07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2717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16 h 16"/>
                  <a:gd name="T4" fmla="*/ 8 w 16"/>
                  <a:gd name="T5" fmla="*/ 16 h 16"/>
                  <a:gd name="T6" fmla="*/ 16 w 16"/>
                  <a:gd name="T7" fmla="*/ 8 h 16"/>
                  <a:gd name="T8" fmla="*/ 8 w 16"/>
                  <a:gd name="T9" fmla="*/ 0 h 16"/>
                  <a:gd name="T10" fmla="*/ 0 w 16"/>
                  <a:gd name="T11" fmla="*/ 0 h 16"/>
                  <a:gd name="T12" fmla="*/ 0 w 16"/>
                  <a:gd name="T13" fmla="*/ 0 h 16"/>
                  <a:gd name="T14" fmla="*/ 0 w 16"/>
                  <a:gd name="T15" fmla="*/ 8 h 16"/>
                  <a:gd name="T16" fmla="*/ 0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8" y="16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7" name="Freeform 158">
                <a:extLst>
                  <a:ext uri="{FF2B5EF4-FFF2-40B4-BE49-F238E27FC236}">
                    <a16:creationId xmlns:a16="http://schemas.microsoft.com/office/drawing/2014/main" id="{6CA5F3F6-D8B1-DE55-CEE0-5C8606F95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2701"/>
                <a:ext cx="104" cy="128"/>
              </a:xfrm>
              <a:custGeom>
                <a:avLst/>
                <a:gdLst>
                  <a:gd name="T0" fmla="*/ 72 w 104"/>
                  <a:gd name="T1" fmla="*/ 24 h 128"/>
                  <a:gd name="T2" fmla="*/ 104 w 104"/>
                  <a:gd name="T3" fmla="*/ 48 h 128"/>
                  <a:gd name="T4" fmla="*/ 104 w 104"/>
                  <a:gd name="T5" fmla="*/ 48 h 128"/>
                  <a:gd name="T6" fmla="*/ 104 w 104"/>
                  <a:gd name="T7" fmla="*/ 48 h 128"/>
                  <a:gd name="T8" fmla="*/ 8 w 104"/>
                  <a:gd name="T9" fmla="*/ 128 h 128"/>
                  <a:gd name="T10" fmla="*/ 0 w 104"/>
                  <a:gd name="T11" fmla="*/ 120 h 128"/>
                  <a:gd name="T12" fmla="*/ 0 w 104"/>
                  <a:gd name="T13" fmla="*/ 120 h 128"/>
                  <a:gd name="T14" fmla="*/ 40 w 104"/>
                  <a:gd name="T15" fmla="*/ 0 h 128"/>
                  <a:gd name="T16" fmla="*/ 40 w 104"/>
                  <a:gd name="T17" fmla="*/ 0 h 128"/>
                  <a:gd name="T18" fmla="*/ 48 w 104"/>
                  <a:gd name="T19" fmla="*/ 8 h 128"/>
                  <a:gd name="T20" fmla="*/ 48 w 104"/>
                  <a:gd name="T21" fmla="*/ 8 h 128"/>
                  <a:gd name="T22" fmla="*/ 8 w 104"/>
                  <a:gd name="T23" fmla="*/ 128 h 128"/>
                  <a:gd name="T24" fmla="*/ 0 w 104"/>
                  <a:gd name="T25" fmla="*/ 120 h 128"/>
                  <a:gd name="T26" fmla="*/ 0 w 104"/>
                  <a:gd name="T27" fmla="*/ 120 h 128"/>
                  <a:gd name="T28" fmla="*/ 96 w 104"/>
                  <a:gd name="T29" fmla="*/ 40 h 128"/>
                  <a:gd name="T30" fmla="*/ 104 w 104"/>
                  <a:gd name="T31" fmla="*/ 48 h 128"/>
                  <a:gd name="T32" fmla="*/ 96 w 104"/>
                  <a:gd name="T33" fmla="*/ 56 h 128"/>
                  <a:gd name="T34" fmla="*/ 64 w 104"/>
                  <a:gd name="T35" fmla="*/ 32 h 128"/>
                  <a:gd name="T36" fmla="*/ 72 w 104"/>
                  <a:gd name="T37" fmla="*/ 24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28">
                    <a:moveTo>
                      <a:pt x="72" y="24"/>
                    </a:moveTo>
                    <a:lnTo>
                      <a:pt x="104" y="48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96" y="40"/>
                    </a:lnTo>
                    <a:lnTo>
                      <a:pt x="104" y="48"/>
                    </a:lnTo>
                    <a:lnTo>
                      <a:pt x="96" y="56"/>
                    </a:lnTo>
                    <a:lnTo>
                      <a:pt x="64" y="32"/>
                    </a:lnTo>
                    <a:lnTo>
                      <a:pt x="72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8" name="Freeform 159">
                <a:extLst>
                  <a:ext uri="{FF2B5EF4-FFF2-40B4-BE49-F238E27FC236}">
                    <a16:creationId xmlns:a16="http://schemas.microsoft.com/office/drawing/2014/main" id="{2A970C39-37FD-4D54-3AEB-A3509DE9E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3" y="2709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32 w 32"/>
                  <a:gd name="T3" fmla="*/ 16 h 24"/>
                  <a:gd name="T4" fmla="*/ 32 w 32"/>
                  <a:gd name="T5" fmla="*/ 16 h 24"/>
                  <a:gd name="T6" fmla="*/ 32 w 32"/>
                  <a:gd name="T7" fmla="*/ 16 h 24"/>
                  <a:gd name="T8" fmla="*/ 24 w 32"/>
                  <a:gd name="T9" fmla="*/ 24 h 24"/>
                  <a:gd name="T10" fmla="*/ 0 w 32"/>
                  <a:gd name="T11" fmla="*/ 8 h 24"/>
                  <a:gd name="T12" fmla="*/ 8 w 32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8" y="0"/>
                    </a:move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9" name="Freeform 160">
                <a:extLst>
                  <a:ext uri="{FF2B5EF4-FFF2-40B4-BE49-F238E27FC236}">
                    <a16:creationId xmlns:a16="http://schemas.microsoft.com/office/drawing/2014/main" id="{F2C5C974-3111-E423-EFD5-64D74E8C8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2709"/>
                <a:ext cx="96" cy="120"/>
              </a:xfrm>
              <a:custGeom>
                <a:avLst/>
                <a:gdLst>
                  <a:gd name="T0" fmla="*/ 64 w 96"/>
                  <a:gd name="T1" fmla="*/ 16 h 120"/>
                  <a:gd name="T2" fmla="*/ 96 w 96"/>
                  <a:gd name="T3" fmla="*/ 40 h 120"/>
                  <a:gd name="T4" fmla="*/ 0 w 96"/>
                  <a:gd name="T5" fmla="*/ 120 h 120"/>
                  <a:gd name="T6" fmla="*/ 40 w 96"/>
                  <a:gd name="T7" fmla="*/ 0 h 120"/>
                  <a:gd name="T8" fmla="*/ 64 w 96"/>
                  <a:gd name="T9" fmla="*/ 16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20">
                    <a:moveTo>
                      <a:pt x="64" y="16"/>
                    </a:moveTo>
                    <a:lnTo>
                      <a:pt x="96" y="40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64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0" name="Freeform 161">
                <a:extLst>
                  <a:ext uri="{FF2B5EF4-FFF2-40B4-BE49-F238E27FC236}">
                    <a16:creationId xmlns:a16="http://schemas.microsoft.com/office/drawing/2014/main" id="{2D76EDF6-CEE5-5D77-B79A-B5C0808FF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2381"/>
                <a:ext cx="23" cy="24"/>
              </a:xfrm>
              <a:custGeom>
                <a:avLst/>
                <a:gdLst>
                  <a:gd name="T0" fmla="*/ 7 w 23"/>
                  <a:gd name="T1" fmla="*/ 0 h 24"/>
                  <a:gd name="T2" fmla="*/ 0 w 23"/>
                  <a:gd name="T3" fmla="*/ 16 h 24"/>
                  <a:gd name="T4" fmla="*/ 15 w 23"/>
                  <a:gd name="T5" fmla="*/ 24 h 24"/>
                  <a:gd name="T6" fmla="*/ 23 w 23"/>
                  <a:gd name="T7" fmla="*/ 8 h 24"/>
                  <a:gd name="T8" fmla="*/ 7 w 2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7" y="0"/>
                    </a:moveTo>
                    <a:lnTo>
                      <a:pt x="0" y="16"/>
                    </a:lnTo>
                    <a:lnTo>
                      <a:pt x="15" y="24"/>
                    </a:lnTo>
                    <a:lnTo>
                      <a:pt x="23" y="8"/>
                    </a:lnTo>
                    <a:lnTo>
                      <a:pt x="7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1" name="Freeform 162">
                <a:extLst>
                  <a:ext uri="{FF2B5EF4-FFF2-40B4-BE49-F238E27FC236}">
                    <a16:creationId xmlns:a16="http://schemas.microsoft.com/office/drawing/2014/main" id="{89BEA569-477F-B7EB-D720-F0CFC1391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2421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8 h 32"/>
                  <a:gd name="T4" fmla="*/ 24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2" name="Freeform 163">
                <a:extLst>
                  <a:ext uri="{FF2B5EF4-FFF2-40B4-BE49-F238E27FC236}">
                    <a16:creationId xmlns:a16="http://schemas.microsoft.com/office/drawing/2014/main" id="{BEE46177-EEB6-E15F-9B81-D1B24CE1B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9" y="2469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0 h 32"/>
                  <a:gd name="T4" fmla="*/ 8 w 24"/>
                  <a:gd name="T5" fmla="*/ 32 h 32"/>
                  <a:gd name="T6" fmla="*/ 24 w 24"/>
                  <a:gd name="T7" fmla="*/ 32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3" name="Freeform 164">
                <a:extLst>
                  <a:ext uri="{FF2B5EF4-FFF2-40B4-BE49-F238E27FC236}">
                    <a16:creationId xmlns:a16="http://schemas.microsoft.com/office/drawing/2014/main" id="{6E7AE001-25EC-CF07-AA4A-43EF6EBA8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2525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0 w 24"/>
                  <a:gd name="T3" fmla="*/ 8 h 24"/>
                  <a:gd name="T4" fmla="*/ 8 w 24"/>
                  <a:gd name="T5" fmla="*/ 24 h 24"/>
                  <a:gd name="T6" fmla="*/ 8 w 24"/>
                  <a:gd name="T7" fmla="*/ 16 h 24"/>
                  <a:gd name="T8" fmla="*/ 24 w 24"/>
                  <a:gd name="T9" fmla="*/ 16 h 24"/>
                  <a:gd name="T10" fmla="*/ 24 w 24"/>
                  <a:gd name="T11" fmla="*/ 16 h 24"/>
                  <a:gd name="T12" fmla="*/ 16 w 2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16" y="0"/>
                    </a:moveTo>
                    <a:lnTo>
                      <a:pt x="0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4" name="Rectangle 165">
                <a:extLst>
                  <a:ext uri="{FF2B5EF4-FFF2-40B4-BE49-F238E27FC236}">
                    <a16:creationId xmlns:a16="http://schemas.microsoft.com/office/drawing/2014/main" id="{6EF11FF0-C13E-95C6-87B8-9AA415446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2541"/>
                <a:ext cx="16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35" name="Freeform 166">
                <a:extLst>
                  <a:ext uri="{FF2B5EF4-FFF2-40B4-BE49-F238E27FC236}">
                    <a16:creationId xmlns:a16="http://schemas.microsoft.com/office/drawing/2014/main" id="{22075D15-C710-5390-0CEF-0E7344C7E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2589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0 h 32"/>
                  <a:gd name="T4" fmla="*/ 8 w 24"/>
                  <a:gd name="T5" fmla="*/ 32 h 32"/>
                  <a:gd name="T6" fmla="*/ 24 w 24"/>
                  <a:gd name="T7" fmla="*/ 32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6" name="Freeform 167">
                <a:extLst>
                  <a:ext uri="{FF2B5EF4-FFF2-40B4-BE49-F238E27FC236}">
                    <a16:creationId xmlns:a16="http://schemas.microsoft.com/office/drawing/2014/main" id="{54D3D0B7-75AC-D093-0F9B-A24938691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2653"/>
                <a:ext cx="32" cy="32"/>
              </a:xfrm>
              <a:custGeom>
                <a:avLst/>
                <a:gdLst>
                  <a:gd name="T0" fmla="*/ 32 w 32"/>
                  <a:gd name="T1" fmla="*/ 8 h 32"/>
                  <a:gd name="T2" fmla="*/ 16 w 32"/>
                  <a:gd name="T3" fmla="*/ 0 h 32"/>
                  <a:gd name="T4" fmla="*/ 0 w 32"/>
                  <a:gd name="T5" fmla="*/ 24 h 32"/>
                  <a:gd name="T6" fmla="*/ 16 w 32"/>
                  <a:gd name="T7" fmla="*/ 32 h 32"/>
                  <a:gd name="T8" fmla="*/ 32 w 32"/>
                  <a:gd name="T9" fmla="*/ 8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32" y="8"/>
                    </a:moveTo>
                    <a:lnTo>
                      <a:pt x="16" y="0"/>
                    </a:lnTo>
                    <a:lnTo>
                      <a:pt x="0" y="24"/>
                    </a:lnTo>
                    <a:lnTo>
                      <a:pt x="16" y="32"/>
                    </a:lnTo>
                    <a:lnTo>
                      <a:pt x="32" y="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7" name="Rectangle 168">
                <a:extLst>
                  <a:ext uri="{FF2B5EF4-FFF2-40B4-BE49-F238E27FC236}">
                    <a16:creationId xmlns:a16="http://schemas.microsoft.com/office/drawing/2014/main" id="{55A23D22-F196-E63B-40E1-67B7E1B28F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5" y="2709"/>
                <a:ext cx="16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38" name="Freeform 169">
                <a:extLst>
                  <a:ext uri="{FF2B5EF4-FFF2-40B4-BE49-F238E27FC236}">
                    <a16:creationId xmlns:a16="http://schemas.microsoft.com/office/drawing/2014/main" id="{E98CAF0E-58EB-84C4-C5AA-442290466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3373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8 w 16"/>
                  <a:gd name="T3" fmla="*/ 8 h 8"/>
                  <a:gd name="T4" fmla="*/ 8 w 16"/>
                  <a:gd name="T5" fmla="*/ 8 h 8"/>
                  <a:gd name="T6" fmla="*/ 16 w 16"/>
                  <a:gd name="T7" fmla="*/ 0 h 8"/>
                  <a:gd name="T8" fmla="*/ 8 w 16"/>
                  <a:gd name="T9" fmla="*/ 0 h 8"/>
                  <a:gd name="T10" fmla="*/ 0 w 16"/>
                  <a:gd name="T11" fmla="*/ 0 h 8"/>
                  <a:gd name="T12" fmla="*/ 0 w 16"/>
                  <a:gd name="T13" fmla="*/ 0 h 8"/>
                  <a:gd name="T14" fmla="*/ 0 w 16"/>
                  <a:gd name="T15" fmla="*/ 8 h 8"/>
                  <a:gd name="T16" fmla="*/ 0 w 16"/>
                  <a:gd name="T17" fmla="*/ 8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8">
                    <a:moveTo>
                      <a:pt x="0" y="8"/>
                    </a:moveTo>
                    <a:lnTo>
                      <a:pt x="8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9" name="Freeform 170">
                <a:extLst>
                  <a:ext uri="{FF2B5EF4-FFF2-40B4-BE49-F238E27FC236}">
                    <a16:creationId xmlns:a16="http://schemas.microsoft.com/office/drawing/2014/main" id="{E0570A90-C5CD-1238-2472-E6A0C11E0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3357"/>
                <a:ext cx="104" cy="128"/>
              </a:xfrm>
              <a:custGeom>
                <a:avLst/>
                <a:gdLst>
                  <a:gd name="T0" fmla="*/ 72 w 104"/>
                  <a:gd name="T1" fmla="*/ 24 h 128"/>
                  <a:gd name="T2" fmla="*/ 104 w 104"/>
                  <a:gd name="T3" fmla="*/ 40 h 128"/>
                  <a:gd name="T4" fmla="*/ 104 w 104"/>
                  <a:gd name="T5" fmla="*/ 40 h 128"/>
                  <a:gd name="T6" fmla="*/ 104 w 104"/>
                  <a:gd name="T7" fmla="*/ 40 h 128"/>
                  <a:gd name="T8" fmla="*/ 8 w 104"/>
                  <a:gd name="T9" fmla="*/ 128 h 128"/>
                  <a:gd name="T10" fmla="*/ 0 w 104"/>
                  <a:gd name="T11" fmla="*/ 120 h 128"/>
                  <a:gd name="T12" fmla="*/ 0 w 104"/>
                  <a:gd name="T13" fmla="*/ 120 h 128"/>
                  <a:gd name="T14" fmla="*/ 40 w 104"/>
                  <a:gd name="T15" fmla="*/ 0 h 128"/>
                  <a:gd name="T16" fmla="*/ 40 w 104"/>
                  <a:gd name="T17" fmla="*/ 0 h 128"/>
                  <a:gd name="T18" fmla="*/ 48 w 104"/>
                  <a:gd name="T19" fmla="*/ 8 h 128"/>
                  <a:gd name="T20" fmla="*/ 48 w 104"/>
                  <a:gd name="T21" fmla="*/ 8 h 128"/>
                  <a:gd name="T22" fmla="*/ 8 w 104"/>
                  <a:gd name="T23" fmla="*/ 128 h 128"/>
                  <a:gd name="T24" fmla="*/ 8 w 104"/>
                  <a:gd name="T25" fmla="*/ 128 h 128"/>
                  <a:gd name="T26" fmla="*/ 0 w 104"/>
                  <a:gd name="T27" fmla="*/ 120 h 128"/>
                  <a:gd name="T28" fmla="*/ 96 w 104"/>
                  <a:gd name="T29" fmla="*/ 32 h 128"/>
                  <a:gd name="T30" fmla="*/ 104 w 104"/>
                  <a:gd name="T31" fmla="*/ 40 h 128"/>
                  <a:gd name="T32" fmla="*/ 96 w 104"/>
                  <a:gd name="T33" fmla="*/ 48 h 128"/>
                  <a:gd name="T34" fmla="*/ 64 w 104"/>
                  <a:gd name="T35" fmla="*/ 32 h 128"/>
                  <a:gd name="T36" fmla="*/ 72 w 104"/>
                  <a:gd name="T37" fmla="*/ 24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28">
                    <a:moveTo>
                      <a:pt x="72" y="24"/>
                    </a:moveTo>
                    <a:lnTo>
                      <a:pt x="104" y="40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96" y="32"/>
                    </a:lnTo>
                    <a:lnTo>
                      <a:pt x="104" y="40"/>
                    </a:lnTo>
                    <a:lnTo>
                      <a:pt x="96" y="48"/>
                    </a:lnTo>
                    <a:lnTo>
                      <a:pt x="64" y="32"/>
                    </a:lnTo>
                    <a:lnTo>
                      <a:pt x="72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0" name="Freeform 171">
                <a:extLst>
                  <a:ext uri="{FF2B5EF4-FFF2-40B4-BE49-F238E27FC236}">
                    <a16:creationId xmlns:a16="http://schemas.microsoft.com/office/drawing/2014/main" id="{8FB09967-5827-5AEE-59B0-88031F740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3" y="3365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32 w 32"/>
                  <a:gd name="T3" fmla="*/ 16 h 24"/>
                  <a:gd name="T4" fmla="*/ 24 w 32"/>
                  <a:gd name="T5" fmla="*/ 24 h 24"/>
                  <a:gd name="T6" fmla="*/ 24 w 32"/>
                  <a:gd name="T7" fmla="*/ 24 h 24"/>
                  <a:gd name="T8" fmla="*/ 24 w 32"/>
                  <a:gd name="T9" fmla="*/ 24 h 24"/>
                  <a:gd name="T10" fmla="*/ 0 w 32"/>
                  <a:gd name="T11" fmla="*/ 8 h 24"/>
                  <a:gd name="T12" fmla="*/ 8 w 32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8" y="0"/>
                    </a:move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1" name="Freeform 172">
                <a:extLst>
                  <a:ext uri="{FF2B5EF4-FFF2-40B4-BE49-F238E27FC236}">
                    <a16:creationId xmlns:a16="http://schemas.microsoft.com/office/drawing/2014/main" id="{B89EA73A-9ED0-3D55-1FDA-265C5217B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3365"/>
                <a:ext cx="96" cy="120"/>
              </a:xfrm>
              <a:custGeom>
                <a:avLst/>
                <a:gdLst>
                  <a:gd name="T0" fmla="*/ 64 w 96"/>
                  <a:gd name="T1" fmla="*/ 16 h 120"/>
                  <a:gd name="T2" fmla="*/ 96 w 96"/>
                  <a:gd name="T3" fmla="*/ 32 h 120"/>
                  <a:gd name="T4" fmla="*/ 0 w 96"/>
                  <a:gd name="T5" fmla="*/ 120 h 120"/>
                  <a:gd name="T6" fmla="*/ 40 w 96"/>
                  <a:gd name="T7" fmla="*/ 0 h 120"/>
                  <a:gd name="T8" fmla="*/ 64 w 96"/>
                  <a:gd name="T9" fmla="*/ 16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20">
                    <a:moveTo>
                      <a:pt x="64" y="16"/>
                    </a:moveTo>
                    <a:lnTo>
                      <a:pt x="96" y="32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64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2" name="Freeform 173">
                <a:extLst>
                  <a:ext uri="{FF2B5EF4-FFF2-40B4-BE49-F238E27FC236}">
                    <a16:creationId xmlns:a16="http://schemas.microsoft.com/office/drawing/2014/main" id="{65493158-E33C-E170-4E18-E426C2038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3037"/>
                <a:ext cx="23" cy="24"/>
              </a:xfrm>
              <a:custGeom>
                <a:avLst/>
                <a:gdLst>
                  <a:gd name="T0" fmla="*/ 7 w 23"/>
                  <a:gd name="T1" fmla="*/ 0 h 24"/>
                  <a:gd name="T2" fmla="*/ 0 w 23"/>
                  <a:gd name="T3" fmla="*/ 8 h 24"/>
                  <a:gd name="T4" fmla="*/ 15 w 23"/>
                  <a:gd name="T5" fmla="*/ 24 h 24"/>
                  <a:gd name="T6" fmla="*/ 23 w 23"/>
                  <a:gd name="T7" fmla="*/ 16 h 24"/>
                  <a:gd name="T8" fmla="*/ 7 w 2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7" y="0"/>
                    </a:moveTo>
                    <a:lnTo>
                      <a:pt x="0" y="8"/>
                    </a:lnTo>
                    <a:lnTo>
                      <a:pt x="15" y="24"/>
                    </a:lnTo>
                    <a:lnTo>
                      <a:pt x="23" y="16"/>
                    </a:lnTo>
                    <a:lnTo>
                      <a:pt x="7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3" name="Freeform 174">
                <a:extLst>
                  <a:ext uri="{FF2B5EF4-FFF2-40B4-BE49-F238E27FC236}">
                    <a16:creationId xmlns:a16="http://schemas.microsoft.com/office/drawing/2014/main" id="{1C8EB3E4-3962-87BB-CDCB-D4B5B96BD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3077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8 h 32"/>
                  <a:gd name="T4" fmla="*/ 24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4" name="Freeform 175">
                <a:extLst>
                  <a:ext uri="{FF2B5EF4-FFF2-40B4-BE49-F238E27FC236}">
                    <a16:creationId xmlns:a16="http://schemas.microsoft.com/office/drawing/2014/main" id="{05294C92-5824-5476-CE5E-4629871C5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9" y="3125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8 h 32"/>
                  <a:gd name="T4" fmla="*/ 8 w 24"/>
                  <a:gd name="T5" fmla="*/ 32 h 32"/>
                  <a:gd name="T6" fmla="*/ 24 w 24"/>
                  <a:gd name="T7" fmla="*/ 24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24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5" name="Freeform 176">
                <a:extLst>
                  <a:ext uri="{FF2B5EF4-FFF2-40B4-BE49-F238E27FC236}">
                    <a16:creationId xmlns:a16="http://schemas.microsoft.com/office/drawing/2014/main" id="{DE83AAB2-60CE-1F1D-68D1-48ED2D7F26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181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0 w 24"/>
                  <a:gd name="T3" fmla="*/ 8 h 24"/>
                  <a:gd name="T4" fmla="*/ 8 w 24"/>
                  <a:gd name="T5" fmla="*/ 24 h 24"/>
                  <a:gd name="T6" fmla="*/ 8 w 24"/>
                  <a:gd name="T7" fmla="*/ 16 h 24"/>
                  <a:gd name="T8" fmla="*/ 24 w 24"/>
                  <a:gd name="T9" fmla="*/ 16 h 24"/>
                  <a:gd name="T10" fmla="*/ 24 w 24"/>
                  <a:gd name="T11" fmla="*/ 16 h 24"/>
                  <a:gd name="T12" fmla="*/ 16 w 2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16" y="0"/>
                    </a:moveTo>
                    <a:lnTo>
                      <a:pt x="0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6" name="Rectangle 177">
                <a:extLst>
                  <a:ext uri="{FF2B5EF4-FFF2-40B4-BE49-F238E27FC236}">
                    <a16:creationId xmlns:a16="http://schemas.microsoft.com/office/drawing/2014/main" id="{28EF7CBA-9B87-924B-1F5B-23823A450D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3197"/>
                <a:ext cx="16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47" name="Freeform 178">
                <a:extLst>
                  <a:ext uri="{FF2B5EF4-FFF2-40B4-BE49-F238E27FC236}">
                    <a16:creationId xmlns:a16="http://schemas.microsoft.com/office/drawing/2014/main" id="{93F785ED-B2EA-2BFA-4E93-3DC12AF1C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3245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8 h 32"/>
                  <a:gd name="T4" fmla="*/ 8 w 24"/>
                  <a:gd name="T5" fmla="*/ 32 h 32"/>
                  <a:gd name="T6" fmla="*/ 24 w 24"/>
                  <a:gd name="T7" fmla="*/ 24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24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8" name="Freeform 179">
                <a:extLst>
                  <a:ext uri="{FF2B5EF4-FFF2-40B4-BE49-F238E27FC236}">
                    <a16:creationId xmlns:a16="http://schemas.microsoft.com/office/drawing/2014/main" id="{52C71592-193F-C9CE-BE19-0DFCBECC99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301"/>
                <a:ext cx="32" cy="40"/>
              </a:xfrm>
              <a:custGeom>
                <a:avLst/>
                <a:gdLst>
                  <a:gd name="T0" fmla="*/ 32 w 32"/>
                  <a:gd name="T1" fmla="*/ 8 h 40"/>
                  <a:gd name="T2" fmla="*/ 16 w 32"/>
                  <a:gd name="T3" fmla="*/ 0 h 40"/>
                  <a:gd name="T4" fmla="*/ 0 w 32"/>
                  <a:gd name="T5" fmla="*/ 32 h 40"/>
                  <a:gd name="T6" fmla="*/ 16 w 32"/>
                  <a:gd name="T7" fmla="*/ 40 h 40"/>
                  <a:gd name="T8" fmla="*/ 32 w 32"/>
                  <a:gd name="T9" fmla="*/ 8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40">
                    <a:moveTo>
                      <a:pt x="32" y="8"/>
                    </a:moveTo>
                    <a:lnTo>
                      <a:pt x="16" y="0"/>
                    </a:lnTo>
                    <a:lnTo>
                      <a:pt x="0" y="32"/>
                    </a:lnTo>
                    <a:lnTo>
                      <a:pt x="16" y="40"/>
                    </a:lnTo>
                    <a:lnTo>
                      <a:pt x="32" y="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9" name="Rectangle 180">
                <a:extLst>
                  <a:ext uri="{FF2B5EF4-FFF2-40B4-BE49-F238E27FC236}">
                    <a16:creationId xmlns:a16="http://schemas.microsoft.com/office/drawing/2014/main" id="{5448E840-F979-F466-5AC2-642AF22E7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5" y="3365"/>
                <a:ext cx="16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50" name="Freeform 181">
                <a:extLst>
                  <a:ext uri="{FF2B5EF4-FFF2-40B4-BE49-F238E27FC236}">
                    <a16:creationId xmlns:a16="http://schemas.microsoft.com/office/drawing/2014/main" id="{E16533A9-BDF8-74A6-9A5A-FC7CB8C0A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7" y="4045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16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w 16"/>
                  <a:gd name="T13" fmla="*/ 0 h 16"/>
                  <a:gd name="T14" fmla="*/ 0 w 16"/>
                  <a:gd name="T15" fmla="*/ 8 h 16"/>
                  <a:gd name="T16" fmla="*/ 0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lnTo>
                      <a:pt x="8" y="16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1" name="Freeform 182">
                <a:extLst>
                  <a:ext uri="{FF2B5EF4-FFF2-40B4-BE49-F238E27FC236}">
                    <a16:creationId xmlns:a16="http://schemas.microsoft.com/office/drawing/2014/main" id="{27540AA7-6971-B2C7-2912-CF1D0E0E2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4029"/>
                <a:ext cx="103" cy="128"/>
              </a:xfrm>
              <a:custGeom>
                <a:avLst/>
                <a:gdLst>
                  <a:gd name="T0" fmla="*/ 71 w 103"/>
                  <a:gd name="T1" fmla="*/ 24 h 128"/>
                  <a:gd name="T2" fmla="*/ 103 w 103"/>
                  <a:gd name="T3" fmla="*/ 40 h 128"/>
                  <a:gd name="T4" fmla="*/ 103 w 103"/>
                  <a:gd name="T5" fmla="*/ 40 h 128"/>
                  <a:gd name="T6" fmla="*/ 103 w 103"/>
                  <a:gd name="T7" fmla="*/ 40 h 128"/>
                  <a:gd name="T8" fmla="*/ 7 w 103"/>
                  <a:gd name="T9" fmla="*/ 128 h 128"/>
                  <a:gd name="T10" fmla="*/ 0 w 103"/>
                  <a:gd name="T11" fmla="*/ 120 h 128"/>
                  <a:gd name="T12" fmla="*/ 0 w 103"/>
                  <a:gd name="T13" fmla="*/ 120 h 128"/>
                  <a:gd name="T14" fmla="*/ 39 w 103"/>
                  <a:gd name="T15" fmla="*/ 0 h 128"/>
                  <a:gd name="T16" fmla="*/ 39 w 103"/>
                  <a:gd name="T17" fmla="*/ 0 h 128"/>
                  <a:gd name="T18" fmla="*/ 47 w 103"/>
                  <a:gd name="T19" fmla="*/ 8 h 128"/>
                  <a:gd name="T20" fmla="*/ 47 w 103"/>
                  <a:gd name="T21" fmla="*/ 8 h 128"/>
                  <a:gd name="T22" fmla="*/ 7 w 103"/>
                  <a:gd name="T23" fmla="*/ 128 h 128"/>
                  <a:gd name="T24" fmla="*/ 7 w 103"/>
                  <a:gd name="T25" fmla="*/ 128 h 128"/>
                  <a:gd name="T26" fmla="*/ 0 w 103"/>
                  <a:gd name="T27" fmla="*/ 120 h 128"/>
                  <a:gd name="T28" fmla="*/ 95 w 103"/>
                  <a:gd name="T29" fmla="*/ 32 h 128"/>
                  <a:gd name="T30" fmla="*/ 103 w 103"/>
                  <a:gd name="T31" fmla="*/ 40 h 128"/>
                  <a:gd name="T32" fmla="*/ 95 w 103"/>
                  <a:gd name="T33" fmla="*/ 48 h 128"/>
                  <a:gd name="T34" fmla="*/ 63 w 103"/>
                  <a:gd name="T35" fmla="*/ 32 h 128"/>
                  <a:gd name="T36" fmla="*/ 71 w 103"/>
                  <a:gd name="T37" fmla="*/ 24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3" h="128">
                    <a:moveTo>
                      <a:pt x="71" y="24"/>
                    </a:moveTo>
                    <a:lnTo>
                      <a:pt x="103" y="40"/>
                    </a:lnTo>
                    <a:lnTo>
                      <a:pt x="7" y="128"/>
                    </a:lnTo>
                    <a:lnTo>
                      <a:pt x="0" y="120"/>
                    </a:lnTo>
                    <a:lnTo>
                      <a:pt x="39" y="0"/>
                    </a:lnTo>
                    <a:lnTo>
                      <a:pt x="47" y="8"/>
                    </a:lnTo>
                    <a:lnTo>
                      <a:pt x="7" y="128"/>
                    </a:lnTo>
                    <a:lnTo>
                      <a:pt x="0" y="120"/>
                    </a:lnTo>
                    <a:lnTo>
                      <a:pt x="95" y="32"/>
                    </a:lnTo>
                    <a:lnTo>
                      <a:pt x="103" y="40"/>
                    </a:lnTo>
                    <a:lnTo>
                      <a:pt x="95" y="48"/>
                    </a:lnTo>
                    <a:lnTo>
                      <a:pt x="63" y="32"/>
                    </a:lnTo>
                    <a:lnTo>
                      <a:pt x="71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2" name="Freeform 183">
                <a:extLst>
                  <a:ext uri="{FF2B5EF4-FFF2-40B4-BE49-F238E27FC236}">
                    <a16:creationId xmlns:a16="http://schemas.microsoft.com/office/drawing/2014/main" id="{E4AE6B0E-89D3-D5AD-E51C-78EAC48DA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5" y="4037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32 w 32"/>
                  <a:gd name="T3" fmla="*/ 16 h 24"/>
                  <a:gd name="T4" fmla="*/ 24 w 32"/>
                  <a:gd name="T5" fmla="*/ 24 h 24"/>
                  <a:gd name="T6" fmla="*/ 24 w 32"/>
                  <a:gd name="T7" fmla="*/ 24 h 24"/>
                  <a:gd name="T8" fmla="*/ 24 w 32"/>
                  <a:gd name="T9" fmla="*/ 24 h 24"/>
                  <a:gd name="T10" fmla="*/ 0 w 32"/>
                  <a:gd name="T11" fmla="*/ 8 h 24"/>
                  <a:gd name="T12" fmla="*/ 8 w 32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8" y="0"/>
                    </a:move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3" name="Freeform 184">
                <a:extLst>
                  <a:ext uri="{FF2B5EF4-FFF2-40B4-BE49-F238E27FC236}">
                    <a16:creationId xmlns:a16="http://schemas.microsoft.com/office/drawing/2014/main" id="{C782FDB8-DC1E-0E87-ED6C-193A27CFD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4037"/>
                <a:ext cx="96" cy="120"/>
              </a:xfrm>
              <a:custGeom>
                <a:avLst/>
                <a:gdLst>
                  <a:gd name="T0" fmla="*/ 64 w 96"/>
                  <a:gd name="T1" fmla="*/ 16 h 120"/>
                  <a:gd name="T2" fmla="*/ 96 w 96"/>
                  <a:gd name="T3" fmla="*/ 32 h 120"/>
                  <a:gd name="T4" fmla="*/ 0 w 96"/>
                  <a:gd name="T5" fmla="*/ 120 h 120"/>
                  <a:gd name="T6" fmla="*/ 40 w 96"/>
                  <a:gd name="T7" fmla="*/ 0 h 120"/>
                  <a:gd name="T8" fmla="*/ 64 w 96"/>
                  <a:gd name="T9" fmla="*/ 16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20">
                    <a:moveTo>
                      <a:pt x="64" y="16"/>
                    </a:moveTo>
                    <a:lnTo>
                      <a:pt x="96" y="32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64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4" name="Freeform 185">
                <a:extLst>
                  <a:ext uri="{FF2B5EF4-FFF2-40B4-BE49-F238E27FC236}">
                    <a16:creationId xmlns:a16="http://schemas.microsoft.com/office/drawing/2014/main" id="{F9696315-36D2-B4AA-EF99-1B527D33A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" y="3709"/>
                <a:ext cx="23" cy="24"/>
              </a:xfrm>
              <a:custGeom>
                <a:avLst/>
                <a:gdLst>
                  <a:gd name="T0" fmla="*/ 8 w 23"/>
                  <a:gd name="T1" fmla="*/ 0 h 24"/>
                  <a:gd name="T2" fmla="*/ 0 w 23"/>
                  <a:gd name="T3" fmla="*/ 8 h 24"/>
                  <a:gd name="T4" fmla="*/ 15 w 23"/>
                  <a:gd name="T5" fmla="*/ 24 h 24"/>
                  <a:gd name="T6" fmla="*/ 23 w 23"/>
                  <a:gd name="T7" fmla="*/ 16 h 24"/>
                  <a:gd name="T8" fmla="*/ 8 w 2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8" y="0"/>
                    </a:moveTo>
                    <a:lnTo>
                      <a:pt x="0" y="8"/>
                    </a:lnTo>
                    <a:lnTo>
                      <a:pt x="15" y="24"/>
                    </a:lnTo>
                    <a:lnTo>
                      <a:pt x="23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5" name="Freeform 186">
                <a:extLst>
                  <a:ext uri="{FF2B5EF4-FFF2-40B4-BE49-F238E27FC236}">
                    <a16:creationId xmlns:a16="http://schemas.microsoft.com/office/drawing/2014/main" id="{402D58EE-A15A-A291-BEC9-F6EF8BDE1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" y="3749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8 h 32"/>
                  <a:gd name="T4" fmla="*/ 24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6" name="Freeform 187">
                <a:extLst>
                  <a:ext uri="{FF2B5EF4-FFF2-40B4-BE49-F238E27FC236}">
                    <a16:creationId xmlns:a16="http://schemas.microsoft.com/office/drawing/2014/main" id="{61FEFD90-0FA3-443A-221A-8E1628F08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1" y="3797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0 w 32"/>
                  <a:gd name="T3" fmla="*/ 8 h 32"/>
                  <a:gd name="T4" fmla="*/ 16 w 32"/>
                  <a:gd name="T5" fmla="*/ 32 h 32"/>
                  <a:gd name="T6" fmla="*/ 32 w 32"/>
                  <a:gd name="T7" fmla="*/ 24 h 32"/>
                  <a:gd name="T8" fmla="*/ 16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0" y="8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7" name="Freeform 188">
                <a:extLst>
                  <a:ext uri="{FF2B5EF4-FFF2-40B4-BE49-F238E27FC236}">
                    <a16:creationId xmlns:a16="http://schemas.microsoft.com/office/drawing/2014/main" id="{6FE72E2C-6C20-B578-DC97-40F487FCD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3853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0 w 24"/>
                  <a:gd name="T3" fmla="*/ 8 h 24"/>
                  <a:gd name="T4" fmla="*/ 8 w 24"/>
                  <a:gd name="T5" fmla="*/ 24 h 24"/>
                  <a:gd name="T6" fmla="*/ 8 w 24"/>
                  <a:gd name="T7" fmla="*/ 16 h 24"/>
                  <a:gd name="T8" fmla="*/ 24 w 24"/>
                  <a:gd name="T9" fmla="*/ 16 h 24"/>
                  <a:gd name="T10" fmla="*/ 24 w 24"/>
                  <a:gd name="T11" fmla="*/ 16 h 24"/>
                  <a:gd name="T12" fmla="*/ 16 w 2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16" y="0"/>
                    </a:moveTo>
                    <a:lnTo>
                      <a:pt x="0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8" name="Rectangle 189">
                <a:extLst>
                  <a:ext uri="{FF2B5EF4-FFF2-40B4-BE49-F238E27FC236}">
                    <a16:creationId xmlns:a16="http://schemas.microsoft.com/office/drawing/2014/main" id="{26CD8CB0-F4F5-CBBA-62AD-20CAE7F05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3" y="3869"/>
                <a:ext cx="16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59" name="Rectangle 190">
                <a:extLst>
                  <a:ext uri="{FF2B5EF4-FFF2-40B4-BE49-F238E27FC236}">
                    <a16:creationId xmlns:a16="http://schemas.microsoft.com/office/drawing/2014/main" id="{C9ED958E-0620-B16D-7987-E4295190B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3917"/>
                <a:ext cx="16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60" name="Freeform 191">
                <a:extLst>
                  <a:ext uri="{FF2B5EF4-FFF2-40B4-BE49-F238E27FC236}">
                    <a16:creationId xmlns:a16="http://schemas.microsoft.com/office/drawing/2014/main" id="{695AAA8B-AB62-DEB7-CBB9-BFDE1B169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973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8 w 24"/>
                  <a:gd name="T3" fmla="*/ 0 h 32"/>
                  <a:gd name="T4" fmla="*/ 0 w 24"/>
                  <a:gd name="T5" fmla="*/ 32 h 32"/>
                  <a:gd name="T6" fmla="*/ 16 w 24"/>
                  <a:gd name="T7" fmla="*/ 32 h 32"/>
                  <a:gd name="T8" fmla="*/ 24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8" y="0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1" name="Rectangle 192">
                <a:extLst>
                  <a:ext uri="{FF2B5EF4-FFF2-40B4-BE49-F238E27FC236}">
                    <a16:creationId xmlns:a16="http://schemas.microsoft.com/office/drawing/2014/main" id="{8F62C742-AAE0-015A-41D1-540601EB0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7" y="4037"/>
                <a:ext cx="16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62" name="Freeform 193">
                <a:extLst>
                  <a:ext uri="{FF2B5EF4-FFF2-40B4-BE49-F238E27FC236}">
                    <a16:creationId xmlns:a16="http://schemas.microsoft.com/office/drawing/2014/main" id="{8D8A385B-6D80-7295-2F59-C437649E9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2069"/>
                <a:ext cx="359" cy="328"/>
              </a:xfrm>
              <a:custGeom>
                <a:avLst/>
                <a:gdLst>
                  <a:gd name="T0" fmla="*/ 359 w 359"/>
                  <a:gd name="T1" fmla="*/ 168 h 328"/>
                  <a:gd name="T2" fmla="*/ 343 w 359"/>
                  <a:gd name="T3" fmla="*/ 104 h 328"/>
                  <a:gd name="T4" fmla="*/ 303 w 359"/>
                  <a:gd name="T5" fmla="*/ 48 h 328"/>
                  <a:gd name="T6" fmla="*/ 247 w 359"/>
                  <a:gd name="T7" fmla="*/ 16 h 328"/>
                  <a:gd name="T8" fmla="*/ 176 w 359"/>
                  <a:gd name="T9" fmla="*/ 0 h 328"/>
                  <a:gd name="T10" fmla="*/ 112 w 359"/>
                  <a:gd name="T11" fmla="*/ 16 h 328"/>
                  <a:gd name="T12" fmla="*/ 48 w 359"/>
                  <a:gd name="T13" fmla="*/ 48 h 328"/>
                  <a:gd name="T14" fmla="*/ 16 w 359"/>
                  <a:gd name="T15" fmla="*/ 104 h 328"/>
                  <a:gd name="T16" fmla="*/ 0 w 359"/>
                  <a:gd name="T17" fmla="*/ 168 h 328"/>
                  <a:gd name="T18" fmla="*/ 16 w 359"/>
                  <a:gd name="T19" fmla="*/ 232 h 328"/>
                  <a:gd name="T20" fmla="*/ 48 w 359"/>
                  <a:gd name="T21" fmla="*/ 280 h 328"/>
                  <a:gd name="T22" fmla="*/ 112 w 359"/>
                  <a:gd name="T23" fmla="*/ 320 h 328"/>
                  <a:gd name="T24" fmla="*/ 176 w 359"/>
                  <a:gd name="T25" fmla="*/ 328 h 328"/>
                  <a:gd name="T26" fmla="*/ 247 w 359"/>
                  <a:gd name="T27" fmla="*/ 320 h 328"/>
                  <a:gd name="T28" fmla="*/ 303 w 359"/>
                  <a:gd name="T29" fmla="*/ 280 h 328"/>
                  <a:gd name="T30" fmla="*/ 343 w 359"/>
                  <a:gd name="T31" fmla="*/ 232 h 328"/>
                  <a:gd name="T32" fmla="*/ 359 w 359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8"/>
                    </a:moveTo>
                    <a:lnTo>
                      <a:pt x="343" y="104"/>
                    </a:lnTo>
                    <a:lnTo>
                      <a:pt x="303" y="48"/>
                    </a:lnTo>
                    <a:lnTo>
                      <a:pt x="247" y="16"/>
                    </a:lnTo>
                    <a:lnTo>
                      <a:pt x="176" y="0"/>
                    </a:lnTo>
                    <a:lnTo>
                      <a:pt x="112" y="16"/>
                    </a:lnTo>
                    <a:lnTo>
                      <a:pt x="48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48" y="280"/>
                    </a:lnTo>
                    <a:lnTo>
                      <a:pt x="112" y="320"/>
                    </a:lnTo>
                    <a:lnTo>
                      <a:pt x="176" y="328"/>
                    </a:lnTo>
                    <a:lnTo>
                      <a:pt x="247" y="320"/>
                    </a:lnTo>
                    <a:lnTo>
                      <a:pt x="303" y="280"/>
                    </a:lnTo>
                    <a:lnTo>
                      <a:pt x="343" y="232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3" name="Freeform 194">
                <a:extLst>
                  <a:ext uri="{FF2B5EF4-FFF2-40B4-BE49-F238E27FC236}">
                    <a16:creationId xmlns:a16="http://schemas.microsoft.com/office/drawing/2014/main" id="{7E58DFE9-5B27-599F-7002-399D68479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2069"/>
                <a:ext cx="367" cy="336"/>
              </a:xfrm>
              <a:custGeom>
                <a:avLst/>
                <a:gdLst>
                  <a:gd name="T0" fmla="*/ 343 w 367"/>
                  <a:gd name="T1" fmla="*/ 104 h 336"/>
                  <a:gd name="T2" fmla="*/ 343 w 367"/>
                  <a:gd name="T3" fmla="*/ 112 h 336"/>
                  <a:gd name="T4" fmla="*/ 303 w 367"/>
                  <a:gd name="T5" fmla="*/ 56 h 336"/>
                  <a:gd name="T6" fmla="*/ 247 w 367"/>
                  <a:gd name="T7" fmla="*/ 24 h 336"/>
                  <a:gd name="T8" fmla="*/ 247 w 367"/>
                  <a:gd name="T9" fmla="*/ 24 h 336"/>
                  <a:gd name="T10" fmla="*/ 176 w 367"/>
                  <a:gd name="T11" fmla="*/ 8 h 336"/>
                  <a:gd name="T12" fmla="*/ 112 w 367"/>
                  <a:gd name="T13" fmla="*/ 24 h 336"/>
                  <a:gd name="T14" fmla="*/ 112 w 367"/>
                  <a:gd name="T15" fmla="*/ 24 h 336"/>
                  <a:gd name="T16" fmla="*/ 56 w 367"/>
                  <a:gd name="T17" fmla="*/ 48 h 336"/>
                  <a:gd name="T18" fmla="*/ 24 w 367"/>
                  <a:gd name="T19" fmla="*/ 104 h 336"/>
                  <a:gd name="T20" fmla="*/ 24 w 367"/>
                  <a:gd name="T21" fmla="*/ 104 h 336"/>
                  <a:gd name="T22" fmla="*/ 8 w 367"/>
                  <a:gd name="T23" fmla="*/ 168 h 336"/>
                  <a:gd name="T24" fmla="*/ 24 w 367"/>
                  <a:gd name="T25" fmla="*/ 232 h 336"/>
                  <a:gd name="T26" fmla="*/ 24 w 367"/>
                  <a:gd name="T27" fmla="*/ 232 h 336"/>
                  <a:gd name="T28" fmla="*/ 56 w 367"/>
                  <a:gd name="T29" fmla="*/ 280 h 336"/>
                  <a:gd name="T30" fmla="*/ 120 w 367"/>
                  <a:gd name="T31" fmla="*/ 320 h 336"/>
                  <a:gd name="T32" fmla="*/ 112 w 367"/>
                  <a:gd name="T33" fmla="*/ 320 h 336"/>
                  <a:gd name="T34" fmla="*/ 176 w 367"/>
                  <a:gd name="T35" fmla="*/ 328 h 336"/>
                  <a:gd name="T36" fmla="*/ 247 w 367"/>
                  <a:gd name="T37" fmla="*/ 320 h 336"/>
                  <a:gd name="T38" fmla="*/ 247 w 367"/>
                  <a:gd name="T39" fmla="*/ 320 h 336"/>
                  <a:gd name="T40" fmla="*/ 303 w 367"/>
                  <a:gd name="T41" fmla="*/ 280 h 336"/>
                  <a:gd name="T42" fmla="*/ 343 w 367"/>
                  <a:gd name="T43" fmla="*/ 232 h 336"/>
                  <a:gd name="T44" fmla="*/ 343 w 367"/>
                  <a:gd name="T45" fmla="*/ 232 h 336"/>
                  <a:gd name="T46" fmla="*/ 359 w 367"/>
                  <a:gd name="T47" fmla="*/ 168 h 336"/>
                  <a:gd name="T48" fmla="*/ 367 w 367"/>
                  <a:gd name="T49" fmla="*/ 168 h 336"/>
                  <a:gd name="T50" fmla="*/ 351 w 367"/>
                  <a:gd name="T51" fmla="*/ 232 h 336"/>
                  <a:gd name="T52" fmla="*/ 311 w 367"/>
                  <a:gd name="T53" fmla="*/ 288 h 336"/>
                  <a:gd name="T54" fmla="*/ 311 w 367"/>
                  <a:gd name="T55" fmla="*/ 288 h 336"/>
                  <a:gd name="T56" fmla="*/ 255 w 367"/>
                  <a:gd name="T57" fmla="*/ 328 h 336"/>
                  <a:gd name="T58" fmla="*/ 176 w 367"/>
                  <a:gd name="T59" fmla="*/ 336 h 336"/>
                  <a:gd name="T60" fmla="*/ 176 w 367"/>
                  <a:gd name="T61" fmla="*/ 336 h 336"/>
                  <a:gd name="T62" fmla="*/ 112 w 367"/>
                  <a:gd name="T63" fmla="*/ 328 h 336"/>
                  <a:gd name="T64" fmla="*/ 48 w 367"/>
                  <a:gd name="T65" fmla="*/ 288 h 336"/>
                  <a:gd name="T66" fmla="*/ 48 w 367"/>
                  <a:gd name="T67" fmla="*/ 288 h 336"/>
                  <a:gd name="T68" fmla="*/ 16 w 367"/>
                  <a:gd name="T69" fmla="*/ 240 h 336"/>
                  <a:gd name="T70" fmla="*/ 0 w 367"/>
                  <a:gd name="T71" fmla="*/ 168 h 336"/>
                  <a:gd name="T72" fmla="*/ 0 w 367"/>
                  <a:gd name="T73" fmla="*/ 168 h 336"/>
                  <a:gd name="T74" fmla="*/ 16 w 367"/>
                  <a:gd name="T75" fmla="*/ 104 h 336"/>
                  <a:gd name="T76" fmla="*/ 48 w 367"/>
                  <a:gd name="T77" fmla="*/ 48 h 336"/>
                  <a:gd name="T78" fmla="*/ 48 w 367"/>
                  <a:gd name="T79" fmla="*/ 48 h 336"/>
                  <a:gd name="T80" fmla="*/ 112 w 367"/>
                  <a:gd name="T81" fmla="*/ 16 h 336"/>
                  <a:gd name="T82" fmla="*/ 176 w 367"/>
                  <a:gd name="T83" fmla="*/ 0 h 336"/>
                  <a:gd name="T84" fmla="*/ 176 w 367"/>
                  <a:gd name="T85" fmla="*/ 0 h 336"/>
                  <a:gd name="T86" fmla="*/ 247 w 367"/>
                  <a:gd name="T87" fmla="*/ 16 h 336"/>
                  <a:gd name="T88" fmla="*/ 303 w 367"/>
                  <a:gd name="T89" fmla="*/ 48 h 336"/>
                  <a:gd name="T90" fmla="*/ 311 w 367"/>
                  <a:gd name="T91" fmla="*/ 48 h 336"/>
                  <a:gd name="T92" fmla="*/ 351 w 367"/>
                  <a:gd name="T93" fmla="*/ 104 h 336"/>
                  <a:gd name="T94" fmla="*/ 367 w 367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8"/>
                    </a:moveTo>
                    <a:lnTo>
                      <a:pt x="343" y="104"/>
                    </a:lnTo>
                    <a:lnTo>
                      <a:pt x="343" y="112"/>
                    </a:lnTo>
                    <a:lnTo>
                      <a:pt x="303" y="56"/>
                    </a:lnTo>
                    <a:lnTo>
                      <a:pt x="247" y="24"/>
                    </a:lnTo>
                    <a:lnTo>
                      <a:pt x="176" y="8"/>
                    </a:lnTo>
                    <a:lnTo>
                      <a:pt x="112" y="24"/>
                    </a:lnTo>
                    <a:lnTo>
                      <a:pt x="48" y="56"/>
                    </a:lnTo>
                    <a:lnTo>
                      <a:pt x="56" y="48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56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76" y="328"/>
                    </a:lnTo>
                    <a:lnTo>
                      <a:pt x="247" y="320"/>
                    </a:lnTo>
                    <a:lnTo>
                      <a:pt x="303" y="280"/>
                    </a:lnTo>
                    <a:lnTo>
                      <a:pt x="343" y="232"/>
                    </a:lnTo>
                    <a:lnTo>
                      <a:pt x="359" y="168"/>
                    </a:lnTo>
                    <a:lnTo>
                      <a:pt x="367" y="168"/>
                    </a:lnTo>
                    <a:lnTo>
                      <a:pt x="351" y="232"/>
                    </a:lnTo>
                    <a:lnTo>
                      <a:pt x="351" y="240"/>
                    </a:lnTo>
                    <a:lnTo>
                      <a:pt x="311" y="288"/>
                    </a:lnTo>
                    <a:lnTo>
                      <a:pt x="255" y="328"/>
                    </a:lnTo>
                    <a:lnTo>
                      <a:pt x="247" y="328"/>
                    </a:lnTo>
                    <a:lnTo>
                      <a:pt x="176" y="336"/>
                    </a:lnTo>
                    <a:lnTo>
                      <a:pt x="112" y="328"/>
                    </a:lnTo>
                    <a:lnTo>
                      <a:pt x="48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48" y="48"/>
                    </a:lnTo>
                    <a:lnTo>
                      <a:pt x="112" y="16"/>
                    </a:lnTo>
                    <a:lnTo>
                      <a:pt x="176" y="0"/>
                    </a:lnTo>
                    <a:lnTo>
                      <a:pt x="247" y="16"/>
                    </a:lnTo>
                    <a:lnTo>
                      <a:pt x="303" y="48"/>
                    </a:lnTo>
                    <a:lnTo>
                      <a:pt x="311" y="48"/>
                    </a:lnTo>
                    <a:lnTo>
                      <a:pt x="351" y="104"/>
                    </a:lnTo>
                    <a:lnTo>
                      <a:pt x="367" y="168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4" name="Rectangle 196">
                <a:extLst>
                  <a:ext uri="{FF2B5EF4-FFF2-40B4-BE49-F238E27FC236}">
                    <a16:creationId xmlns:a16="http://schemas.microsoft.com/office/drawing/2014/main" id="{AF97068A-ED14-07A3-151E-93E7A1C2A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1" y="2109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65" name="Rectangle 197">
                <a:extLst>
                  <a:ext uri="{FF2B5EF4-FFF2-40B4-BE49-F238E27FC236}">
                    <a16:creationId xmlns:a16="http://schemas.microsoft.com/office/drawing/2014/main" id="{739B393C-6D34-7BC6-9073-4728B1EA6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0" y="218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66" name="Freeform 198">
                <a:extLst>
                  <a:ext uri="{FF2B5EF4-FFF2-40B4-BE49-F238E27FC236}">
                    <a16:creationId xmlns:a16="http://schemas.microsoft.com/office/drawing/2014/main" id="{D131C810-A376-ADE6-4762-AD3CC8E7C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2021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16 w 224"/>
                  <a:gd name="T3" fmla="*/ 56 h 88"/>
                  <a:gd name="T4" fmla="*/ 64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16" y="56"/>
                    </a:lnTo>
                    <a:lnTo>
                      <a:pt x="64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7" name="Freeform 199">
                <a:extLst>
                  <a:ext uri="{FF2B5EF4-FFF2-40B4-BE49-F238E27FC236}">
                    <a16:creationId xmlns:a16="http://schemas.microsoft.com/office/drawing/2014/main" id="{3950189A-C105-F1B0-9DEA-69650B7AB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210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8" name="Freeform 200">
                <a:extLst>
                  <a:ext uri="{FF2B5EF4-FFF2-40B4-BE49-F238E27FC236}">
                    <a16:creationId xmlns:a16="http://schemas.microsoft.com/office/drawing/2014/main" id="{AD7CB89A-2600-6C31-DD87-FDB012235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2069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16 w 32"/>
                  <a:gd name="T3" fmla="*/ 8 h 48"/>
                  <a:gd name="T4" fmla="*/ 24 w 32"/>
                  <a:gd name="T5" fmla="*/ 0 h 48"/>
                  <a:gd name="T6" fmla="*/ 32 w 32"/>
                  <a:gd name="T7" fmla="*/ 16 h 48"/>
                  <a:gd name="T8" fmla="*/ 32 w 32"/>
                  <a:gd name="T9" fmla="*/ 16 h 48"/>
                  <a:gd name="T10" fmla="*/ 16 w 32"/>
                  <a:gd name="T11" fmla="*/ 48 h 48"/>
                  <a:gd name="T12" fmla="*/ 0 w 32"/>
                  <a:gd name="T13" fmla="*/ 4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8">
                    <a:moveTo>
                      <a:pt x="0" y="40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48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9" name="Freeform 201">
                <a:extLst>
                  <a:ext uri="{FF2B5EF4-FFF2-40B4-BE49-F238E27FC236}">
                    <a16:creationId xmlns:a16="http://schemas.microsoft.com/office/drawing/2014/main" id="{9291544B-0585-5FBA-5870-96553BB2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2037"/>
                <a:ext cx="56" cy="48"/>
              </a:xfrm>
              <a:custGeom>
                <a:avLst/>
                <a:gdLst>
                  <a:gd name="T0" fmla="*/ 0 w 56"/>
                  <a:gd name="T1" fmla="*/ 32 h 48"/>
                  <a:gd name="T2" fmla="*/ 48 w 56"/>
                  <a:gd name="T3" fmla="*/ 0 h 48"/>
                  <a:gd name="T4" fmla="*/ 48 w 56"/>
                  <a:gd name="T5" fmla="*/ 0 h 48"/>
                  <a:gd name="T6" fmla="*/ 48 w 56"/>
                  <a:gd name="T7" fmla="*/ 16 h 48"/>
                  <a:gd name="T8" fmla="*/ 56 w 56"/>
                  <a:gd name="T9" fmla="*/ 16 h 48"/>
                  <a:gd name="T10" fmla="*/ 8 w 56"/>
                  <a:gd name="T11" fmla="*/ 48 h 48"/>
                  <a:gd name="T12" fmla="*/ 0 w 56"/>
                  <a:gd name="T13" fmla="*/ 3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8">
                    <a:moveTo>
                      <a:pt x="0" y="32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8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0" name="Rectangle 202">
                <a:extLst>
                  <a:ext uri="{FF2B5EF4-FFF2-40B4-BE49-F238E27FC236}">
                    <a16:creationId xmlns:a16="http://schemas.microsoft.com/office/drawing/2014/main" id="{D26F890E-E4C8-CBEA-A4F2-377931200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" y="2013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71" name="Freeform 203">
                <a:extLst>
                  <a:ext uri="{FF2B5EF4-FFF2-40B4-BE49-F238E27FC236}">
                    <a16:creationId xmlns:a16="http://schemas.microsoft.com/office/drawing/2014/main" id="{AB92F26F-013A-5C8F-D6EA-EB713CD11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" y="2013"/>
                <a:ext cx="160" cy="40"/>
              </a:xfrm>
              <a:custGeom>
                <a:avLst/>
                <a:gdLst>
                  <a:gd name="T0" fmla="*/ 0 w 160"/>
                  <a:gd name="T1" fmla="*/ 24 h 40"/>
                  <a:gd name="T2" fmla="*/ 0 w 160"/>
                  <a:gd name="T3" fmla="*/ 40 h 40"/>
                  <a:gd name="T4" fmla="*/ 160 w 160"/>
                  <a:gd name="T5" fmla="*/ 16 h 40"/>
                  <a:gd name="T6" fmla="*/ 160 w 160"/>
                  <a:gd name="T7" fmla="*/ 0 h 40"/>
                  <a:gd name="T8" fmla="*/ 0 w 160"/>
                  <a:gd name="T9" fmla="*/ 2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40">
                    <a:moveTo>
                      <a:pt x="0" y="24"/>
                    </a:moveTo>
                    <a:lnTo>
                      <a:pt x="0" y="40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2" name="Freeform 204">
                <a:extLst>
                  <a:ext uri="{FF2B5EF4-FFF2-40B4-BE49-F238E27FC236}">
                    <a16:creationId xmlns:a16="http://schemas.microsoft.com/office/drawing/2014/main" id="{E6421A7F-8855-076A-A37B-B50016DD70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2" y="2021"/>
                <a:ext cx="224" cy="88"/>
              </a:xfrm>
              <a:custGeom>
                <a:avLst/>
                <a:gdLst>
                  <a:gd name="T0" fmla="*/ 0 w 224"/>
                  <a:gd name="T1" fmla="*/ 0 h 88"/>
                  <a:gd name="T2" fmla="*/ 160 w 224"/>
                  <a:gd name="T3" fmla="*/ 24 h 88"/>
                  <a:gd name="T4" fmla="*/ 208 w 224"/>
                  <a:gd name="T5" fmla="*/ 56 h 88"/>
                  <a:gd name="T6" fmla="*/ 224 w 224"/>
                  <a:gd name="T7" fmla="*/ 88 h 88"/>
                  <a:gd name="T8" fmla="*/ 112 w 224"/>
                  <a:gd name="T9" fmla="*/ 88 h 88"/>
                  <a:gd name="T10" fmla="*/ 0 w 224"/>
                  <a:gd name="T11" fmla="*/ 88 h 88"/>
                  <a:gd name="T12" fmla="*/ 0 w 224"/>
                  <a:gd name="T13" fmla="*/ 40 h 88"/>
                  <a:gd name="T14" fmla="*/ 0 w 224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3" name="Freeform 205">
                <a:extLst>
                  <a:ext uri="{FF2B5EF4-FFF2-40B4-BE49-F238E27FC236}">
                    <a16:creationId xmlns:a16="http://schemas.microsoft.com/office/drawing/2014/main" id="{AF74E611-7A0C-0DF2-4DCA-D0AC325EB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021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0 w 16"/>
                  <a:gd name="T13" fmla="*/ 16 h 16"/>
                  <a:gd name="T14" fmla="*/ 8 w 16"/>
                  <a:gd name="T15" fmla="*/ 16 h 16"/>
                  <a:gd name="T16" fmla="*/ 8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16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4" name="Freeform 206">
                <a:extLst>
                  <a:ext uri="{FF2B5EF4-FFF2-40B4-BE49-F238E27FC236}">
                    <a16:creationId xmlns:a16="http://schemas.microsoft.com/office/drawing/2014/main" id="{926B8D1B-5A87-0A4E-11D2-D1D0BCA7A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0" y="2005"/>
                <a:ext cx="120" cy="104"/>
              </a:xfrm>
              <a:custGeom>
                <a:avLst/>
                <a:gdLst>
                  <a:gd name="T0" fmla="*/ 24 w 120"/>
                  <a:gd name="T1" fmla="*/ 24 h 104"/>
                  <a:gd name="T2" fmla="*/ 48 w 120"/>
                  <a:gd name="T3" fmla="*/ 0 h 104"/>
                  <a:gd name="T4" fmla="*/ 48 w 120"/>
                  <a:gd name="T5" fmla="*/ 0 h 104"/>
                  <a:gd name="T6" fmla="*/ 48 w 120"/>
                  <a:gd name="T7" fmla="*/ 0 h 104"/>
                  <a:gd name="T8" fmla="*/ 120 w 120"/>
                  <a:gd name="T9" fmla="*/ 96 h 104"/>
                  <a:gd name="T10" fmla="*/ 112 w 120"/>
                  <a:gd name="T11" fmla="*/ 104 h 104"/>
                  <a:gd name="T12" fmla="*/ 112 w 120"/>
                  <a:gd name="T13" fmla="*/ 104 h 104"/>
                  <a:gd name="T14" fmla="*/ 0 w 120"/>
                  <a:gd name="T15" fmla="*/ 64 h 104"/>
                  <a:gd name="T16" fmla="*/ 0 w 120"/>
                  <a:gd name="T17" fmla="*/ 64 h 104"/>
                  <a:gd name="T18" fmla="*/ 8 w 120"/>
                  <a:gd name="T19" fmla="*/ 56 h 104"/>
                  <a:gd name="T20" fmla="*/ 8 w 120"/>
                  <a:gd name="T21" fmla="*/ 56 h 104"/>
                  <a:gd name="T22" fmla="*/ 120 w 120"/>
                  <a:gd name="T23" fmla="*/ 96 h 104"/>
                  <a:gd name="T24" fmla="*/ 112 w 120"/>
                  <a:gd name="T25" fmla="*/ 104 h 104"/>
                  <a:gd name="T26" fmla="*/ 112 w 120"/>
                  <a:gd name="T27" fmla="*/ 104 h 104"/>
                  <a:gd name="T28" fmla="*/ 40 w 120"/>
                  <a:gd name="T29" fmla="*/ 8 h 104"/>
                  <a:gd name="T30" fmla="*/ 48 w 120"/>
                  <a:gd name="T31" fmla="*/ 0 h 104"/>
                  <a:gd name="T32" fmla="*/ 56 w 120"/>
                  <a:gd name="T33" fmla="*/ 8 h 104"/>
                  <a:gd name="T34" fmla="*/ 32 w 120"/>
                  <a:gd name="T35" fmla="*/ 32 h 104"/>
                  <a:gd name="T36" fmla="*/ 24 w 120"/>
                  <a:gd name="T37" fmla="*/ 24 h 1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04">
                    <a:moveTo>
                      <a:pt x="24" y="24"/>
                    </a:moveTo>
                    <a:lnTo>
                      <a:pt x="48" y="0"/>
                    </a:lnTo>
                    <a:lnTo>
                      <a:pt x="120" y="96"/>
                    </a:lnTo>
                    <a:lnTo>
                      <a:pt x="112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0" y="96"/>
                    </a:lnTo>
                    <a:lnTo>
                      <a:pt x="112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32" y="32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5" name="Freeform 207">
                <a:extLst>
                  <a:ext uri="{FF2B5EF4-FFF2-40B4-BE49-F238E27FC236}">
                    <a16:creationId xmlns:a16="http://schemas.microsoft.com/office/drawing/2014/main" id="{DBC0B2CD-2C65-B8E1-9AC1-1249E3245B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2029"/>
                <a:ext cx="24" cy="40"/>
              </a:xfrm>
              <a:custGeom>
                <a:avLst/>
                <a:gdLst>
                  <a:gd name="T0" fmla="*/ 0 w 24"/>
                  <a:gd name="T1" fmla="*/ 32 h 40"/>
                  <a:gd name="T2" fmla="*/ 16 w 24"/>
                  <a:gd name="T3" fmla="*/ 0 h 40"/>
                  <a:gd name="T4" fmla="*/ 16 w 24"/>
                  <a:gd name="T5" fmla="*/ 0 h 40"/>
                  <a:gd name="T6" fmla="*/ 16 w 24"/>
                  <a:gd name="T7" fmla="*/ 0 h 40"/>
                  <a:gd name="T8" fmla="*/ 24 w 24"/>
                  <a:gd name="T9" fmla="*/ 8 h 40"/>
                  <a:gd name="T10" fmla="*/ 8 w 24"/>
                  <a:gd name="T11" fmla="*/ 40 h 40"/>
                  <a:gd name="T12" fmla="*/ 0 w 24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40">
                    <a:moveTo>
                      <a:pt x="0" y="32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6" name="Freeform 208">
                <a:extLst>
                  <a:ext uri="{FF2B5EF4-FFF2-40B4-BE49-F238E27FC236}">
                    <a16:creationId xmlns:a16="http://schemas.microsoft.com/office/drawing/2014/main" id="{14AA7E77-9E9C-BB02-9DC0-BD39D6EC3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2005"/>
                <a:ext cx="112" cy="96"/>
              </a:xfrm>
              <a:custGeom>
                <a:avLst/>
                <a:gdLst>
                  <a:gd name="T0" fmla="*/ 16 w 112"/>
                  <a:gd name="T1" fmla="*/ 24 h 96"/>
                  <a:gd name="T2" fmla="*/ 40 w 112"/>
                  <a:gd name="T3" fmla="*/ 0 h 96"/>
                  <a:gd name="T4" fmla="*/ 112 w 112"/>
                  <a:gd name="T5" fmla="*/ 96 h 96"/>
                  <a:gd name="T6" fmla="*/ 0 w 112"/>
                  <a:gd name="T7" fmla="*/ 56 h 96"/>
                  <a:gd name="T8" fmla="*/ 16 w 112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96">
                    <a:moveTo>
                      <a:pt x="16" y="24"/>
                    </a:moveTo>
                    <a:lnTo>
                      <a:pt x="40" y="0"/>
                    </a:lnTo>
                    <a:lnTo>
                      <a:pt x="112" y="96"/>
                    </a:lnTo>
                    <a:lnTo>
                      <a:pt x="0" y="56"/>
                    </a:lnTo>
                    <a:lnTo>
                      <a:pt x="16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7" name="Rectangle 209">
                <a:extLst>
                  <a:ext uri="{FF2B5EF4-FFF2-40B4-BE49-F238E27FC236}">
                    <a16:creationId xmlns:a16="http://schemas.microsoft.com/office/drawing/2014/main" id="{D4442122-9EBC-D6C3-6EAD-CA0F4A63B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4" y="2013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78" name="Freeform 210">
                <a:extLst>
                  <a:ext uri="{FF2B5EF4-FFF2-40B4-BE49-F238E27FC236}">
                    <a16:creationId xmlns:a16="http://schemas.microsoft.com/office/drawing/2014/main" id="{F55796AC-BDEC-C27E-8C51-3A4E0A11B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2" y="2013"/>
                <a:ext cx="56" cy="16"/>
              </a:xfrm>
              <a:custGeom>
                <a:avLst/>
                <a:gdLst>
                  <a:gd name="T0" fmla="*/ 0 w 56"/>
                  <a:gd name="T1" fmla="*/ 0 h 16"/>
                  <a:gd name="T2" fmla="*/ 0 w 56"/>
                  <a:gd name="T3" fmla="*/ 16 h 16"/>
                  <a:gd name="T4" fmla="*/ 56 w 56"/>
                  <a:gd name="T5" fmla="*/ 16 h 16"/>
                  <a:gd name="T6" fmla="*/ 56 w 56"/>
                  <a:gd name="T7" fmla="*/ 16 h 16"/>
                  <a:gd name="T8" fmla="*/ 56 w 56"/>
                  <a:gd name="T9" fmla="*/ 0 h 16"/>
                  <a:gd name="T10" fmla="*/ 56 w 56"/>
                  <a:gd name="T11" fmla="*/ 0 h 16"/>
                  <a:gd name="T12" fmla="*/ 0 w 5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6">
                    <a:moveTo>
                      <a:pt x="0" y="0"/>
                    </a:moveTo>
                    <a:lnTo>
                      <a:pt x="0" y="16"/>
                    </a:lnTo>
                    <a:lnTo>
                      <a:pt x="56" y="16"/>
                    </a:lnTo>
                    <a:lnTo>
                      <a:pt x="56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9" name="Rectangle 211">
                <a:extLst>
                  <a:ext uri="{FF2B5EF4-FFF2-40B4-BE49-F238E27FC236}">
                    <a16:creationId xmlns:a16="http://schemas.microsoft.com/office/drawing/2014/main" id="{C65C68CB-1C4B-8655-13AB-A2CE06563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4" y="2021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80" name="Freeform 212">
                <a:extLst>
                  <a:ext uri="{FF2B5EF4-FFF2-40B4-BE49-F238E27FC236}">
                    <a16:creationId xmlns:a16="http://schemas.microsoft.com/office/drawing/2014/main" id="{BEECC229-B0CA-C6A6-0D37-3E66A07AE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8" y="2013"/>
                <a:ext cx="56" cy="24"/>
              </a:xfrm>
              <a:custGeom>
                <a:avLst/>
                <a:gdLst>
                  <a:gd name="T0" fmla="*/ 0 w 56"/>
                  <a:gd name="T1" fmla="*/ 0 h 24"/>
                  <a:gd name="T2" fmla="*/ 0 w 56"/>
                  <a:gd name="T3" fmla="*/ 16 h 24"/>
                  <a:gd name="T4" fmla="*/ 56 w 56"/>
                  <a:gd name="T5" fmla="*/ 24 h 24"/>
                  <a:gd name="T6" fmla="*/ 56 w 56"/>
                  <a:gd name="T7" fmla="*/ 8 h 24"/>
                  <a:gd name="T8" fmla="*/ 0 w 56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24">
                    <a:moveTo>
                      <a:pt x="0" y="0"/>
                    </a:moveTo>
                    <a:lnTo>
                      <a:pt x="0" y="16"/>
                    </a:lnTo>
                    <a:lnTo>
                      <a:pt x="56" y="24"/>
                    </a:lnTo>
                    <a:lnTo>
                      <a:pt x="5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1" name="Rectangle 214">
                <a:extLst>
                  <a:ext uri="{FF2B5EF4-FFF2-40B4-BE49-F238E27FC236}">
                    <a16:creationId xmlns:a16="http://schemas.microsoft.com/office/drawing/2014/main" id="{483CA175-1F10-D719-1A33-C29D28529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6" y="189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82" name="Freeform 215">
                <a:extLst>
                  <a:ext uri="{FF2B5EF4-FFF2-40B4-BE49-F238E27FC236}">
                    <a16:creationId xmlns:a16="http://schemas.microsoft.com/office/drawing/2014/main" id="{81E79F33-C4B5-0521-4881-3DC508801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2733"/>
                <a:ext cx="359" cy="328"/>
              </a:xfrm>
              <a:custGeom>
                <a:avLst/>
                <a:gdLst>
                  <a:gd name="T0" fmla="*/ 359 w 359"/>
                  <a:gd name="T1" fmla="*/ 168 h 328"/>
                  <a:gd name="T2" fmla="*/ 351 w 359"/>
                  <a:gd name="T3" fmla="*/ 104 h 328"/>
                  <a:gd name="T4" fmla="*/ 311 w 359"/>
                  <a:gd name="T5" fmla="*/ 48 h 328"/>
                  <a:gd name="T6" fmla="*/ 255 w 359"/>
                  <a:gd name="T7" fmla="*/ 16 h 328"/>
                  <a:gd name="T8" fmla="*/ 184 w 359"/>
                  <a:gd name="T9" fmla="*/ 0 h 328"/>
                  <a:gd name="T10" fmla="*/ 112 w 359"/>
                  <a:gd name="T11" fmla="*/ 16 h 328"/>
                  <a:gd name="T12" fmla="*/ 56 w 359"/>
                  <a:gd name="T13" fmla="*/ 48 h 328"/>
                  <a:gd name="T14" fmla="*/ 16 w 359"/>
                  <a:gd name="T15" fmla="*/ 104 h 328"/>
                  <a:gd name="T16" fmla="*/ 0 w 359"/>
                  <a:gd name="T17" fmla="*/ 168 h 328"/>
                  <a:gd name="T18" fmla="*/ 16 w 359"/>
                  <a:gd name="T19" fmla="*/ 232 h 328"/>
                  <a:gd name="T20" fmla="*/ 56 w 359"/>
                  <a:gd name="T21" fmla="*/ 280 h 328"/>
                  <a:gd name="T22" fmla="*/ 112 w 359"/>
                  <a:gd name="T23" fmla="*/ 320 h 328"/>
                  <a:gd name="T24" fmla="*/ 184 w 359"/>
                  <a:gd name="T25" fmla="*/ 328 h 328"/>
                  <a:gd name="T26" fmla="*/ 255 w 359"/>
                  <a:gd name="T27" fmla="*/ 320 h 328"/>
                  <a:gd name="T28" fmla="*/ 311 w 359"/>
                  <a:gd name="T29" fmla="*/ 280 h 328"/>
                  <a:gd name="T30" fmla="*/ 351 w 359"/>
                  <a:gd name="T31" fmla="*/ 232 h 328"/>
                  <a:gd name="T32" fmla="*/ 359 w 359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8"/>
                    </a:moveTo>
                    <a:lnTo>
                      <a:pt x="351" y="104"/>
                    </a:lnTo>
                    <a:lnTo>
                      <a:pt x="311" y="48"/>
                    </a:lnTo>
                    <a:lnTo>
                      <a:pt x="255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3" name="Freeform 216">
                <a:extLst>
                  <a:ext uri="{FF2B5EF4-FFF2-40B4-BE49-F238E27FC236}">
                    <a16:creationId xmlns:a16="http://schemas.microsoft.com/office/drawing/2014/main" id="{60E19435-9B1E-990F-585F-4D9DDA171E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2733"/>
                <a:ext cx="367" cy="336"/>
              </a:xfrm>
              <a:custGeom>
                <a:avLst/>
                <a:gdLst>
                  <a:gd name="T0" fmla="*/ 351 w 367"/>
                  <a:gd name="T1" fmla="*/ 104 h 336"/>
                  <a:gd name="T2" fmla="*/ 351 w 367"/>
                  <a:gd name="T3" fmla="*/ 112 h 336"/>
                  <a:gd name="T4" fmla="*/ 311 w 367"/>
                  <a:gd name="T5" fmla="*/ 56 h 336"/>
                  <a:gd name="T6" fmla="*/ 255 w 367"/>
                  <a:gd name="T7" fmla="*/ 24 h 336"/>
                  <a:gd name="T8" fmla="*/ 255 w 367"/>
                  <a:gd name="T9" fmla="*/ 24 h 336"/>
                  <a:gd name="T10" fmla="*/ 184 w 367"/>
                  <a:gd name="T11" fmla="*/ 8 h 336"/>
                  <a:gd name="T12" fmla="*/ 112 w 367"/>
                  <a:gd name="T13" fmla="*/ 24 h 336"/>
                  <a:gd name="T14" fmla="*/ 112 w 367"/>
                  <a:gd name="T15" fmla="*/ 24 h 336"/>
                  <a:gd name="T16" fmla="*/ 64 w 367"/>
                  <a:gd name="T17" fmla="*/ 56 h 336"/>
                  <a:gd name="T18" fmla="*/ 24 w 367"/>
                  <a:gd name="T19" fmla="*/ 112 h 336"/>
                  <a:gd name="T20" fmla="*/ 24 w 367"/>
                  <a:gd name="T21" fmla="*/ 104 h 336"/>
                  <a:gd name="T22" fmla="*/ 8 w 367"/>
                  <a:gd name="T23" fmla="*/ 168 h 336"/>
                  <a:gd name="T24" fmla="*/ 24 w 367"/>
                  <a:gd name="T25" fmla="*/ 232 h 336"/>
                  <a:gd name="T26" fmla="*/ 24 w 367"/>
                  <a:gd name="T27" fmla="*/ 232 h 336"/>
                  <a:gd name="T28" fmla="*/ 64 w 367"/>
                  <a:gd name="T29" fmla="*/ 280 h 336"/>
                  <a:gd name="T30" fmla="*/ 120 w 367"/>
                  <a:gd name="T31" fmla="*/ 320 h 336"/>
                  <a:gd name="T32" fmla="*/ 112 w 367"/>
                  <a:gd name="T33" fmla="*/ 320 h 336"/>
                  <a:gd name="T34" fmla="*/ 184 w 367"/>
                  <a:gd name="T35" fmla="*/ 328 h 336"/>
                  <a:gd name="T36" fmla="*/ 255 w 367"/>
                  <a:gd name="T37" fmla="*/ 320 h 336"/>
                  <a:gd name="T38" fmla="*/ 255 w 367"/>
                  <a:gd name="T39" fmla="*/ 320 h 336"/>
                  <a:gd name="T40" fmla="*/ 311 w 367"/>
                  <a:gd name="T41" fmla="*/ 280 h 336"/>
                  <a:gd name="T42" fmla="*/ 351 w 367"/>
                  <a:gd name="T43" fmla="*/ 232 h 336"/>
                  <a:gd name="T44" fmla="*/ 351 w 367"/>
                  <a:gd name="T45" fmla="*/ 232 h 336"/>
                  <a:gd name="T46" fmla="*/ 359 w 367"/>
                  <a:gd name="T47" fmla="*/ 168 h 336"/>
                  <a:gd name="T48" fmla="*/ 367 w 367"/>
                  <a:gd name="T49" fmla="*/ 168 h 336"/>
                  <a:gd name="T50" fmla="*/ 359 w 367"/>
                  <a:gd name="T51" fmla="*/ 232 h 336"/>
                  <a:gd name="T52" fmla="*/ 319 w 367"/>
                  <a:gd name="T53" fmla="*/ 288 h 336"/>
                  <a:gd name="T54" fmla="*/ 319 w 367"/>
                  <a:gd name="T55" fmla="*/ 288 h 336"/>
                  <a:gd name="T56" fmla="*/ 263 w 367"/>
                  <a:gd name="T57" fmla="*/ 328 h 336"/>
                  <a:gd name="T58" fmla="*/ 184 w 367"/>
                  <a:gd name="T59" fmla="*/ 336 h 336"/>
                  <a:gd name="T60" fmla="*/ 184 w 367"/>
                  <a:gd name="T61" fmla="*/ 336 h 336"/>
                  <a:gd name="T62" fmla="*/ 112 w 367"/>
                  <a:gd name="T63" fmla="*/ 328 h 336"/>
                  <a:gd name="T64" fmla="*/ 56 w 367"/>
                  <a:gd name="T65" fmla="*/ 288 h 336"/>
                  <a:gd name="T66" fmla="*/ 56 w 367"/>
                  <a:gd name="T67" fmla="*/ 288 h 336"/>
                  <a:gd name="T68" fmla="*/ 16 w 367"/>
                  <a:gd name="T69" fmla="*/ 240 h 336"/>
                  <a:gd name="T70" fmla="*/ 0 w 367"/>
                  <a:gd name="T71" fmla="*/ 168 h 336"/>
                  <a:gd name="T72" fmla="*/ 0 w 367"/>
                  <a:gd name="T73" fmla="*/ 168 h 336"/>
                  <a:gd name="T74" fmla="*/ 16 w 367"/>
                  <a:gd name="T75" fmla="*/ 104 h 336"/>
                  <a:gd name="T76" fmla="*/ 56 w 367"/>
                  <a:gd name="T77" fmla="*/ 48 h 336"/>
                  <a:gd name="T78" fmla="*/ 56 w 367"/>
                  <a:gd name="T79" fmla="*/ 48 h 336"/>
                  <a:gd name="T80" fmla="*/ 112 w 367"/>
                  <a:gd name="T81" fmla="*/ 16 h 336"/>
                  <a:gd name="T82" fmla="*/ 184 w 367"/>
                  <a:gd name="T83" fmla="*/ 0 h 336"/>
                  <a:gd name="T84" fmla="*/ 184 w 367"/>
                  <a:gd name="T85" fmla="*/ 0 h 336"/>
                  <a:gd name="T86" fmla="*/ 255 w 367"/>
                  <a:gd name="T87" fmla="*/ 16 h 336"/>
                  <a:gd name="T88" fmla="*/ 311 w 367"/>
                  <a:gd name="T89" fmla="*/ 48 h 336"/>
                  <a:gd name="T90" fmla="*/ 319 w 367"/>
                  <a:gd name="T91" fmla="*/ 48 h 336"/>
                  <a:gd name="T92" fmla="*/ 359 w 367"/>
                  <a:gd name="T93" fmla="*/ 104 h 336"/>
                  <a:gd name="T94" fmla="*/ 367 w 367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8"/>
                    </a:moveTo>
                    <a:lnTo>
                      <a:pt x="351" y="104"/>
                    </a:lnTo>
                    <a:lnTo>
                      <a:pt x="351" y="112"/>
                    </a:lnTo>
                    <a:lnTo>
                      <a:pt x="311" y="56"/>
                    </a:lnTo>
                    <a:lnTo>
                      <a:pt x="255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59" y="168"/>
                    </a:lnTo>
                    <a:lnTo>
                      <a:pt x="367" y="168"/>
                    </a:lnTo>
                    <a:lnTo>
                      <a:pt x="359" y="232"/>
                    </a:lnTo>
                    <a:lnTo>
                      <a:pt x="359" y="240"/>
                    </a:lnTo>
                    <a:lnTo>
                      <a:pt x="319" y="288"/>
                    </a:lnTo>
                    <a:lnTo>
                      <a:pt x="263" y="328"/>
                    </a:lnTo>
                    <a:lnTo>
                      <a:pt x="255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5" y="16"/>
                    </a:lnTo>
                    <a:lnTo>
                      <a:pt x="311" y="48"/>
                    </a:lnTo>
                    <a:lnTo>
                      <a:pt x="319" y="48"/>
                    </a:lnTo>
                    <a:lnTo>
                      <a:pt x="359" y="104"/>
                    </a:lnTo>
                    <a:lnTo>
                      <a:pt x="367" y="168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4" name="Rectangle 217">
                <a:extLst>
                  <a:ext uri="{FF2B5EF4-FFF2-40B4-BE49-F238E27FC236}">
                    <a16:creationId xmlns:a16="http://schemas.microsoft.com/office/drawing/2014/main" id="{1B81E2FF-8D2D-2598-EC8F-5CCAAF94F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2773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85" name="Rectangle 218">
                <a:extLst>
                  <a:ext uri="{FF2B5EF4-FFF2-40B4-BE49-F238E27FC236}">
                    <a16:creationId xmlns:a16="http://schemas.microsoft.com/office/drawing/2014/main" id="{204FDA18-F696-E6F2-CB61-826D0BAA2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8" y="284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86" name="Freeform 219">
                <a:extLst>
                  <a:ext uri="{FF2B5EF4-FFF2-40B4-BE49-F238E27FC236}">
                    <a16:creationId xmlns:a16="http://schemas.microsoft.com/office/drawing/2014/main" id="{21373D9D-6ADC-9568-758C-F1DE2F532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2685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16 w 224"/>
                  <a:gd name="T3" fmla="*/ 56 h 88"/>
                  <a:gd name="T4" fmla="*/ 64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16" y="56"/>
                    </a:lnTo>
                    <a:lnTo>
                      <a:pt x="64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7" name="Freeform 220">
                <a:extLst>
                  <a:ext uri="{FF2B5EF4-FFF2-40B4-BE49-F238E27FC236}">
                    <a16:creationId xmlns:a16="http://schemas.microsoft.com/office/drawing/2014/main" id="{ED42952E-6A0C-9147-3553-3F9D13E8C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277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8" name="Freeform 221">
                <a:extLst>
                  <a:ext uri="{FF2B5EF4-FFF2-40B4-BE49-F238E27FC236}">
                    <a16:creationId xmlns:a16="http://schemas.microsoft.com/office/drawing/2014/main" id="{1B97F3FA-346E-DE21-3677-1A6ED6234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2733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16 w 32"/>
                  <a:gd name="T3" fmla="*/ 8 h 48"/>
                  <a:gd name="T4" fmla="*/ 24 w 32"/>
                  <a:gd name="T5" fmla="*/ 0 h 48"/>
                  <a:gd name="T6" fmla="*/ 32 w 32"/>
                  <a:gd name="T7" fmla="*/ 16 h 48"/>
                  <a:gd name="T8" fmla="*/ 32 w 32"/>
                  <a:gd name="T9" fmla="*/ 16 h 48"/>
                  <a:gd name="T10" fmla="*/ 16 w 32"/>
                  <a:gd name="T11" fmla="*/ 48 h 48"/>
                  <a:gd name="T12" fmla="*/ 0 w 32"/>
                  <a:gd name="T13" fmla="*/ 4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8">
                    <a:moveTo>
                      <a:pt x="0" y="40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48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9" name="Freeform 222">
                <a:extLst>
                  <a:ext uri="{FF2B5EF4-FFF2-40B4-BE49-F238E27FC236}">
                    <a16:creationId xmlns:a16="http://schemas.microsoft.com/office/drawing/2014/main" id="{EEF199D4-8E41-362E-D239-C43379473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2" y="2701"/>
                <a:ext cx="56" cy="48"/>
              </a:xfrm>
              <a:custGeom>
                <a:avLst/>
                <a:gdLst>
                  <a:gd name="T0" fmla="*/ 0 w 56"/>
                  <a:gd name="T1" fmla="*/ 32 h 48"/>
                  <a:gd name="T2" fmla="*/ 48 w 56"/>
                  <a:gd name="T3" fmla="*/ 0 h 48"/>
                  <a:gd name="T4" fmla="*/ 48 w 56"/>
                  <a:gd name="T5" fmla="*/ 0 h 48"/>
                  <a:gd name="T6" fmla="*/ 48 w 56"/>
                  <a:gd name="T7" fmla="*/ 16 h 48"/>
                  <a:gd name="T8" fmla="*/ 56 w 56"/>
                  <a:gd name="T9" fmla="*/ 16 h 48"/>
                  <a:gd name="T10" fmla="*/ 8 w 56"/>
                  <a:gd name="T11" fmla="*/ 48 h 48"/>
                  <a:gd name="T12" fmla="*/ 0 w 56"/>
                  <a:gd name="T13" fmla="*/ 3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8">
                    <a:moveTo>
                      <a:pt x="0" y="32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8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0" name="Freeform 223">
                <a:extLst>
                  <a:ext uri="{FF2B5EF4-FFF2-40B4-BE49-F238E27FC236}">
                    <a16:creationId xmlns:a16="http://schemas.microsoft.com/office/drawing/2014/main" id="{7113A6FE-684E-EA78-30B2-71D3604202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2677"/>
                <a:ext cx="160" cy="40"/>
              </a:xfrm>
              <a:custGeom>
                <a:avLst/>
                <a:gdLst>
                  <a:gd name="T0" fmla="*/ 0 w 160"/>
                  <a:gd name="T1" fmla="*/ 24 h 40"/>
                  <a:gd name="T2" fmla="*/ 0 w 160"/>
                  <a:gd name="T3" fmla="*/ 40 h 40"/>
                  <a:gd name="T4" fmla="*/ 160 w 160"/>
                  <a:gd name="T5" fmla="*/ 16 h 40"/>
                  <a:gd name="T6" fmla="*/ 160 w 160"/>
                  <a:gd name="T7" fmla="*/ 0 h 40"/>
                  <a:gd name="T8" fmla="*/ 0 w 160"/>
                  <a:gd name="T9" fmla="*/ 2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40">
                    <a:moveTo>
                      <a:pt x="0" y="24"/>
                    </a:moveTo>
                    <a:lnTo>
                      <a:pt x="0" y="40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1" name="Freeform 224">
                <a:extLst>
                  <a:ext uri="{FF2B5EF4-FFF2-40B4-BE49-F238E27FC236}">
                    <a16:creationId xmlns:a16="http://schemas.microsoft.com/office/drawing/2014/main" id="{E2C7E33B-864F-4CDD-4933-6A627709C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2685"/>
                <a:ext cx="224" cy="88"/>
              </a:xfrm>
              <a:custGeom>
                <a:avLst/>
                <a:gdLst>
                  <a:gd name="T0" fmla="*/ 0 w 224"/>
                  <a:gd name="T1" fmla="*/ 0 h 88"/>
                  <a:gd name="T2" fmla="*/ 160 w 224"/>
                  <a:gd name="T3" fmla="*/ 24 h 88"/>
                  <a:gd name="T4" fmla="*/ 208 w 224"/>
                  <a:gd name="T5" fmla="*/ 56 h 88"/>
                  <a:gd name="T6" fmla="*/ 224 w 224"/>
                  <a:gd name="T7" fmla="*/ 88 h 88"/>
                  <a:gd name="T8" fmla="*/ 112 w 224"/>
                  <a:gd name="T9" fmla="*/ 88 h 88"/>
                  <a:gd name="T10" fmla="*/ 0 w 224"/>
                  <a:gd name="T11" fmla="*/ 88 h 88"/>
                  <a:gd name="T12" fmla="*/ 0 w 224"/>
                  <a:gd name="T13" fmla="*/ 40 h 88"/>
                  <a:gd name="T14" fmla="*/ 0 w 224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2" name="Freeform 225">
                <a:extLst>
                  <a:ext uri="{FF2B5EF4-FFF2-40B4-BE49-F238E27FC236}">
                    <a16:creationId xmlns:a16="http://schemas.microsoft.com/office/drawing/2014/main" id="{1F88DFC8-1E7D-5A34-A7CC-3DCEE46D4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2685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0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3" name="Freeform 226">
                <a:extLst>
                  <a:ext uri="{FF2B5EF4-FFF2-40B4-BE49-F238E27FC236}">
                    <a16:creationId xmlns:a16="http://schemas.microsoft.com/office/drawing/2014/main" id="{B635B2AE-56DC-C2E5-C850-C1290E6D5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2669"/>
                <a:ext cx="144" cy="112"/>
              </a:xfrm>
              <a:custGeom>
                <a:avLst/>
                <a:gdLst>
                  <a:gd name="T0" fmla="*/ 24 w 144"/>
                  <a:gd name="T1" fmla="*/ 24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32 w 144"/>
                  <a:gd name="T35" fmla="*/ 32 h 112"/>
                  <a:gd name="T36" fmla="*/ 24 w 144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24" y="24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32" y="32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4" name="Freeform 227">
                <a:extLst>
                  <a:ext uri="{FF2B5EF4-FFF2-40B4-BE49-F238E27FC236}">
                    <a16:creationId xmlns:a16="http://schemas.microsoft.com/office/drawing/2014/main" id="{4589150E-FEE9-A097-5017-AFCFB7E443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693"/>
                <a:ext cx="24" cy="40"/>
              </a:xfrm>
              <a:custGeom>
                <a:avLst/>
                <a:gdLst>
                  <a:gd name="T0" fmla="*/ 0 w 24"/>
                  <a:gd name="T1" fmla="*/ 32 h 40"/>
                  <a:gd name="T2" fmla="*/ 16 w 24"/>
                  <a:gd name="T3" fmla="*/ 0 h 40"/>
                  <a:gd name="T4" fmla="*/ 16 w 24"/>
                  <a:gd name="T5" fmla="*/ 0 h 40"/>
                  <a:gd name="T6" fmla="*/ 16 w 24"/>
                  <a:gd name="T7" fmla="*/ 0 h 40"/>
                  <a:gd name="T8" fmla="*/ 24 w 24"/>
                  <a:gd name="T9" fmla="*/ 8 h 40"/>
                  <a:gd name="T10" fmla="*/ 8 w 24"/>
                  <a:gd name="T11" fmla="*/ 40 h 40"/>
                  <a:gd name="T12" fmla="*/ 0 w 24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40">
                    <a:moveTo>
                      <a:pt x="0" y="32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5" name="Freeform 228">
                <a:extLst>
                  <a:ext uri="{FF2B5EF4-FFF2-40B4-BE49-F238E27FC236}">
                    <a16:creationId xmlns:a16="http://schemas.microsoft.com/office/drawing/2014/main" id="{B524B965-0420-9F12-93F1-108B8D0C5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669"/>
                <a:ext cx="120" cy="96"/>
              </a:xfrm>
              <a:custGeom>
                <a:avLst/>
                <a:gdLst>
                  <a:gd name="T0" fmla="*/ 16 w 120"/>
                  <a:gd name="T1" fmla="*/ 24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16 w 120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16" y="24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16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6" name="Rectangle 229">
                <a:extLst>
                  <a:ext uri="{FF2B5EF4-FFF2-40B4-BE49-F238E27FC236}">
                    <a16:creationId xmlns:a16="http://schemas.microsoft.com/office/drawing/2014/main" id="{16E3B14F-24B6-5909-C47F-C723CA287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" y="2677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97" name="Freeform 230">
                <a:extLst>
                  <a:ext uri="{FF2B5EF4-FFF2-40B4-BE49-F238E27FC236}">
                    <a16:creationId xmlns:a16="http://schemas.microsoft.com/office/drawing/2014/main" id="{3439CB16-873D-4C80-8C14-602EEFE90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2677"/>
                <a:ext cx="64" cy="16"/>
              </a:xfrm>
              <a:custGeom>
                <a:avLst/>
                <a:gdLst>
                  <a:gd name="T0" fmla="*/ 0 w 64"/>
                  <a:gd name="T1" fmla="*/ 0 h 16"/>
                  <a:gd name="T2" fmla="*/ 0 w 64"/>
                  <a:gd name="T3" fmla="*/ 16 h 16"/>
                  <a:gd name="T4" fmla="*/ 64 w 64"/>
                  <a:gd name="T5" fmla="*/ 16 h 16"/>
                  <a:gd name="T6" fmla="*/ 64 w 64"/>
                  <a:gd name="T7" fmla="*/ 16 h 16"/>
                  <a:gd name="T8" fmla="*/ 64 w 64"/>
                  <a:gd name="T9" fmla="*/ 0 h 16"/>
                  <a:gd name="T10" fmla="*/ 64 w 64"/>
                  <a:gd name="T11" fmla="*/ 0 h 16"/>
                  <a:gd name="T12" fmla="*/ 0 w 6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8" name="Freeform 231">
                <a:extLst>
                  <a:ext uri="{FF2B5EF4-FFF2-40B4-BE49-F238E27FC236}">
                    <a16:creationId xmlns:a16="http://schemas.microsoft.com/office/drawing/2014/main" id="{E91C46CB-DA3C-01C4-C162-0E1B4A49D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2677"/>
                <a:ext cx="48" cy="24"/>
              </a:xfrm>
              <a:custGeom>
                <a:avLst/>
                <a:gdLst>
                  <a:gd name="T0" fmla="*/ 0 w 48"/>
                  <a:gd name="T1" fmla="*/ 0 h 24"/>
                  <a:gd name="T2" fmla="*/ 0 w 48"/>
                  <a:gd name="T3" fmla="*/ 16 h 24"/>
                  <a:gd name="T4" fmla="*/ 48 w 48"/>
                  <a:gd name="T5" fmla="*/ 24 h 24"/>
                  <a:gd name="T6" fmla="*/ 48 w 48"/>
                  <a:gd name="T7" fmla="*/ 8 h 24"/>
                  <a:gd name="T8" fmla="*/ 0 w 4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0" y="0"/>
                    </a:moveTo>
                    <a:lnTo>
                      <a:pt x="0" y="16"/>
                    </a:lnTo>
                    <a:lnTo>
                      <a:pt x="48" y="24"/>
                    </a:lnTo>
                    <a:lnTo>
                      <a:pt x="48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9" name="Rectangle 232">
                <a:extLst>
                  <a:ext uri="{FF2B5EF4-FFF2-40B4-BE49-F238E27FC236}">
                    <a16:creationId xmlns:a16="http://schemas.microsoft.com/office/drawing/2014/main" id="{C2D2D0C2-DB72-9C07-EEA6-CEF1DF2FC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248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0" name="Rectangle 233">
                <a:extLst>
                  <a:ext uri="{FF2B5EF4-FFF2-40B4-BE49-F238E27FC236}">
                    <a16:creationId xmlns:a16="http://schemas.microsoft.com/office/drawing/2014/main" id="{7853436C-00C4-D42B-9E47-E454A9EB56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2" y="255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1" name="Freeform 234">
                <a:extLst>
                  <a:ext uri="{FF2B5EF4-FFF2-40B4-BE49-F238E27FC236}">
                    <a16:creationId xmlns:a16="http://schemas.microsoft.com/office/drawing/2014/main" id="{90262B85-FD74-84E9-A81E-78180431F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3389"/>
                <a:ext cx="367" cy="328"/>
              </a:xfrm>
              <a:custGeom>
                <a:avLst/>
                <a:gdLst>
                  <a:gd name="T0" fmla="*/ 367 w 367"/>
                  <a:gd name="T1" fmla="*/ 168 h 328"/>
                  <a:gd name="T2" fmla="*/ 351 w 367"/>
                  <a:gd name="T3" fmla="*/ 104 h 328"/>
                  <a:gd name="T4" fmla="*/ 311 w 367"/>
                  <a:gd name="T5" fmla="*/ 48 h 328"/>
                  <a:gd name="T6" fmla="*/ 255 w 367"/>
                  <a:gd name="T7" fmla="*/ 16 h 328"/>
                  <a:gd name="T8" fmla="*/ 184 w 367"/>
                  <a:gd name="T9" fmla="*/ 0 h 328"/>
                  <a:gd name="T10" fmla="*/ 112 w 367"/>
                  <a:gd name="T11" fmla="*/ 16 h 328"/>
                  <a:gd name="T12" fmla="*/ 56 w 367"/>
                  <a:gd name="T13" fmla="*/ 48 h 328"/>
                  <a:gd name="T14" fmla="*/ 16 w 367"/>
                  <a:gd name="T15" fmla="*/ 104 h 328"/>
                  <a:gd name="T16" fmla="*/ 0 w 367"/>
                  <a:gd name="T17" fmla="*/ 168 h 328"/>
                  <a:gd name="T18" fmla="*/ 16 w 367"/>
                  <a:gd name="T19" fmla="*/ 232 h 328"/>
                  <a:gd name="T20" fmla="*/ 56 w 367"/>
                  <a:gd name="T21" fmla="*/ 280 h 328"/>
                  <a:gd name="T22" fmla="*/ 112 w 367"/>
                  <a:gd name="T23" fmla="*/ 320 h 328"/>
                  <a:gd name="T24" fmla="*/ 184 w 367"/>
                  <a:gd name="T25" fmla="*/ 328 h 328"/>
                  <a:gd name="T26" fmla="*/ 255 w 367"/>
                  <a:gd name="T27" fmla="*/ 320 h 328"/>
                  <a:gd name="T28" fmla="*/ 311 w 367"/>
                  <a:gd name="T29" fmla="*/ 280 h 328"/>
                  <a:gd name="T30" fmla="*/ 351 w 367"/>
                  <a:gd name="T31" fmla="*/ 232 h 328"/>
                  <a:gd name="T32" fmla="*/ 367 w 367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7" h="328">
                    <a:moveTo>
                      <a:pt x="367" y="168"/>
                    </a:moveTo>
                    <a:lnTo>
                      <a:pt x="351" y="104"/>
                    </a:lnTo>
                    <a:lnTo>
                      <a:pt x="311" y="48"/>
                    </a:lnTo>
                    <a:lnTo>
                      <a:pt x="255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2" name="Freeform 235">
                <a:extLst>
                  <a:ext uri="{FF2B5EF4-FFF2-40B4-BE49-F238E27FC236}">
                    <a16:creationId xmlns:a16="http://schemas.microsoft.com/office/drawing/2014/main" id="{AFEDF20F-5CB1-F3EB-C624-B509D27521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3389"/>
                <a:ext cx="375" cy="336"/>
              </a:xfrm>
              <a:custGeom>
                <a:avLst/>
                <a:gdLst>
                  <a:gd name="T0" fmla="*/ 351 w 375"/>
                  <a:gd name="T1" fmla="*/ 104 h 336"/>
                  <a:gd name="T2" fmla="*/ 351 w 375"/>
                  <a:gd name="T3" fmla="*/ 112 h 336"/>
                  <a:gd name="T4" fmla="*/ 311 w 375"/>
                  <a:gd name="T5" fmla="*/ 56 h 336"/>
                  <a:gd name="T6" fmla="*/ 255 w 375"/>
                  <a:gd name="T7" fmla="*/ 24 h 336"/>
                  <a:gd name="T8" fmla="*/ 255 w 375"/>
                  <a:gd name="T9" fmla="*/ 24 h 336"/>
                  <a:gd name="T10" fmla="*/ 184 w 375"/>
                  <a:gd name="T11" fmla="*/ 8 h 336"/>
                  <a:gd name="T12" fmla="*/ 112 w 375"/>
                  <a:gd name="T13" fmla="*/ 24 h 336"/>
                  <a:gd name="T14" fmla="*/ 112 w 375"/>
                  <a:gd name="T15" fmla="*/ 24 h 336"/>
                  <a:gd name="T16" fmla="*/ 64 w 375"/>
                  <a:gd name="T17" fmla="*/ 56 h 336"/>
                  <a:gd name="T18" fmla="*/ 24 w 375"/>
                  <a:gd name="T19" fmla="*/ 112 h 336"/>
                  <a:gd name="T20" fmla="*/ 24 w 375"/>
                  <a:gd name="T21" fmla="*/ 104 h 336"/>
                  <a:gd name="T22" fmla="*/ 8 w 375"/>
                  <a:gd name="T23" fmla="*/ 168 h 336"/>
                  <a:gd name="T24" fmla="*/ 24 w 375"/>
                  <a:gd name="T25" fmla="*/ 232 h 336"/>
                  <a:gd name="T26" fmla="*/ 24 w 375"/>
                  <a:gd name="T27" fmla="*/ 232 h 336"/>
                  <a:gd name="T28" fmla="*/ 64 w 375"/>
                  <a:gd name="T29" fmla="*/ 280 h 336"/>
                  <a:gd name="T30" fmla="*/ 120 w 375"/>
                  <a:gd name="T31" fmla="*/ 320 h 336"/>
                  <a:gd name="T32" fmla="*/ 112 w 375"/>
                  <a:gd name="T33" fmla="*/ 320 h 336"/>
                  <a:gd name="T34" fmla="*/ 184 w 375"/>
                  <a:gd name="T35" fmla="*/ 328 h 336"/>
                  <a:gd name="T36" fmla="*/ 255 w 375"/>
                  <a:gd name="T37" fmla="*/ 320 h 336"/>
                  <a:gd name="T38" fmla="*/ 255 w 375"/>
                  <a:gd name="T39" fmla="*/ 320 h 336"/>
                  <a:gd name="T40" fmla="*/ 311 w 375"/>
                  <a:gd name="T41" fmla="*/ 280 h 336"/>
                  <a:gd name="T42" fmla="*/ 351 w 375"/>
                  <a:gd name="T43" fmla="*/ 232 h 336"/>
                  <a:gd name="T44" fmla="*/ 351 w 375"/>
                  <a:gd name="T45" fmla="*/ 232 h 336"/>
                  <a:gd name="T46" fmla="*/ 367 w 375"/>
                  <a:gd name="T47" fmla="*/ 168 h 336"/>
                  <a:gd name="T48" fmla="*/ 375 w 375"/>
                  <a:gd name="T49" fmla="*/ 168 h 336"/>
                  <a:gd name="T50" fmla="*/ 359 w 375"/>
                  <a:gd name="T51" fmla="*/ 232 h 336"/>
                  <a:gd name="T52" fmla="*/ 319 w 375"/>
                  <a:gd name="T53" fmla="*/ 288 h 336"/>
                  <a:gd name="T54" fmla="*/ 319 w 375"/>
                  <a:gd name="T55" fmla="*/ 288 h 336"/>
                  <a:gd name="T56" fmla="*/ 263 w 375"/>
                  <a:gd name="T57" fmla="*/ 328 h 336"/>
                  <a:gd name="T58" fmla="*/ 184 w 375"/>
                  <a:gd name="T59" fmla="*/ 336 h 336"/>
                  <a:gd name="T60" fmla="*/ 184 w 375"/>
                  <a:gd name="T61" fmla="*/ 336 h 336"/>
                  <a:gd name="T62" fmla="*/ 112 w 375"/>
                  <a:gd name="T63" fmla="*/ 328 h 336"/>
                  <a:gd name="T64" fmla="*/ 56 w 375"/>
                  <a:gd name="T65" fmla="*/ 288 h 336"/>
                  <a:gd name="T66" fmla="*/ 56 w 375"/>
                  <a:gd name="T67" fmla="*/ 288 h 336"/>
                  <a:gd name="T68" fmla="*/ 16 w 375"/>
                  <a:gd name="T69" fmla="*/ 240 h 336"/>
                  <a:gd name="T70" fmla="*/ 0 w 375"/>
                  <a:gd name="T71" fmla="*/ 168 h 336"/>
                  <a:gd name="T72" fmla="*/ 0 w 375"/>
                  <a:gd name="T73" fmla="*/ 168 h 336"/>
                  <a:gd name="T74" fmla="*/ 16 w 375"/>
                  <a:gd name="T75" fmla="*/ 104 h 336"/>
                  <a:gd name="T76" fmla="*/ 56 w 375"/>
                  <a:gd name="T77" fmla="*/ 48 h 336"/>
                  <a:gd name="T78" fmla="*/ 56 w 375"/>
                  <a:gd name="T79" fmla="*/ 48 h 336"/>
                  <a:gd name="T80" fmla="*/ 112 w 375"/>
                  <a:gd name="T81" fmla="*/ 16 h 336"/>
                  <a:gd name="T82" fmla="*/ 184 w 375"/>
                  <a:gd name="T83" fmla="*/ 0 h 336"/>
                  <a:gd name="T84" fmla="*/ 184 w 375"/>
                  <a:gd name="T85" fmla="*/ 0 h 336"/>
                  <a:gd name="T86" fmla="*/ 255 w 375"/>
                  <a:gd name="T87" fmla="*/ 16 h 336"/>
                  <a:gd name="T88" fmla="*/ 311 w 375"/>
                  <a:gd name="T89" fmla="*/ 48 h 336"/>
                  <a:gd name="T90" fmla="*/ 319 w 375"/>
                  <a:gd name="T91" fmla="*/ 48 h 336"/>
                  <a:gd name="T92" fmla="*/ 359 w 375"/>
                  <a:gd name="T93" fmla="*/ 104 h 336"/>
                  <a:gd name="T94" fmla="*/ 375 w 375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5" h="336">
                    <a:moveTo>
                      <a:pt x="367" y="168"/>
                    </a:moveTo>
                    <a:lnTo>
                      <a:pt x="351" y="104"/>
                    </a:lnTo>
                    <a:lnTo>
                      <a:pt x="351" y="112"/>
                    </a:lnTo>
                    <a:lnTo>
                      <a:pt x="311" y="56"/>
                    </a:lnTo>
                    <a:lnTo>
                      <a:pt x="255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8"/>
                    </a:lnTo>
                    <a:lnTo>
                      <a:pt x="375" y="168"/>
                    </a:lnTo>
                    <a:lnTo>
                      <a:pt x="359" y="232"/>
                    </a:lnTo>
                    <a:lnTo>
                      <a:pt x="359" y="240"/>
                    </a:lnTo>
                    <a:lnTo>
                      <a:pt x="319" y="288"/>
                    </a:lnTo>
                    <a:lnTo>
                      <a:pt x="263" y="328"/>
                    </a:lnTo>
                    <a:lnTo>
                      <a:pt x="255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5" y="16"/>
                    </a:lnTo>
                    <a:lnTo>
                      <a:pt x="311" y="48"/>
                    </a:lnTo>
                    <a:lnTo>
                      <a:pt x="319" y="48"/>
                    </a:lnTo>
                    <a:lnTo>
                      <a:pt x="359" y="104"/>
                    </a:lnTo>
                    <a:lnTo>
                      <a:pt x="375" y="168"/>
                    </a:lnTo>
                    <a:lnTo>
                      <a:pt x="367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3" name="Rectangle 236">
                <a:extLst>
                  <a:ext uri="{FF2B5EF4-FFF2-40B4-BE49-F238E27FC236}">
                    <a16:creationId xmlns:a16="http://schemas.microsoft.com/office/drawing/2014/main" id="{7731C03E-C6C5-B965-92A8-D0E9108AD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7" y="3437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4" name="Rectangle 237">
                <a:extLst>
                  <a:ext uri="{FF2B5EF4-FFF2-40B4-BE49-F238E27FC236}">
                    <a16:creationId xmlns:a16="http://schemas.microsoft.com/office/drawing/2014/main" id="{BDA9C390-0918-3BAA-807D-4D479B407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6" y="350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6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5" name="Freeform 238">
                <a:extLst>
                  <a:ext uri="{FF2B5EF4-FFF2-40B4-BE49-F238E27FC236}">
                    <a16:creationId xmlns:a16="http://schemas.microsoft.com/office/drawing/2014/main" id="{9A33684A-D831-643B-89D0-C9DB85E1A0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3341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24 w 224"/>
                  <a:gd name="T3" fmla="*/ 56 h 88"/>
                  <a:gd name="T4" fmla="*/ 72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24" y="56"/>
                    </a:lnTo>
                    <a:lnTo>
                      <a:pt x="72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6" name="Freeform 239">
                <a:extLst>
                  <a:ext uri="{FF2B5EF4-FFF2-40B4-BE49-F238E27FC236}">
                    <a16:creationId xmlns:a16="http://schemas.microsoft.com/office/drawing/2014/main" id="{DE54E4B5-EFDC-259B-0810-CA58D5D7A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342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7" name="Freeform 240">
                <a:extLst>
                  <a:ext uri="{FF2B5EF4-FFF2-40B4-BE49-F238E27FC236}">
                    <a16:creationId xmlns:a16="http://schemas.microsoft.com/office/drawing/2014/main" id="{18089F0F-136F-AF16-7B86-548CB46BB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3389"/>
                <a:ext cx="40" cy="48"/>
              </a:xfrm>
              <a:custGeom>
                <a:avLst/>
                <a:gdLst>
                  <a:gd name="T0" fmla="*/ 0 w 40"/>
                  <a:gd name="T1" fmla="*/ 40 h 48"/>
                  <a:gd name="T2" fmla="*/ 24 w 40"/>
                  <a:gd name="T3" fmla="*/ 8 h 48"/>
                  <a:gd name="T4" fmla="*/ 32 w 40"/>
                  <a:gd name="T5" fmla="*/ 0 h 48"/>
                  <a:gd name="T6" fmla="*/ 40 w 40"/>
                  <a:gd name="T7" fmla="*/ 16 h 48"/>
                  <a:gd name="T8" fmla="*/ 40 w 40"/>
                  <a:gd name="T9" fmla="*/ 16 h 48"/>
                  <a:gd name="T10" fmla="*/ 16 w 40"/>
                  <a:gd name="T11" fmla="*/ 48 h 48"/>
                  <a:gd name="T12" fmla="*/ 0 w 40"/>
                  <a:gd name="T13" fmla="*/ 4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0" y="40"/>
                    </a:moveTo>
                    <a:lnTo>
                      <a:pt x="24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16" y="48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8" name="Freeform 241">
                <a:extLst>
                  <a:ext uri="{FF2B5EF4-FFF2-40B4-BE49-F238E27FC236}">
                    <a16:creationId xmlns:a16="http://schemas.microsoft.com/office/drawing/2014/main" id="{49EDEA5F-2355-9B12-0090-F800D434E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8" y="3357"/>
                <a:ext cx="56" cy="48"/>
              </a:xfrm>
              <a:custGeom>
                <a:avLst/>
                <a:gdLst>
                  <a:gd name="T0" fmla="*/ 0 w 56"/>
                  <a:gd name="T1" fmla="*/ 32 h 48"/>
                  <a:gd name="T2" fmla="*/ 48 w 56"/>
                  <a:gd name="T3" fmla="*/ 0 h 48"/>
                  <a:gd name="T4" fmla="*/ 48 w 56"/>
                  <a:gd name="T5" fmla="*/ 0 h 48"/>
                  <a:gd name="T6" fmla="*/ 48 w 56"/>
                  <a:gd name="T7" fmla="*/ 16 h 48"/>
                  <a:gd name="T8" fmla="*/ 56 w 56"/>
                  <a:gd name="T9" fmla="*/ 16 h 48"/>
                  <a:gd name="T10" fmla="*/ 8 w 56"/>
                  <a:gd name="T11" fmla="*/ 48 h 48"/>
                  <a:gd name="T12" fmla="*/ 0 w 56"/>
                  <a:gd name="T13" fmla="*/ 3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8">
                    <a:moveTo>
                      <a:pt x="0" y="32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8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9" name="Freeform 242">
                <a:extLst>
                  <a:ext uri="{FF2B5EF4-FFF2-40B4-BE49-F238E27FC236}">
                    <a16:creationId xmlns:a16="http://schemas.microsoft.com/office/drawing/2014/main" id="{32CB9071-3FFD-6BC1-4CAB-40D4DD633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" y="3333"/>
                <a:ext cx="152" cy="40"/>
              </a:xfrm>
              <a:custGeom>
                <a:avLst/>
                <a:gdLst>
                  <a:gd name="T0" fmla="*/ 0 w 152"/>
                  <a:gd name="T1" fmla="*/ 24 h 40"/>
                  <a:gd name="T2" fmla="*/ 0 w 152"/>
                  <a:gd name="T3" fmla="*/ 40 h 40"/>
                  <a:gd name="T4" fmla="*/ 152 w 152"/>
                  <a:gd name="T5" fmla="*/ 16 h 40"/>
                  <a:gd name="T6" fmla="*/ 152 w 152"/>
                  <a:gd name="T7" fmla="*/ 0 h 40"/>
                  <a:gd name="T8" fmla="*/ 0 w 152"/>
                  <a:gd name="T9" fmla="*/ 2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2" h="40">
                    <a:moveTo>
                      <a:pt x="0" y="24"/>
                    </a:moveTo>
                    <a:lnTo>
                      <a:pt x="0" y="40"/>
                    </a:lnTo>
                    <a:lnTo>
                      <a:pt x="152" y="16"/>
                    </a:lnTo>
                    <a:lnTo>
                      <a:pt x="152" y="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0" name="Freeform 243">
                <a:extLst>
                  <a:ext uri="{FF2B5EF4-FFF2-40B4-BE49-F238E27FC236}">
                    <a16:creationId xmlns:a16="http://schemas.microsoft.com/office/drawing/2014/main" id="{60BBE91D-A0E4-1A49-F878-1C5756E57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8" y="3341"/>
                <a:ext cx="232" cy="88"/>
              </a:xfrm>
              <a:custGeom>
                <a:avLst/>
                <a:gdLst>
                  <a:gd name="T0" fmla="*/ 0 w 232"/>
                  <a:gd name="T1" fmla="*/ 0 h 88"/>
                  <a:gd name="T2" fmla="*/ 160 w 232"/>
                  <a:gd name="T3" fmla="*/ 24 h 88"/>
                  <a:gd name="T4" fmla="*/ 208 w 232"/>
                  <a:gd name="T5" fmla="*/ 56 h 88"/>
                  <a:gd name="T6" fmla="*/ 232 w 232"/>
                  <a:gd name="T7" fmla="*/ 88 h 88"/>
                  <a:gd name="T8" fmla="*/ 112 w 232"/>
                  <a:gd name="T9" fmla="*/ 88 h 88"/>
                  <a:gd name="T10" fmla="*/ 0 w 232"/>
                  <a:gd name="T11" fmla="*/ 88 h 88"/>
                  <a:gd name="T12" fmla="*/ 0 w 232"/>
                  <a:gd name="T13" fmla="*/ 40 h 88"/>
                  <a:gd name="T14" fmla="*/ 0 w 232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32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1" name="Freeform 244">
                <a:extLst>
                  <a:ext uri="{FF2B5EF4-FFF2-40B4-BE49-F238E27FC236}">
                    <a16:creationId xmlns:a16="http://schemas.microsoft.com/office/drawing/2014/main" id="{3D07F321-394D-CDDF-2052-77025DCD9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3341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2" name="Freeform 245">
                <a:extLst>
                  <a:ext uri="{FF2B5EF4-FFF2-40B4-BE49-F238E27FC236}">
                    <a16:creationId xmlns:a16="http://schemas.microsoft.com/office/drawing/2014/main" id="{63BFC4F7-CE70-1A5A-2C1A-3C13BC3DB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3325"/>
                <a:ext cx="144" cy="112"/>
              </a:xfrm>
              <a:custGeom>
                <a:avLst/>
                <a:gdLst>
                  <a:gd name="T0" fmla="*/ 32 w 144"/>
                  <a:gd name="T1" fmla="*/ 32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40 h 112"/>
                  <a:gd name="T36" fmla="*/ 32 w 144"/>
                  <a:gd name="T37" fmla="*/ 32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32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40"/>
                    </a:lnTo>
                    <a:lnTo>
                      <a:pt x="32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3" name="Freeform 246">
                <a:extLst>
                  <a:ext uri="{FF2B5EF4-FFF2-40B4-BE49-F238E27FC236}">
                    <a16:creationId xmlns:a16="http://schemas.microsoft.com/office/drawing/2014/main" id="{E49D7F5F-402A-AC46-4CAE-9754EEDA6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3357"/>
                <a:ext cx="32" cy="32"/>
              </a:xfrm>
              <a:custGeom>
                <a:avLst/>
                <a:gdLst>
                  <a:gd name="T0" fmla="*/ 0 w 32"/>
                  <a:gd name="T1" fmla="*/ 24 h 32"/>
                  <a:gd name="T2" fmla="*/ 24 w 32"/>
                  <a:gd name="T3" fmla="*/ 0 h 32"/>
                  <a:gd name="T4" fmla="*/ 32 w 32"/>
                  <a:gd name="T5" fmla="*/ 8 h 32"/>
                  <a:gd name="T6" fmla="*/ 32 w 32"/>
                  <a:gd name="T7" fmla="*/ 8 h 32"/>
                  <a:gd name="T8" fmla="*/ 32 w 32"/>
                  <a:gd name="T9" fmla="*/ 8 h 32"/>
                  <a:gd name="T10" fmla="*/ 8 w 32"/>
                  <a:gd name="T11" fmla="*/ 32 h 32"/>
                  <a:gd name="T12" fmla="*/ 0 w 32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0" y="24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4" name="Freeform 247">
                <a:extLst>
                  <a:ext uri="{FF2B5EF4-FFF2-40B4-BE49-F238E27FC236}">
                    <a16:creationId xmlns:a16="http://schemas.microsoft.com/office/drawing/2014/main" id="{72930E09-74F5-9EB1-88FE-90951E3BE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3325"/>
                <a:ext cx="120" cy="96"/>
              </a:xfrm>
              <a:custGeom>
                <a:avLst/>
                <a:gdLst>
                  <a:gd name="T0" fmla="*/ 24 w 120"/>
                  <a:gd name="T1" fmla="*/ 32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32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32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5" name="Freeform 248">
                <a:extLst>
                  <a:ext uri="{FF2B5EF4-FFF2-40B4-BE49-F238E27FC236}">
                    <a16:creationId xmlns:a16="http://schemas.microsoft.com/office/drawing/2014/main" id="{328D016C-F28D-8BAE-D745-21E5FF88F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8" y="3333"/>
                <a:ext cx="64" cy="16"/>
              </a:xfrm>
              <a:custGeom>
                <a:avLst/>
                <a:gdLst>
                  <a:gd name="T0" fmla="*/ 0 w 64"/>
                  <a:gd name="T1" fmla="*/ 0 h 16"/>
                  <a:gd name="T2" fmla="*/ 0 w 64"/>
                  <a:gd name="T3" fmla="*/ 16 h 16"/>
                  <a:gd name="T4" fmla="*/ 64 w 64"/>
                  <a:gd name="T5" fmla="*/ 16 h 16"/>
                  <a:gd name="T6" fmla="*/ 64 w 64"/>
                  <a:gd name="T7" fmla="*/ 16 h 16"/>
                  <a:gd name="T8" fmla="*/ 64 w 64"/>
                  <a:gd name="T9" fmla="*/ 0 h 16"/>
                  <a:gd name="T10" fmla="*/ 64 w 64"/>
                  <a:gd name="T11" fmla="*/ 0 h 16"/>
                  <a:gd name="T12" fmla="*/ 0 w 6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6" name="Rectangle 249">
                <a:extLst>
                  <a:ext uri="{FF2B5EF4-FFF2-40B4-BE49-F238E27FC236}">
                    <a16:creationId xmlns:a16="http://schemas.microsoft.com/office/drawing/2014/main" id="{4970A978-6F51-3DEE-B579-75BF004AA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3341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717" name="Freeform 250">
                <a:extLst>
                  <a:ext uri="{FF2B5EF4-FFF2-40B4-BE49-F238E27FC236}">
                    <a16:creationId xmlns:a16="http://schemas.microsoft.com/office/drawing/2014/main" id="{B38EC832-C278-09CF-E1D4-C65F5B34D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" y="3333"/>
                <a:ext cx="48" cy="24"/>
              </a:xfrm>
              <a:custGeom>
                <a:avLst/>
                <a:gdLst>
                  <a:gd name="T0" fmla="*/ 0 w 48"/>
                  <a:gd name="T1" fmla="*/ 0 h 24"/>
                  <a:gd name="T2" fmla="*/ 0 w 48"/>
                  <a:gd name="T3" fmla="*/ 16 h 24"/>
                  <a:gd name="T4" fmla="*/ 48 w 48"/>
                  <a:gd name="T5" fmla="*/ 24 h 24"/>
                  <a:gd name="T6" fmla="*/ 48 w 48"/>
                  <a:gd name="T7" fmla="*/ 8 h 24"/>
                  <a:gd name="T8" fmla="*/ 0 w 4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0" y="0"/>
                    </a:moveTo>
                    <a:lnTo>
                      <a:pt x="0" y="16"/>
                    </a:lnTo>
                    <a:lnTo>
                      <a:pt x="48" y="24"/>
                    </a:lnTo>
                    <a:lnTo>
                      <a:pt x="48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8" name="Rectangle 251">
                <a:extLst>
                  <a:ext uri="{FF2B5EF4-FFF2-40B4-BE49-F238E27FC236}">
                    <a16:creationId xmlns:a16="http://schemas.microsoft.com/office/drawing/2014/main" id="{750581D8-D219-F252-DFD9-7BE1B645A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6" y="3141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19" name="Rectangle 252">
                <a:extLst>
                  <a:ext uri="{FF2B5EF4-FFF2-40B4-BE49-F238E27FC236}">
                    <a16:creationId xmlns:a16="http://schemas.microsoft.com/office/drawing/2014/main" id="{A09911DF-5052-5DAB-1F0F-244E5866E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0" y="321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20" name="Freeform 253">
                <a:extLst>
                  <a:ext uri="{FF2B5EF4-FFF2-40B4-BE49-F238E27FC236}">
                    <a16:creationId xmlns:a16="http://schemas.microsoft.com/office/drawing/2014/main" id="{CC3C20C4-4019-80B2-9B65-85BCED3BF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4069"/>
                <a:ext cx="367" cy="328"/>
              </a:xfrm>
              <a:custGeom>
                <a:avLst/>
                <a:gdLst>
                  <a:gd name="T0" fmla="*/ 367 w 367"/>
                  <a:gd name="T1" fmla="*/ 160 h 328"/>
                  <a:gd name="T2" fmla="*/ 351 w 367"/>
                  <a:gd name="T3" fmla="*/ 96 h 328"/>
                  <a:gd name="T4" fmla="*/ 311 w 367"/>
                  <a:gd name="T5" fmla="*/ 48 h 328"/>
                  <a:gd name="T6" fmla="*/ 255 w 367"/>
                  <a:gd name="T7" fmla="*/ 8 h 328"/>
                  <a:gd name="T8" fmla="*/ 184 w 367"/>
                  <a:gd name="T9" fmla="*/ 0 h 328"/>
                  <a:gd name="T10" fmla="*/ 112 w 367"/>
                  <a:gd name="T11" fmla="*/ 8 h 328"/>
                  <a:gd name="T12" fmla="*/ 56 w 367"/>
                  <a:gd name="T13" fmla="*/ 48 h 328"/>
                  <a:gd name="T14" fmla="*/ 16 w 367"/>
                  <a:gd name="T15" fmla="*/ 96 h 328"/>
                  <a:gd name="T16" fmla="*/ 0 w 367"/>
                  <a:gd name="T17" fmla="*/ 160 h 328"/>
                  <a:gd name="T18" fmla="*/ 16 w 367"/>
                  <a:gd name="T19" fmla="*/ 232 h 328"/>
                  <a:gd name="T20" fmla="*/ 56 w 367"/>
                  <a:gd name="T21" fmla="*/ 280 h 328"/>
                  <a:gd name="T22" fmla="*/ 112 w 367"/>
                  <a:gd name="T23" fmla="*/ 320 h 328"/>
                  <a:gd name="T24" fmla="*/ 184 w 367"/>
                  <a:gd name="T25" fmla="*/ 328 h 328"/>
                  <a:gd name="T26" fmla="*/ 255 w 367"/>
                  <a:gd name="T27" fmla="*/ 320 h 328"/>
                  <a:gd name="T28" fmla="*/ 311 w 367"/>
                  <a:gd name="T29" fmla="*/ 280 h 328"/>
                  <a:gd name="T30" fmla="*/ 351 w 367"/>
                  <a:gd name="T31" fmla="*/ 232 h 328"/>
                  <a:gd name="T32" fmla="*/ 367 w 367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7" h="328">
                    <a:moveTo>
                      <a:pt x="367" y="160"/>
                    </a:moveTo>
                    <a:lnTo>
                      <a:pt x="351" y="96"/>
                    </a:lnTo>
                    <a:lnTo>
                      <a:pt x="311" y="48"/>
                    </a:lnTo>
                    <a:lnTo>
                      <a:pt x="255" y="8"/>
                    </a:lnTo>
                    <a:lnTo>
                      <a:pt x="184" y="0"/>
                    </a:lnTo>
                    <a:lnTo>
                      <a:pt x="112" y="8"/>
                    </a:lnTo>
                    <a:lnTo>
                      <a:pt x="56" y="48"/>
                    </a:lnTo>
                    <a:lnTo>
                      <a:pt x="16" y="96"/>
                    </a:lnTo>
                    <a:lnTo>
                      <a:pt x="0" y="160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1" name="Freeform 254">
                <a:extLst>
                  <a:ext uri="{FF2B5EF4-FFF2-40B4-BE49-F238E27FC236}">
                    <a16:creationId xmlns:a16="http://schemas.microsoft.com/office/drawing/2014/main" id="{314943D5-6BAF-D748-07A1-3775DCAF4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4069"/>
                <a:ext cx="375" cy="336"/>
              </a:xfrm>
              <a:custGeom>
                <a:avLst/>
                <a:gdLst>
                  <a:gd name="T0" fmla="*/ 351 w 375"/>
                  <a:gd name="T1" fmla="*/ 96 h 336"/>
                  <a:gd name="T2" fmla="*/ 351 w 375"/>
                  <a:gd name="T3" fmla="*/ 104 h 336"/>
                  <a:gd name="T4" fmla="*/ 311 w 375"/>
                  <a:gd name="T5" fmla="*/ 56 h 336"/>
                  <a:gd name="T6" fmla="*/ 255 w 375"/>
                  <a:gd name="T7" fmla="*/ 16 h 336"/>
                  <a:gd name="T8" fmla="*/ 255 w 375"/>
                  <a:gd name="T9" fmla="*/ 16 h 336"/>
                  <a:gd name="T10" fmla="*/ 184 w 375"/>
                  <a:gd name="T11" fmla="*/ 8 h 336"/>
                  <a:gd name="T12" fmla="*/ 112 w 375"/>
                  <a:gd name="T13" fmla="*/ 16 h 336"/>
                  <a:gd name="T14" fmla="*/ 120 w 375"/>
                  <a:gd name="T15" fmla="*/ 16 h 336"/>
                  <a:gd name="T16" fmla="*/ 64 w 375"/>
                  <a:gd name="T17" fmla="*/ 56 h 336"/>
                  <a:gd name="T18" fmla="*/ 24 w 375"/>
                  <a:gd name="T19" fmla="*/ 104 h 336"/>
                  <a:gd name="T20" fmla="*/ 24 w 375"/>
                  <a:gd name="T21" fmla="*/ 96 h 336"/>
                  <a:gd name="T22" fmla="*/ 8 w 375"/>
                  <a:gd name="T23" fmla="*/ 160 h 336"/>
                  <a:gd name="T24" fmla="*/ 24 w 375"/>
                  <a:gd name="T25" fmla="*/ 232 h 336"/>
                  <a:gd name="T26" fmla="*/ 24 w 375"/>
                  <a:gd name="T27" fmla="*/ 232 h 336"/>
                  <a:gd name="T28" fmla="*/ 64 w 375"/>
                  <a:gd name="T29" fmla="*/ 280 h 336"/>
                  <a:gd name="T30" fmla="*/ 120 w 375"/>
                  <a:gd name="T31" fmla="*/ 320 h 336"/>
                  <a:gd name="T32" fmla="*/ 112 w 375"/>
                  <a:gd name="T33" fmla="*/ 320 h 336"/>
                  <a:gd name="T34" fmla="*/ 184 w 375"/>
                  <a:gd name="T35" fmla="*/ 328 h 336"/>
                  <a:gd name="T36" fmla="*/ 255 w 375"/>
                  <a:gd name="T37" fmla="*/ 320 h 336"/>
                  <a:gd name="T38" fmla="*/ 255 w 375"/>
                  <a:gd name="T39" fmla="*/ 320 h 336"/>
                  <a:gd name="T40" fmla="*/ 311 w 375"/>
                  <a:gd name="T41" fmla="*/ 280 h 336"/>
                  <a:gd name="T42" fmla="*/ 351 w 375"/>
                  <a:gd name="T43" fmla="*/ 232 h 336"/>
                  <a:gd name="T44" fmla="*/ 351 w 375"/>
                  <a:gd name="T45" fmla="*/ 232 h 336"/>
                  <a:gd name="T46" fmla="*/ 367 w 375"/>
                  <a:gd name="T47" fmla="*/ 160 h 336"/>
                  <a:gd name="T48" fmla="*/ 375 w 375"/>
                  <a:gd name="T49" fmla="*/ 160 h 336"/>
                  <a:gd name="T50" fmla="*/ 359 w 375"/>
                  <a:gd name="T51" fmla="*/ 232 h 336"/>
                  <a:gd name="T52" fmla="*/ 319 w 375"/>
                  <a:gd name="T53" fmla="*/ 288 h 336"/>
                  <a:gd name="T54" fmla="*/ 319 w 375"/>
                  <a:gd name="T55" fmla="*/ 288 h 336"/>
                  <a:gd name="T56" fmla="*/ 263 w 375"/>
                  <a:gd name="T57" fmla="*/ 328 h 336"/>
                  <a:gd name="T58" fmla="*/ 184 w 375"/>
                  <a:gd name="T59" fmla="*/ 336 h 336"/>
                  <a:gd name="T60" fmla="*/ 184 w 375"/>
                  <a:gd name="T61" fmla="*/ 336 h 336"/>
                  <a:gd name="T62" fmla="*/ 112 w 375"/>
                  <a:gd name="T63" fmla="*/ 328 h 336"/>
                  <a:gd name="T64" fmla="*/ 56 w 375"/>
                  <a:gd name="T65" fmla="*/ 288 h 336"/>
                  <a:gd name="T66" fmla="*/ 56 w 375"/>
                  <a:gd name="T67" fmla="*/ 288 h 336"/>
                  <a:gd name="T68" fmla="*/ 16 w 375"/>
                  <a:gd name="T69" fmla="*/ 240 h 336"/>
                  <a:gd name="T70" fmla="*/ 0 w 375"/>
                  <a:gd name="T71" fmla="*/ 160 h 336"/>
                  <a:gd name="T72" fmla="*/ 0 w 375"/>
                  <a:gd name="T73" fmla="*/ 160 h 336"/>
                  <a:gd name="T74" fmla="*/ 16 w 375"/>
                  <a:gd name="T75" fmla="*/ 96 h 336"/>
                  <a:gd name="T76" fmla="*/ 56 w 375"/>
                  <a:gd name="T77" fmla="*/ 48 h 336"/>
                  <a:gd name="T78" fmla="*/ 56 w 375"/>
                  <a:gd name="T79" fmla="*/ 48 h 336"/>
                  <a:gd name="T80" fmla="*/ 112 w 375"/>
                  <a:gd name="T81" fmla="*/ 8 h 336"/>
                  <a:gd name="T82" fmla="*/ 184 w 375"/>
                  <a:gd name="T83" fmla="*/ 0 h 336"/>
                  <a:gd name="T84" fmla="*/ 184 w 375"/>
                  <a:gd name="T85" fmla="*/ 0 h 336"/>
                  <a:gd name="T86" fmla="*/ 255 w 375"/>
                  <a:gd name="T87" fmla="*/ 8 h 336"/>
                  <a:gd name="T88" fmla="*/ 319 w 375"/>
                  <a:gd name="T89" fmla="*/ 48 h 336"/>
                  <a:gd name="T90" fmla="*/ 319 w 375"/>
                  <a:gd name="T91" fmla="*/ 48 h 336"/>
                  <a:gd name="T92" fmla="*/ 359 w 375"/>
                  <a:gd name="T93" fmla="*/ 96 h 336"/>
                  <a:gd name="T94" fmla="*/ 375 w 375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5" h="336">
                    <a:moveTo>
                      <a:pt x="367" y="160"/>
                    </a:moveTo>
                    <a:lnTo>
                      <a:pt x="351" y="96"/>
                    </a:lnTo>
                    <a:lnTo>
                      <a:pt x="351" y="104"/>
                    </a:lnTo>
                    <a:lnTo>
                      <a:pt x="311" y="56"/>
                    </a:lnTo>
                    <a:lnTo>
                      <a:pt x="255" y="16"/>
                    </a:lnTo>
                    <a:lnTo>
                      <a:pt x="184" y="8"/>
                    </a:lnTo>
                    <a:lnTo>
                      <a:pt x="112" y="16"/>
                    </a:lnTo>
                    <a:lnTo>
                      <a:pt x="120" y="16"/>
                    </a:lnTo>
                    <a:lnTo>
                      <a:pt x="64" y="56"/>
                    </a:lnTo>
                    <a:lnTo>
                      <a:pt x="24" y="104"/>
                    </a:lnTo>
                    <a:lnTo>
                      <a:pt x="24" y="96"/>
                    </a:lnTo>
                    <a:lnTo>
                      <a:pt x="8" y="160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0"/>
                    </a:lnTo>
                    <a:lnTo>
                      <a:pt x="375" y="160"/>
                    </a:lnTo>
                    <a:lnTo>
                      <a:pt x="359" y="232"/>
                    </a:lnTo>
                    <a:lnTo>
                      <a:pt x="359" y="240"/>
                    </a:lnTo>
                    <a:lnTo>
                      <a:pt x="319" y="288"/>
                    </a:lnTo>
                    <a:lnTo>
                      <a:pt x="263" y="328"/>
                    </a:lnTo>
                    <a:lnTo>
                      <a:pt x="255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0"/>
                    </a:lnTo>
                    <a:lnTo>
                      <a:pt x="16" y="96"/>
                    </a:lnTo>
                    <a:lnTo>
                      <a:pt x="56" y="48"/>
                    </a:lnTo>
                    <a:lnTo>
                      <a:pt x="112" y="8"/>
                    </a:lnTo>
                    <a:lnTo>
                      <a:pt x="184" y="0"/>
                    </a:lnTo>
                    <a:lnTo>
                      <a:pt x="255" y="8"/>
                    </a:lnTo>
                    <a:lnTo>
                      <a:pt x="263" y="8"/>
                    </a:lnTo>
                    <a:lnTo>
                      <a:pt x="319" y="48"/>
                    </a:lnTo>
                    <a:lnTo>
                      <a:pt x="359" y="96"/>
                    </a:lnTo>
                    <a:lnTo>
                      <a:pt x="375" y="160"/>
                    </a:lnTo>
                    <a:lnTo>
                      <a:pt x="367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2" name="Rectangle 255">
                <a:extLst>
                  <a:ext uri="{FF2B5EF4-FFF2-40B4-BE49-F238E27FC236}">
                    <a16:creationId xmlns:a16="http://schemas.microsoft.com/office/drawing/2014/main" id="{634A046D-257E-6920-659C-15BF03962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4109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23" name="Rectangle 256">
                <a:extLst>
                  <a:ext uri="{FF2B5EF4-FFF2-40B4-BE49-F238E27FC236}">
                    <a16:creationId xmlns:a16="http://schemas.microsoft.com/office/drawing/2014/main" id="{2C112066-502B-0CCA-C9AC-A8F66ABA0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8" y="418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9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24" name="Freeform 257">
                <a:extLst>
                  <a:ext uri="{FF2B5EF4-FFF2-40B4-BE49-F238E27FC236}">
                    <a16:creationId xmlns:a16="http://schemas.microsoft.com/office/drawing/2014/main" id="{9AE7715F-D958-48F6-A41B-8CB4622B7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4013"/>
                <a:ext cx="224" cy="96"/>
              </a:xfrm>
              <a:custGeom>
                <a:avLst/>
                <a:gdLst>
                  <a:gd name="T0" fmla="*/ 0 w 224"/>
                  <a:gd name="T1" fmla="*/ 96 h 96"/>
                  <a:gd name="T2" fmla="*/ 16 w 224"/>
                  <a:gd name="T3" fmla="*/ 56 h 96"/>
                  <a:gd name="T4" fmla="*/ 64 w 224"/>
                  <a:gd name="T5" fmla="*/ 32 h 96"/>
                  <a:gd name="T6" fmla="*/ 224 w 224"/>
                  <a:gd name="T7" fmla="*/ 0 h 96"/>
                  <a:gd name="T8" fmla="*/ 224 w 224"/>
                  <a:gd name="T9" fmla="*/ 48 h 96"/>
                  <a:gd name="T10" fmla="*/ 224 w 224"/>
                  <a:gd name="T11" fmla="*/ 96 h 96"/>
                  <a:gd name="T12" fmla="*/ 112 w 224"/>
                  <a:gd name="T13" fmla="*/ 96 h 96"/>
                  <a:gd name="T14" fmla="*/ 0 w 224"/>
                  <a:gd name="T15" fmla="*/ 96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96">
                    <a:moveTo>
                      <a:pt x="0" y="96"/>
                    </a:moveTo>
                    <a:lnTo>
                      <a:pt x="16" y="56"/>
                    </a:lnTo>
                    <a:lnTo>
                      <a:pt x="64" y="32"/>
                    </a:lnTo>
                    <a:lnTo>
                      <a:pt x="224" y="0"/>
                    </a:lnTo>
                    <a:lnTo>
                      <a:pt x="224" y="48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5" name="Freeform 258">
                <a:extLst>
                  <a:ext uri="{FF2B5EF4-FFF2-40B4-BE49-F238E27FC236}">
                    <a16:creationId xmlns:a16="http://schemas.microsoft.com/office/drawing/2014/main" id="{D5A607DD-2A82-D8E6-ADCA-15487BAD9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410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6" name="Freeform 259">
                <a:extLst>
                  <a:ext uri="{FF2B5EF4-FFF2-40B4-BE49-F238E27FC236}">
                    <a16:creationId xmlns:a16="http://schemas.microsoft.com/office/drawing/2014/main" id="{19E5F837-46AA-DAD4-B422-C7650F2B0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4061"/>
                <a:ext cx="32" cy="56"/>
              </a:xfrm>
              <a:custGeom>
                <a:avLst/>
                <a:gdLst>
                  <a:gd name="T0" fmla="*/ 0 w 32"/>
                  <a:gd name="T1" fmla="*/ 48 h 56"/>
                  <a:gd name="T2" fmla="*/ 16 w 32"/>
                  <a:gd name="T3" fmla="*/ 8 h 56"/>
                  <a:gd name="T4" fmla="*/ 24 w 32"/>
                  <a:gd name="T5" fmla="*/ 0 h 56"/>
                  <a:gd name="T6" fmla="*/ 32 w 32"/>
                  <a:gd name="T7" fmla="*/ 16 h 56"/>
                  <a:gd name="T8" fmla="*/ 32 w 32"/>
                  <a:gd name="T9" fmla="*/ 16 h 56"/>
                  <a:gd name="T10" fmla="*/ 16 w 32"/>
                  <a:gd name="T11" fmla="*/ 56 h 56"/>
                  <a:gd name="T12" fmla="*/ 0 w 32"/>
                  <a:gd name="T13" fmla="*/ 48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56">
                    <a:moveTo>
                      <a:pt x="0" y="48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56"/>
                    </a:lnTo>
                    <a:lnTo>
                      <a:pt x="0" y="4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7" name="Freeform 260">
                <a:extLst>
                  <a:ext uri="{FF2B5EF4-FFF2-40B4-BE49-F238E27FC236}">
                    <a16:creationId xmlns:a16="http://schemas.microsoft.com/office/drawing/2014/main" id="{279A33F8-D64D-7E0B-E1C7-F6EA27A78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2" y="4037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48 w 56"/>
                  <a:gd name="T3" fmla="*/ 0 h 40"/>
                  <a:gd name="T4" fmla="*/ 48 w 56"/>
                  <a:gd name="T5" fmla="*/ 0 h 40"/>
                  <a:gd name="T6" fmla="*/ 48 w 56"/>
                  <a:gd name="T7" fmla="*/ 16 h 40"/>
                  <a:gd name="T8" fmla="*/ 56 w 56"/>
                  <a:gd name="T9" fmla="*/ 16 h 40"/>
                  <a:gd name="T10" fmla="*/ 8 w 56"/>
                  <a:gd name="T11" fmla="*/ 40 h 40"/>
                  <a:gd name="T12" fmla="*/ 0 w 56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0">
                    <a:moveTo>
                      <a:pt x="0" y="24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8" name="Freeform 261">
                <a:extLst>
                  <a:ext uri="{FF2B5EF4-FFF2-40B4-BE49-F238E27FC236}">
                    <a16:creationId xmlns:a16="http://schemas.microsoft.com/office/drawing/2014/main" id="{23A06D24-2856-4262-8090-B3791DB3F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4005"/>
                <a:ext cx="160" cy="48"/>
              </a:xfrm>
              <a:custGeom>
                <a:avLst/>
                <a:gdLst>
                  <a:gd name="T0" fmla="*/ 0 w 160"/>
                  <a:gd name="T1" fmla="*/ 32 h 48"/>
                  <a:gd name="T2" fmla="*/ 0 w 160"/>
                  <a:gd name="T3" fmla="*/ 48 h 48"/>
                  <a:gd name="T4" fmla="*/ 160 w 160"/>
                  <a:gd name="T5" fmla="*/ 16 h 48"/>
                  <a:gd name="T6" fmla="*/ 160 w 160"/>
                  <a:gd name="T7" fmla="*/ 0 h 48"/>
                  <a:gd name="T8" fmla="*/ 0 w 160"/>
                  <a:gd name="T9" fmla="*/ 32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48">
                    <a:moveTo>
                      <a:pt x="0" y="32"/>
                    </a:moveTo>
                    <a:lnTo>
                      <a:pt x="0" y="48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9" name="Freeform 262">
                <a:extLst>
                  <a:ext uri="{FF2B5EF4-FFF2-40B4-BE49-F238E27FC236}">
                    <a16:creationId xmlns:a16="http://schemas.microsoft.com/office/drawing/2014/main" id="{D2A1A7B3-0692-9F3F-02F4-72B9E0370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4013"/>
                <a:ext cx="224" cy="96"/>
              </a:xfrm>
              <a:custGeom>
                <a:avLst/>
                <a:gdLst>
                  <a:gd name="T0" fmla="*/ 0 w 224"/>
                  <a:gd name="T1" fmla="*/ 0 h 96"/>
                  <a:gd name="T2" fmla="*/ 160 w 224"/>
                  <a:gd name="T3" fmla="*/ 32 h 96"/>
                  <a:gd name="T4" fmla="*/ 208 w 224"/>
                  <a:gd name="T5" fmla="*/ 56 h 96"/>
                  <a:gd name="T6" fmla="*/ 224 w 224"/>
                  <a:gd name="T7" fmla="*/ 96 h 96"/>
                  <a:gd name="T8" fmla="*/ 112 w 224"/>
                  <a:gd name="T9" fmla="*/ 96 h 96"/>
                  <a:gd name="T10" fmla="*/ 0 w 224"/>
                  <a:gd name="T11" fmla="*/ 96 h 96"/>
                  <a:gd name="T12" fmla="*/ 0 w 224"/>
                  <a:gd name="T13" fmla="*/ 48 h 96"/>
                  <a:gd name="T14" fmla="*/ 0 w 224"/>
                  <a:gd name="T15" fmla="*/ 0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96">
                    <a:moveTo>
                      <a:pt x="0" y="0"/>
                    </a:moveTo>
                    <a:lnTo>
                      <a:pt x="160" y="32"/>
                    </a:lnTo>
                    <a:lnTo>
                      <a:pt x="208" y="56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0" name="Freeform 263">
                <a:extLst>
                  <a:ext uri="{FF2B5EF4-FFF2-40B4-BE49-F238E27FC236}">
                    <a16:creationId xmlns:a16="http://schemas.microsoft.com/office/drawing/2014/main" id="{9DA1DE99-ED18-1F70-8D08-04C701CF4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4021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0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1" name="Freeform 264">
                <a:extLst>
                  <a:ext uri="{FF2B5EF4-FFF2-40B4-BE49-F238E27FC236}">
                    <a16:creationId xmlns:a16="http://schemas.microsoft.com/office/drawing/2014/main" id="{352E06EA-3AE0-A33D-9F83-D77EF4F15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4005"/>
                <a:ext cx="144" cy="112"/>
              </a:xfrm>
              <a:custGeom>
                <a:avLst/>
                <a:gdLst>
                  <a:gd name="T0" fmla="*/ 32 w 144"/>
                  <a:gd name="T1" fmla="*/ 24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32 h 112"/>
                  <a:gd name="T36" fmla="*/ 32 w 144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24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32"/>
                    </a:lnTo>
                    <a:lnTo>
                      <a:pt x="32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2" name="Freeform 265">
                <a:extLst>
                  <a:ext uri="{FF2B5EF4-FFF2-40B4-BE49-F238E27FC236}">
                    <a16:creationId xmlns:a16="http://schemas.microsoft.com/office/drawing/2014/main" id="{E631E146-A9A2-DD29-2759-697243DA0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29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24 w 32"/>
                  <a:gd name="T3" fmla="*/ 0 h 40"/>
                  <a:gd name="T4" fmla="*/ 32 w 32"/>
                  <a:gd name="T5" fmla="*/ 8 h 40"/>
                  <a:gd name="T6" fmla="*/ 32 w 32"/>
                  <a:gd name="T7" fmla="*/ 8 h 40"/>
                  <a:gd name="T8" fmla="*/ 32 w 32"/>
                  <a:gd name="T9" fmla="*/ 8 h 40"/>
                  <a:gd name="T10" fmla="*/ 8 w 32"/>
                  <a:gd name="T11" fmla="*/ 40 h 40"/>
                  <a:gd name="T12" fmla="*/ 0 w 32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3" name="Freeform 266">
                <a:extLst>
                  <a:ext uri="{FF2B5EF4-FFF2-40B4-BE49-F238E27FC236}">
                    <a16:creationId xmlns:a16="http://schemas.microsoft.com/office/drawing/2014/main" id="{7B0829F9-6926-3A53-F5A1-632CB7B10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05"/>
                <a:ext cx="120" cy="96"/>
              </a:xfrm>
              <a:custGeom>
                <a:avLst/>
                <a:gdLst>
                  <a:gd name="T0" fmla="*/ 24 w 120"/>
                  <a:gd name="T1" fmla="*/ 24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24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4" name="Rectangle 267">
                <a:extLst>
                  <a:ext uri="{FF2B5EF4-FFF2-40B4-BE49-F238E27FC236}">
                    <a16:creationId xmlns:a16="http://schemas.microsoft.com/office/drawing/2014/main" id="{EC1576F7-3D13-0814-860E-BFE70E7E1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" y="4005"/>
                <a:ext cx="8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735" name="Freeform 268">
                <a:extLst>
                  <a:ext uri="{FF2B5EF4-FFF2-40B4-BE49-F238E27FC236}">
                    <a16:creationId xmlns:a16="http://schemas.microsoft.com/office/drawing/2014/main" id="{91D90743-4E88-EDA0-03A1-870B912BA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4005"/>
                <a:ext cx="72" cy="16"/>
              </a:xfrm>
              <a:custGeom>
                <a:avLst/>
                <a:gdLst>
                  <a:gd name="T0" fmla="*/ 0 w 72"/>
                  <a:gd name="T1" fmla="*/ 0 h 16"/>
                  <a:gd name="T2" fmla="*/ 0 w 72"/>
                  <a:gd name="T3" fmla="*/ 16 h 16"/>
                  <a:gd name="T4" fmla="*/ 64 w 72"/>
                  <a:gd name="T5" fmla="*/ 16 h 16"/>
                  <a:gd name="T6" fmla="*/ 64 w 72"/>
                  <a:gd name="T7" fmla="*/ 16 h 16"/>
                  <a:gd name="T8" fmla="*/ 72 w 72"/>
                  <a:gd name="T9" fmla="*/ 0 h 16"/>
                  <a:gd name="T10" fmla="*/ 64 w 72"/>
                  <a:gd name="T11" fmla="*/ 0 h 16"/>
                  <a:gd name="T12" fmla="*/ 0 w 72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6" name="Freeform 269">
                <a:extLst>
                  <a:ext uri="{FF2B5EF4-FFF2-40B4-BE49-F238E27FC236}">
                    <a16:creationId xmlns:a16="http://schemas.microsoft.com/office/drawing/2014/main" id="{837BB375-5866-A7BA-5C17-C3A4C6FBC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4021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7" name="Freeform 270">
                <a:extLst>
                  <a:ext uri="{FF2B5EF4-FFF2-40B4-BE49-F238E27FC236}">
                    <a16:creationId xmlns:a16="http://schemas.microsoft.com/office/drawing/2014/main" id="{22C1EAF2-76A1-2E7A-1A89-7AD77A99B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4005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8" name="Rectangle 271">
                <a:extLst>
                  <a:ext uri="{FF2B5EF4-FFF2-40B4-BE49-F238E27FC236}">
                    <a16:creationId xmlns:a16="http://schemas.microsoft.com/office/drawing/2014/main" id="{80CD0C3B-9B04-D826-EAB7-CBEDCC429B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3821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39" name="Rectangle 272">
                <a:extLst>
                  <a:ext uri="{FF2B5EF4-FFF2-40B4-BE49-F238E27FC236}">
                    <a16:creationId xmlns:a16="http://schemas.microsoft.com/office/drawing/2014/main" id="{28CCE602-DCC0-2B88-7FB0-3F230ABCB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2" y="389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40" name="Freeform 273">
                <a:extLst>
                  <a:ext uri="{FF2B5EF4-FFF2-40B4-BE49-F238E27FC236}">
                    <a16:creationId xmlns:a16="http://schemas.microsoft.com/office/drawing/2014/main" id="{C6D6BDD4-2398-4ECC-6A1B-3DD3EDAF1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3" y="3397"/>
                <a:ext cx="360" cy="328"/>
              </a:xfrm>
              <a:custGeom>
                <a:avLst/>
                <a:gdLst>
                  <a:gd name="T0" fmla="*/ 360 w 360"/>
                  <a:gd name="T1" fmla="*/ 160 h 328"/>
                  <a:gd name="T2" fmla="*/ 344 w 360"/>
                  <a:gd name="T3" fmla="*/ 96 h 328"/>
                  <a:gd name="T4" fmla="*/ 304 w 360"/>
                  <a:gd name="T5" fmla="*/ 48 h 328"/>
                  <a:gd name="T6" fmla="*/ 248 w 360"/>
                  <a:gd name="T7" fmla="*/ 8 h 328"/>
                  <a:gd name="T8" fmla="*/ 176 w 360"/>
                  <a:gd name="T9" fmla="*/ 0 h 328"/>
                  <a:gd name="T10" fmla="*/ 104 w 360"/>
                  <a:gd name="T11" fmla="*/ 8 h 328"/>
                  <a:gd name="T12" fmla="*/ 48 w 360"/>
                  <a:gd name="T13" fmla="*/ 48 h 328"/>
                  <a:gd name="T14" fmla="*/ 8 w 360"/>
                  <a:gd name="T15" fmla="*/ 96 h 328"/>
                  <a:gd name="T16" fmla="*/ 0 w 360"/>
                  <a:gd name="T17" fmla="*/ 160 h 328"/>
                  <a:gd name="T18" fmla="*/ 8 w 360"/>
                  <a:gd name="T19" fmla="*/ 224 h 328"/>
                  <a:gd name="T20" fmla="*/ 48 w 360"/>
                  <a:gd name="T21" fmla="*/ 280 h 328"/>
                  <a:gd name="T22" fmla="*/ 104 w 360"/>
                  <a:gd name="T23" fmla="*/ 312 h 328"/>
                  <a:gd name="T24" fmla="*/ 176 w 360"/>
                  <a:gd name="T25" fmla="*/ 328 h 328"/>
                  <a:gd name="T26" fmla="*/ 248 w 360"/>
                  <a:gd name="T27" fmla="*/ 312 h 328"/>
                  <a:gd name="T28" fmla="*/ 304 w 360"/>
                  <a:gd name="T29" fmla="*/ 280 h 328"/>
                  <a:gd name="T30" fmla="*/ 344 w 360"/>
                  <a:gd name="T31" fmla="*/ 224 h 328"/>
                  <a:gd name="T32" fmla="*/ 360 w 360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0" h="328">
                    <a:moveTo>
                      <a:pt x="360" y="160"/>
                    </a:moveTo>
                    <a:lnTo>
                      <a:pt x="344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04" y="8"/>
                    </a:lnTo>
                    <a:lnTo>
                      <a:pt x="48" y="48"/>
                    </a:lnTo>
                    <a:lnTo>
                      <a:pt x="8" y="96"/>
                    </a:lnTo>
                    <a:lnTo>
                      <a:pt x="0" y="160"/>
                    </a:lnTo>
                    <a:lnTo>
                      <a:pt x="8" y="224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4" y="224"/>
                    </a:lnTo>
                    <a:lnTo>
                      <a:pt x="360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1" name="Freeform 274">
                <a:extLst>
                  <a:ext uri="{FF2B5EF4-FFF2-40B4-BE49-F238E27FC236}">
                    <a16:creationId xmlns:a16="http://schemas.microsoft.com/office/drawing/2014/main" id="{E07E7BAA-189C-C271-BDB2-1DC845205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3" y="3397"/>
                <a:ext cx="368" cy="336"/>
              </a:xfrm>
              <a:custGeom>
                <a:avLst/>
                <a:gdLst>
                  <a:gd name="T0" fmla="*/ 344 w 368"/>
                  <a:gd name="T1" fmla="*/ 96 h 336"/>
                  <a:gd name="T2" fmla="*/ 344 w 368"/>
                  <a:gd name="T3" fmla="*/ 104 h 336"/>
                  <a:gd name="T4" fmla="*/ 304 w 368"/>
                  <a:gd name="T5" fmla="*/ 56 h 336"/>
                  <a:gd name="T6" fmla="*/ 248 w 368"/>
                  <a:gd name="T7" fmla="*/ 16 h 336"/>
                  <a:gd name="T8" fmla="*/ 248 w 368"/>
                  <a:gd name="T9" fmla="*/ 16 h 336"/>
                  <a:gd name="T10" fmla="*/ 176 w 368"/>
                  <a:gd name="T11" fmla="*/ 8 h 336"/>
                  <a:gd name="T12" fmla="*/ 104 w 368"/>
                  <a:gd name="T13" fmla="*/ 16 h 336"/>
                  <a:gd name="T14" fmla="*/ 112 w 368"/>
                  <a:gd name="T15" fmla="*/ 16 h 336"/>
                  <a:gd name="T16" fmla="*/ 56 w 368"/>
                  <a:gd name="T17" fmla="*/ 56 h 336"/>
                  <a:gd name="T18" fmla="*/ 16 w 368"/>
                  <a:gd name="T19" fmla="*/ 104 h 336"/>
                  <a:gd name="T20" fmla="*/ 16 w 368"/>
                  <a:gd name="T21" fmla="*/ 96 h 336"/>
                  <a:gd name="T22" fmla="*/ 8 w 368"/>
                  <a:gd name="T23" fmla="*/ 160 h 336"/>
                  <a:gd name="T24" fmla="*/ 16 w 368"/>
                  <a:gd name="T25" fmla="*/ 224 h 336"/>
                  <a:gd name="T26" fmla="*/ 16 w 368"/>
                  <a:gd name="T27" fmla="*/ 224 h 336"/>
                  <a:gd name="T28" fmla="*/ 48 w 368"/>
                  <a:gd name="T29" fmla="*/ 280 h 336"/>
                  <a:gd name="T30" fmla="*/ 104 w 368"/>
                  <a:gd name="T31" fmla="*/ 312 h 336"/>
                  <a:gd name="T32" fmla="*/ 104 w 368"/>
                  <a:gd name="T33" fmla="*/ 312 h 336"/>
                  <a:gd name="T34" fmla="*/ 176 w 368"/>
                  <a:gd name="T35" fmla="*/ 328 h 336"/>
                  <a:gd name="T36" fmla="*/ 248 w 368"/>
                  <a:gd name="T37" fmla="*/ 312 h 336"/>
                  <a:gd name="T38" fmla="*/ 248 w 368"/>
                  <a:gd name="T39" fmla="*/ 312 h 336"/>
                  <a:gd name="T40" fmla="*/ 304 w 368"/>
                  <a:gd name="T41" fmla="*/ 280 h 336"/>
                  <a:gd name="T42" fmla="*/ 344 w 368"/>
                  <a:gd name="T43" fmla="*/ 224 h 336"/>
                  <a:gd name="T44" fmla="*/ 344 w 368"/>
                  <a:gd name="T45" fmla="*/ 224 h 336"/>
                  <a:gd name="T46" fmla="*/ 360 w 368"/>
                  <a:gd name="T47" fmla="*/ 160 h 336"/>
                  <a:gd name="T48" fmla="*/ 368 w 368"/>
                  <a:gd name="T49" fmla="*/ 160 h 336"/>
                  <a:gd name="T50" fmla="*/ 352 w 368"/>
                  <a:gd name="T51" fmla="*/ 224 h 336"/>
                  <a:gd name="T52" fmla="*/ 312 w 368"/>
                  <a:gd name="T53" fmla="*/ 288 h 336"/>
                  <a:gd name="T54" fmla="*/ 304 w 368"/>
                  <a:gd name="T55" fmla="*/ 288 h 336"/>
                  <a:gd name="T56" fmla="*/ 248 w 368"/>
                  <a:gd name="T57" fmla="*/ 320 h 336"/>
                  <a:gd name="T58" fmla="*/ 176 w 368"/>
                  <a:gd name="T59" fmla="*/ 336 h 336"/>
                  <a:gd name="T60" fmla="*/ 176 w 368"/>
                  <a:gd name="T61" fmla="*/ 336 h 336"/>
                  <a:gd name="T62" fmla="*/ 104 w 368"/>
                  <a:gd name="T63" fmla="*/ 320 h 336"/>
                  <a:gd name="T64" fmla="*/ 48 w 368"/>
                  <a:gd name="T65" fmla="*/ 288 h 336"/>
                  <a:gd name="T66" fmla="*/ 48 w 368"/>
                  <a:gd name="T67" fmla="*/ 288 h 336"/>
                  <a:gd name="T68" fmla="*/ 8 w 368"/>
                  <a:gd name="T69" fmla="*/ 232 h 336"/>
                  <a:gd name="T70" fmla="*/ 0 w 368"/>
                  <a:gd name="T71" fmla="*/ 160 h 336"/>
                  <a:gd name="T72" fmla="*/ 0 w 368"/>
                  <a:gd name="T73" fmla="*/ 160 h 336"/>
                  <a:gd name="T74" fmla="*/ 8 w 368"/>
                  <a:gd name="T75" fmla="*/ 96 h 336"/>
                  <a:gd name="T76" fmla="*/ 48 w 368"/>
                  <a:gd name="T77" fmla="*/ 48 h 336"/>
                  <a:gd name="T78" fmla="*/ 48 w 368"/>
                  <a:gd name="T79" fmla="*/ 48 h 336"/>
                  <a:gd name="T80" fmla="*/ 104 w 368"/>
                  <a:gd name="T81" fmla="*/ 8 h 336"/>
                  <a:gd name="T82" fmla="*/ 176 w 368"/>
                  <a:gd name="T83" fmla="*/ 0 h 336"/>
                  <a:gd name="T84" fmla="*/ 176 w 368"/>
                  <a:gd name="T85" fmla="*/ 0 h 336"/>
                  <a:gd name="T86" fmla="*/ 248 w 368"/>
                  <a:gd name="T87" fmla="*/ 8 h 336"/>
                  <a:gd name="T88" fmla="*/ 312 w 368"/>
                  <a:gd name="T89" fmla="*/ 48 h 336"/>
                  <a:gd name="T90" fmla="*/ 312 w 368"/>
                  <a:gd name="T91" fmla="*/ 48 h 336"/>
                  <a:gd name="T92" fmla="*/ 352 w 368"/>
                  <a:gd name="T93" fmla="*/ 96 h 336"/>
                  <a:gd name="T94" fmla="*/ 368 w 368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8" h="336">
                    <a:moveTo>
                      <a:pt x="360" y="160"/>
                    </a:moveTo>
                    <a:lnTo>
                      <a:pt x="344" y="96"/>
                    </a:lnTo>
                    <a:lnTo>
                      <a:pt x="344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04" y="16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16" y="96"/>
                    </a:lnTo>
                    <a:lnTo>
                      <a:pt x="8" y="160"/>
                    </a:lnTo>
                    <a:lnTo>
                      <a:pt x="16" y="224"/>
                    </a:lnTo>
                    <a:lnTo>
                      <a:pt x="56" y="280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4" y="224"/>
                    </a:lnTo>
                    <a:lnTo>
                      <a:pt x="360" y="160"/>
                    </a:lnTo>
                    <a:lnTo>
                      <a:pt x="368" y="160"/>
                    </a:lnTo>
                    <a:lnTo>
                      <a:pt x="352" y="224"/>
                    </a:lnTo>
                    <a:lnTo>
                      <a:pt x="352" y="232"/>
                    </a:lnTo>
                    <a:lnTo>
                      <a:pt x="312" y="288"/>
                    </a:lnTo>
                    <a:lnTo>
                      <a:pt x="304" y="288"/>
                    </a:lnTo>
                    <a:lnTo>
                      <a:pt x="248" y="320"/>
                    </a:lnTo>
                    <a:lnTo>
                      <a:pt x="176" y="336"/>
                    </a:lnTo>
                    <a:lnTo>
                      <a:pt x="104" y="320"/>
                    </a:lnTo>
                    <a:lnTo>
                      <a:pt x="48" y="288"/>
                    </a:lnTo>
                    <a:lnTo>
                      <a:pt x="8" y="232"/>
                    </a:lnTo>
                    <a:lnTo>
                      <a:pt x="8" y="224"/>
                    </a:lnTo>
                    <a:lnTo>
                      <a:pt x="0" y="160"/>
                    </a:lnTo>
                    <a:lnTo>
                      <a:pt x="8" y="96"/>
                    </a:lnTo>
                    <a:lnTo>
                      <a:pt x="48" y="48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52" y="96"/>
                    </a:lnTo>
                    <a:lnTo>
                      <a:pt x="368" y="160"/>
                    </a:lnTo>
                    <a:lnTo>
                      <a:pt x="360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2" name="Rectangle 275">
                <a:extLst>
                  <a:ext uri="{FF2B5EF4-FFF2-40B4-BE49-F238E27FC236}">
                    <a16:creationId xmlns:a16="http://schemas.microsoft.com/office/drawing/2014/main" id="{B35522D5-09D3-F060-D560-DC71711D5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5" y="3437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43" name="Rectangle 276">
                <a:extLst>
                  <a:ext uri="{FF2B5EF4-FFF2-40B4-BE49-F238E27FC236}">
                    <a16:creationId xmlns:a16="http://schemas.microsoft.com/office/drawing/2014/main" id="{852D9467-381D-5978-0154-69523753F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" y="3501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44" name="Freeform 277">
                <a:extLst>
                  <a:ext uri="{FF2B5EF4-FFF2-40B4-BE49-F238E27FC236}">
                    <a16:creationId xmlns:a16="http://schemas.microsoft.com/office/drawing/2014/main" id="{A2F9F8E8-13E5-8CA9-403B-25CE7E17D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1" y="3301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24 w 224"/>
                  <a:gd name="T3" fmla="*/ 56 h 88"/>
                  <a:gd name="T4" fmla="*/ 72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24" y="56"/>
                    </a:lnTo>
                    <a:lnTo>
                      <a:pt x="72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1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5" name="Freeform 278">
                <a:extLst>
                  <a:ext uri="{FF2B5EF4-FFF2-40B4-BE49-F238E27FC236}">
                    <a16:creationId xmlns:a16="http://schemas.microsoft.com/office/drawing/2014/main" id="{AA060922-DDD5-B9D2-1668-39DDCFA07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" y="3357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16 w 32"/>
                  <a:gd name="T3" fmla="*/ 40 h 40"/>
                  <a:gd name="T4" fmla="*/ 32 w 32"/>
                  <a:gd name="T5" fmla="*/ 8 h 40"/>
                  <a:gd name="T6" fmla="*/ 16 w 32"/>
                  <a:gd name="T7" fmla="*/ 0 h 40"/>
                  <a:gd name="T8" fmla="*/ 0 w 32"/>
                  <a:gd name="T9" fmla="*/ 32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16" y="40"/>
                    </a:lnTo>
                    <a:lnTo>
                      <a:pt x="32" y="8"/>
                    </a:lnTo>
                    <a:lnTo>
                      <a:pt x="16" y="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6" name="Freeform 279">
                <a:extLst>
                  <a:ext uri="{FF2B5EF4-FFF2-40B4-BE49-F238E27FC236}">
                    <a16:creationId xmlns:a16="http://schemas.microsoft.com/office/drawing/2014/main" id="{9B775C3D-4CFE-2D1B-670E-4C2082E00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5" y="3317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16 h 16"/>
                  <a:gd name="T4" fmla="*/ 8 w 8"/>
                  <a:gd name="T5" fmla="*/ 16 h 16"/>
                  <a:gd name="T6" fmla="*/ 8 w 8"/>
                  <a:gd name="T7" fmla="*/ 16 h 16"/>
                  <a:gd name="T8" fmla="*/ 8 w 8"/>
                  <a:gd name="T9" fmla="*/ 0 h 16"/>
                  <a:gd name="T10" fmla="*/ 8 w 8"/>
                  <a:gd name="T11" fmla="*/ 0 h 16"/>
                  <a:gd name="T12" fmla="*/ 0 w 8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7" name="Freeform 280">
                <a:extLst>
                  <a:ext uri="{FF2B5EF4-FFF2-40B4-BE49-F238E27FC236}">
                    <a16:creationId xmlns:a16="http://schemas.microsoft.com/office/drawing/2014/main" id="{DB9E1E2A-0ED2-E70E-5103-0933632C7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3" y="3309"/>
                <a:ext cx="64" cy="24"/>
              </a:xfrm>
              <a:custGeom>
                <a:avLst/>
                <a:gdLst>
                  <a:gd name="T0" fmla="*/ 0 w 64"/>
                  <a:gd name="T1" fmla="*/ 8 h 24"/>
                  <a:gd name="T2" fmla="*/ 0 w 64"/>
                  <a:gd name="T3" fmla="*/ 24 h 24"/>
                  <a:gd name="T4" fmla="*/ 64 w 64"/>
                  <a:gd name="T5" fmla="*/ 16 h 24"/>
                  <a:gd name="T6" fmla="*/ 64 w 64"/>
                  <a:gd name="T7" fmla="*/ 0 h 24"/>
                  <a:gd name="T8" fmla="*/ 0 w 64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24">
                    <a:moveTo>
                      <a:pt x="0" y="8"/>
                    </a:moveTo>
                    <a:lnTo>
                      <a:pt x="0" y="24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8" name="Freeform 281">
                <a:extLst>
                  <a:ext uri="{FF2B5EF4-FFF2-40B4-BE49-F238E27FC236}">
                    <a16:creationId xmlns:a16="http://schemas.microsoft.com/office/drawing/2014/main" id="{AD11C49E-8E25-5D26-89DD-62C1D2422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3" y="3293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24 h 24"/>
                  <a:gd name="T4" fmla="*/ 32 w 32"/>
                  <a:gd name="T5" fmla="*/ 16 h 24"/>
                  <a:gd name="T6" fmla="*/ 32 w 32"/>
                  <a:gd name="T7" fmla="*/ 0 h 24"/>
                  <a:gd name="T8" fmla="*/ 0 w 32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0" y="8"/>
                    </a:moveTo>
                    <a:lnTo>
                      <a:pt x="0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9" name="Freeform 282">
                <a:extLst>
                  <a:ext uri="{FF2B5EF4-FFF2-40B4-BE49-F238E27FC236}">
                    <a16:creationId xmlns:a16="http://schemas.microsoft.com/office/drawing/2014/main" id="{F0BC109A-B285-CA53-DAB3-2DB604C7C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5" y="3301"/>
                <a:ext cx="232" cy="88"/>
              </a:xfrm>
              <a:custGeom>
                <a:avLst/>
                <a:gdLst>
                  <a:gd name="T0" fmla="*/ 0 w 232"/>
                  <a:gd name="T1" fmla="*/ 0 h 88"/>
                  <a:gd name="T2" fmla="*/ 160 w 232"/>
                  <a:gd name="T3" fmla="*/ 24 h 88"/>
                  <a:gd name="T4" fmla="*/ 208 w 232"/>
                  <a:gd name="T5" fmla="*/ 56 h 88"/>
                  <a:gd name="T6" fmla="*/ 232 w 232"/>
                  <a:gd name="T7" fmla="*/ 88 h 88"/>
                  <a:gd name="T8" fmla="*/ 112 w 232"/>
                  <a:gd name="T9" fmla="*/ 88 h 88"/>
                  <a:gd name="T10" fmla="*/ 0 w 232"/>
                  <a:gd name="T11" fmla="*/ 88 h 88"/>
                  <a:gd name="T12" fmla="*/ 0 w 232"/>
                  <a:gd name="T13" fmla="*/ 40 h 88"/>
                  <a:gd name="T14" fmla="*/ 0 w 232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32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1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0" name="Freeform 283">
                <a:extLst>
                  <a:ext uri="{FF2B5EF4-FFF2-40B4-BE49-F238E27FC236}">
                    <a16:creationId xmlns:a16="http://schemas.microsoft.com/office/drawing/2014/main" id="{87630E15-F127-C2BD-4365-5AA47F656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3301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1" name="Freeform 284">
                <a:extLst>
                  <a:ext uri="{FF2B5EF4-FFF2-40B4-BE49-F238E27FC236}">
                    <a16:creationId xmlns:a16="http://schemas.microsoft.com/office/drawing/2014/main" id="{A902F1E2-E2E8-EEAB-6DCD-ABDC72F12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3285"/>
                <a:ext cx="144" cy="112"/>
              </a:xfrm>
              <a:custGeom>
                <a:avLst/>
                <a:gdLst>
                  <a:gd name="T0" fmla="*/ 32 w 144"/>
                  <a:gd name="T1" fmla="*/ 32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40 h 112"/>
                  <a:gd name="T36" fmla="*/ 32 w 144"/>
                  <a:gd name="T37" fmla="*/ 32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32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40"/>
                    </a:lnTo>
                    <a:lnTo>
                      <a:pt x="32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2" name="Freeform 285">
                <a:extLst>
                  <a:ext uri="{FF2B5EF4-FFF2-40B4-BE49-F238E27FC236}">
                    <a16:creationId xmlns:a16="http://schemas.microsoft.com/office/drawing/2014/main" id="{904C73A1-66EF-6B67-9CA9-76238A66E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3317"/>
                <a:ext cx="32" cy="32"/>
              </a:xfrm>
              <a:custGeom>
                <a:avLst/>
                <a:gdLst>
                  <a:gd name="T0" fmla="*/ 0 w 32"/>
                  <a:gd name="T1" fmla="*/ 24 h 32"/>
                  <a:gd name="T2" fmla="*/ 24 w 32"/>
                  <a:gd name="T3" fmla="*/ 0 h 32"/>
                  <a:gd name="T4" fmla="*/ 32 w 32"/>
                  <a:gd name="T5" fmla="*/ 8 h 32"/>
                  <a:gd name="T6" fmla="*/ 32 w 32"/>
                  <a:gd name="T7" fmla="*/ 8 h 32"/>
                  <a:gd name="T8" fmla="*/ 32 w 32"/>
                  <a:gd name="T9" fmla="*/ 8 h 32"/>
                  <a:gd name="T10" fmla="*/ 8 w 32"/>
                  <a:gd name="T11" fmla="*/ 32 h 32"/>
                  <a:gd name="T12" fmla="*/ 0 w 32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0" y="24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3" name="Freeform 286">
                <a:extLst>
                  <a:ext uri="{FF2B5EF4-FFF2-40B4-BE49-F238E27FC236}">
                    <a16:creationId xmlns:a16="http://schemas.microsoft.com/office/drawing/2014/main" id="{996806C6-7246-4CBA-BF81-307CDBFC9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3285"/>
                <a:ext cx="120" cy="96"/>
              </a:xfrm>
              <a:custGeom>
                <a:avLst/>
                <a:gdLst>
                  <a:gd name="T0" fmla="*/ 24 w 120"/>
                  <a:gd name="T1" fmla="*/ 32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32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32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4" name="Rectangle 287">
                <a:extLst>
                  <a:ext uri="{FF2B5EF4-FFF2-40B4-BE49-F238E27FC236}">
                    <a16:creationId xmlns:a16="http://schemas.microsoft.com/office/drawing/2014/main" id="{674C8F73-7BBC-D674-D42D-9447808A9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" y="3293"/>
                <a:ext cx="32" cy="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755" name="Freeform 288">
                <a:extLst>
                  <a:ext uri="{FF2B5EF4-FFF2-40B4-BE49-F238E27FC236}">
                    <a16:creationId xmlns:a16="http://schemas.microsoft.com/office/drawing/2014/main" id="{D53191E3-E8D3-369E-92DB-447B24C4D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" y="3293"/>
                <a:ext cx="32" cy="24"/>
              </a:xfrm>
              <a:custGeom>
                <a:avLst/>
                <a:gdLst>
                  <a:gd name="T0" fmla="*/ 0 w 32"/>
                  <a:gd name="T1" fmla="*/ 0 h 24"/>
                  <a:gd name="T2" fmla="*/ 0 w 32"/>
                  <a:gd name="T3" fmla="*/ 16 h 24"/>
                  <a:gd name="T4" fmla="*/ 32 w 32"/>
                  <a:gd name="T5" fmla="*/ 24 h 24"/>
                  <a:gd name="T6" fmla="*/ 32 w 32"/>
                  <a:gd name="T7" fmla="*/ 8 h 24"/>
                  <a:gd name="T8" fmla="*/ 0 w 32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0" y="0"/>
                    </a:moveTo>
                    <a:lnTo>
                      <a:pt x="0" y="16"/>
                    </a:lnTo>
                    <a:lnTo>
                      <a:pt x="32" y="24"/>
                    </a:lnTo>
                    <a:lnTo>
                      <a:pt x="32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6" name="Rectangle 289">
                <a:extLst>
                  <a:ext uri="{FF2B5EF4-FFF2-40B4-BE49-F238E27FC236}">
                    <a16:creationId xmlns:a16="http://schemas.microsoft.com/office/drawing/2014/main" id="{BAEFE486-3AAB-7AAA-9EA6-6E55FC203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1" y="3101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57" name="Rectangle 290">
                <a:extLst>
                  <a:ext uri="{FF2B5EF4-FFF2-40B4-BE49-F238E27FC236}">
                    <a16:creationId xmlns:a16="http://schemas.microsoft.com/office/drawing/2014/main" id="{EDAFFD94-6420-03EA-E402-2ECF4B626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5" y="317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</p:grpSp>
      </p:grpSp>
      <p:grpSp>
        <p:nvGrpSpPr>
          <p:cNvPr id="1219105" name="Group 545">
            <a:extLst>
              <a:ext uri="{FF2B5EF4-FFF2-40B4-BE49-F238E27FC236}">
                <a16:creationId xmlns:a16="http://schemas.microsoft.com/office/drawing/2014/main" id="{F2C54AB2-0A06-82C5-37C9-C9616BE39BE9}"/>
              </a:ext>
            </a:extLst>
          </p:cNvPr>
          <p:cNvGrpSpPr>
            <a:grpSpLocks/>
          </p:cNvGrpSpPr>
          <p:nvPr/>
        </p:nvGrpSpPr>
        <p:grpSpPr bwMode="auto">
          <a:xfrm>
            <a:off x="792163" y="3192463"/>
            <a:ext cx="3781425" cy="3162300"/>
            <a:chOff x="499" y="2109"/>
            <a:chExt cx="2382" cy="1992"/>
          </a:xfrm>
        </p:grpSpPr>
        <p:sp>
          <p:nvSpPr>
            <p:cNvPr id="137227" name="Rectangle 291">
              <a:extLst>
                <a:ext uri="{FF2B5EF4-FFF2-40B4-BE49-F238E27FC236}">
                  <a16:creationId xmlns:a16="http://schemas.microsoft.com/office/drawing/2014/main" id="{D4FD6F0F-3D51-5EBD-D9B9-2A75D6981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787"/>
              <a:ext cx="8" cy="20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28" name="Rectangle 292">
              <a:extLst>
                <a:ext uri="{FF2B5EF4-FFF2-40B4-BE49-F238E27FC236}">
                  <a16:creationId xmlns:a16="http://schemas.microsoft.com/office/drawing/2014/main" id="{9BB0C9E6-C8AB-4C8E-401E-67779CEA1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3" y="2236"/>
              <a:ext cx="8" cy="21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29" name="Rectangle 293">
              <a:extLst>
                <a:ext uri="{FF2B5EF4-FFF2-40B4-BE49-F238E27FC236}">
                  <a16:creationId xmlns:a16="http://schemas.microsoft.com/office/drawing/2014/main" id="{F82A9451-CFF1-F4F7-137C-A9D847EF5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3496"/>
              <a:ext cx="8" cy="312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30" name="Rectangle 294">
              <a:extLst>
                <a:ext uri="{FF2B5EF4-FFF2-40B4-BE49-F238E27FC236}">
                  <a16:creationId xmlns:a16="http://schemas.microsoft.com/office/drawing/2014/main" id="{755A995A-79B1-2513-B42C-92831E523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" y="2301"/>
              <a:ext cx="8" cy="112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31" name="Rectangle 295">
              <a:extLst>
                <a:ext uri="{FF2B5EF4-FFF2-40B4-BE49-F238E27FC236}">
                  <a16:creationId xmlns:a16="http://schemas.microsoft.com/office/drawing/2014/main" id="{282A538D-084B-3955-E65A-B458620E1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3995"/>
              <a:ext cx="8" cy="104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grpSp>
          <p:nvGrpSpPr>
            <p:cNvPr id="137232" name="Group 296">
              <a:extLst>
                <a:ext uri="{FF2B5EF4-FFF2-40B4-BE49-F238E27FC236}">
                  <a16:creationId xmlns:a16="http://schemas.microsoft.com/office/drawing/2014/main" id="{4BC80C33-D12C-25DB-0D59-7D5A7BE80D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" y="2109"/>
              <a:ext cx="2382" cy="1992"/>
              <a:chOff x="343" y="1640"/>
              <a:chExt cx="2382" cy="1992"/>
            </a:xfrm>
          </p:grpSpPr>
          <p:sp>
            <p:nvSpPr>
              <p:cNvPr id="137234" name="Rectangle 297">
                <a:extLst>
                  <a:ext uri="{FF2B5EF4-FFF2-40B4-BE49-F238E27FC236}">
                    <a16:creationId xmlns:a16="http://schemas.microsoft.com/office/drawing/2014/main" id="{FBFD6D9B-97F1-9500-469C-EDC3FDFC8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2776"/>
                <a:ext cx="8" cy="2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5" name="Rectangle 298">
                <a:extLst>
                  <a:ext uri="{FF2B5EF4-FFF2-40B4-BE49-F238E27FC236}">
                    <a16:creationId xmlns:a16="http://schemas.microsoft.com/office/drawing/2014/main" id="{99D6533A-18F0-7FA9-AA63-163781688F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3320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6" name="Rectangle 299">
                <a:extLst>
                  <a:ext uri="{FF2B5EF4-FFF2-40B4-BE49-F238E27FC236}">
                    <a16:creationId xmlns:a16="http://schemas.microsoft.com/office/drawing/2014/main" id="{116D41F6-B7A6-6571-A097-9DFA622F8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960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7" name="Rectangle 300">
                <a:extLst>
                  <a:ext uri="{FF2B5EF4-FFF2-40B4-BE49-F238E27FC236}">
                    <a16:creationId xmlns:a16="http://schemas.microsoft.com/office/drawing/2014/main" id="{1059E747-EB58-3C68-CB21-436379BF3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008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8" name="Rectangle 301">
                <a:extLst>
                  <a:ext uri="{FF2B5EF4-FFF2-40B4-BE49-F238E27FC236}">
                    <a16:creationId xmlns:a16="http://schemas.microsoft.com/office/drawing/2014/main" id="{E46FED8A-C31A-01CA-D42E-05CD90B63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640"/>
                <a:ext cx="8" cy="1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9" name="Rectangle 302">
                <a:extLst>
                  <a:ext uri="{FF2B5EF4-FFF2-40B4-BE49-F238E27FC236}">
                    <a16:creationId xmlns:a16="http://schemas.microsoft.com/office/drawing/2014/main" id="{2E87184D-6932-63AF-D7F2-4C2615F487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3528"/>
                <a:ext cx="8" cy="104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0" name="Freeform 303">
                <a:extLst>
                  <a:ext uri="{FF2B5EF4-FFF2-40B4-BE49-F238E27FC236}">
                    <a16:creationId xmlns:a16="http://schemas.microsoft.com/office/drawing/2014/main" id="{DE05BD60-D0FD-4206-4CC8-1C78F25EA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" y="236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32 w 32"/>
                  <a:gd name="T3" fmla="*/ 8 h 32"/>
                  <a:gd name="T4" fmla="*/ 16 w 32"/>
                  <a:gd name="T5" fmla="*/ 0 h 32"/>
                  <a:gd name="T6" fmla="*/ 8 w 32"/>
                  <a:gd name="T7" fmla="*/ 8 h 32"/>
                  <a:gd name="T8" fmla="*/ 0 w 32"/>
                  <a:gd name="T9" fmla="*/ 16 h 32"/>
                  <a:gd name="T10" fmla="*/ 8 w 32"/>
                  <a:gd name="T11" fmla="*/ 32 h 32"/>
                  <a:gd name="T12" fmla="*/ 16 w 32"/>
                  <a:gd name="T13" fmla="*/ 32 h 32"/>
                  <a:gd name="T14" fmla="*/ 32 w 32"/>
                  <a:gd name="T15" fmla="*/ 32 h 32"/>
                  <a:gd name="T16" fmla="*/ 32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32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32" y="32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1" name="Freeform 304">
                <a:extLst>
                  <a:ext uri="{FF2B5EF4-FFF2-40B4-BE49-F238E27FC236}">
                    <a16:creationId xmlns:a16="http://schemas.microsoft.com/office/drawing/2014/main" id="{42B24C8D-D9E7-2E31-BCB6-F62289DFC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2336"/>
                <a:ext cx="88" cy="88"/>
              </a:xfrm>
              <a:custGeom>
                <a:avLst/>
                <a:gdLst>
                  <a:gd name="T0" fmla="*/ 0 w 88"/>
                  <a:gd name="T1" fmla="*/ 40 h 88"/>
                  <a:gd name="T2" fmla="*/ 0 w 88"/>
                  <a:gd name="T3" fmla="*/ 0 h 88"/>
                  <a:gd name="T4" fmla="*/ 0 w 88"/>
                  <a:gd name="T5" fmla="*/ 0 h 88"/>
                  <a:gd name="T6" fmla="*/ 0 w 88"/>
                  <a:gd name="T7" fmla="*/ 0 h 88"/>
                  <a:gd name="T8" fmla="*/ 72 w 88"/>
                  <a:gd name="T9" fmla="*/ 40 h 88"/>
                  <a:gd name="T10" fmla="*/ 88 w 88"/>
                  <a:gd name="T11" fmla="*/ 40 h 88"/>
                  <a:gd name="T12" fmla="*/ 72 w 88"/>
                  <a:gd name="T13" fmla="*/ 48 h 88"/>
                  <a:gd name="T14" fmla="*/ 0 w 88"/>
                  <a:gd name="T15" fmla="*/ 88 h 88"/>
                  <a:gd name="T16" fmla="*/ 0 w 88"/>
                  <a:gd name="T17" fmla="*/ 88 h 88"/>
                  <a:gd name="T18" fmla="*/ 0 w 88"/>
                  <a:gd name="T19" fmla="*/ 80 h 88"/>
                  <a:gd name="T20" fmla="*/ 0 w 88"/>
                  <a:gd name="T21" fmla="*/ 80 h 88"/>
                  <a:gd name="T22" fmla="*/ 72 w 88"/>
                  <a:gd name="T23" fmla="*/ 40 h 88"/>
                  <a:gd name="T24" fmla="*/ 72 w 88"/>
                  <a:gd name="T25" fmla="*/ 48 h 88"/>
                  <a:gd name="T26" fmla="*/ 72 w 88"/>
                  <a:gd name="T27" fmla="*/ 48 h 88"/>
                  <a:gd name="T28" fmla="*/ 0 w 88"/>
                  <a:gd name="T29" fmla="*/ 8 h 88"/>
                  <a:gd name="T30" fmla="*/ 0 w 88"/>
                  <a:gd name="T31" fmla="*/ 0 h 88"/>
                  <a:gd name="T32" fmla="*/ 8 w 88"/>
                  <a:gd name="T33" fmla="*/ 0 h 88"/>
                  <a:gd name="T34" fmla="*/ 8 w 88"/>
                  <a:gd name="T35" fmla="*/ 40 h 88"/>
                  <a:gd name="T36" fmla="*/ 0 w 88"/>
                  <a:gd name="T37" fmla="*/ 4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88" y="40"/>
                    </a:lnTo>
                    <a:lnTo>
                      <a:pt x="72" y="4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2" name="Freeform 305">
                <a:extLst>
                  <a:ext uri="{FF2B5EF4-FFF2-40B4-BE49-F238E27FC236}">
                    <a16:creationId xmlns:a16="http://schemas.microsoft.com/office/drawing/2014/main" id="{9B0E7869-DAE7-4CE6-8F47-8223338AA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2376"/>
                <a:ext cx="8" cy="40"/>
              </a:xfrm>
              <a:custGeom>
                <a:avLst/>
                <a:gdLst>
                  <a:gd name="T0" fmla="*/ 0 w 8"/>
                  <a:gd name="T1" fmla="*/ 40 h 40"/>
                  <a:gd name="T2" fmla="*/ 0 w 8"/>
                  <a:gd name="T3" fmla="*/ 0 h 40"/>
                  <a:gd name="T4" fmla="*/ 8 w 8"/>
                  <a:gd name="T5" fmla="*/ 0 h 40"/>
                  <a:gd name="T6" fmla="*/ 8 w 8"/>
                  <a:gd name="T7" fmla="*/ 0 h 40"/>
                  <a:gd name="T8" fmla="*/ 8 w 8"/>
                  <a:gd name="T9" fmla="*/ 0 h 40"/>
                  <a:gd name="T10" fmla="*/ 8 w 8"/>
                  <a:gd name="T11" fmla="*/ 40 h 40"/>
                  <a:gd name="T12" fmla="*/ 0 w 8"/>
                  <a:gd name="T13" fmla="*/ 4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0" y="4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3" name="Freeform 306">
                <a:extLst>
                  <a:ext uri="{FF2B5EF4-FFF2-40B4-BE49-F238E27FC236}">
                    <a16:creationId xmlns:a16="http://schemas.microsoft.com/office/drawing/2014/main" id="{BAE143E7-2C9F-0FBB-63DF-6C1D3011F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2336"/>
                <a:ext cx="72" cy="80"/>
              </a:xfrm>
              <a:custGeom>
                <a:avLst/>
                <a:gdLst>
                  <a:gd name="T0" fmla="*/ 0 w 72"/>
                  <a:gd name="T1" fmla="*/ 40 h 80"/>
                  <a:gd name="T2" fmla="*/ 0 w 72"/>
                  <a:gd name="T3" fmla="*/ 0 h 80"/>
                  <a:gd name="T4" fmla="*/ 72 w 72"/>
                  <a:gd name="T5" fmla="*/ 40 h 80"/>
                  <a:gd name="T6" fmla="*/ 0 w 72"/>
                  <a:gd name="T7" fmla="*/ 80 h 80"/>
                  <a:gd name="T8" fmla="*/ 0 w 72"/>
                  <a:gd name="T9" fmla="*/ 4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0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0" y="8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4" name="Rectangle 307">
                <a:extLst>
                  <a:ext uri="{FF2B5EF4-FFF2-40B4-BE49-F238E27FC236}">
                    <a16:creationId xmlns:a16="http://schemas.microsoft.com/office/drawing/2014/main" id="{7E462180-EAB1-662D-7E9B-1A5BB97AA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5" name="Rectangle 308">
                <a:extLst>
                  <a:ext uri="{FF2B5EF4-FFF2-40B4-BE49-F238E27FC236}">
                    <a16:creationId xmlns:a16="http://schemas.microsoft.com/office/drawing/2014/main" id="{84938CB2-B018-5ED8-1221-F247121A4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8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6" name="Rectangle 309">
                <a:extLst>
                  <a:ext uri="{FF2B5EF4-FFF2-40B4-BE49-F238E27FC236}">
                    <a16:creationId xmlns:a16="http://schemas.microsoft.com/office/drawing/2014/main" id="{C57BA79B-8FAD-36C8-4A40-3F2DC6F79E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" y="2360"/>
                <a:ext cx="287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7" name="Freeform 310">
                <a:extLst>
                  <a:ext uri="{FF2B5EF4-FFF2-40B4-BE49-F238E27FC236}">
                    <a16:creationId xmlns:a16="http://schemas.microsoft.com/office/drawing/2014/main" id="{5C936E9C-8118-1D4E-42C4-6445BE282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6" y="236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24 w 32"/>
                  <a:gd name="T3" fmla="*/ 8 h 32"/>
                  <a:gd name="T4" fmla="*/ 16 w 32"/>
                  <a:gd name="T5" fmla="*/ 0 h 32"/>
                  <a:gd name="T6" fmla="*/ 0 w 32"/>
                  <a:gd name="T7" fmla="*/ 8 h 32"/>
                  <a:gd name="T8" fmla="*/ 0 w 32"/>
                  <a:gd name="T9" fmla="*/ 16 h 32"/>
                  <a:gd name="T10" fmla="*/ 0 w 32"/>
                  <a:gd name="T11" fmla="*/ 32 h 32"/>
                  <a:gd name="T12" fmla="*/ 16 w 32"/>
                  <a:gd name="T13" fmla="*/ 32 h 32"/>
                  <a:gd name="T14" fmla="*/ 24 w 32"/>
                  <a:gd name="T15" fmla="*/ 32 h 32"/>
                  <a:gd name="T16" fmla="*/ 32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24" y="8"/>
                    </a:lnTo>
                    <a:lnTo>
                      <a:pt x="16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8" name="Freeform 311">
                <a:extLst>
                  <a:ext uri="{FF2B5EF4-FFF2-40B4-BE49-F238E27FC236}">
                    <a16:creationId xmlns:a16="http://schemas.microsoft.com/office/drawing/2014/main" id="{7D5B5759-BA30-59ED-CC3E-03B8484E4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2336"/>
                <a:ext cx="88" cy="88"/>
              </a:xfrm>
              <a:custGeom>
                <a:avLst/>
                <a:gdLst>
                  <a:gd name="T0" fmla="*/ 0 w 88"/>
                  <a:gd name="T1" fmla="*/ 40 h 88"/>
                  <a:gd name="T2" fmla="*/ 0 w 88"/>
                  <a:gd name="T3" fmla="*/ 0 h 88"/>
                  <a:gd name="T4" fmla="*/ 0 w 88"/>
                  <a:gd name="T5" fmla="*/ 0 h 88"/>
                  <a:gd name="T6" fmla="*/ 0 w 88"/>
                  <a:gd name="T7" fmla="*/ 0 h 88"/>
                  <a:gd name="T8" fmla="*/ 72 w 88"/>
                  <a:gd name="T9" fmla="*/ 40 h 88"/>
                  <a:gd name="T10" fmla="*/ 88 w 88"/>
                  <a:gd name="T11" fmla="*/ 40 h 88"/>
                  <a:gd name="T12" fmla="*/ 72 w 88"/>
                  <a:gd name="T13" fmla="*/ 48 h 88"/>
                  <a:gd name="T14" fmla="*/ 0 w 88"/>
                  <a:gd name="T15" fmla="*/ 88 h 88"/>
                  <a:gd name="T16" fmla="*/ 0 w 88"/>
                  <a:gd name="T17" fmla="*/ 88 h 88"/>
                  <a:gd name="T18" fmla="*/ 0 w 88"/>
                  <a:gd name="T19" fmla="*/ 80 h 88"/>
                  <a:gd name="T20" fmla="*/ 0 w 88"/>
                  <a:gd name="T21" fmla="*/ 80 h 88"/>
                  <a:gd name="T22" fmla="*/ 72 w 88"/>
                  <a:gd name="T23" fmla="*/ 40 h 88"/>
                  <a:gd name="T24" fmla="*/ 72 w 88"/>
                  <a:gd name="T25" fmla="*/ 48 h 88"/>
                  <a:gd name="T26" fmla="*/ 72 w 88"/>
                  <a:gd name="T27" fmla="*/ 48 h 88"/>
                  <a:gd name="T28" fmla="*/ 0 w 88"/>
                  <a:gd name="T29" fmla="*/ 8 h 88"/>
                  <a:gd name="T30" fmla="*/ 0 w 88"/>
                  <a:gd name="T31" fmla="*/ 0 h 88"/>
                  <a:gd name="T32" fmla="*/ 8 w 88"/>
                  <a:gd name="T33" fmla="*/ 0 h 88"/>
                  <a:gd name="T34" fmla="*/ 8 w 88"/>
                  <a:gd name="T35" fmla="*/ 40 h 88"/>
                  <a:gd name="T36" fmla="*/ 0 w 88"/>
                  <a:gd name="T37" fmla="*/ 4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88" y="40"/>
                    </a:lnTo>
                    <a:lnTo>
                      <a:pt x="72" y="4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9" name="Freeform 312">
                <a:extLst>
                  <a:ext uri="{FF2B5EF4-FFF2-40B4-BE49-F238E27FC236}">
                    <a16:creationId xmlns:a16="http://schemas.microsoft.com/office/drawing/2014/main" id="{BEED5585-EC51-6E3C-FF0C-DE8F1A420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2376"/>
                <a:ext cx="8" cy="40"/>
              </a:xfrm>
              <a:custGeom>
                <a:avLst/>
                <a:gdLst>
                  <a:gd name="T0" fmla="*/ 0 w 8"/>
                  <a:gd name="T1" fmla="*/ 40 h 40"/>
                  <a:gd name="T2" fmla="*/ 0 w 8"/>
                  <a:gd name="T3" fmla="*/ 0 h 40"/>
                  <a:gd name="T4" fmla="*/ 8 w 8"/>
                  <a:gd name="T5" fmla="*/ 0 h 40"/>
                  <a:gd name="T6" fmla="*/ 8 w 8"/>
                  <a:gd name="T7" fmla="*/ 0 h 40"/>
                  <a:gd name="T8" fmla="*/ 8 w 8"/>
                  <a:gd name="T9" fmla="*/ 0 h 40"/>
                  <a:gd name="T10" fmla="*/ 8 w 8"/>
                  <a:gd name="T11" fmla="*/ 40 h 40"/>
                  <a:gd name="T12" fmla="*/ 0 w 8"/>
                  <a:gd name="T13" fmla="*/ 4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0" y="4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0" name="Freeform 313">
                <a:extLst>
                  <a:ext uri="{FF2B5EF4-FFF2-40B4-BE49-F238E27FC236}">
                    <a16:creationId xmlns:a16="http://schemas.microsoft.com/office/drawing/2014/main" id="{6AEE0B72-D1FE-18A4-8B23-63B35F80A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2336"/>
                <a:ext cx="72" cy="80"/>
              </a:xfrm>
              <a:custGeom>
                <a:avLst/>
                <a:gdLst>
                  <a:gd name="T0" fmla="*/ 0 w 72"/>
                  <a:gd name="T1" fmla="*/ 40 h 80"/>
                  <a:gd name="T2" fmla="*/ 0 w 72"/>
                  <a:gd name="T3" fmla="*/ 0 h 80"/>
                  <a:gd name="T4" fmla="*/ 72 w 72"/>
                  <a:gd name="T5" fmla="*/ 40 h 80"/>
                  <a:gd name="T6" fmla="*/ 0 w 72"/>
                  <a:gd name="T7" fmla="*/ 80 h 80"/>
                  <a:gd name="T8" fmla="*/ 0 w 72"/>
                  <a:gd name="T9" fmla="*/ 4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0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0" y="8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1" name="Rectangle 314">
                <a:extLst>
                  <a:ext uri="{FF2B5EF4-FFF2-40B4-BE49-F238E27FC236}">
                    <a16:creationId xmlns:a16="http://schemas.microsoft.com/office/drawing/2014/main" id="{AFE97816-798E-7804-4F83-51700F4C06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8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2" name="Rectangle 315">
                <a:extLst>
                  <a:ext uri="{FF2B5EF4-FFF2-40B4-BE49-F238E27FC236}">
                    <a16:creationId xmlns:a16="http://schemas.microsoft.com/office/drawing/2014/main" id="{AA40EA51-FFE7-6C4A-56A2-D3C66B877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2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3" name="Rectangle 316">
                <a:extLst>
                  <a:ext uri="{FF2B5EF4-FFF2-40B4-BE49-F238E27FC236}">
                    <a16:creationId xmlns:a16="http://schemas.microsoft.com/office/drawing/2014/main" id="{E9775E3F-3AD8-1933-7B9B-7D0F41F86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2360"/>
                <a:ext cx="288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4" name="Freeform 317">
                <a:extLst>
                  <a:ext uri="{FF2B5EF4-FFF2-40B4-BE49-F238E27FC236}">
                    <a16:creationId xmlns:a16="http://schemas.microsoft.com/office/drawing/2014/main" id="{8D1E6B77-73B4-DED4-7690-8D0D869BC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4" y="2888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8 w 32"/>
                  <a:gd name="T3" fmla="*/ 24 h 32"/>
                  <a:gd name="T4" fmla="*/ 16 w 32"/>
                  <a:gd name="T5" fmla="*/ 32 h 32"/>
                  <a:gd name="T6" fmla="*/ 32 w 32"/>
                  <a:gd name="T7" fmla="*/ 24 h 32"/>
                  <a:gd name="T8" fmla="*/ 32 w 32"/>
                  <a:gd name="T9" fmla="*/ 16 h 32"/>
                  <a:gd name="T10" fmla="*/ 32 w 32"/>
                  <a:gd name="T11" fmla="*/ 0 h 32"/>
                  <a:gd name="T12" fmla="*/ 16 w 32"/>
                  <a:gd name="T13" fmla="*/ 0 h 32"/>
                  <a:gd name="T14" fmla="*/ 8 w 32"/>
                  <a:gd name="T15" fmla="*/ 0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8" y="24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5" name="Freeform 318">
                <a:extLst>
                  <a:ext uri="{FF2B5EF4-FFF2-40B4-BE49-F238E27FC236}">
                    <a16:creationId xmlns:a16="http://schemas.microsoft.com/office/drawing/2014/main" id="{A50D82D7-12D6-BE4B-6B24-47C6EF453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2840"/>
                <a:ext cx="80" cy="104"/>
              </a:xfrm>
              <a:custGeom>
                <a:avLst/>
                <a:gdLst>
                  <a:gd name="T0" fmla="*/ 80 w 80"/>
                  <a:gd name="T1" fmla="*/ 64 h 104"/>
                  <a:gd name="T2" fmla="*/ 80 w 80"/>
                  <a:gd name="T3" fmla="*/ 104 h 104"/>
                  <a:gd name="T4" fmla="*/ 80 w 80"/>
                  <a:gd name="T5" fmla="*/ 104 h 104"/>
                  <a:gd name="T6" fmla="*/ 80 w 80"/>
                  <a:gd name="T7" fmla="*/ 104 h 104"/>
                  <a:gd name="T8" fmla="*/ 8 w 80"/>
                  <a:gd name="T9" fmla="*/ 64 h 104"/>
                  <a:gd name="T10" fmla="*/ 0 w 80"/>
                  <a:gd name="T11" fmla="*/ 56 h 104"/>
                  <a:gd name="T12" fmla="*/ 0 w 80"/>
                  <a:gd name="T13" fmla="*/ 56 h 104"/>
                  <a:gd name="T14" fmla="*/ 72 w 80"/>
                  <a:gd name="T15" fmla="*/ 8 h 104"/>
                  <a:gd name="T16" fmla="*/ 80 w 80"/>
                  <a:gd name="T17" fmla="*/ 0 h 104"/>
                  <a:gd name="T18" fmla="*/ 80 w 80"/>
                  <a:gd name="T19" fmla="*/ 16 h 104"/>
                  <a:gd name="T20" fmla="*/ 80 w 80"/>
                  <a:gd name="T21" fmla="*/ 16 h 104"/>
                  <a:gd name="T22" fmla="*/ 8 w 80"/>
                  <a:gd name="T23" fmla="*/ 64 h 104"/>
                  <a:gd name="T24" fmla="*/ 0 w 80"/>
                  <a:gd name="T25" fmla="*/ 56 h 104"/>
                  <a:gd name="T26" fmla="*/ 8 w 80"/>
                  <a:gd name="T27" fmla="*/ 56 h 104"/>
                  <a:gd name="T28" fmla="*/ 80 w 80"/>
                  <a:gd name="T29" fmla="*/ 96 h 104"/>
                  <a:gd name="T30" fmla="*/ 80 w 80"/>
                  <a:gd name="T31" fmla="*/ 104 h 104"/>
                  <a:gd name="T32" fmla="*/ 72 w 80"/>
                  <a:gd name="T33" fmla="*/ 104 h 104"/>
                  <a:gd name="T34" fmla="*/ 72 w 80"/>
                  <a:gd name="T35" fmla="*/ 64 h 104"/>
                  <a:gd name="T36" fmla="*/ 80 w 80"/>
                  <a:gd name="T37" fmla="*/ 64 h 1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0" h="104">
                    <a:moveTo>
                      <a:pt x="80" y="64"/>
                    </a:moveTo>
                    <a:lnTo>
                      <a:pt x="80" y="104"/>
                    </a:lnTo>
                    <a:lnTo>
                      <a:pt x="8" y="64"/>
                    </a:lnTo>
                    <a:lnTo>
                      <a:pt x="0" y="56"/>
                    </a:lnTo>
                    <a:lnTo>
                      <a:pt x="72" y="8"/>
                    </a:lnTo>
                    <a:lnTo>
                      <a:pt x="80" y="0"/>
                    </a:lnTo>
                    <a:lnTo>
                      <a:pt x="80" y="16"/>
                    </a:lnTo>
                    <a:lnTo>
                      <a:pt x="8" y="64"/>
                    </a:lnTo>
                    <a:lnTo>
                      <a:pt x="0" y="56"/>
                    </a:lnTo>
                    <a:lnTo>
                      <a:pt x="8" y="56"/>
                    </a:lnTo>
                    <a:lnTo>
                      <a:pt x="80" y="96"/>
                    </a:lnTo>
                    <a:lnTo>
                      <a:pt x="80" y="104"/>
                    </a:lnTo>
                    <a:lnTo>
                      <a:pt x="72" y="104"/>
                    </a:lnTo>
                    <a:lnTo>
                      <a:pt x="72" y="64"/>
                    </a:lnTo>
                    <a:lnTo>
                      <a:pt x="80" y="6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6" name="Freeform 319">
                <a:extLst>
                  <a:ext uri="{FF2B5EF4-FFF2-40B4-BE49-F238E27FC236}">
                    <a16:creationId xmlns:a16="http://schemas.microsoft.com/office/drawing/2014/main" id="{B78EE780-7C2A-7B55-EC0F-78EAF2DFC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" y="2856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8 w 8"/>
                  <a:gd name="T3" fmla="*/ 48 h 48"/>
                  <a:gd name="T4" fmla="*/ 0 w 8"/>
                  <a:gd name="T5" fmla="*/ 48 h 48"/>
                  <a:gd name="T6" fmla="*/ 0 w 8"/>
                  <a:gd name="T7" fmla="*/ 48 h 48"/>
                  <a:gd name="T8" fmla="*/ 0 w 8"/>
                  <a:gd name="T9" fmla="*/ 48 h 48"/>
                  <a:gd name="T10" fmla="*/ 0 w 8"/>
                  <a:gd name="T11" fmla="*/ 0 h 48"/>
                  <a:gd name="T12" fmla="*/ 8 w 8"/>
                  <a:gd name="T13" fmla="*/ 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8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7" name="Freeform 320">
                <a:extLst>
                  <a:ext uri="{FF2B5EF4-FFF2-40B4-BE49-F238E27FC236}">
                    <a16:creationId xmlns:a16="http://schemas.microsoft.com/office/drawing/2014/main" id="{55BCD08A-F623-42AD-8FA8-991871484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" y="2856"/>
                <a:ext cx="72" cy="88"/>
              </a:xfrm>
              <a:custGeom>
                <a:avLst/>
                <a:gdLst>
                  <a:gd name="T0" fmla="*/ 72 w 72"/>
                  <a:gd name="T1" fmla="*/ 48 h 88"/>
                  <a:gd name="T2" fmla="*/ 72 w 72"/>
                  <a:gd name="T3" fmla="*/ 88 h 88"/>
                  <a:gd name="T4" fmla="*/ 0 w 72"/>
                  <a:gd name="T5" fmla="*/ 48 h 88"/>
                  <a:gd name="T6" fmla="*/ 72 w 72"/>
                  <a:gd name="T7" fmla="*/ 0 h 88"/>
                  <a:gd name="T8" fmla="*/ 72 w 72"/>
                  <a:gd name="T9" fmla="*/ 48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8">
                    <a:moveTo>
                      <a:pt x="72" y="48"/>
                    </a:moveTo>
                    <a:lnTo>
                      <a:pt x="72" y="88"/>
                    </a:lnTo>
                    <a:lnTo>
                      <a:pt x="0" y="48"/>
                    </a:lnTo>
                    <a:lnTo>
                      <a:pt x="72" y="0"/>
                    </a:lnTo>
                    <a:lnTo>
                      <a:pt x="72" y="4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8" name="Rectangle 321">
                <a:extLst>
                  <a:ext uri="{FF2B5EF4-FFF2-40B4-BE49-F238E27FC236}">
                    <a16:creationId xmlns:a16="http://schemas.microsoft.com/office/drawing/2014/main" id="{295E5E04-64D0-1D81-CE38-ADEF44D23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9" name="Rectangle 322">
                <a:extLst>
                  <a:ext uri="{FF2B5EF4-FFF2-40B4-BE49-F238E27FC236}">
                    <a16:creationId xmlns:a16="http://schemas.microsoft.com/office/drawing/2014/main" id="{D3D53352-9AC6-702D-6753-6917B8457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0" name="Rectangle 323">
                <a:extLst>
                  <a:ext uri="{FF2B5EF4-FFF2-40B4-BE49-F238E27FC236}">
                    <a16:creationId xmlns:a16="http://schemas.microsoft.com/office/drawing/2014/main" id="{3A8651A4-F161-E16C-723C-FE67C2603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0" y="2888"/>
                <a:ext cx="287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1" name="Freeform 324">
                <a:extLst>
                  <a:ext uri="{FF2B5EF4-FFF2-40B4-BE49-F238E27FC236}">
                    <a16:creationId xmlns:a16="http://schemas.microsoft.com/office/drawing/2014/main" id="{58762044-0D20-40E0-4665-687C6316E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2176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32 w 32"/>
                  <a:gd name="T3" fmla="*/ 24 h 32"/>
                  <a:gd name="T4" fmla="*/ 32 w 32"/>
                  <a:gd name="T5" fmla="*/ 16 h 32"/>
                  <a:gd name="T6" fmla="*/ 32 w 32"/>
                  <a:gd name="T7" fmla="*/ 0 h 32"/>
                  <a:gd name="T8" fmla="*/ 16 w 32"/>
                  <a:gd name="T9" fmla="*/ 0 h 32"/>
                  <a:gd name="T10" fmla="*/ 8 w 32"/>
                  <a:gd name="T11" fmla="*/ 0 h 32"/>
                  <a:gd name="T12" fmla="*/ 0 w 32"/>
                  <a:gd name="T13" fmla="*/ 16 h 32"/>
                  <a:gd name="T14" fmla="*/ 8 w 32"/>
                  <a:gd name="T15" fmla="*/ 24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32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lnTo>
                      <a:pt x="8" y="24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2" name="Freeform 325">
                <a:extLst>
                  <a:ext uri="{FF2B5EF4-FFF2-40B4-BE49-F238E27FC236}">
                    <a16:creationId xmlns:a16="http://schemas.microsoft.com/office/drawing/2014/main" id="{66B567F3-1AE4-AE67-D4E6-12DEB3E69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" y="2192"/>
                <a:ext cx="88" cy="88"/>
              </a:xfrm>
              <a:custGeom>
                <a:avLst/>
                <a:gdLst>
                  <a:gd name="T0" fmla="*/ 48 w 88"/>
                  <a:gd name="T1" fmla="*/ 0 h 88"/>
                  <a:gd name="T2" fmla="*/ 88 w 88"/>
                  <a:gd name="T3" fmla="*/ 0 h 88"/>
                  <a:gd name="T4" fmla="*/ 88 w 88"/>
                  <a:gd name="T5" fmla="*/ 0 h 88"/>
                  <a:gd name="T6" fmla="*/ 88 w 88"/>
                  <a:gd name="T7" fmla="*/ 0 h 88"/>
                  <a:gd name="T8" fmla="*/ 48 w 88"/>
                  <a:gd name="T9" fmla="*/ 72 h 88"/>
                  <a:gd name="T10" fmla="*/ 48 w 88"/>
                  <a:gd name="T11" fmla="*/ 88 h 88"/>
                  <a:gd name="T12" fmla="*/ 40 w 88"/>
                  <a:gd name="T13" fmla="*/ 72 h 88"/>
                  <a:gd name="T14" fmla="*/ 0 w 88"/>
                  <a:gd name="T15" fmla="*/ 0 h 88"/>
                  <a:gd name="T16" fmla="*/ 0 w 88"/>
                  <a:gd name="T17" fmla="*/ 0 h 88"/>
                  <a:gd name="T18" fmla="*/ 8 w 88"/>
                  <a:gd name="T19" fmla="*/ 0 h 88"/>
                  <a:gd name="T20" fmla="*/ 8 w 88"/>
                  <a:gd name="T21" fmla="*/ 0 h 88"/>
                  <a:gd name="T22" fmla="*/ 48 w 88"/>
                  <a:gd name="T23" fmla="*/ 72 h 88"/>
                  <a:gd name="T24" fmla="*/ 40 w 88"/>
                  <a:gd name="T25" fmla="*/ 72 h 88"/>
                  <a:gd name="T26" fmla="*/ 40 w 88"/>
                  <a:gd name="T27" fmla="*/ 72 h 88"/>
                  <a:gd name="T28" fmla="*/ 80 w 88"/>
                  <a:gd name="T29" fmla="*/ 0 h 88"/>
                  <a:gd name="T30" fmla="*/ 88 w 88"/>
                  <a:gd name="T31" fmla="*/ 0 h 88"/>
                  <a:gd name="T32" fmla="*/ 88 w 88"/>
                  <a:gd name="T33" fmla="*/ 8 h 88"/>
                  <a:gd name="T34" fmla="*/ 48 w 88"/>
                  <a:gd name="T35" fmla="*/ 8 h 88"/>
                  <a:gd name="T36" fmla="*/ 48 w 88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8" y="0"/>
                    </a:moveTo>
                    <a:lnTo>
                      <a:pt x="88" y="0"/>
                    </a:lnTo>
                    <a:lnTo>
                      <a:pt x="48" y="72"/>
                    </a:lnTo>
                    <a:lnTo>
                      <a:pt x="48" y="88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48" y="72"/>
                    </a:lnTo>
                    <a:lnTo>
                      <a:pt x="40" y="72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8" y="8"/>
                    </a:lnTo>
                    <a:lnTo>
                      <a:pt x="48" y="8"/>
                    </a:lnTo>
                    <a:lnTo>
                      <a:pt x="4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3" name="Freeform 326">
                <a:extLst>
                  <a:ext uri="{FF2B5EF4-FFF2-40B4-BE49-F238E27FC236}">
                    <a16:creationId xmlns:a16="http://schemas.microsoft.com/office/drawing/2014/main" id="{43D0BCE5-3156-BA8D-3716-773915A1E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192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4" name="Freeform 327">
                <a:extLst>
                  <a:ext uri="{FF2B5EF4-FFF2-40B4-BE49-F238E27FC236}">
                    <a16:creationId xmlns:a16="http://schemas.microsoft.com/office/drawing/2014/main" id="{50822D56-D707-A37E-7FFC-56E67F933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192"/>
                <a:ext cx="80" cy="72"/>
              </a:xfrm>
              <a:custGeom>
                <a:avLst/>
                <a:gdLst>
                  <a:gd name="T0" fmla="*/ 40 w 80"/>
                  <a:gd name="T1" fmla="*/ 0 h 72"/>
                  <a:gd name="T2" fmla="*/ 80 w 80"/>
                  <a:gd name="T3" fmla="*/ 0 h 72"/>
                  <a:gd name="T4" fmla="*/ 40 w 80"/>
                  <a:gd name="T5" fmla="*/ 72 h 72"/>
                  <a:gd name="T6" fmla="*/ 0 w 80"/>
                  <a:gd name="T7" fmla="*/ 0 h 72"/>
                  <a:gd name="T8" fmla="*/ 40 w 80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0"/>
                    </a:moveTo>
                    <a:lnTo>
                      <a:pt x="80" y="0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5" name="Rectangle 328">
                <a:extLst>
                  <a:ext uri="{FF2B5EF4-FFF2-40B4-BE49-F238E27FC236}">
                    <a16:creationId xmlns:a16="http://schemas.microsoft.com/office/drawing/2014/main" id="{2F19A6A9-CA0F-8C97-70CE-CC0F2A1A9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1944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6" name="Rectangle 329">
                <a:extLst>
                  <a:ext uri="{FF2B5EF4-FFF2-40B4-BE49-F238E27FC236}">
                    <a16:creationId xmlns:a16="http://schemas.microsoft.com/office/drawing/2014/main" id="{99768CE4-E99A-63B0-9CEB-FAE787C58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192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7" name="Rectangle 330">
                <a:extLst>
                  <a:ext uri="{FF2B5EF4-FFF2-40B4-BE49-F238E27FC236}">
                    <a16:creationId xmlns:a16="http://schemas.microsoft.com/office/drawing/2014/main" id="{6881BA9D-342E-DE66-18F3-10CDA7EF4C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1960"/>
                <a:ext cx="32" cy="2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8" name="Freeform 331">
                <a:extLst>
                  <a:ext uri="{FF2B5EF4-FFF2-40B4-BE49-F238E27FC236}">
                    <a16:creationId xmlns:a16="http://schemas.microsoft.com/office/drawing/2014/main" id="{0222F846-723B-8702-DDCD-4F1429144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2696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32 w 32"/>
                  <a:gd name="T3" fmla="*/ 32 h 32"/>
                  <a:gd name="T4" fmla="*/ 32 w 32"/>
                  <a:gd name="T5" fmla="*/ 16 h 32"/>
                  <a:gd name="T6" fmla="*/ 32 w 32"/>
                  <a:gd name="T7" fmla="*/ 8 h 32"/>
                  <a:gd name="T8" fmla="*/ 16 w 32"/>
                  <a:gd name="T9" fmla="*/ 0 h 32"/>
                  <a:gd name="T10" fmla="*/ 8 w 32"/>
                  <a:gd name="T11" fmla="*/ 8 h 32"/>
                  <a:gd name="T12" fmla="*/ 0 w 32"/>
                  <a:gd name="T13" fmla="*/ 16 h 32"/>
                  <a:gd name="T14" fmla="*/ 8 w 32"/>
                  <a:gd name="T15" fmla="*/ 32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32" y="32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9" name="Freeform 332">
                <a:extLst>
                  <a:ext uri="{FF2B5EF4-FFF2-40B4-BE49-F238E27FC236}">
                    <a16:creationId xmlns:a16="http://schemas.microsoft.com/office/drawing/2014/main" id="{0E520899-3732-7108-08C9-7ACF78E87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" y="2720"/>
                <a:ext cx="104" cy="88"/>
              </a:xfrm>
              <a:custGeom>
                <a:avLst/>
                <a:gdLst>
                  <a:gd name="T0" fmla="*/ 56 w 104"/>
                  <a:gd name="T1" fmla="*/ 0 h 88"/>
                  <a:gd name="T2" fmla="*/ 96 w 104"/>
                  <a:gd name="T3" fmla="*/ 0 h 88"/>
                  <a:gd name="T4" fmla="*/ 104 w 104"/>
                  <a:gd name="T5" fmla="*/ 0 h 88"/>
                  <a:gd name="T6" fmla="*/ 96 w 104"/>
                  <a:gd name="T7" fmla="*/ 8 h 88"/>
                  <a:gd name="T8" fmla="*/ 56 w 104"/>
                  <a:gd name="T9" fmla="*/ 72 h 88"/>
                  <a:gd name="T10" fmla="*/ 56 w 104"/>
                  <a:gd name="T11" fmla="*/ 88 h 88"/>
                  <a:gd name="T12" fmla="*/ 48 w 104"/>
                  <a:gd name="T13" fmla="*/ 72 h 88"/>
                  <a:gd name="T14" fmla="*/ 8 w 104"/>
                  <a:gd name="T15" fmla="*/ 8 h 88"/>
                  <a:gd name="T16" fmla="*/ 0 w 104"/>
                  <a:gd name="T17" fmla="*/ 0 h 88"/>
                  <a:gd name="T18" fmla="*/ 16 w 104"/>
                  <a:gd name="T19" fmla="*/ 0 h 88"/>
                  <a:gd name="T20" fmla="*/ 16 w 104"/>
                  <a:gd name="T21" fmla="*/ 0 h 88"/>
                  <a:gd name="T22" fmla="*/ 56 w 104"/>
                  <a:gd name="T23" fmla="*/ 64 h 88"/>
                  <a:gd name="T24" fmla="*/ 48 w 104"/>
                  <a:gd name="T25" fmla="*/ 72 h 88"/>
                  <a:gd name="T26" fmla="*/ 48 w 104"/>
                  <a:gd name="T27" fmla="*/ 64 h 88"/>
                  <a:gd name="T28" fmla="*/ 88 w 104"/>
                  <a:gd name="T29" fmla="*/ 0 h 88"/>
                  <a:gd name="T30" fmla="*/ 96 w 104"/>
                  <a:gd name="T31" fmla="*/ 8 h 88"/>
                  <a:gd name="T32" fmla="*/ 96 w 104"/>
                  <a:gd name="T33" fmla="*/ 8 h 88"/>
                  <a:gd name="T34" fmla="*/ 56 w 104"/>
                  <a:gd name="T35" fmla="*/ 8 h 88"/>
                  <a:gd name="T36" fmla="*/ 56 w 104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88">
                    <a:moveTo>
                      <a:pt x="56" y="0"/>
                    </a:moveTo>
                    <a:lnTo>
                      <a:pt x="96" y="0"/>
                    </a:lnTo>
                    <a:lnTo>
                      <a:pt x="104" y="0"/>
                    </a:lnTo>
                    <a:lnTo>
                      <a:pt x="96" y="8"/>
                    </a:lnTo>
                    <a:lnTo>
                      <a:pt x="56" y="72"/>
                    </a:lnTo>
                    <a:lnTo>
                      <a:pt x="56" y="88"/>
                    </a:lnTo>
                    <a:lnTo>
                      <a:pt x="48" y="72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56" y="64"/>
                    </a:lnTo>
                    <a:lnTo>
                      <a:pt x="48" y="72"/>
                    </a:lnTo>
                    <a:lnTo>
                      <a:pt x="48" y="64"/>
                    </a:lnTo>
                    <a:lnTo>
                      <a:pt x="88" y="0"/>
                    </a:lnTo>
                    <a:lnTo>
                      <a:pt x="96" y="8"/>
                    </a:lnTo>
                    <a:lnTo>
                      <a:pt x="56" y="8"/>
                    </a:lnTo>
                    <a:lnTo>
                      <a:pt x="5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0" name="Freeform 333">
                <a:extLst>
                  <a:ext uri="{FF2B5EF4-FFF2-40B4-BE49-F238E27FC236}">
                    <a16:creationId xmlns:a16="http://schemas.microsoft.com/office/drawing/2014/main" id="{2E65B8DA-636F-51BA-2667-2A75221664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720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1" name="Rectangle 334">
                <a:extLst>
                  <a:ext uri="{FF2B5EF4-FFF2-40B4-BE49-F238E27FC236}">
                    <a16:creationId xmlns:a16="http://schemas.microsoft.com/office/drawing/2014/main" id="{E7250692-913C-CB2C-ADD7-89FEC01323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464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72" name="Rectangle 335">
                <a:extLst>
                  <a:ext uri="{FF2B5EF4-FFF2-40B4-BE49-F238E27FC236}">
                    <a16:creationId xmlns:a16="http://schemas.microsoft.com/office/drawing/2014/main" id="{5E0353BB-8083-6293-5681-CC84FF3E3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712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grpSp>
            <p:nvGrpSpPr>
              <p:cNvPr id="137273" name="Group 336">
                <a:extLst>
                  <a:ext uri="{FF2B5EF4-FFF2-40B4-BE49-F238E27FC236}">
                    <a16:creationId xmlns:a16="http://schemas.microsoft.com/office/drawing/2014/main" id="{8940C34B-078F-D2B1-6B4A-0E58514B0A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82" y="2480"/>
                <a:ext cx="80" cy="304"/>
                <a:chOff x="1743" y="1808"/>
                <a:chExt cx="80" cy="304"/>
              </a:xfrm>
            </p:grpSpPr>
            <p:sp>
              <p:nvSpPr>
                <p:cNvPr id="137474" name="Freeform 337">
                  <a:extLst>
                    <a:ext uri="{FF2B5EF4-FFF2-40B4-BE49-F238E27FC236}">
                      <a16:creationId xmlns:a16="http://schemas.microsoft.com/office/drawing/2014/main" id="{2B75196D-79D1-1B25-33F7-6AA6CE6EED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3" y="2048"/>
                  <a:ext cx="80" cy="64"/>
                </a:xfrm>
                <a:custGeom>
                  <a:avLst/>
                  <a:gdLst>
                    <a:gd name="T0" fmla="*/ 40 w 80"/>
                    <a:gd name="T1" fmla="*/ 0 h 64"/>
                    <a:gd name="T2" fmla="*/ 80 w 80"/>
                    <a:gd name="T3" fmla="*/ 0 h 64"/>
                    <a:gd name="T4" fmla="*/ 40 w 80"/>
                    <a:gd name="T5" fmla="*/ 64 h 64"/>
                    <a:gd name="T6" fmla="*/ 0 w 80"/>
                    <a:gd name="T7" fmla="*/ 0 h 64"/>
                    <a:gd name="T8" fmla="*/ 40 w 80"/>
                    <a:gd name="T9" fmla="*/ 0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0" h="64">
                      <a:moveTo>
                        <a:pt x="40" y="0"/>
                      </a:moveTo>
                      <a:lnTo>
                        <a:pt x="80" y="0"/>
                      </a:lnTo>
                      <a:lnTo>
                        <a:pt x="40" y="64"/>
                      </a:lnTo>
                      <a:lnTo>
                        <a:pt x="0" y="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75" name="Rectangle 338">
                  <a:extLst>
                    <a:ext uri="{FF2B5EF4-FFF2-40B4-BE49-F238E27FC236}">
                      <a16:creationId xmlns:a16="http://schemas.microsoft.com/office/drawing/2014/main" id="{271E9FD8-4968-30C7-18D2-767C834ACB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7" y="1808"/>
                  <a:ext cx="32" cy="232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nb-NO" altLang="nb-NO"/>
                </a:p>
              </p:txBody>
            </p:sp>
          </p:grpSp>
          <p:sp>
            <p:nvSpPr>
              <p:cNvPr id="137274" name="Freeform 339">
                <a:extLst>
                  <a:ext uri="{FF2B5EF4-FFF2-40B4-BE49-F238E27FC236}">
                    <a16:creationId xmlns:a16="http://schemas.microsoft.com/office/drawing/2014/main" id="{9BE58E0F-CEE1-2211-E8EF-D1DF1FCC9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" y="2888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8 w 32"/>
                  <a:gd name="T3" fmla="*/ 24 h 32"/>
                  <a:gd name="T4" fmla="*/ 16 w 32"/>
                  <a:gd name="T5" fmla="*/ 32 h 32"/>
                  <a:gd name="T6" fmla="*/ 24 w 32"/>
                  <a:gd name="T7" fmla="*/ 24 h 32"/>
                  <a:gd name="T8" fmla="*/ 32 w 32"/>
                  <a:gd name="T9" fmla="*/ 16 h 32"/>
                  <a:gd name="T10" fmla="*/ 24 w 32"/>
                  <a:gd name="T11" fmla="*/ 0 h 32"/>
                  <a:gd name="T12" fmla="*/ 16 w 32"/>
                  <a:gd name="T13" fmla="*/ 0 h 32"/>
                  <a:gd name="T14" fmla="*/ 8 w 32"/>
                  <a:gd name="T15" fmla="*/ 0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8" y="24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32" y="1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5" name="Freeform 340">
                <a:extLst>
                  <a:ext uri="{FF2B5EF4-FFF2-40B4-BE49-F238E27FC236}">
                    <a16:creationId xmlns:a16="http://schemas.microsoft.com/office/drawing/2014/main" id="{6A97FBEF-910B-01B2-B510-70A13B11D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6" y="2840"/>
                <a:ext cx="80" cy="112"/>
              </a:xfrm>
              <a:custGeom>
                <a:avLst/>
                <a:gdLst>
                  <a:gd name="T0" fmla="*/ 80 w 80"/>
                  <a:gd name="T1" fmla="*/ 64 h 112"/>
                  <a:gd name="T2" fmla="*/ 80 w 80"/>
                  <a:gd name="T3" fmla="*/ 104 h 112"/>
                  <a:gd name="T4" fmla="*/ 80 w 80"/>
                  <a:gd name="T5" fmla="*/ 112 h 112"/>
                  <a:gd name="T6" fmla="*/ 72 w 80"/>
                  <a:gd name="T7" fmla="*/ 104 h 112"/>
                  <a:gd name="T8" fmla="*/ 8 w 80"/>
                  <a:gd name="T9" fmla="*/ 64 h 112"/>
                  <a:gd name="T10" fmla="*/ 0 w 80"/>
                  <a:gd name="T11" fmla="*/ 64 h 112"/>
                  <a:gd name="T12" fmla="*/ 8 w 80"/>
                  <a:gd name="T13" fmla="*/ 56 h 112"/>
                  <a:gd name="T14" fmla="*/ 72 w 80"/>
                  <a:gd name="T15" fmla="*/ 8 h 112"/>
                  <a:gd name="T16" fmla="*/ 80 w 80"/>
                  <a:gd name="T17" fmla="*/ 0 h 112"/>
                  <a:gd name="T18" fmla="*/ 80 w 80"/>
                  <a:gd name="T19" fmla="*/ 16 h 112"/>
                  <a:gd name="T20" fmla="*/ 80 w 80"/>
                  <a:gd name="T21" fmla="*/ 16 h 112"/>
                  <a:gd name="T22" fmla="*/ 16 w 80"/>
                  <a:gd name="T23" fmla="*/ 64 h 112"/>
                  <a:gd name="T24" fmla="*/ 8 w 80"/>
                  <a:gd name="T25" fmla="*/ 56 h 112"/>
                  <a:gd name="T26" fmla="*/ 16 w 80"/>
                  <a:gd name="T27" fmla="*/ 56 h 112"/>
                  <a:gd name="T28" fmla="*/ 80 w 80"/>
                  <a:gd name="T29" fmla="*/ 96 h 112"/>
                  <a:gd name="T30" fmla="*/ 72 w 80"/>
                  <a:gd name="T31" fmla="*/ 104 h 112"/>
                  <a:gd name="T32" fmla="*/ 72 w 80"/>
                  <a:gd name="T33" fmla="*/ 104 h 112"/>
                  <a:gd name="T34" fmla="*/ 72 w 80"/>
                  <a:gd name="T35" fmla="*/ 64 h 112"/>
                  <a:gd name="T36" fmla="*/ 80 w 80"/>
                  <a:gd name="T37" fmla="*/ 6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0" h="112">
                    <a:moveTo>
                      <a:pt x="80" y="64"/>
                    </a:moveTo>
                    <a:lnTo>
                      <a:pt x="80" y="104"/>
                    </a:lnTo>
                    <a:lnTo>
                      <a:pt x="80" y="112"/>
                    </a:lnTo>
                    <a:lnTo>
                      <a:pt x="72" y="104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72" y="8"/>
                    </a:lnTo>
                    <a:lnTo>
                      <a:pt x="80" y="0"/>
                    </a:lnTo>
                    <a:lnTo>
                      <a:pt x="80" y="16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80" y="96"/>
                    </a:lnTo>
                    <a:lnTo>
                      <a:pt x="72" y="104"/>
                    </a:lnTo>
                    <a:lnTo>
                      <a:pt x="72" y="64"/>
                    </a:lnTo>
                    <a:lnTo>
                      <a:pt x="80" y="6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6" name="Freeform 341">
                <a:extLst>
                  <a:ext uri="{FF2B5EF4-FFF2-40B4-BE49-F238E27FC236}">
                    <a16:creationId xmlns:a16="http://schemas.microsoft.com/office/drawing/2014/main" id="{FB5161C5-BB8D-A84E-FA99-FA877C6FB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" y="2856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8 w 8"/>
                  <a:gd name="T3" fmla="*/ 48 h 48"/>
                  <a:gd name="T4" fmla="*/ 0 w 8"/>
                  <a:gd name="T5" fmla="*/ 48 h 48"/>
                  <a:gd name="T6" fmla="*/ 0 w 8"/>
                  <a:gd name="T7" fmla="*/ 48 h 48"/>
                  <a:gd name="T8" fmla="*/ 0 w 8"/>
                  <a:gd name="T9" fmla="*/ 48 h 48"/>
                  <a:gd name="T10" fmla="*/ 0 w 8"/>
                  <a:gd name="T11" fmla="*/ 0 h 48"/>
                  <a:gd name="T12" fmla="*/ 8 w 8"/>
                  <a:gd name="T13" fmla="*/ 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8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7" name="Rectangle 342">
                <a:extLst>
                  <a:ext uri="{FF2B5EF4-FFF2-40B4-BE49-F238E27FC236}">
                    <a16:creationId xmlns:a16="http://schemas.microsoft.com/office/drawing/2014/main" id="{A0D9BF78-F31C-E764-6CD7-25C7D6F97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78" name="Rectangle 343">
                <a:extLst>
                  <a:ext uri="{FF2B5EF4-FFF2-40B4-BE49-F238E27FC236}">
                    <a16:creationId xmlns:a16="http://schemas.microsoft.com/office/drawing/2014/main" id="{D9850568-FF6D-3A84-DDFC-3AC75DC53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8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grpSp>
            <p:nvGrpSpPr>
              <p:cNvPr id="137279" name="Group 344">
                <a:extLst>
                  <a:ext uri="{FF2B5EF4-FFF2-40B4-BE49-F238E27FC236}">
                    <a16:creationId xmlns:a16="http://schemas.microsoft.com/office/drawing/2014/main" id="{F369B89C-3CF2-1B09-A026-F975FBAD3D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2" y="2856"/>
                <a:ext cx="360" cy="88"/>
                <a:chOff x="1303" y="2184"/>
                <a:chExt cx="360" cy="88"/>
              </a:xfrm>
            </p:grpSpPr>
            <p:sp>
              <p:nvSpPr>
                <p:cNvPr id="137472" name="Freeform 345">
                  <a:extLst>
                    <a:ext uri="{FF2B5EF4-FFF2-40B4-BE49-F238E27FC236}">
                      <a16:creationId xmlns:a16="http://schemas.microsoft.com/office/drawing/2014/main" id="{D2D33930-0B1B-4406-35EB-38F4674666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3" y="2184"/>
                  <a:ext cx="64" cy="88"/>
                </a:xfrm>
                <a:custGeom>
                  <a:avLst/>
                  <a:gdLst>
                    <a:gd name="T0" fmla="*/ 64 w 64"/>
                    <a:gd name="T1" fmla="*/ 48 h 88"/>
                    <a:gd name="T2" fmla="*/ 64 w 64"/>
                    <a:gd name="T3" fmla="*/ 88 h 88"/>
                    <a:gd name="T4" fmla="*/ 0 w 64"/>
                    <a:gd name="T5" fmla="*/ 48 h 88"/>
                    <a:gd name="T6" fmla="*/ 64 w 64"/>
                    <a:gd name="T7" fmla="*/ 0 h 88"/>
                    <a:gd name="T8" fmla="*/ 64 w 64"/>
                    <a:gd name="T9" fmla="*/ 48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4" h="88">
                      <a:moveTo>
                        <a:pt x="64" y="48"/>
                      </a:moveTo>
                      <a:lnTo>
                        <a:pt x="64" y="88"/>
                      </a:lnTo>
                      <a:lnTo>
                        <a:pt x="0" y="48"/>
                      </a:lnTo>
                      <a:lnTo>
                        <a:pt x="64" y="0"/>
                      </a:lnTo>
                      <a:lnTo>
                        <a:pt x="64" y="48"/>
                      </a:lnTo>
                      <a:close/>
                    </a:path>
                  </a:pathLst>
                </a:custGeom>
                <a:blipFill dpi="0" rotWithShape="0">
                  <a:blip r:embed="rId6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73" name="Rectangle 346">
                  <a:extLst>
                    <a:ext uri="{FF2B5EF4-FFF2-40B4-BE49-F238E27FC236}">
                      <a16:creationId xmlns:a16="http://schemas.microsoft.com/office/drawing/2014/main" id="{8A14C038-D205-F154-D001-A32F58C70B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75" y="2216"/>
                  <a:ext cx="288" cy="32"/>
                </a:xfrm>
                <a:prstGeom prst="rect">
                  <a:avLst/>
                </a:prstGeom>
                <a:blipFill dpi="0" rotWithShape="0">
                  <a:blip r:embed="rId6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nb-NO" altLang="nb-NO"/>
                </a:p>
              </p:txBody>
            </p:sp>
          </p:grpSp>
          <p:sp>
            <p:nvSpPr>
              <p:cNvPr id="137280" name="Freeform 347">
                <a:extLst>
                  <a:ext uri="{FF2B5EF4-FFF2-40B4-BE49-F238E27FC236}">
                    <a16:creationId xmlns:a16="http://schemas.microsoft.com/office/drawing/2014/main" id="{641635BD-4191-4585-4BE7-1058A4442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0" y="2552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8 w 32"/>
                  <a:gd name="T3" fmla="*/ 0 h 32"/>
                  <a:gd name="T4" fmla="*/ 0 w 32"/>
                  <a:gd name="T5" fmla="*/ 16 h 32"/>
                  <a:gd name="T6" fmla="*/ 8 w 32"/>
                  <a:gd name="T7" fmla="*/ 24 h 32"/>
                  <a:gd name="T8" fmla="*/ 16 w 32"/>
                  <a:gd name="T9" fmla="*/ 32 h 32"/>
                  <a:gd name="T10" fmla="*/ 32 w 32"/>
                  <a:gd name="T11" fmla="*/ 24 h 32"/>
                  <a:gd name="T12" fmla="*/ 32 w 32"/>
                  <a:gd name="T13" fmla="*/ 16 h 32"/>
                  <a:gd name="T14" fmla="*/ 32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8" y="24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1" name="Freeform 348">
                <a:extLst>
                  <a:ext uri="{FF2B5EF4-FFF2-40B4-BE49-F238E27FC236}">
                    <a16:creationId xmlns:a16="http://schemas.microsoft.com/office/drawing/2014/main" id="{AB305A46-E87F-2DB4-496B-8329A9893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2472"/>
                <a:ext cx="88" cy="88"/>
              </a:xfrm>
              <a:custGeom>
                <a:avLst/>
                <a:gdLst>
                  <a:gd name="T0" fmla="*/ 40 w 88"/>
                  <a:gd name="T1" fmla="*/ 88 h 88"/>
                  <a:gd name="T2" fmla="*/ 0 w 88"/>
                  <a:gd name="T3" fmla="*/ 88 h 88"/>
                  <a:gd name="T4" fmla="*/ 0 w 88"/>
                  <a:gd name="T5" fmla="*/ 88 h 88"/>
                  <a:gd name="T6" fmla="*/ 0 w 88"/>
                  <a:gd name="T7" fmla="*/ 88 h 88"/>
                  <a:gd name="T8" fmla="*/ 40 w 88"/>
                  <a:gd name="T9" fmla="*/ 16 h 88"/>
                  <a:gd name="T10" fmla="*/ 40 w 88"/>
                  <a:gd name="T11" fmla="*/ 0 h 88"/>
                  <a:gd name="T12" fmla="*/ 48 w 88"/>
                  <a:gd name="T13" fmla="*/ 16 h 88"/>
                  <a:gd name="T14" fmla="*/ 88 w 88"/>
                  <a:gd name="T15" fmla="*/ 88 h 88"/>
                  <a:gd name="T16" fmla="*/ 88 w 88"/>
                  <a:gd name="T17" fmla="*/ 88 h 88"/>
                  <a:gd name="T18" fmla="*/ 80 w 88"/>
                  <a:gd name="T19" fmla="*/ 88 h 88"/>
                  <a:gd name="T20" fmla="*/ 80 w 88"/>
                  <a:gd name="T21" fmla="*/ 88 h 88"/>
                  <a:gd name="T22" fmla="*/ 40 w 88"/>
                  <a:gd name="T23" fmla="*/ 16 h 88"/>
                  <a:gd name="T24" fmla="*/ 48 w 88"/>
                  <a:gd name="T25" fmla="*/ 16 h 88"/>
                  <a:gd name="T26" fmla="*/ 48 w 88"/>
                  <a:gd name="T27" fmla="*/ 16 h 88"/>
                  <a:gd name="T28" fmla="*/ 8 w 88"/>
                  <a:gd name="T29" fmla="*/ 88 h 88"/>
                  <a:gd name="T30" fmla="*/ 0 w 88"/>
                  <a:gd name="T31" fmla="*/ 88 h 88"/>
                  <a:gd name="T32" fmla="*/ 0 w 88"/>
                  <a:gd name="T33" fmla="*/ 80 h 88"/>
                  <a:gd name="T34" fmla="*/ 40 w 88"/>
                  <a:gd name="T35" fmla="*/ 80 h 88"/>
                  <a:gd name="T36" fmla="*/ 40 w 88"/>
                  <a:gd name="T37" fmla="*/ 8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0" y="88"/>
                    </a:moveTo>
                    <a:lnTo>
                      <a:pt x="0" y="88"/>
                    </a:lnTo>
                    <a:lnTo>
                      <a:pt x="4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40" y="16"/>
                    </a:lnTo>
                    <a:lnTo>
                      <a:pt x="48" y="16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40" y="8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2" name="Freeform 349">
                <a:extLst>
                  <a:ext uri="{FF2B5EF4-FFF2-40B4-BE49-F238E27FC236}">
                    <a16:creationId xmlns:a16="http://schemas.microsoft.com/office/drawing/2014/main" id="{A06F1BA5-52F3-931E-C5BB-DFACE06BB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6" y="2552"/>
                <a:ext cx="40" cy="8"/>
              </a:xfrm>
              <a:custGeom>
                <a:avLst/>
                <a:gdLst>
                  <a:gd name="T0" fmla="*/ 40 w 40"/>
                  <a:gd name="T1" fmla="*/ 8 h 8"/>
                  <a:gd name="T2" fmla="*/ 0 w 40"/>
                  <a:gd name="T3" fmla="*/ 8 h 8"/>
                  <a:gd name="T4" fmla="*/ 0 w 40"/>
                  <a:gd name="T5" fmla="*/ 0 h 8"/>
                  <a:gd name="T6" fmla="*/ 0 w 40"/>
                  <a:gd name="T7" fmla="*/ 0 h 8"/>
                  <a:gd name="T8" fmla="*/ 0 w 40"/>
                  <a:gd name="T9" fmla="*/ 0 h 8"/>
                  <a:gd name="T10" fmla="*/ 40 w 40"/>
                  <a:gd name="T11" fmla="*/ 0 h 8"/>
                  <a:gd name="T12" fmla="*/ 40 w 40"/>
                  <a:gd name="T13" fmla="*/ 8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3" name="Freeform 350">
                <a:extLst>
                  <a:ext uri="{FF2B5EF4-FFF2-40B4-BE49-F238E27FC236}">
                    <a16:creationId xmlns:a16="http://schemas.microsoft.com/office/drawing/2014/main" id="{8ADA7576-E5A3-F81E-8DC9-604F43423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2488"/>
                <a:ext cx="80" cy="72"/>
              </a:xfrm>
              <a:custGeom>
                <a:avLst/>
                <a:gdLst>
                  <a:gd name="T0" fmla="*/ 40 w 80"/>
                  <a:gd name="T1" fmla="*/ 72 h 72"/>
                  <a:gd name="T2" fmla="*/ 0 w 80"/>
                  <a:gd name="T3" fmla="*/ 72 h 72"/>
                  <a:gd name="T4" fmla="*/ 40 w 80"/>
                  <a:gd name="T5" fmla="*/ 0 h 72"/>
                  <a:gd name="T6" fmla="*/ 80 w 80"/>
                  <a:gd name="T7" fmla="*/ 72 h 72"/>
                  <a:gd name="T8" fmla="*/ 40 w 80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72"/>
                    </a:moveTo>
                    <a:lnTo>
                      <a:pt x="0" y="72"/>
                    </a:lnTo>
                    <a:lnTo>
                      <a:pt x="40" y="0"/>
                    </a:lnTo>
                    <a:lnTo>
                      <a:pt x="80" y="72"/>
                    </a:lnTo>
                    <a:lnTo>
                      <a:pt x="40" y="7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4" name="Rectangle 351">
                <a:extLst>
                  <a:ext uri="{FF2B5EF4-FFF2-40B4-BE49-F238E27FC236}">
                    <a16:creationId xmlns:a16="http://schemas.microsoft.com/office/drawing/2014/main" id="{FF9E025A-E89D-4A24-27B6-5924EC0722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792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85" name="Rectangle 352">
                <a:extLst>
                  <a:ext uri="{FF2B5EF4-FFF2-40B4-BE49-F238E27FC236}">
                    <a16:creationId xmlns:a16="http://schemas.microsoft.com/office/drawing/2014/main" id="{24274393-2CD7-25B8-5E1C-1FB16F7D9A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552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86" name="Rectangle 353">
                <a:extLst>
                  <a:ext uri="{FF2B5EF4-FFF2-40B4-BE49-F238E27FC236}">
                    <a16:creationId xmlns:a16="http://schemas.microsoft.com/office/drawing/2014/main" id="{ED7E3698-8E93-CB5C-565B-0BFBB2DAB9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568"/>
                <a:ext cx="32" cy="2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87" name="Freeform 354">
                <a:extLst>
                  <a:ext uri="{FF2B5EF4-FFF2-40B4-BE49-F238E27FC236}">
                    <a16:creationId xmlns:a16="http://schemas.microsoft.com/office/drawing/2014/main" id="{19C5652D-22C1-9130-4E38-44CF789AD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0" y="3072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8 w 32"/>
                  <a:gd name="T3" fmla="*/ 8 h 32"/>
                  <a:gd name="T4" fmla="*/ 0 w 32"/>
                  <a:gd name="T5" fmla="*/ 16 h 32"/>
                  <a:gd name="T6" fmla="*/ 8 w 32"/>
                  <a:gd name="T7" fmla="*/ 24 h 32"/>
                  <a:gd name="T8" fmla="*/ 16 w 32"/>
                  <a:gd name="T9" fmla="*/ 32 h 32"/>
                  <a:gd name="T10" fmla="*/ 32 w 32"/>
                  <a:gd name="T11" fmla="*/ 24 h 32"/>
                  <a:gd name="T12" fmla="*/ 32 w 32"/>
                  <a:gd name="T13" fmla="*/ 16 h 32"/>
                  <a:gd name="T14" fmla="*/ 32 w 32"/>
                  <a:gd name="T15" fmla="*/ 8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8" y="8"/>
                    </a:lnTo>
                    <a:lnTo>
                      <a:pt x="0" y="16"/>
                    </a:lnTo>
                    <a:lnTo>
                      <a:pt x="8" y="24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8" name="Freeform 355">
                <a:extLst>
                  <a:ext uri="{FF2B5EF4-FFF2-40B4-BE49-F238E27FC236}">
                    <a16:creationId xmlns:a16="http://schemas.microsoft.com/office/drawing/2014/main" id="{9DC8805B-C478-7A68-E3F1-28A044134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3000"/>
                <a:ext cx="88" cy="88"/>
              </a:xfrm>
              <a:custGeom>
                <a:avLst/>
                <a:gdLst>
                  <a:gd name="T0" fmla="*/ 40 w 88"/>
                  <a:gd name="T1" fmla="*/ 88 h 88"/>
                  <a:gd name="T2" fmla="*/ 0 w 88"/>
                  <a:gd name="T3" fmla="*/ 88 h 88"/>
                  <a:gd name="T4" fmla="*/ 0 w 88"/>
                  <a:gd name="T5" fmla="*/ 88 h 88"/>
                  <a:gd name="T6" fmla="*/ 0 w 88"/>
                  <a:gd name="T7" fmla="*/ 88 h 88"/>
                  <a:gd name="T8" fmla="*/ 40 w 88"/>
                  <a:gd name="T9" fmla="*/ 16 h 88"/>
                  <a:gd name="T10" fmla="*/ 40 w 88"/>
                  <a:gd name="T11" fmla="*/ 0 h 88"/>
                  <a:gd name="T12" fmla="*/ 48 w 88"/>
                  <a:gd name="T13" fmla="*/ 16 h 88"/>
                  <a:gd name="T14" fmla="*/ 88 w 88"/>
                  <a:gd name="T15" fmla="*/ 88 h 88"/>
                  <a:gd name="T16" fmla="*/ 88 w 88"/>
                  <a:gd name="T17" fmla="*/ 88 h 88"/>
                  <a:gd name="T18" fmla="*/ 80 w 88"/>
                  <a:gd name="T19" fmla="*/ 88 h 88"/>
                  <a:gd name="T20" fmla="*/ 80 w 88"/>
                  <a:gd name="T21" fmla="*/ 88 h 88"/>
                  <a:gd name="T22" fmla="*/ 40 w 88"/>
                  <a:gd name="T23" fmla="*/ 16 h 88"/>
                  <a:gd name="T24" fmla="*/ 48 w 88"/>
                  <a:gd name="T25" fmla="*/ 16 h 88"/>
                  <a:gd name="T26" fmla="*/ 48 w 88"/>
                  <a:gd name="T27" fmla="*/ 16 h 88"/>
                  <a:gd name="T28" fmla="*/ 8 w 88"/>
                  <a:gd name="T29" fmla="*/ 88 h 88"/>
                  <a:gd name="T30" fmla="*/ 0 w 88"/>
                  <a:gd name="T31" fmla="*/ 88 h 88"/>
                  <a:gd name="T32" fmla="*/ 0 w 88"/>
                  <a:gd name="T33" fmla="*/ 80 h 88"/>
                  <a:gd name="T34" fmla="*/ 40 w 88"/>
                  <a:gd name="T35" fmla="*/ 80 h 88"/>
                  <a:gd name="T36" fmla="*/ 40 w 88"/>
                  <a:gd name="T37" fmla="*/ 8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0" y="88"/>
                    </a:moveTo>
                    <a:lnTo>
                      <a:pt x="0" y="88"/>
                    </a:lnTo>
                    <a:lnTo>
                      <a:pt x="4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40" y="16"/>
                    </a:lnTo>
                    <a:lnTo>
                      <a:pt x="48" y="16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40" y="8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9" name="Freeform 356">
                <a:extLst>
                  <a:ext uri="{FF2B5EF4-FFF2-40B4-BE49-F238E27FC236}">
                    <a16:creationId xmlns:a16="http://schemas.microsoft.com/office/drawing/2014/main" id="{E2B9EB30-6CC0-DE1A-43C4-D1F2044E8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6" y="3080"/>
                <a:ext cx="40" cy="8"/>
              </a:xfrm>
              <a:custGeom>
                <a:avLst/>
                <a:gdLst>
                  <a:gd name="T0" fmla="*/ 40 w 40"/>
                  <a:gd name="T1" fmla="*/ 8 h 8"/>
                  <a:gd name="T2" fmla="*/ 0 w 40"/>
                  <a:gd name="T3" fmla="*/ 8 h 8"/>
                  <a:gd name="T4" fmla="*/ 0 w 40"/>
                  <a:gd name="T5" fmla="*/ 0 h 8"/>
                  <a:gd name="T6" fmla="*/ 0 w 40"/>
                  <a:gd name="T7" fmla="*/ 0 h 8"/>
                  <a:gd name="T8" fmla="*/ 0 w 40"/>
                  <a:gd name="T9" fmla="*/ 0 h 8"/>
                  <a:gd name="T10" fmla="*/ 40 w 40"/>
                  <a:gd name="T11" fmla="*/ 0 h 8"/>
                  <a:gd name="T12" fmla="*/ 40 w 40"/>
                  <a:gd name="T13" fmla="*/ 8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90" name="Rectangle 357">
                <a:extLst>
                  <a:ext uri="{FF2B5EF4-FFF2-40B4-BE49-F238E27FC236}">
                    <a16:creationId xmlns:a16="http://schemas.microsoft.com/office/drawing/2014/main" id="{54E84CD0-6E2B-2D62-21DD-5DF897CAF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3320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1" name="Rectangle 358">
                <a:extLst>
                  <a:ext uri="{FF2B5EF4-FFF2-40B4-BE49-F238E27FC236}">
                    <a16:creationId xmlns:a16="http://schemas.microsoft.com/office/drawing/2014/main" id="{91067E97-EDD5-83CD-CE2C-7C9345D2C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3072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grpSp>
            <p:nvGrpSpPr>
              <p:cNvPr id="137292" name="Group 359">
                <a:extLst>
                  <a:ext uri="{FF2B5EF4-FFF2-40B4-BE49-F238E27FC236}">
                    <a16:creationId xmlns:a16="http://schemas.microsoft.com/office/drawing/2014/main" id="{6DACD8B5-256E-5EE3-A94A-6E353DC866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66" y="3016"/>
                <a:ext cx="80" cy="304"/>
                <a:chOff x="1127" y="2344"/>
                <a:chExt cx="80" cy="304"/>
              </a:xfrm>
            </p:grpSpPr>
            <p:sp>
              <p:nvSpPr>
                <p:cNvPr id="137470" name="Freeform 360">
                  <a:extLst>
                    <a:ext uri="{FF2B5EF4-FFF2-40B4-BE49-F238E27FC236}">
                      <a16:creationId xmlns:a16="http://schemas.microsoft.com/office/drawing/2014/main" id="{FB1105B6-19B5-E731-0896-041301D164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" y="2344"/>
                  <a:ext cx="80" cy="72"/>
                </a:xfrm>
                <a:custGeom>
                  <a:avLst/>
                  <a:gdLst>
                    <a:gd name="T0" fmla="*/ 40 w 80"/>
                    <a:gd name="T1" fmla="*/ 72 h 72"/>
                    <a:gd name="T2" fmla="*/ 0 w 80"/>
                    <a:gd name="T3" fmla="*/ 72 h 72"/>
                    <a:gd name="T4" fmla="*/ 40 w 80"/>
                    <a:gd name="T5" fmla="*/ 0 h 72"/>
                    <a:gd name="T6" fmla="*/ 80 w 80"/>
                    <a:gd name="T7" fmla="*/ 72 h 72"/>
                    <a:gd name="T8" fmla="*/ 40 w 80"/>
                    <a:gd name="T9" fmla="*/ 72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0" h="72">
                      <a:moveTo>
                        <a:pt x="40" y="72"/>
                      </a:moveTo>
                      <a:lnTo>
                        <a:pt x="0" y="72"/>
                      </a:lnTo>
                      <a:lnTo>
                        <a:pt x="40" y="0"/>
                      </a:lnTo>
                      <a:lnTo>
                        <a:pt x="80" y="72"/>
                      </a:lnTo>
                      <a:lnTo>
                        <a:pt x="40" y="72"/>
                      </a:lnTo>
                      <a:close/>
                    </a:path>
                  </a:pathLst>
                </a:custGeom>
                <a:blipFill dpi="0" rotWithShape="0">
                  <a:blip r:embed="rId5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71" name="Rectangle 361">
                  <a:extLst>
                    <a:ext uri="{FF2B5EF4-FFF2-40B4-BE49-F238E27FC236}">
                      <a16:creationId xmlns:a16="http://schemas.microsoft.com/office/drawing/2014/main" id="{9FD3014C-93FB-0727-7933-C9C1225378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" y="2416"/>
                  <a:ext cx="32" cy="232"/>
                </a:xfrm>
                <a:prstGeom prst="rect">
                  <a:avLst/>
                </a:prstGeom>
                <a:blipFill dpi="0" rotWithShape="0">
                  <a:blip r:embed="rId5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nb-NO" altLang="nb-NO"/>
                </a:p>
              </p:txBody>
            </p:sp>
          </p:grpSp>
          <p:sp>
            <p:nvSpPr>
              <p:cNvPr id="137293" name="Rectangle 362">
                <a:extLst>
                  <a:ext uri="{FF2B5EF4-FFF2-40B4-BE49-F238E27FC236}">
                    <a16:creationId xmlns:a16="http://schemas.microsoft.com/office/drawing/2014/main" id="{3C26E6CB-2DD2-579A-ADF0-A5B0C04F36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1752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4" name="Rectangle 363">
                <a:extLst>
                  <a:ext uri="{FF2B5EF4-FFF2-40B4-BE49-F238E27FC236}">
                    <a16:creationId xmlns:a16="http://schemas.microsoft.com/office/drawing/2014/main" id="{BA2D6C37-82B6-D2CE-1FA5-AC0CDB33E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1744"/>
                <a:ext cx="264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5" name="Rectangle 364">
                <a:extLst>
                  <a:ext uri="{FF2B5EF4-FFF2-40B4-BE49-F238E27FC236}">
                    <a16:creationId xmlns:a16="http://schemas.microsoft.com/office/drawing/2014/main" id="{3E3B6EC4-510C-8CA8-01B4-BB69A1A9E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" y="1752"/>
                <a:ext cx="24" cy="2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6" name="Rectangle 365">
                <a:extLst>
                  <a:ext uri="{FF2B5EF4-FFF2-40B4-BE49-F238E27FC236}">
                    <a16:creationId xmlns:a16="http://schemas.microsoft.com/office/drawing/2014/main" id="{35B0F2F9-D8EB-148D-D333-085F0ACA2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" y="1952"/>
                <a:ext cx="256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7" name="Rectangle 366">
                <a:extLst>
                  <a:ext uri="{FF2B5EF4-FFF2-40B4-BE49-F238E27FC236}">
                    <a16:creationId xmlns:a16="http://schemas.microsoft.com/office/drawing/2014/main" id="{CF54F17E-564F-EF41-F02A-E5D84DECD2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" y="1744"/>
                <a:ext cx="24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8" name="Rectangle 367">
                <a:extLst>
                  <a:ext uri="{FF2B5EF4-FFF2-40B4-BE49-F238E27FC236}">
                    <a16:creationId xmlns:a16="http://schemas.microsoft.com/office/drawing/2014/main" id="{02ED83D8-7588-555E-0A7B-BE60DDEAC0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272"/>
                <a:ext cx="248" cy="208"/>
              </a:xfrm>
              <a:prstGeom prst="rect">
                <a:avLst/>
              </a:prstGeom>
              <a:blipFill dpi="0" rotWithShape="0">
                <a:blip r:embed="rId11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9" name="Rectangle 368">
                <a:extLst>
                  <a:ext uri="{FF2B5EF4-FFF2-40B4-BE49-F238E27FC236}">
                    <a16:creationId xmlns:a16="http://schemas.microsoft.com/office/drawing/2014/main" id="{F45AE4FD-CE6B-00B8-0C7B-AA47F6AA3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264"/>
                <a:ext cx="264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0" name="Rectangle 369">
                <a:extLst>
                  <a:ext uri="{FF2B5EF4-FFF2-40B4-BE49-F238E27FC236}">
                    <a16:creationId xmlns:a16="http://schemas.microsoft.com/office/drawing/2014/main" id="{8E3C9773-F703-C554-6118-D8D94CD14C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7" y="2272"/>
                <a:ext cx="24" cy="2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1" name="Rectangle 370">
                <a:extLst>
                  <a:ext uri="{FF2B5EF4-FFF2-40B4-BE49-F238E27FC236}">
                    <a16:creationId xmlns:a16="http://schemas.microsoft.com/office/drawing/2014/main" id="{F66784CB-F70A-1314-3F72-F8D3F0FED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2472"/>
                <a:ext cx="256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2" name="Rectangle 371">
                <a:extLst>
                  <a:ext uri="{FF2B5EF4-FFF2-40B4-BE49-F238E27FC236}">
                    <a16:creationId xmlns:a16="http://schemas.microsoft.com/office/drawing/2014/main" id="{3E1014A7-D897-4014-28FE-BE5F70A54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2264"/>
                <a:ext cx="24" cy="2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3" name="Rectangle 372">
                <a:extLst>
                  <a:ext uri="{FF2B5EF4-FFF2-40B4-BE49-F238E27FC236}">
                    <a16:creationId xmlns:a16="http://schemas.microsoft.com/office/drawing/2014/main" id="{07AF3B0F-CF88-D307-093B-480EF47480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336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4" name="Rectangle 373">
                <a:extLst>
                  <a:ext uri="{FF2B5EF4-FFF2-40B4-BE49-F238E27FC236}">
                    <a16:creationId xmlns:a16="http://schemas.microsoft.com/office/drawing/2014/main" id="{E2CDAC35-C1E4-EAE6-430E-DF384A631A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336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5" name="Rectangle 374">
                <a:extLst>
                  <a:ext uri="{FF2B5EF4-FFF2-40B4-BE49-F238E27FC236}">
                    <a16:creationId xmlns:a16="http://schemas.microsoft.com/office/drawing/2014/main" id="{0C73DB8E-587D-BB15-CB79-B9BD2F1B2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3336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6" name="Rectangle 375">
                <a:extLst>
                  <a:ext uri="{FF2B5EF4-FFF2-40B4-BE49-F238E27FC236}">
                    <a16:creationId xmlns:a16="http://schemas.microsoft.com/office/drawing/2014/main" id="{6780A2D2-35C2-51CC-B1C8-651D01920D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544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7" name="Rectangle 376">
                <a:extLst>
                  <a:ext uri="{FF2B5EF4-FFF2-40B4-BE49-F238E27FC236}">
                    <a16:creationId xmlns:a16="http://schemas.microsoft.com/office/drawing/2014/main" id="{53B6BCDC-BFC2-22E5-573E-26EE0E02A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336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8" name="Rectangle 377">
                <a:extLst>
                  <a:ext uri="{FF2B5EF4-FFF2-40B4-BE49-F238E27FC236}">
                    <a16:creationId xmlns:a16="http://schemas.microsoft.com/office/drawing/2014/main" id="{EEBB35DA-2EC9-22E5-0B11-F60917F37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" y="3328"/>
                <a:ext cx="248" cy="208"/>
              </a:xfrm>
              <a:prstGeom prst="rect">
                <a:avLst/>
              </a:prstGeom>
              <a:blipFill dpi="0" rotWithShape="0">
                <a:blip r:embed="rId7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9" name="Rectangle 378">
                <a:extLst>
                  <a:ext uri="{FF2B5EF4-FFF2-40B4-BE49-F238E27FC236}">
                    <a16:creationId xmlns:a16="http://schemas.microsoft.com/office/drawing/2014/main" id="{950AB54F-3549-EE7F-9F82-BCB0F42EB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" y="3320"/>
                <a:ext cx="264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0" name="Rectangle 379">
                <a:extLst>
                  <a:ext uri="{FF2B5EF4-FFF2-40B4-BE49-F238E27FC236}">
                    <a16:creationId xmlns:a16="http://schemas.microsoft.com/office/drawing/2014/main" id="{B648D375-6107-CC8A-B1C7-FCD84C438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" y="3328"/>
                <a:ext cx="24" cy="2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1" name="Rectangle 380">
                <a:extLst>
                  <a:ext uri="{FF2B5EF4-FFF2-40B4-BE49-F238E27FC236}">
                    <a16:creationId xmlns:a16="http://schemas.microsoft.com/office/drawing/2014/main" id="{8CF29A6D-D38E-6115-BC71-365194983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3528"/>
                <a:ext cx="256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2" name="Rectangle 381">
                <a:extLst>
                  <a:ext uri="{FF2B5EF4-FFF2-40B4-BE49-F238E27FC236}">
                    <a16:creationId xmlns:a16="http://schemas.microsoft.com/office/drawing/2014/main" id="{A1982C0C-1447-DF0F-C501-ABACEA535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3320"/>
                <a:ext cx="24" cy="2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3" name="Rectangle 382">
                <a:extLst>
                  <a:ext uri="{FF2B5EF4-FFF2-40B4-BE49-F238E27FC236}">
                    <a16:creationId xmlns:a16="http://schemas.microsoft.com/office/drawing/2014/main" id="{1EB56F17-5DC3-91D9-EC5F-0C8188A9D7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776"/>
                <a:ext cx="248" cy="216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4" name="Rectangle 383">
                <a:extLst>
                  <a:ext uri="{FF2B5EF4-FFF2-40B4-BE49-F238E27FC236}">
                    <a16:creationId xmlns:a16="http://schemas.microsoft.com/office/drawing/2014/main" id="{44FC994E-369A-EEA2-9154-EF563B8CD3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776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5" name="Rectangle 384">
                <a:extLst>
                  <a:ext uri="{FF2B5EF4-FFF2-40B4-BE49-F238E27FC236}">
                    <a16:creationId xmlns:a16="http://schemas.microsoft.com/office/drawing/2014/main" id="{B4A2C080-E2AD-B663-1CF3-9DE5B34FC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992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6" name="Rectangle 385">
                <a:extLst>
                  <a:ext uri="{FF2B5EF4-FFF2-40B4-BE49-F238E27FC236}">
                    <a16:creationId xmlns:a16="http://schemas.microsoft.com/office/drawing/2014/main" id="{FC84099F-2A6A-B782-43F7-E25351DDE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776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7" name="Rectangle 386">
                <a:extLst>
                  <a:ext uri="{FF2B5EF4-FFF2-40B4-BE49-F238E27FC236}">
                    <a16:creationId xmlns:a16="http://schemas.microsoft.com/office/drawing/2014/main" id="{B741D663-D7F5-2A1A-0584-B2CE3929DF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272"/>
                <a:ext cx="248" cy="208"/>
              </a:xfrm>
              <a:prstGeom prst="rect">
                <a:avLst/>
              </a:prstGeom>
              <a:blipFill dpi="0" rotWithShape="0">
                <a:blip r:embed="rId7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8" name="Rectangle 387">
                <a:extLst>
                  <a:ext uri="{FF2B5EF4-FFF2-40B4-BE49-F238E27FC236}">
                    <a16:creationId xmlns:a16="http://schemas.microsoft.com/office/drawing/2014/main" id="{564F8477-C782-E356-104C-FAB4723158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264"/>
                <a:ext cx="264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9" name="Rectangle 388">
                <a:extLst>
                  <a:ext uri="{FF2B5EF4-FFF2-40B4-BE49-F238E27FC236}">
                    <a16:creationId xmlns:a16="http://schemas.microsoft.com/office/drawing/2014/main" id="{64FC65E6-E8F3-235A-D0EB-A713F7FA2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272"/>
                <a:ext cx="24" cy="2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0" name="Rectangle 389">
                <a:extLst>
                  <a:ext uri="{FF2B5EF4-FFF2-40B4-BE49-F238E27FC236}">
                    <a16:creationId xmlns:a16="http://schemas.microsoft.com/office/drawing/2014/main" id="{D6E206EB-C0E6-C6C2-B767-F34DE89FF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472"/>
                <a:ext cx="256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1" name="Rectangle 390">
                <a:extLst>
                  <a:ext uri="{FF2B5EF4-FFF2-40B4-BE49-F238E27FC236}">
                    <a16:creationId xmlns:a16="http://schemas.microsoft.com/office/drawing/2014/main" id="{48B30A17-8FF5-2D68-7A93-6E92EF1DE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264"/>
                <a:ext cx="24" cy="2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2" name="Rectangle 391">
                <a:extLst>
                  <a:ext uri="{FF2B5EF4-FFF2-40B4-BE49-F238E27FC236}">
                    <a16:creationId xmlns:a16="http://schemas.microsoft.com/office/drawing/2014/main" id="{DF3BFB96-F9CC-D404-805C-A344A13F3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3320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3" name="Rectangle 392">
                <a:extLst>
                  <a:ext uri="{FF2B5EF4-FFF2-40B4-BE49-F238E27FC236}">
                    <a16:creationId xmlns:a16="http://schemas.microsoft.com/office/drawing/2014/main" id="{CD350A15-EBC8-C148-00AF-F20BC27E85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3320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4" name="Rectangle 393">
                <a:extLst>
                  <a:ext uri="{FF2B5EF4-FFF2-40B4-BE49-F238E27FC236}">
                    <a16:creationId xmlns:a16="http://schemas.microsoft.com/office/drawing/2014/main" id="{55EB3515-0701-5A77-60A5-C93F5C039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3528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5" name="Rectangle 394">
                <a:extLst>
                  <a:ext uri="{FF2B5EF4-FFF2-40B4-BE49-F238E27FC236}">
                    <a16:creationId xmlns:a16="http://schemas.microsoft.com/office/drawing/2014/main" id="{9FE43890-705B-308E-6B27-42F912A2B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280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6" name="Rectangle 395">
                <a:extLst>
                  <a:ext uri="{FF2B5EF4-FFF2-40B4-BE49-F238E27FC236}">
                    <a16:creationId xmlns:a16="http://schemas.microsoft.com/office/drawing/2014/main" id="{6512B794-67DE-532F-BE5B-0338D4E14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280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7" name="Rectangle 396">
                <a:extLst>
                  <a:ext uri="{FF2B5EF4-FFF2-40B4-BE49-F238E27FC236}">
                    <a16:creationId xmlns:a16="http://schemas.microsoft.com/office/drawing/2014/main" id="{D399A694-FC3D-81F0-A754-9EB86F2A1D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280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8" name="Rectangle 397">
                <a:extLst>
                  <a:ext uri="{FF2B5EF4-FFF2-40B4-BE49-F238E27FC236}">
                    <a16:creationId xmlns:a16="http://schemas.microsoft.com/office/drawing/2014/main" id="{8EE8130A-C222-ADEC-667C-C2B32E2D4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488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9" name="Rectangle 398">
                <a:extLst>
                  <a:ext uri="{FF2B5EF4-FFF2-40B4-BE49-F238E27FC236}">
                    <a16:creationId xmlns:a16="http://schemas.microsoft.com/office/drawing/2014/main" id="{2C1C2AE8-C503-699B-2D4E-7E50D31E6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280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0" name="Rectangle 399">
                <a:extLst>
                  <a:ext uri="{FF2B5EF4-FFF2-40B4-BE49-F238E27FC236}">
                    <a16:creationId xmlns:a16="http://schemas.microsoft.com/office/drawing/2014/main" id="{75FEAA34-89C8-7836-EB21-8B28D989F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752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1" name="Rectangle 400">
                <a:extLst>
                  <a:ext uri="{FF2B5EF4-FFF2-40B4-BE49-F238E27FC236}">
                    <a16:creationId xmlns:a16="http://schemas.microsoft.com/office/drawing/2014/main" id="{8F06466C-C7B8-64AD-DE6E-2EFDADCD1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752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2" name="Rectangle 401">
                <a:extLst>
                  <a:ext uri="{FF2B5EF4-FFF2-40B4-BE49-F238E27FC236}">
                    <a16:creationId xmlns:a16="http://schemas.microsoft.com/office/drawing/2014/main" id="{5A17191D-C33F-84F4-AE44-D2939E8F4C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1752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3" name="Rectangle 402">
                <a:extLst>
                  <a:ext uri="{FF2B5EF4-FFF2-40B4-BE49-F238E27FC236}">
                    <a16:creationId xmlns:a16="http://schemas.microsoft.com/office/drawing/2014/main" id="{5C16D173-3B30-481D-54B3-54F3FBFC4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960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4" name="Rectangle 403">
                <a:extLst>
                  <a:ext uri="{FF2B5EF4-FFF2-40B4-BE49-F238E27FC236}">
                    <a16:creationId xmlns:a16="http://schemas.microsoft.com/office/drawing/2014/main" id="{B7921E1F-BFCC-ED02-60FE-30D1D2AB0F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752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5" name="Rectangle 404">
                <a:extLst>
                  <a:ext uri="{FF2B5EF4-FFF2-40B4-BE49-F238E27FC236}">
                    <a16:creationId xmlns:a16="http://schemas.microsoft.com/office/drawing/2014/main" id="{546CF11C-00EA-E4C0-8316-915EFD4E4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760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6" name="Rectangle 405">
                <a:extLst>
                  <a:ext uri="{FF2B5EF4-FFF2-40B4-BE49-F238E27FC236}">
                    <a16:creationId xmlns:a16="http://schemas.microsoft.com/office/drawing/2014/main" id="{AEDD1A47-69D4-108C-806B-96053633C3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760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7" name="Rectangle 406">
                <a:extLst>
                  <a:ext uri="{FF2B5EF4-FFF2-40B4-BE49-F238E27FC236}">
                    <a16:creationId xmlns:a16="http://schemas.microsoft.com/office/drawing/2014/main" id="{151B4747-4DCE-3F45-6280-A0E6E888B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968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8" name="Rectangle 407">
                <a:extLst>
                  <a:ext uri="{FF2B5EF4-FFF2-40B4-BE49-F238E27FC236}">
                    <a16:creationId xmlns:a16="http://schemas.microsoft.com/office/drawing/2014/main" id="{E8D7246E-6F45-D556-20E5-B04D5F99B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760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9" name="Rectangle 408">
                <a:extLst>
                  <a:ext uri="{FF2B5EF4-FFF2-40B4-BE49-F238E27FC236}">
                    <a16:creationId xmlns:a16="http://schemas.microsoft.com/office/drawing/2014/main" id="{32602464-376A-D2E9-FDE3-736BC5FB9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792"/>
                <a:ext cx="248" cy="216"/>
              </a:xfrm>
              <a:prstGeom prst="rect">
                <a:avLst/>
              </a:prstGeom>
              <a:blipFill dpi="0" rotWithShape="0">
                <a:blip r:embed="rId11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0" name="Rectangle 409">
                <a:extLst>
                  <a:ext uri="{FF2B5EF4-FFF2-40B4-BE49-F238E27FC236}">
                    <a16:creationId xmlns:a16="http://schemas.microsoft.com/office/drawing/2014/main" id="{D5BA4FB0-31B6-5BD6-A3AA-5BA67F594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784"/>
                <a:ext cx="264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1" name="Rectangle 410">
                <a:extLst>
                  <a:ext uri="{FF2B5EF4-FFF2-40B4-BE49-F238E27FC236}">
                    <a16:creationId xmlns:a16="http://schemas.microsoft.com/office/drawing/2014/main" id="{4570190E-9D89-4A54-EBA3-4A69BCD59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792"/>
                <a:ext cx="24" cy="232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2" name="Rectangle 411">
                <a:extLst>
                  <a:ext uri="{FF2B5EF4-FFF2-40B4-BE49-F238E27FC236}">
                    <a16:creationId xmlns:a16="http://schemas.microsoft.com/office/drawing/2014/main" id="{F560412C-534F-D634-B45F-3B54B3689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3000"/>
                <a:ext cx="256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3" name="Rectangle 412">
                <a:extLst>
                  <a:ext uri="{FF2B5EF4-FFF2-40B4-BE49-F238E27FC236}">
                    <a16:creationId xmlns:a16="http://schemas.microsoft.com/office/drawing/2014/main" id="{F95C6967-7801-0298-E7A2-5C3891E98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784"/>
                <a:ext cx="24" cy="2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4" name="Rectangle 413">
                <a:extLst>
                  <a:ext uri="{FF2B5EF4-FFF2-40B4-BE49-F238E27FC236}">
                    <a16:creationId xmlns:a16="http://schemas.microsoft.com/office/drawing/2014/main" id="{5E36DF67-7371-9913-6102-33D4CE6A7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792"/>
                <a:ext cx="248" cy="216"/>
              </a:xfrm>
              <a:prstGeom prst="rect">
                <a:avLst/>
              </a:prstGeom>
              <a:blipFill dpi="0" rotWithShape="0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5" name="Rectangle 414">
                <a:extLst>
                  <a:ext uri="{FF2B5EF4-FFF2-40B4-BE49-F238E27FC236}">
                    <a16:creationId xmlns:a16="http://schemas.microsoft.com/office/drawing/2014/main" id="{76AE25C2-437C-D2BE-BD88-74CF61DA3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784"/>
                <a:ext cx="264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6" name="Rectangle 415">
                <a:extLst>
                  <a:ext uri="{FF2B5EF4-FFF2-40B4-BE49-F238E27FC236}">
                    <a16:creationId xmlns:a16="http://schemas.microsoft.com/office/drawing/2014/main" id="{2A2876D7-47E6-1F5B-DDA8-08CDBD224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8" y="2792"/>
                <a:ext cx="24" cy="2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7" name="Rectangle 416">
                <a:extLst>
                  <a:ext uri="{FF2B5EF4-FFF2-40B4-BE49-F238E27FC236}">
                    <a16:creationId xmlns:a16="http://schemas.microsoft.com/office/drawing/2014/main" id="{62AD8518-1038-B9D1-EA01-639F9DCAB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" y="3000"/>
                <a:ext cx="256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8" name="Rectangle 417">
                <a:extLst>
                  <a:ext uri="{FF2B5EF4-FFF2-40B4-BE49-F238E27FC236}">
                    <a16:creationId xmlns:a16="http://schemas.microsoft.com/office/drawing/2014/main" id="{C79AF34A-D519-CC08-9D2B-710BD3C40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" y="2784"/>
                <a:ext cx="24" cy="2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9" name="Rectangle 418">
                <a:extLst>
                  <a:ext uri="{FF2B5EF4-FFF2-40B4-BE49-F238E27FC236}">
                    <a16:creationId xmlns:a16="http://schemas.microsoft.com/office/drawing/2014/main" id="{D61E8F59-08C1-434D-B1D6-0F883914D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3328"/>
                <a:ext cx="248" cy="208"/>
              </a:xfrm>
              <a:prstGeom prst="rect">
                <a:avLst/>
              </a:prstGeom>
              <a:blipFill dpi="0" rotWithShape="0">
                <a:blip r:embed="rId10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0" name="Rectangle 419">
                <a:extLst>
                  <a:ext uri="{FF2B5EF4-FFF2-40B4-BE49-F238E27FC236}">
                    <a16:creationId xmlns:a16="http://schemas.microsoft.com/office/drawing/2014/main" id="{855C998C-6D61-6CDB-87B7-36BFCDE19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3320"/>
                <a:ext cx="264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1" name="Rectangle 420">
                <a:extLst>
                  <a:ext uri="{FF2B5EF4-FFF2-40B4-BE49-F238E27FC236}">
                    <a16:creationId xmlns:a16="http://schemas.microsoft.com/office/drawing/2014/main" id="{F30063CB-B354-D743-1D6F-C3324C0A8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7" y="3328"/>
                <a:ext cx="24" cy="2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2" name="Rectangle 421">
                <a:extLst>
                  <a:ext uri="{FF2B5EF4-FFF2-40B4-BE49-F238E27FC236}">
                    <a16:creationId xmlns:a16="http://schemas.microsoft.com/office/drawing/2014/main" id="{9298B3C6-CB89-A13A-C424-009DA014E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3528"/>
                <a:ext cx="256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3" name="Rectangle 422">
                <a:extLst>
                  <a:ext uri="{FF2B5EF4-FFF2-40B4-BE49-F238E27FC236}">
                    <a16:creationId xmlns:a16="http://schemas.microsoft.com/office/drawing/2014/main" id="{39A24B2C-9566-15CC-259D-CEA31BCEDE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3320"/>
                <a:ext cx="24" cy="2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4" name="Rectangle 423">
                <a:extLst>
                  <a:ext uri="{FF2B5EF4-FFF2-40B4-BE49-F238E27FC236}">
                    <a16:creationId xmlns:a16="http://schemas.microsoft.com/office/drawing/2014/main" id="{49C80EFB-E90A-C598-6710-78E75F6333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1744"/>
                <a:ext cx="248" cy="208"/>
              </a:xfrm>
              <a:prstGeom prst="rect">
                <a:avLst/>
              </a:prstGeom>
              <a:blipFill dpi="0" rotWithShape="0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5" name="Rectangle 424">
                <a:extLst>
                  <a:ext uri="{FF2B5EF4-FFF2-40B4-BE49-F238E27FC236}">
                    <a16:creationId xmlns:a16="http://schemas.microsoft.com/office/drawing/2014/main" id="{57497754-8BE9-95B8-2F48-FFA29FBBD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1736"/>
                <a:ext cx="264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6" name="Rectangle 425">
                <a:extLst>
                  <a:ext uri="{FF2B5EF4-FFF2-40B4-BE49-F238E27FC236}">
                    <a16:creationId xmlns:a16="http://schemas.microsoft.com/office/drawing/2014/main" id="{00C10FBA-ACE6-1F5B-A2C0-7B3CB1BEE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9" y="1744"/>
                <a:ext cx="24" cy="2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7" name="Rectangle 426">
                <a:extLst>
                  <a:ext uri="{FF2B5EF4-FFF2-40B4-BE49-F238E27FC236}">
                    <a16:creationId xmlns:a16="http://schemas.microsoft.com/office/drawing/2014/main" id="{49F1F435-FEA1-BC11-0674-BAFADBA49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" y="1944"/>
                <a:ext cx="256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8" name="Rectangle 427">
                <a:extLst>
                  <a:ext uri="{FF2B5EF4-FFF2-40B4-BE49-F238E27FC236}">
                    <a16:creationId xmlns:a16="http://schemas.microsoft.com/office/drawing/2014/main" id="{0F033DA3-5170-9AF0-035B-DAF4ED5C2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" y="1736"/>
                <a:ext cx="24" cy="2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9" name="Rectangle 428">
                <a:extLst>
                  <a:ext uri="{FF2B5EF4-FFF2-40B4-BE49-F238E27FC236}">
                    <a16:creationId xmlns:a16="http://schemas.microsoft.com/office/drawing/2014/main" id="{A3EE5479-D274-526A-F68F-83D757639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792"/>
                <a:ext cx="248" cy="216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0" name="Rectangle 429">
                <a:extLst>
                  <a:ext uri="{FF2B5EF4-FFF2-40B4-BE49-F238E27FC236}">
                    <a16:creationId xmlns:a16="http://schemas.microsoft.com/office/drawing/2014/main" id="{DD9E97CF-09DB-33BB-4886-E722881D51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784"/>
                <a:ext cx="264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1" name="Rectangle 430">
                <a:extLst>
                  <a:ext uri="{FF2B5EF4-FFF2-40B4-BE49-F238E27FC236}">
                    <a16:creationId xmlns:a16="http://schemas.microsoft.com/office/drawing/2014/main" id="{5A805356-4387-42DA-EDB0-81ECD88ED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4" y="2792"/>
                <a:ext cx="24" cy="2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2" name="Rectangle 431">
                <a:extLst>
                  <a:ext uri="{FF2B5EF4-FFF2-40B4-BE49-F238E27FC236}">
                    <a16:creationId xmlns:a16="http://schemas.microsoft.com/office/drawing/2014/main" id="{E9A572B9-9B16-BC3E-8682-2580CB0B3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6" y="3000"/>
                <a:ext cx="256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3" name="Rectangle 432">
                <a:extLst>
                  <a:ext uri="{FF2B5EF4-FFF2-40B4-BE49-F238E27FC236}">
                    <a16:creationId xmlns:a16="http://schemas.microsoft.com/office/drawing/2014/main" id="{09E0F388-CA4A-0159-04DE-5360286FE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6" y="2784"/>
                <a:ext cx="24" cy="2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4" name="Rectangle 433">
                <a:extLst>
                  <a:ext uri="{FF2B5EF4-FFF2-40B4-BE49-F238E27FC236}">
                    <a16:creationId xmlns:a16="http://schemas.microsoft.com/office/drawing/2014/main" id="{7D6301B8-574A-C4E4-AE9E-7B1F63BCB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185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5" name="Rectangle 434">
                <a:extLst>
                  <a:ext uri="{FF2B5EF4-FFF2-40B4-BE49-F238E27FC236}">
                    <a16:creationId xmlns:a16="http://schemas.microsoft.com/office/drawing/2014/main" id="{4B91358A-93C6-3A72-65A4-89076EAC9B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1" y="2904"/>
                <a:ext cx="327" cy="8"/>
              </a:xfrm>
              <a:prstGeom prst="rect">
                <a:avLst/>
              </a:prstGeom>
              <a:blipFill dpi="0" rotWithShape="0">
                <a:blip r:embed="rId1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6" name="Rectangle 435">
                <a:extLst>
                  <a:ext uri="{FF2B5EF4-FFF2-40B4-BE49-F238E27FC236}">
                    <a16:creationId xmlns:a16="http://schemas.microsoft.com/office/drawing/2014/main" id="{95D5D3EE-3CD8-3CA2-86DF-6F3C8775D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" y="1856"/>
                <a:ext cx="375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7" name="Rectangle 436">
                <a:extLst>
                  <a:ext uri="{FF2B5EF4-FFF2-40B4-BE49-F238E27FC236}">
                    <a16:creationId xmlns:a16="http://schemas.microsoft.com/office/drawing/2014/main" id="{556EDD31-37A7-A61E-3BFD-F6D532224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1856"/>
                <a:ext cx="368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8" name="Rectangle 437">
                <a:extLst>
                  <a:ext uri="{FF2B5EF4-FFF2-40B4-BE49-F238E27FC236}">
                    <a16:creationId xmlns:a16="http://schemas.microsoft.com/office/drawing/2014/main" id="{EAFA1AE9-D48C-B94D-8F1A-81FA4130D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272"/>
                <a:ext cx="248" cy="208"/>
              </a:xfrm>
              <a:prstGeom prst="rect">
                <a:avLst/>
              </a:prstGeom>
              <a:blipFill dpi="0" rotWithShape="0">
                <a:blip r:embed="rId10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9" name="Rectangle 438">
                <a:extLst>
                  <a:ext uri="{FF2B5EF4-FFF2-40B4-BE49-F238E27FC236}">
                    <a16:creationId xmlns:a16="http://schemas.microsoft.com/office/drawing/2014/main" id="{2515021B-04C6-6D4F-24AA-E5B432EE7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264"/>
                <a:ext cx="264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0" name="Rectangle 439">
                <a:extLst>
                  <a:ext uri="{FF2B5EF4-FFF2-40B4-BE49-F238E27FC236}">
                    <a16:creationId xmlns:a16="http://schemas.microsoft.com/office/drawing/2014/main" id="{71EBC9C9-09F6-8235-B07E-07F4E35A8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6" y="2272"/>
                <a:ext cx="24" cy="2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1" name="Rectangle 440">
                <a:extLst>
                  <a:ext uri="{FF2B5EF4-FFF2-40B4-BE49-F238E27FC236}">
                    <a16:creationId xmlns:a16="http://schemas.microsoft.com/office/drawing/2014/main" id="{35D2F906-01E5-558E-BC5C-D5F84E225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472"/>
                <a:ext cx="256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2" name="Rectangle 441">
                <a:extLst>
                  <a:ext uri="{FF2B5EF4-FFF2-40B4-BE49-F238E27FC236}">
                    <a16:creationId xmlns:a16="http://schemas.microsoft.com/office/drawing/2014/main" id="{29128437-DB1F-C8F9-560D-0AD6449BA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264"/>
                <a:ext cx="24" cy="2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3" name="Rectangle 442">
                <a:extLst>
                  <a:ext uri="{FF2B5EF4-FFF2-40B4-BE49-F238E27FC236}">
                    <a16:creationId xmlns:a16="http://schemas.microsoft.com/office/drawing/2014/main" id="{82572B4A-1D86-2F93-5584-57B338742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" y="1712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4" name="Rectangle 443">
                <a:extLst>
                  <a:ext uri="{FF2B5EF4-FFF2-40B4-BE49-F238E27FC236}">
                    <a16:creationId xmlns:a16="http://schemas.microsoft.com/office/drawing/2014/main" id="{5AECFEB6-45C8-132B-3085-65071F545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1784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5" name="Rectangle 444">
                <a:extLst>
                  <a:ext uri="{FF2B5EF4-FFF2-40B4-BE49-F238E27FC236}">
                    <a16:creationId xmlns:a16="http://schemas.microsoft.com/office/drawing/2014/main" id="{675A65A1-6727-AC7A-1477-490717B9E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6" y="2784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6" name="Rectangle 445">
                <a:extLst>
                  <a:ext uri="{FF2B5EF4-FFF2-40B4-BE49-F238E27FC236}">
                    <a16:creationId xmlns:a16="http://schemas.microsoft.com/office/drawing/2014/main" id="{C672EAF4-B696-6282-C084-0A4387CCD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4" y="284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7" name="Rectangle 446">
                <a:extLst>
                  <a:ext uri="{FF2B5EF4-FFF2-40B4-BE49-F238E27FC236}">
                    <a16:creationId xmlns:a16="http://schemas.microsoft.com/office/drawing/2014/main" id="{4DF9972B-E0E5-5D72-301B-4E78C180EA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5" y="1728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8" name="Rectangle 447">
                <a:extLst>
                  <a:ext uri="{FF2B5EF4-FFF2-40B4-BE49-F238E27FC236}">
                    <a16:creationId xmlns:a16="http://schemas.microsoft.com/office/drawing/2014/main" id="{33A9E70F-088D-D356-EDA7-BDCE701545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7" y="180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9" name="Rectangle 448">
                <a:extLst>
                  <a:ext uri="{FF2B5EF4-FFF2-40B4-BE49-F238E27FC236}">
                    <a16:creationId xmlns:a16="http://schemas.microsoft.com/office/drawing/2014/main" id="{B0653D7E-28B4-BCA7-F375-37AA3D3B44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9" y="3304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0" name="Rectangle 449">
                <a:extLst>
                  <a:ext uri="{FF2B5EF4-FFF2-40B4-BE49-F238E27FC236}">
                    <a16:creationId xmlns:a16="http://schemas.microsoft.com/office/drawing/2014/main" id="{D935A5BD-9F8A-7BDC-2AA4-98B027858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1" y="337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1" name="Rectangle 450">
                <a:extLst>
                  <a:ext uri="{FF2B5EF4-FFF2-40B4-BE49-F238E27FC236}">
                    <a16:creationId xmlns:a16="http://schemas.microsoft.com/office/drawing/2014/main" id="{E9228DF5-CEA3-C240-9624-4DC4A7A2E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256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2" name="Rectangle 451">
                <a:extLst>
                  <a:ext uri="{FF2B5EF4-FFF2-40B4-BE49-F238E27FC236}">
                    <a16:creationId xmlns:a16="http://schemas.microsoft.com/office/drawing/2014/main" id="{0138A925-B19E-C12D-C76C-86C345DF8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232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3" name="Rectangle 452">
                <a:extLst>
                  <a:ext uri="{FF2B5EF4-FFF2-40B4-BE49-F238E27FC236}">
                    <a16:creationId xmlns:a16="http://schemas.microsoft.com/office/drawing/2014/main" id="{606C38CF-C818-B9E0-D9A3-762C83E0EF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0" y="2784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4" name="Rectangle 453">
                <a:extLst>
                  <a:ext uri="{FF2B5EF4-FFF2-40B4-BE49-F238E27FC236}">
                    <a16:creationId xmlns:a16="http://schemas.microsoft.com/office/drawing/2014/main" id="{A22A321B-E886-8CE3-5217-A4A345C7F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" y="284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5" name="Rectangle 454">
                <a:extLst>
                  <a:ext uri="{FF2B5EF4-FFF2-40B4-BE49-F238E27FC236}">
                    <a16:creationId xmlns:a16="http://schemas.microsoft.com/office/drawing/2014/main" id="{51685456-8CBA-2841-16C8-DABC78242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3" y="2168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6" name="Rectangle 455">
                <a:extLst>
                  <a:ext uri="{FF2B5EF4-FFF2-40B4-BE49-F238E27FC236}">
                    <a16:creationId xmlns:a16="http://schemas.microsoft.com/office/drawing/2014/main" id="{A4BE2A53-EBDE-272F-95AD-A16A2D768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3" y="223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7" name="Rectangle 456">
                <a:extLst>
                  <a:ext uri="{FF2B5EF4-FFF2-40B4-BE49-F238E27FC236}">
                    <a16:creationId xmlns:a16="http://schemas.microsoft.com/office/drawing/2014/main" id="{6BFAC4F0-CC51-B02B-4F0E-0C429ECC45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160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8" name="Rectangle 457">
                <a:extLst>
                  <a:ext uri="{FF2B5EF4-FFF2-40B4-BE49-F238E27FC236}">
                    <a16:creationId xmlns:a16="http://schemas.microsoft.com/office/drawing/2014/main" id="{1420AEEA-6D67-27E9-9758-773FD0A4AE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0" y="223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9" name="Rectangle 458">
                <a:extLst>
                  <a:ext uri="{FF2B5EF4-FFF2-40B4-BE49-F238E27FC236}">
                    <a16:creationId xmlns:a16="http://schemas.microsoft.com/office/drawing/2014/main" id="{EBBCB5C7-6CF8-3E63-5BFF-1FE150463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6" y="1992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0" name="Rectangle 459">
                <a:extLst>
                  <a:ext uri="{FF2B5EF4-FFF2-40B4-BE49-F238E27FC236}">
                    <a16:creationId xmlns:a16="http://schemas.microsoft.com/office/drawing/2014/main" id="{80955455-7982-DE79-0243-51B362691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6" y="205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1" name="Rectangle 460">
                <a:extLst>
                  <a:ext uri="{FF2B5EF4-FFF2-40B4-BE49-F238E27FC236}">
                    <a16:creationId xmlns:a16="http://schemas.microsoft.com/office/drawing/2014/main" id="{8F94B948-38FD-A51E-7B53-729DD21230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2696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2" name="Rectangle 461">
                <a:extLst>
                  <a:ext uri="{FF2B5EF4-FFF2-40B4-BE49-F238E27FC236}">
                    <a16:creationId xmlns:a16="http://schemas.microsoft.com/office/drawing/2014/main" id="{A15F9937-47B9-0A70-C631-63EE887420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4" y="276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7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3" name="Rectangle 462">
                <a:extLst>
                  <a:ext uri="{FF2B5EF4-FFF2-40B4-BE49-F238E27FC236}">
                    <a16:creationId xmlns:a16="http://schemas.microsoft.com/office/drawing/2014/main" id="{417919C1-8F6B-47B7-0306-D0E5E0AB6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0" y="2688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4" name="Rectangle 463">
                <a:extLst>
                  <a:ext uri="{FF2B5EF4-FFF2-40B4-BE49-F238E27FC236}">
                    <a16:creationId xmlns:a16="http://schemas.microsoft.com/office/drawing/2014/main" id="{DDF7B94C-74B7-B0CE-3EB0-79CB85ED6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0" y="275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8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5" name="Rectangle 464">
                <a:extLst>
                  <a:ext uri="{FF2B5EF4-FFF2-40B4-BE49-F238E27FC236}">
                    <a16:creationId xmlns:a16="http://schemas.microsoft.com/office/drawing/2014/main" id="{328D9ABC-7248-033F-B7B5-98285545D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" y="3056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6" name="Rectangle 465">
                <a:extLst>
                  <a:ext uri="{FF2B5EF4-FFF2-40B4-BE49-F238E27FC236}">
                    <a16:creationId xmlns:a16="http://schemas.microsoft.com/office/drawing/2014/main" id="{36891DAC-972F-6A06-6478-9FCFAE3C8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4" y="3128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7" name="Rectangle 466">
                <a:extLst>
                  <a:ext uri="{FF2B5EF4-FFF2-40B4-BE49-F238E27FC236}">
                    <a16:creationId xmlns:a16="http://schemas.microsoft.com/office/drawing/2014/main" id="{4930B500-3301-ADC4-06E5-6E476C497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4" y="2512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8" name="Rectangle 467">
                <a:extLst>
                  <a:ext uri="{FF2B5EF4-FFF2-40B4-BE49-F238E27FC236}">
                    <a16:creationId xmlns:a16="http://schemas.microsoft.com/office/drawing/2014/main" id="{E33F54D9-51B0-C3B4-65B4-C74698958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584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9" name="Rectangle 468">
                <a:extLst>
                  <a:ext uri="{FF2B5EF4-FFF2-40B4-BE49-F238E27FC236}">
                    <a16:creationId xmlns:a16="http://schemas.microsoft.com/office/drawing/2014/main" id="{1E29EAC7-C900-F57D-3A0A-933EE7EFD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7" y="2512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00" name="Rectangle 469">
                <a:extLst>
                  <a:ext uri="{FF2B5EF4-FFF2-40B4-BE49-F238E27FC236}">
                    <a16:creationId xmlns:a16="http://schemas.microsoft.com/office/drawing/2014/main" id="{B6A3A0E2-B075-EF96-D845-72D3B04609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576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01" name="Rectangle 470">
                <a:extLst>
                  <a:ext uri="{FF2B5EF4-FFF2-40B4-BE49-F238E27FC236}">
                    <a16:creationId xmlns:a16="http://schemas.microsoft.com/office/drawing/2014/main" id="{0B58AA7F-8EF0-31E9-57ED-2BC743FBF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" y="2472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2" name="Rectangle 471">
                <a:extLst>
                  <a:ext uri="{FF2B5EF4-FFF2-40B4-BE49-F238E27FC236}">
                    <a16:creationId xmlns:a16="http://schemas.microsoft.com/office/drawing/2014/main" id="{94BE7D43-135E-7330-87AB-4265F5B8F0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237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3" name="Rectangle 472">
                <a:extLst>
                  <a:ext uri="{FF2B5EF4-FFF2-40B4-BE49-F238E27FC236}">
                    <a16:creationId xmlns:a16="http://schemas.microsoft.com/office/drawing/2014/main" id="{4992237C-1E4A-C146-8755-4D5CC6BC5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290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4" name="Rectangle 473">
                <a:extLst>
                  <a:ext uri="{FF2B5EF4-FFF2-40B4-BE49-F238E27FC236}">
                    <a16:creationId xmlns:a16="http://schemas.microsoft.com/office/drawing/2014/main" id="{CD690834-C5D4-F906-D24A-D06BB0C02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42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5" name="Rectangle 474">
                <a:extLst>
                  <a:ext uri="{FF2B5EF4-FFF2-40B4-BE49-F238E27FC236}">
                    <a16:creationId xmlns:a16="http://schemas.microsoft.com/office/drawing/2014/main" id="{BBD8C6E2-28F5-F28F-E7C0-42E1BCDF97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185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6" name="Rectangle 475">
                <a:extLst>
                  <a:ext uri="{FF2B5EF4-FFF2-40B4-BE49-F238E27FC236}">
                    <a16:creationId xmlns:a16="http://schemas.microsoft.com/office/drawing/2014/main" id="{2BE3A75D-0B7A-6074-51D2-EA93A5663C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37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7" name="Rectangle 476">
                <a:extLst>
                  <a:ext uri="{FF2B5EF4-FFF2-40B4-BE49-F238E27FC236}">
                    <a16:creationId xmlns:a16="http://schemas.microsoft.com/office/drawing/2014/main" id="{FEE4F247-65C2-A93F-D6D3-F4810B6789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90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8" name="Rectangle 477">
                <a:extLst>
                  <a:ext uri="{FF2B5EF4-FFF2-40B4-BE49-F238E27FC236}">
                    <a16:creationId xmlns:a16="http://schemas.microsoft.com/office/drawing/2014/main" id="{A89F9692-C6B2-9BB9-C7F8-9B6BC5E7ED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342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9" name="Rectangle 478">
                <a:extLst>
                  <a:ext uri="{FF2B5EF4-FFF2-40B4-BE49-F238E27FC236}">
                    <a16:creationId xmlns:a16="http://schemas.microsoft.com/office/drawing/2014/main" id="{851DCAB5-FA8E-4813-5EEB-395BCA284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" y="1640"/>
                <a:ext cx="8" cy="1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0" name="Rectangle 479">
                <a:extLst>
                  <a:ext uri="{FF2B5EF4-FFF2-40B4-BE49-F238E27FC236}">
                    <a16:creationId xmlns:a16="http://schemas.microsoft.com/office/drawing/2014/main" id="{D80707D7-537C-18AF-94DC-7F3A5B47A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1640"/>
                <a:ext cx="8" cy="1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1" name="Rectangle 480">
                <a:extLst>
                  <a:ext uri="{FF2B5EF4-FFF2-40B4-BE49-F238E27FC236}">
                    <a16:creationId xmlns:a16="http://schemas.microsoft.com/office/drawing/2014/main" id="{435D31B8-1BD7-00DF-44BC-6E03F74FB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" y="3528"/>
                <a:ext cx="8" cy="104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2" name="Rectangle 481">
                <a:extLst>
                  <a:ext uri="{FF2B5EF4-FFF2-40B4-BE49-F238E27FC236}">
                    <a16:creationId xmlns:a16="http://schemas.microsoft.com/office/drawing/2014/main" id="{2F3DF4E6-8E63-B164-B7EF-F5F46DC11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3528"/>
                <a:ext cx="8" cy="104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3" name="Rectangle 482">
                <a:extLst>
                  <a:ext uri="{FF2B5EF4-FFF2-40B4-BE49-F238E27FC236}">
                    <a16:creationId xmlns:a16="http://schemas.microsoft.com/office/drawing/2014/main" id="{D51E4E3B-3506-C344-07BB-41CAE7F2B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3424"/>
                <a:ext cx="368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4" name="Rectangle 483">
                <a:extLst>
                  <a:ext uri="{FF2B5EF4-FFF2-40B4-BE49-F238E27FC236}">
                    <a16:creationId xmlns:a16="http://schemas.microsoft.com/office/drawing/2014/main" id="{F2FF08A5-E52E-7C91-EF20-FF0459A41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0" y="3424"/>
                <a:ext cx="367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5" name="Rectangle 484">
                <a:extLst>
                  <a:ext uri="{FF2B5EF4-FFF2-40B4-BE49-F238E27FC236}">
                    <a16:creationId xmlns:a16="http://schemas.microsoft.com/office/drawing/2014/main" id="{5F50A5A9-2305-579A-9A0C-9E86D00E64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0" y="2376"/>
                <a:ext cx="367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6" name="Rectangle 485">
                <a:extLst>
                  <a:ext uri="{FF2B5EF4-FFF2-40B4-BE49-F238E27FC236}">
                    <a16:creationId xmlns:a16="http://schemas.microsoft.com/office/drawing/2014/main" id="{AEEF78D8-44EB-E3C1-08B5-672170D61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" y="3304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17" name="Rectangle 486">
                <a:extLst>
                  <a:ext uri="{FF2B5EF4-FFF2-40B4-BE49-F238E27FC236}">
                    <a16:creationId xmlns:a16="http://schemas.microsoft.com/office/drawing/2014/main" id="{B20F6A0D-75F0-277B-4498-D2C8E984AD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" y="336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18" name="Rectangle 487">
                <a:extLst>
                  <a:ext uri="{FF2B5EF4-FFF2-40B4-BE49-F238E27FC236}">
                    <a16:creationId xmlns:a16="http://schemas.microsoft.com/office/drawing/2014/main" id="{48550ED4-E590-46DD-1798-D79FCE508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2" y="2256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19" name="Rectangle 488">
                <a:extLst>
                  <a:ext uri="{FF2B5EF4-FFF2-40B4-BE49-F238E27FC236}">
                    <a16:creationId xmlns:a16="http://schemas.microsoft.com/office/drawing/2014/main" id="{E80B5F11-9B53-6A9F-4BE7-D5E537C85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0" y="232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20" name="Rectangle 489">
                <a:extLst>
                  <a:ext uri="{FF2B5EF4-FFF2-40B4-BE49-F238E27FC236}">
                    <a16:creationId xmlns:a16="http://schemas.microsoft.com/office/drawing/2014/main" id="{B683798C-2DFF-BEB1-F8AC-EED529727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9" y="1968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1" name="Freeform 490">
                <a:extLst>
                  <a:ext uri="{FF2B5EF4-FFF2-40B4-BE49-F238E27FC236}">
                    <a16:creationId xmlns:a16="http://schemas.microsoft.com/office/drawing/2014/main" id="{CE807256-15C8-4181-0FFD-B144D0764D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" y="2184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24 w 32"/>
                  <a:gd name="T3" fmla="*/ 32 h 32"/>
                  <a:gd name="T4" fmla="*/ 32 w 32"/>
                  <a:gd name="T5" fmla="*/ 16 h 32"/>
                  <a:gd name="T6" fmla="*/ 24 w 32"/>
                  <a:gd name="T7" fmla="*/ 8 h 32"/>
                  <a:gd name="T8" fmla="*/ 16 w 32"/>
                  <a:gd name="T9" fmla="*/ 0 h 32"/>
                  <a:gd name="T10" fmla="*/ 8 w 32"/>
                  <a:gd name="T11" fmla="*/ 8 h 32"/>
                  <a:gd name="T12" fmla="*/ 0 w 32"/>
                  <a:gd name="T13" fmla="*/ 16 h 32"/>
                  <a:gd name="T14" fmla="*/ 8 w 32"/>
                  <a:gd name="T15" fmla="*/ 32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24" y="32"/>
                    </a:lnTo>
                    <a:lnTo>
                      <a:pt x="32" y="16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2" name="Freeform 491">
                <a:extLst>
                  <a:ext uri="{FF2B5EF4-FFF2-40B4-BE49-F238E27FC236}">
                    <a16:creationId xmlns:a16="http://schemas.microsoft.com/office/drawing/2014/main" id="{4B5A5E46-7A60-0549-D383-0A021A54B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" y="2208"/>
                <a:ext cx="88" cy="88"/>
              </a:xfrm>
              <a:custGeom>
                <a:avLst/>
                <a:gdLst>
                  <a:gd name="T0" fmla="*/ 48 w 88"/>
                  <a:gd name="T1" fmla="*/ 0 h 88"/>
                  <a:gd name="T2" fmla="*/ 88 w 88"/>
                  <a:gd name="T3" fmla="*/ 0 h 88"/>
                  <a:gd name="T4" fmla="*/ 88 w 88"/>
                  <a:gd name="T5" fmla="*/ 0 h 88"/>
                  <a:gd name="T6" fmla="*/ 88 w 88"/>
                  <a:gd name="T7" fmla="*/ 0 h 88"/>
                  <a:gd name="T8" fmla="*/ 48 w 88"/>
                  <a:gd name="T9" fmla="*/ 72 h 88"/>
                  <a:gd name="T10" fmla="*/ 48 w 88"/>
                  <a:gd name="T11" fmla="*/ 88 h 88"/>
                  <a:gd name="T12" fmla="*/ 40 w 88"/>
                  <a:gd name="T13" fmla="*/ 72 h 88"/>
                  <a:gd name="T14" fmla="*/ 0 w 88"/>
                  <a:gd name="T15" fmla="*/ 0 h 88"/>
                  <a:gd name="T16" fmla="*/ 0 w 88"/>
                  <a:gd name="T17" fmla="*/ 0 h 88"/>
                  <a:gd name="T18" fmla="*/ 8 w 88"/>
                  <a:gd name="T19" fmla="*/ 0 h 88"/>
                  <a:gd name="T20" fmla="*/ 8 w 88"/>
                  <a:gd name="T21" fmla="*/ 0 h 88"/>
                  <a:gd name="T22" fmla="*/ 48 w 88"/>
                  <a:gd name="T23" fmla="*/ 72 h 88"/>
                  <a:gd name="T24" fmla="*/ 40 w 88"/>
                  <a:gd name="T25" fmla="*/ 72 h 88"/>
                  <a:gd name="T26" fmla="*/ 40 w 88"/>
                  <a:gd name="T27" fmla="*/ 72 h 88"/>
                  <a:gd name="T28" fmla="*/ 80 w 88"/>
                  <a:gd name="T29" fmla="*/ 0 h 88"/>
                  <a:gd name="T30" fmla="*/ 88 w 88"/>
                  <a:gd name="T31" fmla="*/ 0 h 88"/>
                  <a:gd name="T32" fmla="*/ 88 w 88"/>
                  <a:gd name="T33" fmla="*/ 8 h 88"/>
                  <a:gd name="T34" fmla="*/ 48 w 88"/>
                  <a:gd name="T35" fmla="*/ 8 h 88"/>
                  <a:gd name="T36" fmla="*/ 48 w 88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8" y="0"/>
                    </a:moveTo>
                    <a:lnTo>
                      <a:pt x="88" y="0"/>
                    </a:lnTo>
                    <a:lnTo>
                      <a:pt x="48" y="72"/>
                    </a:lnTo>
                    <a:lnTo>
                      <a:pt x="48" y="88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48" y="72"/>
                    </a:lnTo>
                    <a:lnTo>
                      <a:pt x="40" y="72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8" y="8"/>
                    </a:lnTo>
                    <a:lnTo>
                      <a:pt x="48" y="8"/>
                    </a:lnTo>
                    <a:lnTo>
                      <a:pt x="4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3" name="Freeform 492">
                <a:extLst>
                  <a:ext uri="{FF2B5EF4-FFF2-40B4-BE49-F238E27FC236}">
                    <a16:creationId xmlns:a16="http://schemas.microsoft.com/office/drawing/2014/main" id="{7218AF32-B567-E5FF-B7B4-FA0A3E240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" y="2208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4" name="Freeform 493">
                <a:extLst>
                  <a:ext uri="{FF2B5EF4-FFF2-40B4-BE49-F238E27FC236}">
                    <a16:creationId xmlns:a16="http://schemas.microsoft.com/office/drawing/2014/main" id="{42ABAE54-975B-813A-600E-F6EE0A855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" y="2208"/>
                <a:ext cx="80" cy="72"/>
              </a:xfrm>
              <a:custGeom>
                <a:avLst/>
                <a:gdLst>
                  <a:gd name="T0" fmla="*/ 40 w 80"/>
                  <a:gd name="T1" fmla="*/ 0 h 72"/>
                  <a:gd name="T2" fmla="*/ 80 w 80"/>
                  <a:gd name="T3" fmla="*/ 0 h 72"/>
                  <a:gd name="T4" fmla="*/ 40 w 80"/>
                  <a:gd name="T5" fmla="*/ 72 h 72"/>
                  <a:gd name="T6" fmla="*/ 0 w 80"/>
                  <a:gd name="T7" fmla="*/ 0 h 72"/>
                  <a:gd name="T8" fmla="*/ 40 w 80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0"/>
                    </a:moveTo>
                    <a:lnTo>
                      <a:pt x="80" y="0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5" name="Rectangle 494">
                <a:extLst>
                  <a:ext uri="{FF2B5EF4-FFF2-40B4-BE49-F238E27FC236}">
                    <a16:creationId xmlns:a16="http://schemas.microsoft.com/office/drawing/2014/main" id="{D5D9D575-9FF4-86BC-9EC8-569E0484FC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1968"/>
                <a:ext cx="32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6" name="Rectangle 495">
                <a:extLst>
                  <a:ext uri="{FF2B5EF4-FFF2-40B4-BE49-F238E27FC236}">
                    <a16:creationId xmlns:a16="http://schemas.microsoft.com/office/drawing/2014/main" id="{D53655F1-04B2-F854-3B96-1658A5692E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2200"/>
                <a:ext cx="32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7" name="Rectangle 496">
                <a:extLst>
                  <a:ext uri="{FF2B5EF4-FFF2-40B4-BE49-F238E27FC236}">
                    <a16:creationId xmlns:a16="http://schemas.microsoft.com/office/drawing/2014/main" id="{A4F25F3E-86F5-02D3-23D7-7AB9AF67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1984"/>
                <a:ext cx="32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8" name="Freeform 497">
                <a:extLst>
                  <a:ext uri="{FF2B5EF4-FFF2-40B4-BE49-F238E27FC236}">
                    <a16:creationId xmlns:a16="http://schemas.microsoft.com/office/drawing/2014/main" id="{3F121A71-D4E0-DAB2-E94F-3022B9F00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" y="1840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8 w 32"/>
                  <a:gd name="T3" fmla="*/ 32 h 32"/>
                  <a:gd name="T4" fmla="*/ 16 w 32"/>
                  <a:gd name="T5" fmla="*/ 32 h 32"/>
                  <a:gd name="T6" fmla="*/ 24 w 32"/>
                  <a:gd name="T7" fmla="*/ 32 h 32"/>
                  <a:gd name="T8" fmla="*/ 32 w 32"/>
                  <a:gd name="T9" fmla="*/ 16 h 32"/>
                  <a:gd name="T10" fmla="*/ 24 w 32"/>
                  <a:gd name="T11" fmla="*/ 8 h 32"/>
                  <a:gd name="T12" fmla="*/ 16 w 32"/>
                  <a:gd name="T13" fmla="*/ 0 h 32"/>
                  <a:gd name="T14" fmla="*/ 8 w 32"/>
                  <a:gd name="T15" fmla="*/ 8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8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32" y="16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9" name="Freeform 498">
                <a:extLst>
                  <a:ext uri="{FF2B5EF4-FFF2-40B4-BE49-F238E27FC236}">
                    <a16:creationId xmlns:a16="http://schemas.microsoft.com/office/drawing/2014/main" id="{3FB40E00-9BDA-BF11-90C5-6C5C19CD3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808"/>
                <a:ext cx="88" cy="88"/>
              </a:xfrm>
              <a:custGeom>
                <a:avLst/>
                <a:gdLst>
                  <a:gd name="T0" fmla="*/ 88 w 88"/>
                  <a:gd name="T1" fmla="*/ 48 h 88"/>
                  <a:gd name="T2" fmla="*/ 88 w 88"/>
                  <a:gd name="T3" fmla="*/ 88 h 88"/>
                  <a:gd name="T4" fmla="*/ 88 w 88"/>
                  <a:gd name="T5" fmla="*/ 88 h 88"/>
                  <a:gd name="T6" fmla="*/ 88 w 88"/>
                  <a:gd name="T7" fmla="*/ 88 h 88"/>
                  <a:gd name="T8" fmla="*/ 16 w 88"/>
                  <a:gd name="T9" fmla="*/ 48 h 88"/>
                  <a:gd name="T10" fmla="*/ 0 w 88"/>
                  <a:gd name="T11" fmla="*/ 48 h 88"/>
                  <a:gd name="T12" fmla="*/ 16 w 88"/>
                  <a:gd name="T13" fmla="*/ 40 h 88"/>
                  <a:gd name="T14" fmla="*/ 88 w 88"/>
                  <a:gd name="T15" fmla="*/ 0 h 88"/>
                  <a:gd name="T16" fmla="*/ 88 w 88"/>
                  <a:gd name="T17" fmla="*/ 0 h 88"/>
                  <a:gd name="T18" fmla="*/ 88 w 88"/>
                  <a:gd name="T19" fmla="*/ 8 h 88"/>
                  <a:gd name="T20" fmla="*/ 88 w 88"/>
                  <a:gd name="T21" fmla="*/ 8 h 88"/>
                  <a:gd name="T22" fmla="*/ 16 w 88"/>
                  <a:gd name="T23" fmla="*/ 48 h 88"/>
                  <a:gd name="T24" fmla="*/ 16 w 88"/>
                  <a:gd name="T25" fmla="*/ 40 h 88"/>
                  <a:gd name="T26" fmla="*/ 16 w 88"/>
                  <a:gd name="T27" fmla="*/ 40 h 88"/>
                  <a:gd name="T28" fmla="*/ 88 w 88"/>
                  <a:gd name="T29" fmla="*/ 80 h 88"/>
                  <a:gd name="T30" fmla="*/ 88 w 88"/>
                  <a:gd name="T31" fmla="*/ 88 h 88"/>
                  <a:gd name="T32" fmla="*/ 80 w 88"/>
                  <a:gd name="T33" fmla="*/ 88 h 88"/>
                  <a:gd name="T34" fmla="*/ 80 w 88"/>
                  <a:gd name="T35" fmla="*/ 48 h 88"/>
                  <a:gd name="T36" fmla="*/ 88 w 88"/>
                  <a:gd name="T37" fmla="*/ 4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88" y="48"/>
                    </a:moveTo>
                    <a:lnTo>
                      <a:pt x="88" y="88"/>
                    </a:lnTo>
                    <a:lnTo>
                      <a:pt x="16" y="48"/>
                    </a:lnTo>
                    <a:lnTo>
                      <a:pt x="0" y="48"/>
                    </a:lnTo>
                    <a:lnTo>
                      <a:pt x="16" y="40"/>
                    </a:lnTo>
                    <a:lnTo>
                      <a:pt x="88" y="0"/>
                    </a:lnTo>
                    <a:lnTo>
                      <a:pt x="88" y="8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88" y="80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80" y="48"/>
                    </a:lnTo>
                    <a:lnTo>
                      <a:pt x="88" y="4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0" name="Freeform 499">
                <a:extLst>
                  <a:ext uri="{FF2B5EF4-FFF2-40B4-BE49-F238E27FC236}">
                    <a16:creationId xmlns:a16="http://schemas.microsoft.com/office/drawing/2014/main" id="{3E14903B-2172-4D08-7F5E-804D298E3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0" y="1816"/>
                <a:ext cx="8" cy="40"/>
              </a:xfrm>
              <a:custGeom>
                <a:avLst/>
                <a:gdLst>
                  <a:gd name="T0" fmla="*/ 8 w 8"/>
                  <a:gd name="T1" fmla="*/ 0 h 40"/>
                  <a:gd name="T2" fmla="*/ 8 w 8"/>
                  <a:gd name="T3" fmla="*/ 40 h 40"/>
                  <a:gd name="T4" fmla="*/ 0 w 8"/>
                  <a:gd name="T5" fmla="*/ 40 h 40"/>
                  <a:gd name="T6" fmla="*/ 0 w 8"/>
                  <a:gd name="T7" fmla="*/ 40 h 40"/>
                  <a:gd name="T8" fmla="*/ 0 w 8"/>
                  <a:gd name="T9" fmla="*/ 40 h 40"/>
                  <a:gd name="T10" fmla="*/ 0 w 8"/>
                  <a:gd name="T11" fmla="*/ 0 h 40"/>
                  <a:gd name="T12" fmla="*/ 8 w 8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8" y="0"/>
                    </a:moveTo>
                    <a:lnTo>
                      <a:pt x="8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1" name="Freeform 500">
                <a:extLst>
                  <a:ext uri="{FF2B5EF4-FFF2-40B4-BE49-F238E27FC236}">
                    <a16:creationId xmlns:a16="http://schemas.microsoft.com/office/drawing/2014/main" id="{087C178E-F79B-5DF8-94CB-D53B27811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" y="1816"/>
                <a:ext cx="72" cy="80"/>
              </a:xfrm>
              <a:custGeom>
                <a:avLst/>
                <a:gdLst>
                  <a:gd name="T0" fmla="*/ 72 w 72"/>
                  <a:gd name="T1" fmla="*/ 40 h 80"/>
                  <a:gd name="T2" fmla="*/ 72 w 72"/>
                  <a:gd name="T3" fmla="*/ 80 h 80"/>
                  <a:gd name="T4" fmla="*/ 0 w 72"/>
                  <a:gd name="T5" fmla="*/ 40 h 80"/>
                  <a:gd name="T6" fmla="*/ 72 w 72"/>
                  <a:gd name="T7" fmla="*/ 0 h 80"/>
                  <a:gd name="T8" fmla="*/ 72 w 72"/>
                  <a:gd name="T9" fmla="*/ 4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0">
                    <a:moveTo>
                      <a:pt x="72" y="40"/>
                    </a:moveTo>
                    <a:lnTo>
                      <a:pt x="72" y="80"/>
                    </a:lnTo>
                    <a:lnTo>
                      <a:pt x="0" y="40"/>
                    </a:lnTo>
                    <a:lnTo>
                      <a:pt x="72" y="0"/>
                    </a:lnTo>
                    <a:lnTo>
                      <a:pt x="72" y="4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2" name="Rectangle 501">
                <a:extLst>
                  <a:ext uri="{FF2B5EF4-FFF2-40B4-BE49-F238E27FC236}">
                    <a16:creationId xmlns:a16="http://schemas.microsoft.com/office/drawing/2014/main" id="{5EB0F008-BE4B-BB86-B3B7-0333C01AB5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1840"/>
                <a:ext cx="16" cy="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33" name="Rectangle 502">
                <a:extLst>
                  <a:ext uri="{FF2B5EF4-FFF2-40B4-BE49-F238E27FC236}">
                    <a16:creationId xmlns:a16="http://schemas.microsoft.com/office/drawing/2014/main" id="{F6F3E0FE-7055-11D0-1F58-6FAB66216C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2" y="1840"/>
                <a:ext cx="16" cy="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34" name="Rectangle 503">
                <a:extLst>
                  <a:ext uri="{FF2B5EF4-FFF2-40B4-BE49-F238E27FC236}">
                    <a16:creationId xmlns:a16="http://schemas.microsoft.com/office/drawing/2014/main" id="{795DB823-2FF1-27C7-B87D-48DAF942F1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1840"/>
                <a:ext cx="271" cy="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35" name="Freeform 504">
                <a:extLst>
                  <a:ext uri="{FF2B5EF4-FFF2-40B4-BE49-F238E27FC236}">
                    <a16:creationId xmlns:a16="http://schemas.microsoft.com/office/drawing/2014/main" id="{6E7EF475-BC11-770A-90D3-3CC76AEF7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3" y="3056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8 w 32"/>
                  <a:gd name="T3" fmla="*/ 8 h 32"/>
                  <a:gd name="T4" fmla="*/ 0 w 32"/>
                  <a:gd name="T5" fmla="*/ 16 h 32"/>
                  <a:gd name="T6" fmla="*/ 8 w 32"/>
                  <a:gd name="T7" fmla="*/ 32 h 32"/>
                  <a:gd name="T8" fmla="*/ 16 w 32"/>
                  <a:gd name="T9" fmla="*/ 32 h 32"/>
                  <a:gd name="T10" fmla="*/ 32 w 32"/>
                  <a:gd name="T11" fmla="*/ 32 h 32"/>
                  <a:gd name="T12" fmla="*/ 32 w 32"/>
                  <a:gd name="T13" fmla="*/ 16 h 32"/>
                  <a:gd name="T14" fmla="*/ 32 w 32"/>
                  <a:gd name="T15" fmla="*/ 8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32" y="32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6" name="Freeform 505">
                <a:extLst>
                  <a:ext uri="{FF2B5EF4-FFF2-40B4-BE49-F238E27FC236}">
                    <a16:creationId xmlns:a16="http://schemas.microsoft.com/office/drawing/2014/main" id="{021927E2-9279-9873-6843-26304E5EE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" y="2984"/>
                <a:ext cx="88" cy="88"/>
              </a:xfrm>
              <a:custGeom>
                <a:avLst/>
                <a:gdLst>
                  <a:gd name="T0" fmla="*/ 40 w 88"/>
                  <a:gd name="T1" fmla="*/ 88 h 88"/>
                  <a:gd name="T2" fmla="*/ 0 w 88"/>
                  <a:gd name="T3" fmla="*/ 88 h 88"/>
                  <a:gd name="T4" fmla="*/ 0 w 88"/>
                  <a:gd name="T5" fmla="*/ 88 h 88"/>
                  <a:gd name="T6" fmla="*/ 0 w 88"/>
                  <a:gd name="T7" fmla="*/ 88 h 88"/>
                  <a:gd name="T8" fmla="*/ 40 w 88"/>
                  <a:gd name="T9" fmla="*/ 16 h 88"/>
                  <a:gd name="T10" fmla="*/ 40 w 88"/>
                  <a:gd name="T11" fmla="*/ 0 h 88"/>
                  <a:gd name="T12" fmla="*/ 48 w 88"/>
                  <a:gd name="T13" fmla="*/ 16 h 88"/>
                  <a:gd name="T14" fmla="*/ 88 w 88"/>
                  <a:gd name="T15" fmla="*/ 88 h 88"/>
                  <a:gd name="T16" fmla="*/ 88 w 88"/>
                  <a:gd name="T17" fmla="*/ 88 h 88"/>
                  <a:gd name="T18" fmla="*/ 80 w 88"/>
                  <a:gd name="T19" fmla="*/ 88 h 88"/>
                  <a:gd name="T20" fmla="*/ 80 w 88"/>
                  <a:gd name="T21" fmla="*/ 88 h 88"/>
                  <a:gd name="T22" fmla="*/ 40 w 88"/>
                  <a:gd name="T23" fmla="*/ 16 h 88"/>
                  <a:gd name="T24" fmla="*/ 48 w 88"/>
                  <a:gd name="T25" fmla="*/ 16 h 88"/>
                  <a:gd name="T26" fmla="*/ 48 w 88"/>
                  <a:gd name="T27" fmla="*/ 16 h 88"/>
                  <a:gd name="T28" fmla="*/ 8 w 88"/>
                  <a:gd name="T29" fmla="*/ 88 h 88"/>
                  <a:gd name="T30" fmla="*/ 0 w 88"/>
                  <a:gd name="T31" fmla="*/ 88 h 88"/>
                  <a:gd name="T32" fmla="*/ 0 w 88"/>
                  <a:gd name="T33" fmla="*/ 80 h 88"/>
                  <a:gd name="T34" fmla="*/ 40 w 88"/>
                  <a:gd name="T35" fmla="*/ 80 h 88"/>
                  <a:gd name="T36" fmla="*/ 40 w 88"/>
                  <a:gd name="T37" fmla="*/ 8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0" y="88"/>
                    </a:moveTo>
                    <a:lnTo>
                      <a:pt x="0" y="88"/>
                    </a:lnTo>
                    <a:lnTo>
                      <a:pt x="4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40" y="16"/>
                    </a:lnTo>
                    <a:lnTo>
                      <a:pt x="48" y="16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40" y="8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7" name="Freeform 506">
                <a:extLst>
                  <a:ext uri="{FF2B5EF4-FFF2-40B4-BE49-F238E27FC236}">
                    <a16:creationId xmlns:a16="http://schemas.microsoft.com/office/drawing/2014/main" id="{127904FB-83A5-6DAB-058C-65C557ADB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9" y="3064"/>
                <a:ext cx="40" cy="8"/>
              </a:xfrm>
              <a:custGeom>
                <a:avLst/>
                <a:gdLst>
                  <a:gd name="T0" fmla="*/ 40 w 40"/>
                  <a:gd name="T1" fmla="*/ 8 h 8"/>
                  <a:gd name="T2" fmla="*/ 0 w 40"/>
                  <a:gd name="T3" fmla="*/ 8 h 8"/>
                  <a:gd name="T4" fmla="*/ 0 w 40"/>
                  <a:gd name="T5" fmla="*/ 0 h 8"/>
                  <a:gd name="T6" fmla="*/ 0 w 40"/>
                  <a:gd name="T7" fmla="*/ 0 h 8"/>
                  <a:gd name="T8" fmla="*/ 0 w 40"/>
                  <a:gd name="T9" fmla="*/ 0 h 8"/>
                  <a:gd name="T10" fmla="*/ 40 w 40"/>
                  <a:gd name="T11" fmla="*/ 0 h 8"/>
                  <a:gd name="T12" fmla="*/ 40 w 40"/>
                  <a:gd name="T13" fmla="*/ 8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8" name="Freeform 507">
                <a:extLst>
                  <a:ext uri="{FF2B5EF4-FFF2-40B4-BE49-F238E27FC236}">
                    <a16:creationId xmlns:a16="http://schemas.microsoft.com/office/drawing/2014/main" id="{7B92E0A9-DE12-E26D-36B7-A0D1E427E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" y="3000"/>
                <a:ext cx="80" cy="72"/>
              </a:xfrm>
              <a:custGeom>
                <a:avLst/>
                <a:gdLst>
                  <a:gd name="T0" fmla="*/ 40 w 80"/>
                  <a:gd name="T1" fmla="*/ 72 h 72"/>
                  <a:gd name="T2" fmla="*/ 0 w 80"/>
                  <a:gd name="T3" fmla="*/ 72 h 72"/>
                  <a:gd name="T4" fmla="*/ 40 w 80"/>
                  <a:gd name="T5" fmla="*/ 0 h 72"/>
                  <a:gd name="T6" fmla="*/ 80 w 80"/>
                  <a:gd name="T7" fmla="*/ 72 h 72"/>
                  <a:gd name="T8" fmla="*/ 40 w 80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72"/>
                    </a:moveTo>
                    <a:lnTo>
                      <a:pt x="0" y="72"/>
                    </a:lnTo>
                    <a:lnTo>
                      <a:pt x="40" y="0"/>
                    </a:lnTo>
                    <a:lnTo>
                      <a:pt x="80" y="72"/>
                    </a:lnTo>
                    <a:lnTo>
                      <a:pt x="40" y="7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9" name="Rectangle 508">
                <a:extLst>
                  <a:ext uri="{FF2B5EF4-FFF2-40B4-BE49-F238E27FC236}">
                    <a16:creationId xmlns:a16="http://schemas.microsoft.com/office/drawing/2014/main" id="{8C8CD0A0-BB79-81E0-51A1-D55FA7FFE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3320"/>
                <a:ext cx="32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0" name="Rectangle 509">
                <a:extLst>
                  <a:ext uri="{FF2B5EF4-FFF2-40B4-BE49-F238E27FC236}">
                    <a16:creationId xmlns:a16="http://schemas.microsoft.com/office/drawing/2014/main" id="{8314F075-A82A-3013-16FF-7D94411BC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3056"/>
                <a:ext cx="32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1" name="Rectangle 510">
                <a:extLst>
                  <a:ext uri="{FF2B5EF4-FFF2-40B4-BE49-F238E27FC236}">
                    <a16:creationId xmlns:a16="http://schemas.microsoft.com/office/drawing/2014/main" id="{52FE7DDE-D210-B122-EFA9-13101D58F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3072"/>
                <a:ext cx="32" cy="248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2" name="Freeform 511">
                <a:extLst>
                  <a:ext uri="{FF2B5EF4-FFF2-40B4-BE49-F238E27FC236}">
                    <a16:creationId xmlns:a16="http://schemas.microsoft.com/office/drawing/2014/main" id="{AF21B591-E4EC-61F5-6198-542D28BEE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3424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24 w 32"/>
                  <a:gd name="T3" fmla="*/ 0 h 32"/>
                  <a:gd name="T4" fmla="*/ 16 w 32"/>
                  <a:gd name="T5" fmla="*/ 0 h 32"/>
                  <a:gd name="T6" fmla="*/ 0 w 32"/>
                  <a:gd name="T7" fmla="*/ 0 h 32"/>
                  <a:gd name="T8" fmla="*/ 0 w 32"/>
                  <a:gd name="T9" fmla="*/ 16 h 32"/>
                  <a:gd name="T10" fmla="*/ 0 w 32"/>
                  <a:gd name="T11" fmla="*/ 24 h 32"/>
                  <a:gd name="T12" fmla="*/ 16 w 32"/>
                  <a:gd name="T13" fmla="*/ 32 h 32"/>
                  <a:gd name="T14" fmla="*/ 24 w 32"/>
                  <a:gd name="T15" fmla="*/ 24 h 32"/>
                  <a:gd name="T16" fmla="*/ 32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3" name="Freeform 512">
                <a:extLst>
                  <a:ext uri="{FF2B5EF4-FFF2-40B4-BE49-F238E27FC236}">
                    <a16:creationId xmlns:a16="http://schemas.microsoft.com/office/drawing/2014/main" id="{7111FE93-C91E-360C-7617-F993E2084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" y="3384"/>
                <a:ext cx="88" cy="104"/>
              </a:xfrm>
              <a:custGeom>
                <a:avLst/>
                <a:gdLst>
                  <a:gd name="T0" fmla="*/ 0 w 88"/>
                  <a:gd name="T1" fmla="*/ 56 h 104"/>
                  <a:gd name="T2" fmla="*/ 0 w 88"/>
                  <a:gd name="T3" fmla="*/ 8 h 104"/>
                  <a:gd name="T4" fmla="*/ 0 w 88"/>
                  <a:gd name="T5" fmla="*/ 0 h 104"/>
                  <a:gd name="T6" fmla="*/ 8 w 88"/>
                  <a:gd name="T7" fmla="*/ 8 h 104"/>
                  <a:gd name="T8" fmla="*/ 80 w 88"/>
                  <a:gd name="T9" fmla="*/ 56 h 104"/>
                  <a:gd name="T10" fmla="*/ 88 w 88"/>
                  <a:gd name="T11" fmla="*/ 56 h 104"/>
                  <a:gd name="T12" fmla="*/ 72 w 88"/>
                  <a:gd name="T13" fmla="*/ 64 h 104"/>
                  <a:gd name="T14" fmla="*/ 0 w 88"/>
                  <a:gd name="T15" fmla="*/ 104 h 104"/>
                  <a:gd name="T16" fmla="*/ 0 w 88"/>
                  <a:gd name="T17" fmla="*/ 104 h 104"/>
                  <a:gd name="T18" fmla="*/ 0 w 88"/>
                  <a:gd name="T19" fmla="*/ 96 h 104"/>
                  <a:gd name="T20" fmla="*/ 0 w 88"/>
                  <a:gd name="T21" fmla="*/ 96 h 104"/>
                  <a:gd name="T22" fmla="*/ 72 w 88"/>
                  <a:gd name="T23" fmla="*/ 56 h 104"/>
                  <a:gd name="T24" fmla="*/ 72 w 88"/>
                  <a:gd name="T25" fmla="*/ 64 h 104"/>
                  <a:gd name="T26" fmla="*/ 72 w 88"/>
                  <a:gd name="T27" fmla="*/ 64 h 104"/>
                  <a:gd name="T28" fmla="*/ 0 w 88"/>
                  <a:gd name="T29" fmla="*/ 16 h 104"/>
                  <a:gd name="T30" fmla="*/ 8 w 88"/>
                  <a:gd name="T31" fmla="*/ 8 h 104"/>
                  <a:gd name="T32" fmla="*/ 8 w 88"/>
                  <a:gd name="T33" fmla="*/ 8 h 104"/>
                  <a:gd name="T34" fmla="*/ 8 w 88"/>
                  <a:gd name="T35" fmla="*/ 56 h 104"/>
                  <a:gd name="T36" fmla="*/ 0 w 88"/>
                  <a:gd name="T37" fmla="*/ 56 h 1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104">
                    <a:moveTo>
                      <a:pt x="0" y="5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80" y="56"/>
                    </a:lnTo>
                    <a:lnTo>
                      <a:pt x="88" y="56"/>
                    </a:lnTo>
                    <a:lnTo>
                      <a:pt x="72" y="64"/>
                    </a:lnTo>
                    <a:lnTo>
                      <a:pt x="0" y="104"/>
                    </a:lnTo>
                    <a:lnTo>
                      <a:pt x="0" y="96"/>
                    </a:lnTo>
                    <a:lnTo>
                      <a:pt x="72" y="56"/>
                    </a:lnTo>
                    <a:lnTo>
                      <a:pt x="72" y="6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56"/>
                    </a:lnTo>
                    <a:lnTo>
                      <a:pt x="0" y="5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4" name="Freeform 513">
                <a:extLst>
                  <a:ext uri="{FF2B5EF4-FFF2-40B4-BE49-F238E27FC236}">
                    <a16:creationId xmlns:a16="http://schemas.microsoft.com/office/drawing/2014/main" id="{E559B882-3C84-F163-804A-89BE5F8E4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" y="3440"/>
                <a:ext cx="8" cy="40"/>
              </a:xfrm>
              <a:custGeom>
                <a:avLst/>
                <a:gdLst>
                  <a:gd name="T0" fmla="*/ 0 w 8"/>
                  <a:gd name="T1" fmla="*/ 40 h 40"/>
                  <a:gd name="T2" fmla="*/ 0 w 8"/>
                  <a:gd name="T3" fmla="*/ 0 h 40"/>
                  <a:gd name="T4" fmla="*/ 8 w 8"/>
                  <a:gd name="T5" fmla="*/ 0 h 40"/>
                  <a:gd name="T6" fmla="*/ 8 w 8"/>
                  <a:gd name="T7" fmla="*/ 0 h 40"/>
                  <a:gd name="T8" fmla="*/ 8 w 8"/>
                  <a:gd name="T9" fmla="*/ 0 h 40"/>
                  <a:gd name="T10" fmla="*/ 8 w 8"/>
                  <a:gd name="T11" fmla="*/ 40 h 40"/>
                  <a:gd name="T12" fmla="*/ 0 w 8"/>
                  <a:gd name="T13" fmla="*/ 4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0" y="4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5" name="Freeform 514">
                <a:extLst>
                  <a:ext uri="{FF2B5EF4-FFF2-40B4-BE49-F238E27FC236}">
                    <a16:creationId xmlns:a16="http://schemas.microsoft.com/office/drawing/2014/main" id="{80865C18-CE7D-733C-92AB-3FB146F59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" y="3392"/>
                <a:ext cx="72" cy="88"/>
              </a:xfrm>
              <a:custGeom>
                <a:avLst/>
                <a:gdLst>
                  <a:gd name="T0" fmla="*/ 0 w 72"/>
                  <a:gd name="T1" fmla="*/ 48 h 88"/>
                  <a:gd name="T2" fmla="*/ 0 w 72"/>
                  <a:gd name="T3" fmla="*/ 0 h 88"/>
                  <a:gd name="T4" fmla="*/ 72 w 72"/>
                  <a:gd name="T5" fmla="*/ 48 h 88"/>
                  <a:gd name="T6" fmla="*/ 0 w 72"/>
                  <a:gd name="T7" fmla="*/ 88 h 88"/>
                  <a:gd name="T8" fmla="*/ 0 w 72"/>
                  <a:gd name="T9" fmla="*/ 48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8">
                    <a:moveTo>
                      <a:pt x="0" y="48"/>
                    </a:moveTo>
                    <a:lnTo>
                      <a:pt x="0" y="0"/>
                    </a:lnTo>
                    <a:lnTo>
                      <a:pt x="72" y="48"/>
                    </a:lnTo>
                    <a:lnTo>
                      <a:pt x="0" y="88"/>
                    </a:lnTo>
                    <a:lnTo>
                      <a:pt x="0" y="4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6" name="Rectangle 515">
                <a:extLst>
                  <a:ext uri="{FF2B5EF4-FFF2-40B4-BE49-F238E27FC236}">
                    <a16:creationId xmlns:a16="http://schemas.microsoft.com/office/drawing/2014/main" id="{FFE3DC57-DEAD-3323-34F1-CFE51F2B6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" y="3424"/>
                <a:ext cx="16" cy="3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7" name="Rectangle 516">
                <a:extLst>
                  <a:ext uri="{FF2B5EF4-FFF2-40B4-BE49-F238E27FC236}">
                    <a16:creationId xmlns:a16="http://schemas.microsoft.com/office/drawing/2014/main" id="{172C8A15-5713-A151-C43A-9C0307BC7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2" y="3424"/>
                <a:ext cx="16" cy="3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8" name="Rectangle 517">
                <a:extLst>
                  <a:ext uri="{FF2B5EF4-FFF2-40B4-BE49-F238E27FC236}">
                    <a16:creationId xmlns:a16="http://schemas.microsoft.com/office/drawing/2014/main" id="{8A4B1994-013B-3F95-6F49-48A74A70B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3" y="3424"/>
                <a:ext cx="279" cy="3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9" name="Rectangle 518">
                <a:extLst>
                  <a:ext uri="{FF2B5EF4-FFF2-40B4-BE49-F238E27FC236}">
                    <a16:creationId xmlns:a16="http://schemas.microsoft.com/office/drawing/2014/main" id="{CFCBA033-BF99-4234-89F3-8E7E90DB0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" y="1968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0" name="Rectangle 519">
                <a:extLst>
                  <a:ext uri="{FF2B5EF4-FFF2-40B4-BE49-F238E27FC236}">
                    <a16:creationId xmlns:a16="http://schemas.microsoft.com/office/drawing/2014/main" id="{930964DA-E342-BB1C-45EE-781E2DCF2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" y="204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1" name="Rectangle 520">
                <a:extLst>
                  <a:ext uri="{FF2B5EF4-FFF2-40B4-BE49-F238E27FC236}">
                    <a16:creationId xmlns:a16="http://schemas.microsoft.com/office/drawing/2014/main" id="{A5B364A5-662E-7CF6-2EDD-D15B7D051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8" y="1656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2" name="Rectangle 521">
                <a:extLst>
                  <a:ext uri="{FF2B5EF4-FFF2-40B4-BE49-F238E27FC236}">
                    <a16:creationId xmlns:a16="http://schemas.microsoft.com/office/drawing/2014/main" id="{92F8400E-D05A-3CBE-9DC3-BA11BAF3B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8" y="172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3" name="Rectangle 522">
                <a:extLst>
                  <a:ext uri="{FF2B5EF4-FFF2-40B4-BE49-F238E27FC236}">
                    <a16:creationId xmlns:a16="http://schemas.microsoft.com/office/drawing/2014/main" id="{A3C0BEA9-5D59-7E9D-BBD9-103195D53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024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4" name="Rectangle 523">
                <a:extLst>
                  <a:ext uri="{FF2B5EF4-FFF2-40B4-BE49-F238E27FC236}">
                    <a16:creationId xmlns:a16="http://schemas.microsoft.com/office/drawing/2014/main" id="{2458998D-551F-5359-BE11-145232D3EF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5" y="309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6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5" name="Rectangle 524">
                <a:extLst>
                  <a:ext uri="{FF2B5EF4-FFF2-40B4-BE49-F238E27FC236}">
                    <a16:creationId xmlns:a16="http://schemas.microsoft.com/office/drawing/2014/main" id="{81986DD2-666D-E113-61A2-D070FD24D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" y="3400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6" name="Rectangle 525">
                <a:extLst>
                  <a:ext uri="{FF2B5EF4-FFF2-40B4-BE49-F238E27FC236}">
                    <a16:creationId xmlns:a16="http://schemas.microsoft.com/office/drawing/2014/main" id="{18E793BF-CC1C-BF58-0575-32A6770AF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47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9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7" name="Rectangle 526">
                <a:extLst>
                  <a:ext uri="{FF2B5EF4-FFF2-40B4-BE49-F238E27FC236}">
                    <a16:creationId xmlns:a16="http://schemas.microsoft.com/office/drawing/2014/main" id="{B4FE5F65-4ED5-23D5-64B8-4703008C9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9" y="2256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8" name="Rectangle 527">
                <a:extLst>
                  <a:ext uri="{FF2B5EF4-FFF2-40B4-BE49-F238E27FC236}">
                    <a16:creationId xmlns:a16="http://schemas.microsoft.com/office/drawing/2014/main" id="{426EE095-A863-E15F-A63E-B57833FCB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1" y="232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9" name="Rectangle 528">
                <a:extLst>
                  <a:ext uri="{FF2B5EF4-FFF2-40B4-BE49-F238E27FC236}">
                    <a16:creationId xmlns:a16="http://schemas.microsoft.com/office/drawing/2014/main" id="{40C76C9D-60F4-35E4-B3D8-7A25D0364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" y="2792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60" name="Rectangle 529">
                <a:extLst>
                  <a:ext uri="{FF2B5EF4-FFF2-40B4-BE49-F238E27FC236}">
                    <a16:creationId xmlns:a16="http://schemas.microsoft.com/office/drawing/2014/main" id="{CD2D5396-EC90-D7DD-29D2-154FEBB12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85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61" name="Freeform 530">
                <a:extLst>
                  <a:ext uri="{FF2B5EF4-FFF2-40B4-BE49-F238E27FC236}">
                    <a16:creationId xmlns:a16="http://schemas.microsoft.com/office/drawing/2014/main" id="{468DEC0B-A3B2-46BD-2E75-7AFF895A1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1" y="2696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32 w 32"/>
                  <a:gd name="T3" fmla="*/ 32 h 32"/>
                  <a:gd name="T4" fmla="*/ 32 w 32"/>
                  <a:gd name="T5" fmla="*/ 16 h 32"/>
                  <a:gd name="T6" fmla="*/ 32 w 32"/>
                  <a:gd name="T7" fmla="*/ 8 h 32"/>
                  <a:gd name="T8" fmla="*/ 16 w 32"/>
                  <a:gd name="T9" fmla="*/ 0 h 32"/>
                  <a:gd name="T10" fmla="*/ 8 w 32"/>
                  <a:gd name="T11" fmla="*/ 8 h 32"/>
                  <a:gd name="T12" fmla="*/ 0 w 32"/>
                  <a:gd name="T13" fmla="*/ 16 h 32"/>
                  <a:gd name="T14" fmla="*/ 8 w 32"/>
                  <a:gd name="T15" fmla="*/ 32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32" y="32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2" name="Freeform 531">
                <a:extLst>
                  <a:ext uri="{FF2B5EF4-FFF2-40B4-BE49-F238E27FC236}">
                    <a16:creationId xmlns:a16="http://schemas.microsoft.com/office/drawing/2014/main" id="{13E78997-42C8-6F70-2462-8C904D9C8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" y="2720"/>
                <a:ext cx="104" cy="88"/>
              </a:xfrm>
              <a:custGeom>
                <a:avLst/>
                <a:gdLst>
                  <a:gd name="T0" fmla="*/ 56 w 104"/>
                  <a:gd name="T1" fmla="*/ 0 h 88"/>
                  <a:gd name="T2" fmla="*/ 96 w 104"/>
                  <a:gd name="T3" fmla="*/ 0 h 88"/>
                  <a:gd name="T4" fmla="*/ 104 w 104"/>
                  <a:gd name="T5" fmla="*/ 0 h 88"/>
                  <a:gd name="T6" fmla="*/ 96 w 104"/>
                  <a:gd name="T7" fmla="*/ 8 h 88"/>
                  <a:gd name="T8" fmla="*/ 56 w 104"/>
                  <a:gd name="T9" fmla="*/ 72 h 88"/>
                  <a:gd name="T10" fmla="*/ 56 w 104"/>
                  <a:gd name="T11" fmla="*/ 88 h 88"/>
                  <a:gd name="T12" fmla="*/ 48 w 104"/>
                  <a:gd name="T13" fmla="*/ 72 h 88"/>
                  <a:gd name="T14" fmla="*/ 8 w 104"/>
                  <a:gd name="T15" fmla="*/ 8 h 88"/>
                  <a:gd name="T16" fmla="*/ 0 w 104"/>
                  <a:gd name="T17" fmla="*/ 0 h 88"/>
                  <a:gd name="T18" fmla="*/ 16 w 104"/>
                  <a:gd name="T19" fmla="*/ 0 h 88"/>
                  <a:gd name="T20" fmla="*/ 16 w 104"/>
                  <a:gd name="T21" fmla="*/ 0 h 88"/>
                  <a:gd name="T22" fmla="*/ 56 w 104"/>
                  <a:gd name="T23" fmla="*/ 64 h 88"/>
                  <a:gd name="T24" fmla="*/ 48 w 104"/>
                  <a:gd name="T25" fmla="*/ 72 h 88"/>
                  <a:gd name="T26" fmla="*/ 48 w 104"/>
                  <a:gd name="T27" fmla="*/ 64 h 88"/>
                  <a:gd name="T28" fmla="*/ 88 w 104"/>
                  <a:gd name="T29" fmla="*/ 0 h 88"/>
                  <a:gd name="T30" fmla="*/ 96 w 104"/>
                  <a:gd name="T31" fmla="*/ 8 h 88"/>
                  <a:gd name="T32" fmla="*/ 96 w 104"/>
                  <a:gd name="T33" fmla="*/ 8 h 88"/>
                  <a:gd name="T34" fmla="*/ 56 w 104"/>
                  <a:gd name="T35" fmla="*/ 8 h 88"/>
                  <a:gd name="T36" fmla="*/ 56 w 104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88">
                    <a:moveTo>
                      <a:pt x="56" y="0"/>
                    </a:moveTo>
                    <a:lnTo>
                      <a:pt x="96" y="0"/>
                    </a:lnTo>
                    <a:lnTo>
                      <a:pt x="104" y="0"/>
                    </a:lnTo>
                    <a:lnTo>
                      <a:pt x="96" y="8"/>
                    </a:lnTo>
                    <a:lnTo>
                      <a:pt x="56" y="72"/>
                    </a:lnTo>
                    <a:lnTo>
                      <a:pt x="56" y="88"/>
                    </a:lnTo>
                    <a:lnTo>
                      <a:pt x="48" y="72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56" y="64"/>
                    </a:lnTo>
                    <a:lnTo>
                      <a:pt x="48" y="72"/>
                    </a:lnTo>
                    <a:lnTo>
                      <a:pt x="48" y="64"/>
                    </a:lnTo>
                    <a:lnTo>
                      <a:pt x="88" y="0"/>
                    </a:lnTo>
                    <a:lnTo>
                      <a:pt x="96" y="8"/>
                    </a:lnTo>
                    <a:lnTo>
                      <a:pt x="56" y="8"/>
                    </a:lnTo>
                    <a:lnTo>
                      <a:pt x="56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3" name="Freeform 532">
                <a:extLst>
                  <a:ext uri="{FF2B5EF4-FFF2-40B4-BE49-F238E27FC236}">
                    <a16:creationId xmlns:a16="http://schemas.microsoft.com/office/drawing/2014/main" id="{3369EFB3-3035-A40B-FE14-9AF1510DD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720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4" name="Freeform 533">
                <a:extLst>
                  <a:ext uri="{FF2B5EF4-FFF2-40B4-BE49-F238E27FC236}">
                    <a16:creationId xmlns:a16="http://schemas.microsoft.com/office/drawing/2014/main" id="{5CE4D99D-87BB-70C5-7DF2-69A6A60BB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720"/>
                <a:ext cx="80" cy="64"/>
              </a:xfrm>
              <a:custGeom>
                <a:avLst/>
                <a:gdLst>
                  <a:gd name="T0" fmla="*/ 40 w 80"/>
                  <a:gd name="T1" fmla="*/ 0 h 64"/>
                  <a:gd name="T2" fmla="*/ 80 w 80"/>
                  <a:gd name="T3" fmla="*/ 0 h 64"/>
                  <a:gd name="T4" fmla="*/ 40 w 80"/>
                  <a:gd name="T5" fmla="*/ 64 h 64"/>
                  <a:gd name="T6" fmla="*/ 0 w 80"/>
                  <a:gd name="T7" fmla="*/ 0 h 64"/>
                  <a:gd name="T8" fmla="*/ 40 w 80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64">
                    <a:moveTo>
                      <a:pt x="40" y="0"/>
                    </a:moveTo>
                    <a:lnTo>
                      <a:pt x="80" y="0"/>
                    </a:lnTo>
                    <a:lnTo>
                      <a:pt x="40" y="64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5" name="Rectangle 534">
                <a:extLst>
                  <a:ext uri="{FF2B5EF4-FFF2-40B4-BE49-F238E27FC236}">
                    <a16:creationId xmlns:a16="http://schemas.microsoft.com/office/drawing/2014/main" id="{B92051D7-95FF-C099-9297-D178258F9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1" y="2464"/>
                <a:ext cx="32" cy="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66" name="Rectangle 535">
                <a:extLst>
                  <a:ext uri="{FF2B5EF4-FFF2-40B4-BE49-F238E27FC236}">
                    <a16:creationId xmlns:a16="http://schemas.microsoft.com/office/drawing/2014/main" id="{0B694725-4715-2E90-B721-724F5A088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1" y="2712"/>
                <a:ext cx="32" cy="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67" name="Rectangle 536">
                <a:extLst>
                  <a:ext uri="{FF2B5EF4-FFF2-40B4-BE49-F238E27FC236}">
                    <a16:creationId xmlns:a16="http://schemas.microsoft.com/office/drawing/2014/main" id="{232ECB17-D773-C38F-0B47-5A5949A3D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1" y="2480"/>
                <a:ext cx="32" cy="232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68" name="Rectangle 537">
                <a:extLst>
                  <a:ext uri="{FF2B5EF4-FFF2-40B4-BE49-F238E27FC236}">
                    <a16:creationId xmlns:a16="http://schemas.microsoft.com/office/drawing/2014/main" id="{4223A51A-BB6F-E693-86EB-3EEBBDF8C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" y="2480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69" name="Rectangle 538">
                <a:extLst>
                  <a:ext uri="{FF2B5EF4-FFF2-40B4-BE49-F238E27FC236}">
                    <a16:creationId xmlns:a16="http://schemas.microsoft.com/office/drawing/2014/main" id="{41537F53-B473-FB06-214F-A576B7CA9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3" y="2552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</p:grpSp>
        <p:sp>
          <p:nvSpPr>
            <p:cNvPr id="137233" name="Rectangle 541">
              <a:extLst>
                <a:ext uri="{FF2B5EF4-FFF2-40B4-BE49-F238E27FC236}">
                  <a16:creationId xmlns:a16="http://schemas.microsoft.com/office/drawing/2014/main" id="{827E57B6-4CBE-5892-0294-58B63C537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2135"/>
              <a:ext cx="8" cy="104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</p:grpSp>
      <p:sp>
        <p:nvSpPr>
          <p:cNvPr id="1219102" name="Text Box 542">
            <a:extLst>
              <a:ext uri="{FF2B5EF4-FFF2-40B4-BE49-F238E27FC236}">
                <a16:creationId xmlns:a16="http://schemas.microsoft.com/office/drawing/2014/main" id="{058A789F-72FB-E8AA-62B2-6B59A836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2471738"/>
            <a:ext cx="37115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Routing of packets in a 2D mesh</a:t>
            </a:r>
          </a:p>
        </p:txBody>
      </p:sp>
      <p:sp>
        <p:nvSpPr>
          <p:cNvPr id="1219103" name="Text Box 543">
            <a:extLst>
              <a:ext uri="{FF2B5EF4-FFF2-40B4-BE49-F238E27FC236}">
                <a16:creationId xmlns:a16="http://schemas.microsoft.com/office/drawing/2014/main" id="{9D5D39EF-8EA2-A9AD-CF52-7A1D066B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471738"/>
            <a:ext cx="31781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Channel dependency graph</a:t>
            </a:r>
          </a:p>
        </p:txBody>
      </p:sp>
      <p:sp>
        <p:nvSpPr>
          <p:cNvPr id="137226" name="Text Box 544">
            <a:extLst>
              <a:ext uri="{FF2B5EF4-FFF2-40B4-BE49-F238E27FC236}">
                <a16:creationId xmlns:a16="http://schemas.microsoft.com/office/drawing/2014/main" id="{AEC66C07-F4A6-2687-4A30-7E5C56835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75" y="827088"/>
            <a:ext cx="3787775" cy="1122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= channel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s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 b="1">
                <a:solidFill>
                  <a:schemeClr val="tx1"/>
                </a:solidFill>
              </a:rPr>
              <a:t> </a:t>
            </a:r>
            <a:r>
              <a:rPr lang="en-GB" altLang="nb-NO" sz="1800">
                <a:solidFill>
                  <a:schemeClr val="tx1"/>
                </a:solidFill>
              </a:rPr>
              <a:t>= source node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d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= destination node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p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= routing (packet) dependency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19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9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1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1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19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19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1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1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9102" grpId="0" animBg="1"/>
      <p:bldP spid="121910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>
            <a:extLst>
              <a:ext uri="{FF2B5EF4-FFF2-40B4-BE49-F238E27FC236}">
                <a16:creationId xmlns:a16="http://schemas.microsoft.com/office/drawing/2014/main" id="{AE736BDB-C9D6-5B6D-3707-9C3B20B0E9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39266" name="Rectangle 3">
            <a:extLst>
              <a:ext uri="{FF2B5EF4-FFF2-40B4-BE49-F238E27FC236}">
                <a16:creationId xmlns:a16="http://schemas.microsoft.com/office/drawing/2014/main" id="{01F6B6CD-437D-EAFB-4BBC-819EE26111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6263" y="900113"/>
            <a:ext cx="8712200" cy="56594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400"/>
              <a:t>Common strategies to deal with all forms of deadlock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Deadlock avoidance: </a:t>
            </a:r>
            <a:r>
              <a:rPr lang="en-GB" altLang="nb-NO"/>
              <a:t>restrict allowed paths only to those that  keep the global state deadlock-free, i.e. the channel dependency graph cycle free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DOR</a:t>
            </a:r>
            <a:r>
              <a:rPr lang="en-GB" altLang="nb-NO"/>
              <a:t> (</a:t>
            </a:r>
            <a:r>
              <a:rPr lang="en-GB" altLang="nb-NO" i="1"/>
              <a:t>dimension-order routing</a:t>
            </a:r>
            <a:r>
              <a:rPr lang="en-GB" altLang="nb-NO"/>
              <a:t>) on meshes and hypercubes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Establish ordering on </a:t>
            </a:r>
            <a:r>
              <a:rPr lang="en-GB" altLang="nb-NO" b="1" i="1"/>
              <a:t>all</a:t>
            </a:r>
            <a:r>
              <a:rPr lang="en-GB" altLang="nb-NO"/>
              <a:t> resources based on network dimension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DOR</a:t>
            </a:r>
            <a:r>
              <a:rPr lang="en-GB" altLang="nb-NO"/>
              <a:t> on rings and tori (</a:t>
            </a:r>
            <a:r>
              <a:rPr lang="en-GB" altLang="nb-NO" i="1"/>
              <a:t>k</a:t>
            </a:r>
            <a:r>
              <a:rPr lang="en-GB" altLang="nb-NO"/>
              <a:t>-ary </a:t>
            </a:r>
            <a:r>
              <a:rPr lang="en-GB" altLang="nb-NO" i="1"/>
              <a:t>n</a:t>
            </a:r>
            <a:r>
              <a:rPr lang="en-GB" altLang="nb-NO"/>
              <a:t>-cubes with wrap-around links)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Ordering on all resources between </a:t>
            </a:r>
            <a:r>
              <a:rPr lang="en-GB" altLang="nb-NO" i="1" u="sng"/>
              <a:t>and within</a:t>
            </a:r>
            <a:r>
              <a:rPr lang="en-GB" altLang="nb-NO"/>
              <a:t> each dimension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Apply to multiple </a:t>
            </a:r>
            <a:r>
              <a:rPr lang="en-GB" altLang="nb-NO" i="1">
                <a:solidFill>
                  <a:schemeClr val="accent2"/>
                </a:solidFill>
              </a:rPr>
              <a:t>virtual channels</a:t>
            </a:r>
            <a:r>
              <a:rPr lang="en-GB" altLang="nb-NO"/>
              <a:t> (</a:t>
            </a:r>
            <a:r>
              <a:rPr lang="en-GB" altLang="nb-NO" i="1">
                <a:solidFill>
                  <a:schemeClr val="accent2"/>
                </a:solidFill>
              </a:rPr>
              <a:t>VCs</a:t>
            </a:r>
            <a:r>
              <a:rPr lang="en-GB" altLang="nb-NO"/>
              <a:t>) per physical channel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Alternatively, keep resources along each dimension from reaching full capacity by ensuring the existence of a </a:t>
            </a:r>
            <a:r>
              <a:rPr lang="en-GB" altLang="nb-NO" i="1">
                <a:solidFill>
                  <a:schemeClr val="accent2"/>
                </a:solidFill>
              </a:rPr>
              <a:t>bubble(s)</a:t>
            </a:r>
          </a:p>
        </p:txBody>
      </p:sp>
      <p:sp>
        <p:nvSpPr>
          <p:cNvPr id="139267" name="Plassholder for dato 3">
            <a:extLst>
              <a:ext uri="{FF2B5EF4-FFF2-40B4-BE49-F238E27FC236}">
                <a16:creationId xmlns:a16="http://schemas.microsoft.com/office/drawing/2014/main" id="{8F0A323D-EC8B-3AD6-C796-B5DB17FBAFF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6EC6C0D-DC98-A84D-933A-1DE7F94FA24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77" name="Text Box 21">
            <a:extLst>
              <a:ext uri="{FF2B5EF4-FFF2-40B4-BE49-F238E27FC236}">
                <a16:creationId xmlns:a16="http://schemas.microsoft.com/office/drawing/2014/main" id="{726AFFA4-48F1-65AC-2318-714821543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5" y="2014538"/>
            <a:ext cx="43211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Deadlock avoidance in ring using </a:t>
            </a:r>
            <a:r>
              <a:rPr lang="en-GB" altLang="nb-NO" sz="1800" b="1" i="1">
                <a:solidFill>
                  <a:schemeClr val="accent2"/>
                </a:solidFill>
              </a:rPr>
              <a:t>VCs</a:t>
            </a: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C9CF8AF6-4B68-B5AA-14F9-42F27A8F6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9B89A859-0532-D108-00C2-E60A4DC887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827088"/>
            <a:ext cx="9251950" cy="5661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</p:txBody>
      </p:sp>
      <p:sp>
        <p:nvSpPr>
          <p:cNvPr id="141316" name="Plassholder for dato 3">
            <a:extLst>
              <a:ext uri="{FF2B5EF4-FFF2-40B4-BE49-F238E27FC236}">
                <a16:creationId xmlns:a16="http://schemas.microsoft.com/office/drawing/2014/main" id="{7C6C46DE-0AF9-8150-B710-759D4DA33ED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D226FE8B-0E6D-4440-9804-3D2D41BC451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pic>
        <p:nvPicPr>
          <p:cNvPr id="141317" name="Picture 10" descr="4">
            <a:extLst>
              <a:ext uri="{FF2B5EF4-FFF2-40B4-BE49-F238E27FC236}">
                <a16:creationId xmlns:a16="http://schemas.microsoft.com/office/drawing/2014/main" id="{DF482D75-92CD-51D1-936A-BBE6F7291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2411413"/>
            <a:ext cx="4624388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8" name="Oval 11">
            <a:extLst>
              <a:ext uri="{FF2B5EF4-FFF2-40B4-BE49-F238E27FC236}">
                <a16:creationId xmlns:a16="http://schemas.microsoft.com/office/drawing/2014/main" id="{3FC73442-BB30-B295-731D-34C845AB0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7788" y="5565775"/>
            <a:ext cx="138112" cy="1238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41319" name="Text Box 12">
            <a:extLst>
              <a:ext uri="{FF2B5EF4-FFF2-40B4-BE49-F238E27FC236}">
                <a16:creationId xmlns:a16="http://schemas.microsoft.com/office/drawing/2014/main" id="{81A95561-8962-0C54-2DFC-514DF09FC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8088" y="5254625"/>
            <a:ext cx="49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2"/>
                </a:solidFill>
              </a:rPr>
              <a:t>c</a:t>
            </a:r>
            <a:r>
              <a:rPr lang="en-US" altLang="nb-NO" sz="2000" baseline="-25000">
                <a:solidFill>
                  <a:schemeClr val="tx2"/>
                </a:solidFill>
              </a:rPr>
              <a:t>13</a:t>
            </a:r>
          </a:p>
        </p:txBody>
      </p:sp>
      <p:sp>
        <p:nvSpPr>
          <p:cNvPr id="141320" name="Oval 13">
            <a:extLst>
              <a:ext uri="{FF2B5EF4-FFF2-40B4-BE49-F238E27FC236}">
                <a16:creationId xmlns:a16="http://schemas.microsoft.com/office/drawing/2014/main" id="{C1E99840-14FA-CD7B-B0F8-555C8DDF2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2513" y="5130800"/>
            <a:ext cx="139700" cy="1238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41321" name="Text Box 14">
            <a:extLst>
              <a:ext uri="{FF2B5EF4-FFF2-40B4-BE49-F238E27FC236}">
                <a16:creationId xmlns:a16="http://schemas.microsoft.com/office/drawing/2014/main" id="{E2EE893A-AED6-41F1-1B21-C5ABF7271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5192713"/>
            <a:ext cx="49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2"/>
                </a:solidFill>
              </a:rPr>
              <a:t>c</a:t>
            </a:r>
            <a:r>
              <a:rPr lang="en-US" altLang="nb-NO" sz="2000" baseline="-25000">
                <a:solidFill>
                  <a:schemeClr val="tx2"/>
                </a:solidFill>
              </a:rPr>
              <a:t>00</a:t>
            </a:r>
          </a:p>
        </p:txBody>
      </p:sp>
      <p:sp>
        <p:nvSpPr>
          <p:cNvPr id="141322" name="Rectangle 15">
            <a:extLst>
              <a:ext uri="{FF2B5EF4-FFF2-40B4-BE49-F238E27FC236}">
                <a16:creationId xmlns:a16="http://schemas.microsoft.com/office/drawing/2014/main" id="{9900CD65-1B4A-760A-2F16-9F1DF090F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450" y="4224338"/>
            <a:ext cx="395288" cy="23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3" name="Rectangle 16">
            <a:extLst>
              <a:ext uri="{FF2B5EF4-FFF2-40B4-BE49-F238E27FC236}">
                <a16:creationId xmlns:a16="http://schemas.microsoft.com/office/drawing/2014/main" id="{2010E9E0-7797-1F65-CD72-22882C90F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225" y="4165600"/>
            <a:ext cx="393700" cy="233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4" name="Rectangle 17">
            <a:extLst>
              <a:ext uri="{FF2B5EF4-FFF2-40B4-BE49-F238E27FC236}">
                <a16:creationId xmlns:a16="http://schemas.microsoft.com/office/drawing/2014/main" id="{1D4D7C72-FF72-DCA0-7ABC-41B4B9CDA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450" y="6565900"/>
            <a:ext cx="395288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5" name="Rectangle 18">
            <a:extLst>
              <a:ext uri="{FF2B5EF4-FFF2-40B4-BE49-F238E27FC236}">
                <a16:creationId xmlns:a16="http://schemas.microsoft.com/office/drawing/2014/main" id="{56B08E79-147B-57C8-BD0A-11DCA1B22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225" y="6565900"/>
            <a:ext cx="393700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6" name="Text Box 7">
            <a:extLst>
              <a:ext uri="{FF2B5EF4-FFF2-40B4-BE49-F238E27FC236}">
                <a16:creationId xmlns:a16="http://schemas.microsoft.com/office/drawing/2014/main" id="{199B1475-350A-A456-CF4A-407BDFAB0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013" y="4027488"/>
            <a:ext cx="1296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2000" b="1" i="1">
                <a:solidFill>
                  <a:schemeClr val="tx1"/>
                </a:solidFill>
              </a:rPr>
              <a:t>Network graph</a:t>
            </a:r>
          </a:p>
        </p:txBody>
      </p:sp>
      <p:sp>
        <p:nvSpPr>
          <p:cNvPr id="141327" name="Text Box 8">
            <a:extLst>
              <a:ext uri="{FF2B5EF4-FFF2-40B4-BE49-F238E27FC236}">
                <a16:creationId xmlns:a16="http://schemas.microsoft.com/office/drawing/2014/main" id="{8B8C1A8B-E03E-3BE0-6FE0-1C30719B4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6800" y="4027488"/>
            <a:ext cx="2520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2000" b="1" i="1">
                <a:solidFill>
                  <a:schemeClr val="tx1"/>
                </a:solidFill>
              </a:rPr>
              <a:t>Channel dependency graph</a:t>
            </a:r>
          </a:p>
        </p:txBody>
      </p:sp>
      <p:sp>
        <p:nvSpPr>
          <p:cNvPr id="1222660" name="Text Box 4">
            <a:extLst>
              <a:ext uri="{FF2B5EF4-FFF2-40B4-BE49-F238E27FC236}">
                <a16:creationId xmlns:a16="http://schemas.microsoft.com/office/drawing/2014/main" id="{919B6733-43F6-5756-A46E-70F0B3C0E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414588"/>
            <a:ext cx="49053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Deadlock avoidance in 2D mesh using </a:t>
            </a:r>
            <a:r>
              <a:rPr lang="en-GB" altLang="nb-NO" sz="1800" b="1" i="1">
                <a:solidFill>
                  <a:schemeClr val="accent2"/>
                </a:solidFill>
              </a:rPr>
              <a:t>DOR</a:t>
            </a:r>
          </a:p>
        </p:txBody>
      </p:sp>
      <p:sp>
        <p:nvSpPr>
          <p:cNvPr id="141329" name="Text Box 22">
            <a:extLst>
              <a:ext uri="{FF2B5EF4-FFF2-40B4-BE49-F238E27FC236}">
                <a16:creationId xmlns:a16="http://schemas.microsoft.com/office/drawing/2014/main" id="{74ACBEE0-8F1A-7907-D8EB-191F0CE73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1875" y="796925"/>
            <a:ext cx="2554288" cy="1111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n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 = node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 = physical channel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1i</a:t>
            </a:r>
            <a:r>
              <a:rPr lang="en-GB" altLang="nb-NO" sz="1800">
                <a:solidFill>
                  <a:schemeClr val="tx1"/>
                </a:solidFill>
              </a:rPr>
              <a:t> = high-ordered VC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0i</a:t>
            </a:r>
            <a:r>
              <a:rPr lang="en-GB" altLang="nb-NO" sz="1800" b="1">
                <a:solidFill>
                  <a:schemeClr val="tx1"/>
                </a:solidFill>
              </a:rPr>
              <a:t> </a:t>
            </a:r>
            <a:r>
              <a:rPr lang="en-GB" altLang="nb-NO" sz="1800">
                <a:solidFill>
                  <a:schemeClr val="tx1"/>
                </a:solidFill>
              </a:rPr>
              <a:t>= low-ordered VC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41330" name="Rectangle 23">
            <a:extLst>
              <a:ext uri="{FF2B5EF4-FFF2-40B4-BE49-F238E27FC236}">
                <a16:creationId xmlns:a16="http://schemas.microsoft.com/office/drawing/2014/main" id="{2135EA32-0B39-34B8-F866-A17826043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827088"/>
            <a:ext cx="9390062" cy="119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Routing</a:t>
            </a:r>
          </a:p>
          <a:p>
            <a:pPr lvl="1"/>
            <a:r>
              <a:rPr lang="en-GB" altLang="nb-NO"/>
              <a:t>Common strategies to deal with deadlock</a:t>
            </a:r>
          </a:p>
          <a:p>
            <a:pPr lvl="2"/>
            <a:r>
              <a:rPr lang="en-GB" altLang="nb-NO" i="1">
                <a:solidFill>
                  <a:schemeClr val="accent2"/>
                </a:solidFill>
              </a:rPr>
              <a:t>Deadlock avoidance:</a:t>
            </a:r>
          </a:p>
        </p:txBody>
      </p:sp>
      <p:grpSp>
        <p:nvGrpSpPr>
          <p:cNvPr id="1222681" name="Group 25">
            <a:extLst>
              <a:ext uri="{FF2B5EF4-FFF2-40B4-BE49-F238E27FC236}">
                <a16:creationId xmlns:a16="http://schemas.microsoft.com/office/drawing/2014/main" id="{CC08DE62-C75D-88FD-7139-4B0675E6A218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2830513"/>
            <a:ext cx="9504362" cy="4105275"/>
            <a:chOff x="363" y="1963"/>
            <a:chExt cx="5987" cy="2586"/>
          </a:xfrm>
        </p:grpSpPr>
        <p:pic>
          <p:nvPicPr>
            <p:cNvPr id="141332" name="Picture 5">
              <a:extLst>
                <a:ext uri="{FF2B5EF4-FFF2-40B4-BE49-F238E27FC236}">
                  <a16:creationId xmlns:a16="http://schemas.microsoft.com/office/drawing/2014/main" id="{2765C7C5-AA3B-8BD9-12E5-43EE33742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" y="1963"/>
              <a:ext cx="2857" cy="2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41333" name="Text Box 24">
              <a:extLst>
                <a:ext uri="{FF2B5EF4-FFF2-40B4-BE49-F238E27FC236}">
                  <a16:creationId xmlns:a16="http://schemas.microsoft.com/office/drawing/2014/main" id="{C7942022-890D-C7ED-F532-544DA6C05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1" y="4329"/>
              <a:ext cx="2869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800" b="1" i="1">
                  <a:solidFill>
                    <a:schemeClr val="tx1"/>
                  </a:solidFill>
                </a:rPr>
                <a:t>2 virtual channels per physical channel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2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2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2677" grpId="0" animBg="1"/>
      <p:bldP spid="122266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>
            <a:extLst>
              <a:ext uri="{FF2B5EF4-FFF2-40B4-BE49-F238E27FC236}">
                <a16:creationId xmlns:a16="http://schemas.microsoft.com/office/drawing/2014/main" id="{01C74BD6-688D-E485-FCDC-29F98F7899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43362" name="Rectangle 3">
            <a:extLst>
              <a:ext uri="{FF2B5EF4-FFF2-40B4-BE49-F238E27FC236}">
                <a16:creationId xmlns:a16="http://schemas.microsoft.com/office/drawing/2014/main" id="{C0E3EB28-D27C-7B3A-B074-8844DFBF0D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900113"/>
            <a:ext cx="8969375" cy="57356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Common strategies to deal with all forms of deadlock</a:t>
            </a:r>
          </a:p>
          <a:p>
            <a:pPr lvl="2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Deadlock recovery: </a:t>
            </a:r>
            <a:r>
              <a:rPr lang="en-US" altLang="nb-NO" sz="2300"/>
              <a:t>allow deadlock to occur, but once a potential deadlock situation is detected, break at least one of the cyclic dependencies to gracefully recover</a:t>
            </a:r>
          </a:p>
          <a:p>
            <a:pPr lvl="3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100"/>
              <a:t>A mechanism to detect potential deadlock is needed</a:t>
            </a:r>
          </a:p>
          <a:p>
            <a:pPr lvl="3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100" i="1">
                <a:solidFill>
                  <a:schemeClr val="accent2"/>
                </a:solidFill>
              </a:rPr>
              <a:t>Regressive recovery</a:t>
            </a:r>
            <a:r>
              <a:rPr lang="en-US" altLang="nb-NO" sz="2100"/>
              <a:t> (</a:t>
            </a:r>
            <a:r>
              <a:rPr lang="en-US" altLang="nb-NO" sz="2100" i="1"/>
              <a:t>abort-and-retry</a:t>
            </a:r>
            <a:r>
              <a:rPr lang="en-US" altLang="nb-NO" sz="2100"/>
              <a:t>): remove packet(s) from a dependency cycle by killing (aborting) and later re-injecting (retry) the packet(s) into the network after some delay</a:t>
            </a:r>
          </a:p>
          <a:p>
            <a:pPr lvl="3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100" i="1">
                <a:solidFill>
                  <a:schemeClr val="accent2"/>
                </a:solidFill>
              </a:rPr>
              <a:t>Progressive recovery</a:t>
            </a:r>
            <a:r>
              <a:rPr lang="en-US" altLang="nb-NO" sz="2100"/>
              <a:t> (preemptive): remove packet(s) from a dependency cycle by rerouting the packet(s) onto a deadlock-free lane</a:t>
            </a:r>
          </a:p>
          <a:p>
            <a:pPr lvl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Deterministic routing</a:t>
            </a:r>
            <a:r>
              <a:rPr lang="en-GB" altLang="nb-NO"/>
              <a:t>: routing function always supplies the same path for a given source-destination pair (e.g., </a:t>
            </a:r>
            <a:r>
              <a:rPr lang="en-GB" altLang="nb-NO" i="1"/>
              <a:t>DOR</a:t>
            </a:r>
            <a:r>
              <a:rPr lang="en-GB" altLang="nb-NO"/>
              <a:t>)</a:t>
            </a:r>
          </a:p>
          <a:p>
            <a:pPr lvl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Adaptive routing</a:t>
            </a:r>
            <a:r>
              <a:rPr lang="en-GB" altLang="nb-NO"/>
              <a:t>: routing function allows alternative paths for a given source-destination pair</a:t>
            </a:r>
          </a:p>
          <a:p>
            <a:pPr lvl="2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Increases routing freedom to improve network efficiency, </a:t>
            </a:r>
            <a:r>
              <a:rPr lang="en-GB" altLang="nb-NO" sz="2400" b="1" i="1">
                <a:solidFill>
                  <a:srgbClr val="FF0000"/>
                </a:solidFill>
                <a:latin typeface="Symbol" pitchFamily="2" charset="2"/>
              </a:rPr>
              <a:t>r</a:t>
            </a:r>
            <a:endParaRPr lang="en-GB" altLang="nb-NO" sz="2400">
              <a:solidFill>
                <a:srgbClr val="FF0000"/>
              </a:solidFill>
            </a:endParaRPr>
          </a:p>
        </p:txBody>
      </p:sp>
      <p:sp>
        <p:nvSpPr>
          <p:cNvPr id="143363" name="Plassholder for dato 3">
            <a:extLst>
              <a:ext uri="{FF2B5EF4-FFF2-40B4-BE49-F238E27FC236}">
                <a16:creationId xmlns:a16="http://schemas.microsoft.com/office/drawing/2014/main" id="{3EF5CF9F-521A-17D3-F94C-3B0CE7D7CB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890A645-1516-604A-BCBC-89DF9D45F55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Tittel 1">
            <a:extLst>
              <a:ext uri="{FF2B5EF4-FFF2-40B4-BE49-F238E27FC236}">
                <a16:creationId xmlns:a16="http://schemas.microsoft.com/office/drawing/2014/main" id="{F65BFD5C-4282-FC7B-2E27-EA3AA70BD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n-GB" altLang="nb-NO"/>
              <a:t> Routing in Interconnection Networks</a:t>
            </a:r>
            <a:endParaRPr lang="en-US" altLang="nb-NO"/>
          </a:p>
        </p:txBody>
      </p:sp>
      <p:sp>
        <p:nvSpPr>
          <p:cNvPr id="145410" name="Plassholder for innhold 2">
            <a:extLst>
              <a:ext uri="{FF2B5EF4-FFF2-40B4-BE49-F238E27FC236}">
                <a16:creationId xmlns:a16="http://schemas.microsoft.com/office/drawing/2014/main" id="{1429D9C7-373F-5B81-7710-0E4B78DB42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nb-NO"/>
          </a:p>
        </p:txBody>
      </p:sp>
      <p:sp>
        <p:nvSpPr>
          <p:cNvPr id="145411" name="Plassholder for dato 1">
            <a:extLst>
              <a:ext uri="{FF2B5EF4-FFF2-40B4-BE49-F238E27FC236}">
                <a16:creationId xmlns:a16="http://schemas.microsoft.com/office/drawing/2014/main" id="{74446C25-6E6B-FC4D-E994-5B03F86530F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nb-NO" sz="1300">
                <a:solidFill>
                  <a:srgbClr val="3366CC"/>
                </a:solidFill>
              </a:rPr>
              <a:t>  </a:t>
            </a:r>
            <a:fld id="{183CBDEF-3C1D-FD49-8E18-66DDBEE4F7B6}" type="slidenum">
              <a:rPr lang="en-US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66</a:t>
            </a:fld>
            <a:endParaRPr lang="en-US" altLang="nb-NO" sz="1500">
              <a:solidFill>
                <a:srgbClr val="3366CC"/>
              </a:solidFill>
            </a:endParaRPr>
          </a:p>
        </p:txBody>
      </p:sp>
      <p:sp>
        <p:nvSpPr>
          <p:cNvPr id="145412" name="Rectangle 2">
            <a:extLst>
              <a:ext uri="{FF2B5EF4-FFF2-40B4-BE49-F238E27FC236}">
                <a16:creationId xmlns:a16="http://schemas.microsoft.com/office/drawing/2014/main" id="{41DB5BBC-5B4E-83AC-6E5C-FC4ACD927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608513"/>
            <a:ext cx="3516313" cy="26558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3" name="Rectangle 3">
            <a:extLst>
              <a:ext uri="{FF2B5EF4-FFF2-40B4-BE49-F238E27FC236}">
                <a16:creationId xmlns:a16="http://schemas.microsoft.com/office/drawing/2014/main" id="{43CB303D-069A-EB86-0838-AC927C9AB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608513"/>
            <a:ext cx="3530600" cy="142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4" name="Rectangle 4">
            <a:extLst>
              <a:ext uri="{FF2B5EF4-FFF2-40B4-BE49-F238E27FC236}">
                <a16:creationId xmlns:a16="http://schemas.microsoft.com/office/drawing/2014/main" id="{AFE22EF3-930B-5902-D6F7-6A2AA9F97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6163" y="4608513"/>
            <a:ext cx="14287" cy="26701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5" name="Rectangle 5">
            <a:extLst>
              <a:ext uri="{FF2B5EF4-FFF2-40B4-BE49-F238E27FC236}">
                <a16:creationId xmlns:a16="http://schemas.microsoft.com/office/drawing/2014/main" id="{84F3EB9F-73C7-1494-4DE5-C2FDDC47C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7264400"/>
            <a:ext cx="3516313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6" name="Rectangle 6">
            <a:extLst>
              <a:ext uri="{FF2B5EF4-FFF2-40B4-BE49-F238E27FC236}">
                <a16:creationId xmlns:a16="http://schemas.microsoft.com/office/drawing/2014/main" id="{803FAA37-C56A-30FB-1B5F-8DEB03B43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608513"/>
            <a:ext cx="14288" cy="26558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7" name="Rectangle 7">
            <a:extLst>
              <a:ext uri="{FF2B5EF4-FFF2-40B4-BE49-F238E27FC236}">
                <a16:creationId xmlns:a16="http://schemas.microsoft.com/office/drawing/2014/main" id="{E6077357-7114-7D36-D6CE-D29B5BD8D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4635500"/>
            <a:ext cx="3446462" cy="26289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8" name="Rectangle 8">
            <a:extLst>
              <a:ext uri="{FF2B5EF4-FFF2-40B4-BE49-F238E27FC236}">
                <a16:creationId xmlns:a16="http://schemas.microsoft.com/office/drawing/2014/main" id="{7732D5CE-5543-14B2-AEF6-19B547F0E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4635500"/>
            <a:ext cx="3459162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9" name="Rectangle 9">
            <a:extLst>
              <a:ext uri="{FF2B5EF4-FFF2-40B4-BE49-F238E27FC236}">
                <a16:creationId xmlns:a16="http://schemas.microsoft.com/office/drawing/2014/main" id="{5B2E6EC9-EF73-A855-4212-FA9F2CEF5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5" y="4635500"/>
            <a:ext cx="12700" cy="26431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0" name="Rectangle 10">
            <a:extLst>
              <a:ext uri="{FF2B5EF4-FFF2-40B4-BE49-F238E27FC236}">
                <a16:creationId xmlns:a16="http://schemas.microsoft.com/office/drawing/2014/main" id="{E5A6A11E-15FF-3BC7-8137-2564BCE3D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7264400"/>
            <a:ext cx="3446462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1" name="Rectangle 11">
            <a:extLst>
              <a:ext uri="{FF2B5EF4-FFF2-40B4-BE49-F238E27FC236}">
                <a16:creationId xmlns:a16="http://schemas.microsoft.com/office/drawing/2014/main" id="{24215745-035D-08D5-261B-4DAA90C54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4635500"/>
            <a:ext cx="14287" cy="26289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2" name="Rectangle 12">
            <a:extLst>
              <a:ext uri="{FF2B5EF4-FFF2-40B4-BE49-F238E27FC236}">
                <a16:creationId xmlns:a16="http://schemas.microsoft.com/office/drawing/2014/main" id="{28D838D1-E87D-7444-6CC9-5B74C2E88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1908175"/>
            <a:ext cx="3109912" cy="1916113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503238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08063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1130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6125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33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5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77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49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nb-NO" sz="2200">
              <a:solidFill>
                <a:schemeClr val="tx1"/>
              </a:solidFill>
            </a:endParaRPr>
          </a:p>
        </p:txBody>
      </p:sp>
      <p:sp>
        <p:nvSpPr>
          <p:cNvPr id="145423" name="Rectangle 13">
            <a:extLst>
              <a:ext uri="{FF2B5EF4-FFF2-40B4-BE49-F238E27FC236}">
                <a16:creationId xmlns:a16="http://schemas.microsoft.com/office/drawing/2014/main" id="{CFD45493-779E-6B13-5BAD-D5339B783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1908175"/>
            <a:ext cx="3124200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4" name="Rectangle 14">
            <a:extLst>
              <a:ext uri="{FF2B5EF4-FFF2-40B4-BE49-F238E27FC236}">
                <a16:creationId xmlns:a16="http://schemas.microsoft.com/office/drawing/2014/main" id="{BE6A221B-6419-8ABF-0ED4-697AD983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2025" y="1908175"/>
            <a:ext cx="14288" cy="19304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5" name="Rectangle 15">
            <a:extLst>
              <a:ext uri="{FF2B5EF4-FFF2-40B4-BE49-F238E27FC236}">
                <a16:creationId xmlns:a16="http://schemas.microsoft.com/office/drawing/2014/main" id="{1ADB7AD3-A64C-98CC-8376-E5F7E0105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3824288"/>
            <a:ext cx="3109912" cy="142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6" name="Rectangle 16">
            <a:extLst>
              <a:ext uri="{FF2B5EF4-FFF2-40B4-BE49-F238E27FC236}">
                <a16:creationId xmlns:a16="http://schemas.microsoft.com/office/drawing/2014/main" id="{43572DDF-CE90-FD1A-3DEA-93DB0DE41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1908175"/>
            <a:ext cx="14287" cy="1916113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7" name="Rectangle 17">
            <a:extLst>
              <a:ext uri="{FF2B5EF4-FFF2-40B4-BE49-F238E27FC236}">
                <a16:creationId xmlns:a16="http://schemas.microsoft.com/office/drawing/2014/main" id="{7B84C492-E0AC-57E7-1904-B0EBAF30B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573213"/>
            <a:ext cx="3475037" cy="26431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8" name="Rectangle 18">
            <a:extLst>
              <a:ext uri="{FF2B5EF4-FFF2-40B4-BE49-F238E27FC236}">
                <a16:creationId xmlns:a16="http://schemas.microsoft.com/office/drawing/2014/main" id="{F00C93BC-4E2A-42C3-E0ED-437B88926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573213"/>
            <a:ext cx="3487737" cy="142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9" name="Rectangle 19">
            <a:extLst>
              <a:ext uri="{FF2B5EF4-FFF2-40B4-BE49-F238E27FC236}">
                <a16:creationId xmlns:a16="http://schemas.microsoft.com/office/drawing/2014/main" id="{806B2701-CEBA-9FAC-DDBA-8F95B3109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5" y="1573213"/>
            <a:ext cx="12700" cy="265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0" name="Rectangle 20">
            <a:extLst>
              <a:ext uri="{FF2B5EF4-FFF2-40B4-BE49-F238E27FC236}">
                <a16:creationId xmlns:a16="http://schemas.microsoft.com/office/drawing/2014/main" id="{F3650DD5-73AC-7803-1650-2C7BB90F2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4216400"/>
            <a:ext cx="3475037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1" name="Rectangle 21">
            <a:extLst>
              <a:ext uri="{FF2B5EF4-FFF2-40B4-BE49-F238E27FC236}">
                <a16:creationId xmlns:a16="http://schemas.microsoft.com/office/drawing/2014/main" id="{045D67CA-D151-C88C-7A8C-F1DCDA73C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573213"/>
            <a:ext cx="14287" cy="26431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599510" name="Rectangle 22">
            <a:extLst>
              <a:ext uri="{FF2B5EF4-FFF2-40B4-BE49-F238E27FC236}">
                <a16:creationId xmlns:a16="http://schemas.microsoft.com/office/drawing/2014/main" id="{8D67FD71-6BC6-7444-9B18-19A971747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9950" y="1476375"/>
            <a:ext cx="480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503238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08063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1130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6125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33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5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77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49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nb-NO" sz="2400" b="1">
                <a:solidFill>
                  <a:schemeClr val="accent2"/>
                </a:solidFill>
              </a:rPr>
              <a:t>Comparison of Routing Freedom</a:t>
            </a:r>
          </a:p>
        </p:txBody>
      </p:sp>
      <p:sp>
        <p:nvSpPr>
          <p:cNvPr id="145433" name="Freeform 23">
            <a:extLst>
              <a:ext uri="{FF2B5EF4-FFF2-40B4-BE49-F238E27FC236}">
                <a16:creationId xmlns:a16="http://schemas.microsoft.com/office/drawing/2014/main" id="{50E6C641-EF25-D952-1E30-AA49B979660E}"/>
              </a:ext>
            </a:extLst>
          </p:cNvPr>
          <p:cNvSpPr>
            <a:spLocks/>
          </p:cNvSpPr>
          <p:nvPr/>
        </p:nvSpPr>
        <p:spPr bwMode="auto">
          <a:xfrm>
            <a:off x="2908300" y="2916238"/>
            <a:ext cx="112713" cy="55562"/>
          </a:xfrm>
          <a:custGeom>
            <a:avLst/>
            <a:gdLst>
              <a:gd name="T0" fmla="*/ 0 w 64"/>
              <a:gd name="T1" fmla="*/ 2147483646 h 32"/>
              <a:gd name="T2" fmla="*/ 0 w 64"/>
              <a:gd name="T3" fmla="*/ 0 h 32"/>
              <a:gd name="T4" fmla="*/ 0 w 64"/>
              <a:gd name="T5" fmla="*/ 0 h 32"/>
              <a:gd name="T6" fmla="*/ 0 w 64"/>
              <a:gd name="T7" fmla="*/ 0 h 32"/>
              <a:gd name="T8" fmla="*/ 2147483646 w 64"/>
              <a:gd name="T9" fmla="*/ 2147483646 h 32"/>
              <a:gd name="T10" fmla="*/ 2147483646 w 64"/>
              <a:gd name="T11" fmla="*/ 2147483646 h 32"/>
              <a:gd name="T12" fmla="*/ 2147483646 w 64"/>
              <a:gd name="T13" fmla="*/ 2147483646 h 32"/>
              <a:gd name="T14" fmla="*/ 0 w 64"/>
              <a:gd name="T15" fmla="*/ 2147483646 h 32"/>
              <a:gd name="T16" fmla="*/ 0 w 64"/>
              <a:gd name="T17" fmla="*/ 2147483646 h 32"/>
              <a:gd name="T18" fmla="*/ 0 w 64"/>
              <a:gd name="T19" fmla="*/ 2147483646 h 32"/>
              <a:gd name="T20" fmla="*/ 0 w 64"/>
              <a:gd name="T21" fmla="*/ 2147483646 h 32"/>
              <a:gd name="T22" fmla="*/ 2147483646 w 64"/>
              <a:gd name="T23" fmla="*/ 2147483646 h 32"/>
              <a:gd name="T24" fmla="*/ 2147483646 w 64"/>
              <a:gd name="T25" fmla="*/ 2147483646 h 32"/>
              <a:gd name="T26" fmla="*/ 2147483646 w 64"/>
              <a:gd name="T27" fmla="*/ 2147483646 h 32"/>
              <a:gd name="T28" fmla="*/ 0 w 64"/>
              <a:gd name="T29" fmla="*/ 2147483646 h 32"/>
              <a:gd name="T30" fmla="*/ 0 w 64"/>
              <a:gd name="T31" fmla="*/ 0 h 32"/>
              <a:gd name="T32" fmla="*/ 2147483646 w 64"/>
              <a:gd name="T33" fmla="*/ 0 h 32"/>
              <a:gd name="T34" fmla="*/ 2147483646 w 64"/>
              <a:gd name="T35" fmla="*/ 2147483646 h 32"/>
              <a:gd name="T36" fmla="*/ 0 w 6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4" h="32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64" y="8"/>
                </a:lnTo>
                <a:lnTo>
                  <a:pt x="40" y="16"/>
                </a:lnTo>
                <a:lnTo>
                  <a:pt x="0" y="32"/>
                </a:lnTo>
                <a:lnTo>
                  <a:pt x="0" y="24"/>
                </a:lnTo>
                <a:lnTo>
                  <a:pt x="40" y="8"/>
                </a:lnTo>
                <a:lnTo>
                  <a:pt x="4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4" name="Freeform 24">
            <a:extLst>
              <a:ext uri="{FF2B5EF4-FFF2-40B4-BE49-F238E27FC236}">
                <a16:creationId xmlns:a16="http://schemas.microsoft.com/office/drawing/2014/main" id="{44E0F757-2041-3240-8D93-C862CD3F3992}"/>
              </a:ext>
            </a:extLst>
          </p:cNvPr>
          <p:cNvSpPr>
            <a:spLocks/>
          </p:cNvSpPr>
          <p:nvPr/>
        </p:nvSpPr>
        <p:spPr bwMode="auto">
          <a:xfrm>
            <a:off x="2908300" y="2930525"/>
            <a:ext cx="14288" cy="26988"/>
          </a:xfrm>
          <a:custGeom>
            <a:avLst/>
            <a:gdLst>
              <a:gd name="T0" fmla="*/ 0 w 8"/>
              <a:gd name="T1" fmla="*/ 2147483646 h 16"/>
              <a:gd name="T2" fmla="*/ 0 w 8"/>
              <a:gd name="T3" fmla="*/ 0 h 16"/>
              <a:gd name="T4" fmla="*/ 2147483646 w 8"/>
              <a:gd name="T5" fmla="*/ 0 h 16"/>
              <a:gd name="T6" fmla="*/ 2147483646 w 8"/>
              <a:gd name="T7" fmla="*/ 0 h 16"/>
              <a:gd name="T8" fmla="*/ 2147483646 w 8"/>
              <a:gd name="T9" fmla="*/ 0 h 16"/>
              <a:gd name="T10" fmla="*/ 2147483646 w 8"/>
              <a:gd name="T11" fmla="*/ 2147483646 h 16"/>
              <a:gd name="T12" fmla="*/ 0 w 8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5" name="Freeform 25">
            <a:extLst>
              <a:ext uri="{FF2B5EF4-FFF2-40B4-BE49-F238E27FC236}">
                <a16:creationId xmlns:a16="http://schemas.microsoft.com/office/drawing/2014/main" id="{0842875A-BED2-1A95-ED39-1B399A594E53}"/>
              </a:ext>
            </a:extLst>
          </p:cNvPr>
          <p:cNvSpPr>
            <a:spLocks/>
          </p:cNvSpPr>
          <p:nvPr/>
        </p:nvSpPr>
        <p:spPr bwMode="auto">
          <a:xfrm>
            <a:off x="2908300" y="2916238"/>
            <a:ext cx="69850" cy="41275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6" name="Rectangle 26">
            <a:extLst>
              <a:ext uri="{FF2B5EF4-FFF2-40B4-BE49-F238E27FC236}">
                <a16:creationId xmlns:a16="http://schemas.microsoft.com/office/drawing/2014/main" id="{58F33E40-AEA7-45FD-0C1E-5F887485F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225" y="3141663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7" name="Rectangle 27">
            <a:extLst>
              <a:ext uri="{FF2B5EF4-FFF2-40B4-BE49-F238E27FC236}">
                <a16:creationId xmlns:a16="http://schemas.microsoft.com/office/drawing/2014/main" id="{C8A47E21-5AFC-00CC-F85B-AECB6C01D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2930525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8" name="Rectangle 28">
            <a:extLst>
              <a:ext uri="{FF2B5EF4-FFF2-40B4-BE49-F238E27FC236}">
                <a16:creationId xmlns:a16="http://schemas.microsoft.com/office/drawing/2014/main" id="{3813F3C6-A996-BC35-F0FF-CA52ADCCC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930525"/>
            <a:ext cx="363537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9" name="Freeform 29">
            <a:extLst>
              <a:ext uri="{FF2B5EF4-FFF2-40B4-BE49-F238E27FC236}">
                <a16:creationId xmlns:a16="http://schemas.microsoft.com/office/drawing/2014/main" id="{A5797BB5-5B9D-1C80-7257-1F043DF5FADA}"/>
              </a:ext>
            </a:extLst>
          </p:cNvPr>
          <p:cNvSpPr>
            <a:spLocks/>
          </p:cNvSpPr>
          <p:nvPr/>
        </p:nvSpPr>
        <p:spPr bwMode="auto">
          <a:xfrm>
            <a:off x="2922588" y="298608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0" name="Freeform 30">
            <a:extLst>
              <a:ext uri="{FF2B5EF4-FFF2-40B4-BE49-F238E27FC236}">
                <a16:creationId xmlns:a16="http://schemas.microsoft.com/office/drawing/2014/main" id="{AD7D77EB-89DC-1829-023A-96C6265C219F}"/>
              </a:ext>
            </a:extLst>
          </p:cNvPr>
          <p:cNvSpPr>
            <a:spLocks/>
          </p:cNvSpPr>
          <p:nvPr/>
        </p:nvSpPr>
        <p:spPr bwMode="auto">
          <a:xfrm>
            <a:off x="2922588" y="300037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1" name="Freeform 31">
            <a:extLst>
              <a:ext uri="{FF2B5EF4-FFF2-40B4-BE49-F238E27FC236}">
                <a16:creationId xmlns:a16="http://schemas.microsoft.com/office/drawing/2014/main" id="{849B2757-5F26-6AD9-3C6C-BD98E65635F5}"/>
              </a:ext>
            </a:extLst>
          </p:cNvPr>
          <p:cNvSpPr>
            <a:spLocks/>
          </p:cNvSpPr>
          <p:nvPr/>
        </p:nvSpPr>
        <p:spPr bwMode="auto">
          <a:xfrm>
            <a:off x="2922588" y="2986088"/>
            <a:ext cx="55562" cy="28575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2" name="Rectangle 32">
            <a:extLst>
              <a:ext uri="{FF2B5EF4-FFF2-40B4-BE49-F238E27FC236}">
                <a16:creationId xmlns:a16="http://schemas.microsoft.com/office/drawing/2014/main" id="{56C068DE-1DB8-84B5-F92A-4300E2EFD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00375"/>
            <a:ext cx="1588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3" name="Rectangle 33">
            <a:extLst>
              <a:ext uri="{FF2B5EF4-FFF2-40B4-BE49-F238E27FC236}">
                <a16:creationId xmlns:a16="http://schemas.microsoft.com/office/drawing/2014/main" id="{7DEF843A-B8D3-0471-3434-FD690A4F0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3000375"/>
            <a:ext cx="1588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4" name="Rectangle 34">
            <a:extLst>
              <a:ext uri="{FF2B5EF4-FFF2-40B4-BE49-F238E27FC236}">
                <a16:creationId xmlns:a16="http://schemas.microsoft.com/office/drawing/2014/main" id="{E378D54C-2905-C176-8695-C5BC5415D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00375"/>
            <a:ext cx="349250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5" name="Freeform 35">
            <a:extLst>
              <a:ext uri="{FF2B5EF4-FFF2-40B4-BE49-F238E27FC236}">
                <a16:creationId xmlns:a16="http://schemas.microsoft.com/office/drawing/2014/main" id="{281638B3-427E-9EA1-17A0-C35E9A0E9708}"/>
              </a:ext>
            </a:extLst>
          </p:cNvPr>
          <p:cNvSpPr>
            <a:spLocks/>
          </p:cNvSpPr>
          <p:nvPr/>
        </p:nvSpPr>
        <p:spPr bwMode="auto">
          <a:xfrm>
            <a:off x="2922588" y="3041650"/>
            <a:ext cx="55562" cy="55563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6" name="Freeform 36">
            <a:extLst>
              <a:ext uri="{FF2B5EF4-FFF2-40B4-BE49-F238E27FC236}">
                <a16:creationId xmlns:a16="http://schemas.microsoft.com/office/drawing/2014/main" id="{5E86B0CA-5A96-C46A-A127-0B61BEC65393}"/>
              </a:ext>
            </a:extLst>
          </p:cNvPr>
          <p:cNvSpPr>
            <a:spLocks/>
          </p:cNvSpPr>
          <p:nvPr/>
        </p:nvSpPr>
        <p:spPr bwMode="auto">
          <a:xfrm>
            <a:off x="2922588" y="307022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7" name="Freeform 37">
            <a:extLst>
              <a:ext uri="{FF2B5EF4-FFF2-40B4-BE49-F238E27FC236}">
                <a16:creationId xmlns:a16="http://schemas.microsoft.com/office/drawing/2014/main" id="{B24D01FA-F600-2367-7206-4E71DD7F7E34}"/>
              </a:ext>
            </a:extLst>
          </p:cNvPr>
          <p:cNvSpPr>
            <a:spLocks/>
          </p:cNvSpPr>
          <p:nvPr/>
        </p:nvSpPr>
        <p:spPr bwMode="auto">
          <a:xfrm>
            <a:off x="2922588" y="3041650"/>
            <a:ext cx="55562" cy="42863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8" name="Rectangle 38">
            <a:extLst>
              <a:ext uri="{FF2B5EF4-FFF2-40B4-BE49-F238E27FC236}">
                <a16:creationId xmlns:a16="http://schemas.microsoft.com/office/drawing/2014/main" id="{3FBF5E7F-CF7D-DECC-B9C8-106763D66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702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9" name="Rectangle 39">
            <a:extLst>
              <a:ext uri="{FF2B5EF4-FFF2-40B4-BE49-F238E27FC236}">
                <a16:creationId xmlns:a16="http://schemas.microsoft.com/office/drawing/2014/main" id="{306FC119-54C7-9E3C-C746-C292A17A2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30702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0" name="Rectangle 40">
            <a:extLst>
              <a:ext uri="{FF2B5EF4-FFF2-40B4-BE49-F238E27FC236}">
                <a16:creationId xmlns:a16="http://schemas.microsoft.com/office/drawing/2014/main" id="{B7013C7E-B7CA-99FA-D01F-642AAC044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70225"/>
            <a:ext cx="349250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1" name="Freeform 41">
            <a:extLst>
              <a:ext uri="{FF2B5EF4-FFF2-40B4-BE49-F238E27FC236}">
                <a16:creationId xmlns:a16="http://schemas.microsoft.com/office/drawing/2014/main" id="{A74BC866-B80D-AB0E-1BFC-550E0ADE2A1E}"/>
              </a:ext>
            </a:extLst>
          </p:cNvPr>
          <p:cNvSpPr>
            <a:spLocks/>
          </p:cNvSpPr>
          <p:nvPr/>
        </p:nvSpPr>
        <p:spPr bwMode="auto">
          <a:xfrm>
            <a:off x="3608388" y="2916238"/>
            <a:ext cx="84137" cy="55562"/>
          </a:xfrm>
          <a:custGeom>
            <a:avLst/>
            <a:gdLst>
              <a:gd name="T0" fmla="*/ 0 w 48"/>
              <a:gd name="T1" fmla="*/ 2147483646 h 32"/>
              <a:gd name="T2" fmla="*/ 0 w 48"/>
              <a:gd name="T3" fmla="*/ 0 h 32"/>
              <a:gd name="T4" fmla="*/ 0 w 48"/>
              <a:gd name="T5" fmla="*/ 0 h 32"/>
              <a:gd name="T6" fmla="*/ 0 w 48"/>
              <a:gd name="T7" fmla="*/ 0 h 32"/>
              <a:gd name="T8" fmla="*/ 2147483646 w 48"/>
              <a:gd name="T9" fmla="*/ 2147483646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0 w 48"/>
              <a:gd name="T15" fmla="*/ 2147483646 h 32"/>
              <a:gd name="T16" fmla="*/ 0 w 48"/>
              <a:gd name="T17" fmla="*/ 2147483646 h 32"/>
              <a:gd name="T18" fmla="*/ 0 w 48"/>
              <a:gd name="T19" fmla="*/ 2147483646 h 32"/>
              <a:gd name="T20" fmla="*/ 0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0 w 48"/>
              <a:gd name="T29" fmla="*/ 2147483646 h 32"/>
              <a:gd name="T30" fmla="*/ 0 w 48"/>
              <a:gd name="T31" fmla="*/ 0 h 32"/>
              <a:gd name="T32" fmla="*/ 2147483646 w 48"/>
              <a:gd name="T33" fmla="*/ 0 h 32"/>
              <a:gd name="T34" fmla="*/ 2147483646 w 48"/>
              <a:gd name="T35" fmla="*/ 2147483646 h 32"/>
              <a:gd name="T36" fmla="*/ 0 w 48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" h="32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48" y="8"/>
                </a:lnTo>
                <a:lnTo>
                  <a:pt x="32" y="16"/>
                </a:lnTo>
                <a:lnTo>
                  <a:pt x="0" y="32"/>
                </a:lnTo>
                <a:lnTo>
                  <a:pt x="0" y="24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2" name="Freeform 42">
            <a:extLst>
              <a:ext uri="{FF2B5EF4-FFF2-40B4-BE49-F238E27FC236}">
                <a16:creationId xmlns:a16="http://schemas.microsoft.com/office/drawing/2014/main" id="{E2ECECB2-DE75-FF89-3E50-7916C6FBCE48}"/>
              </a:ext>
            </a:extLst>
          </p:cNvPr>
          <p:cNvSpPr>
            <a:spLocks/>
          </p:cNvSpPr>
          <p:nvPr/>
        </p:nvSpPr>
        <p:spPr bwMode="auto">
          <a:xfrm>
            <a:off x="3608388" y="2930525"/>
            <a:ext cx="14287" cy="26988"/>
          </a:xfrm>
          <a:custGeom>
            <a:avLst/>
            <a:gdLst>
              <a:gd name="T0" fmla="*/ 0 w 8"/>
              <a:gd name="T1" fmla="*/ 2147483646 h 16"/>
              <a:gd name="T2" fmla="*/ 0 w 8"/>
              <a:gd name="T3" fmla="*/ 0 h 16"/>
              <a:gd name="T4" fmla="*/ 2147483646 w 8"/>
              <a:gd name="T5" fmla="*/ 0 h 16"/>
              <a:gd name="T6" fmla="*/ 2147483646 w 8"/>
              <a:gd name="T7" fmla="*/ 0 h 16"/>
              <a:gd name="T8" fmla="*/ 2147483646 w 8"/>
              <a:gd name="T9" fmla="*/ 0 h 16"/>
              <a:gd name="T10" fmla="*/ 2147483646 w 8"/>
              <a:gd name="T11" fmla="*/ 2147483646 h 16"/>
              <a:gd name="T12" fmla="*/ 0 w 8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3" name="Freeform 43">
            <a:extLst>
              <a:ext uri="{FF2B5EF4-FFF2-40B4-BE49-F238E27FC236}">
                <a16:creationId xmlns:a16="http://schemas.microsoft.com/office/drawing/2014/main" id="{111A2895-52F4-3D84-E1A8-9150081ECF55}"/>
              </a:ext>
            </a:extLst>
          </p:cNvPr>
          <p:cNvSpPr>
            <a:spLocks/>
          </p:cNvSpPr>
          <p:nvPr/>
        </p:nvSpPr>
        <p:spPr bwMode="auto">
          <a:xfrm>
            <a:off x="3608388" y="291623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4" name="Rectangle 44">
            <a:extLst>
              <a:ext uri="{FF2B5EF4-FFF2-40B4-BE49-F238E27FC236}">
                <a16:creationId xmlns:a16="http://schemas.microsoft.com/office/drawing/2014/main" id="{D8218873-D9A3-8B47-69AE-FF76A77CA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3141663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5" name="Rectangle 45">
            <a:extLst>
              <a:ext uri="{FF2B5EF4-FFF2-40B4-BE49-F238E27FC236}">
                <a16:creationId xmlns:a16="http://schemas.microsoft.com/office/drawing/2014/main" id="{8CFD0694-65D3-B0DC-35B9-EA576AE96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2930525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6" name="Rectangle 46">
            <a:extLst>
              <a:ext uri="{FF2B5EF4-FFF2-40B4-BE49-F238E27FC236}">
                <a16:creationId xmlns:a16="http://schemas.microsoft.com/office/drawing/2014/main" id="{A6234E74-B6D9-7737-415F-589D01C7A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2930525"/>
            <a:ext cx="363537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7" name="Freeform 47">
            <a:extLst>
              <a:ext uri="{FF2B5EF4-FFF2-40B4-BE49-F238E27FC236}">
                <a16:creationId xmlns:a16="http://schemas.microsoft.com/office/drawing/2014/main" id="{50B2E10C-6678-B601-E561-DA69069C681A}"/>
              </a:ext>
            </a:extLst>
          </p:cNvPr>
          <p:cNvSpPr>
            <a:spLocks/>
          </p:cNvSpPr>
          <p:nvPr/>
        </p:nvSpPr>
        <p:spPr bwMode="auto">
          <a:xfrm>
            <a:off x="3608388" y="298608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8" name="Freeform 48">
            <a:extLst>
              <a:ext uri="{FF2B5EF4-FFF2-40B4-BE49-F238E27FC236}">
                <a16:creationId xmlns:a16="http://schemas.microsoft.com/office/drawing/2014/main" id="{50D0F66E-8014-C07B-2A99-30B37CFB669D}"/>
              </a:ext>
            </a:extLst>
          </p:cNvPr>
          <p:cNvSpPr>
            <a:spLocks/>
          </p:cNvSpPr>
          <p:nvPr/>
        </p:nvSpPr>
        <p:spPr bwMode="auto">
          <a:xfrm>
            <a:off x="3608388" y="300037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9" name="Freeform 49">
            <a:extLst>
              <a:ext uri="{FF2B5EF4-FFF2-40B4-BE49-F238E27FC236}">
                <a16:creationId xmlns:a16="http://schemas.microsoft.com/office/drawing/2014/main" id="{CDBD8370-9384-E675-F8BA-48AE6B4A269C}"/>
              </a:ext>
            </a:extLst>
          </p:cNvPr>
          <p:cNvSpPr>
            <a:spLocks/>
          </p:cNvSpPr>
          <p:nvPr/>
        </p:nvSpPr>
        <p:spPr bwMode="auto">
          <a:xfrm>
            <a:off x="3608388" y="2986088"/>
            <a:ext cx="55562" cy="28575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0" name="Rectangle 50">
            <a:extLst>
              <a:ext uri="{FF2B5EF4-FFF2-40B4-BE49-F238E27FC236}">
                <a16:creationId xmlns:a16="http://schemas.microsoft.com/office/drawing/2014/main" id="{4D02F580-249C-92D3-DD80-C49D95305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3211513"/>
            <a:ext cx="1588" cy="142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1" name="Rectangle 51">
            <a:extLst>
              <a:ext uri="{FF2B5EF4-FFF2-40B4-BE49-F238E27FC236}">
                <a16:creationId xmlns:a16="http://schemas.microsoft.com/office/drawing/2014/main" id="{5F2022F6-838A-B0C1-4198-EF80D4DA3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3000375"/>
            <a:ext cx="1588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2" name="Rectangle 52">
            <a:extLst>
              <a:ext uri="{FF2B5EF4-FFF2-40B4-BE49-F238E27FC236}">
                <a16:creationId xmlns:a16="http://schemas.microsoft.com/office/drawing/2014/main" id="{FF1B66B2-46B6-BE81-BC3F-2426C6BED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3000375"/>
            <a:ext cx="363537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3" name="Freeform 53">
            <a:extLst>
              <a:ext uri="{FF2B5EF4-FFF2-40B4-BE49-F238E27FC236}">
                <a16:creationId xmlns:a16="http://schemas.microsoft.com/office/drawing/2014/main" id="{1C120FBC-21A5-0ACE-AF0C-FA7A5ACECF8A}"/>
              </a:ext>
            </a:extLst>
          </p:cNvPr>
          <p:cNvSpPr>
            <a:spLocks/>
          </p:cNvSpPr>
          <p:nvPr/>
        </p:nvSpPr>
        <p:spPr bwMode="auto">
          <a:xfrm>
            <a:off x="3608388" y="3041650"/>
            <a:ext cx="55562" cy="55563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4" name="Freeform 54">
            <a:extLst>
              <a:ext uri="{FF2B5EF4-FFF2-40B4-BE49-F238E27FC236}">
                <a16:creationId xmlns:a16="http://schemas.microsoft.com/office/drawing/2014/main" id="{7704DB9D-FF3B-B1ED-AFEB-0CE56D9F92D8}"/>
              </a:ext>
            </a:extLst>
          </p:cNvPr>
          <p:cNvSpPr>
            <a:spLocks/>
          </p:cNvSpPr>
          <p:nvPr/>
        </p:nvSpPr>
        <p:spPr bwMode="auto">
          <a:xfrm>
            <a:off x="3608388" y="307022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5" name="Freeform 55">
            <a:extLst>
              <a:ext uri="{FF2B5EF4-FFF2-40B4-BE49-F238E27FC236}">
                <a16:creationId xmlns:a16="http://schemas.microsoft.com/office/drawing/2014/main" id="{D42F9C2D-E8F3-AC9C-81B9-3869DE95176A}"/>
              </a:ext>
            </a:extLst>
          </p:cNvPr>
          <p:cNvSpPr>
            <a:spLocks/>
          </p:cNvSpPr>
          <p:nvPr/>
        </p:nvSpPr>
        <p:spPr bwMode="auto">
          <a:xfrm>
            <a:off x="3608388" y="3041650"/>
            <a:ext cx="55562" cy="42863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6" name="Rectangle 56">
            <a:extLst>
              <a:ext uri="{FF2B5EF4-FFF2-40B4-BE49-F238E27FC236}">
                <a16:creationId xmlns:a16="http://schemas.microsoft.com/office/drawing/2014/main" id="{4E135867-6369-6DA4-EB41-5A96595C7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328136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7" name="Rectangle 57">
            <a:extLst>
              <a:ext uri="{FF2B5EF4-FFF2-40B4-BE49-F238E27FC236}">
                <a16:creationId xmlns:a16="http://schemas.microsoft.com/office/drawing/2014/main" id="{C9CBAF2E-3F7A-C24E-2333-5638F373B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30702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8" name="Rectangle 58">
            <a:extLst>
              <a:ext uri="{FF2B5EF4-FFF2-40B4-BE49-F238E27FC236}">
                <a16:creationId xmlns:a16="http://schemas.microsoft.com/office/drawing/2014/main" id="{3E4B5B29-E953-8676-F023-D00618AC0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3070225"/>
            <a:ext cx="36353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9" name="Freeform 59">
            <a:extLst>
              <a:ext uri="{FF2B5EF4-FFF2-40B4-BE49-F238E27FC236}">
                <a16:creationId xmlns:a16="http://schemas.microsoft.com/office/drawing/2014/main" id="{A1135A0B-10AF-F4DD-97D0-D5687462E8A0}"/>
              </a:ext>
            </a:extLst>
          </p:cNvPr>
          <p:cNvSpPr>
            <a:spLocks/>
          </p:cNvSpPr>
          <p:nvPr/>
        </p:nvSpPr>
        <p:spPr bwMode="auto">
          <a:xfrm>
            <a:off x="3721100" y="2552700"/>
            <a:ext cx="41275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0" name="Freeform 60">
            <a:extLst>
              <a:ext uri="{FF2B5EF4-FFF2-40B4-BE49-F238E27FC236}">
                <a16:creationId xmlns:a16="http://schemas.microsoft.com/office/drawing/2014/main" id="{AA020CF6-19BA-7C9E-8101-202E8045DAB4}"/>
              </a:ext>
            </a:extLst>
          </p:cNvPr>
          <p:cNvSpPr>
            <a:spLocks/>
          </p:cNvSpPr>
          <p:nvPr/>
        </p:nvSpPr>
        <p:spPr bwMode="auto">
          <a:xfrm>
            <a:off x="3733800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1" name="Freeform 61">
            <a:extLst>
              <a:ext uri="{FF2B5EF4-FFF2-40B4-BE49-F238E27FC236}">
                <a16:creationId xmlns:a16="http://schemas.microsoft.com/office/drawing/2014/main" id="{D4AEB6A2-5870-5BDA-E108-54CA192D3442}"/>
              </a:ext>
            </a:extLst>
          </p:cNvPr>
          <p:cNvSpPr>
            <a:spLocks/>
          </p:cNvSpPr>
          <p:nvPr/>
        </p:nvSpPr>
        <p:spPr bwMode="auto">
          <a:xfrm>
            <a:off x="3721100" y="2552700"/>
            <a:ext cx="26988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2" name="Rectangle 62">
            <a:extLst>
              <a:ext uri="{FF2B5EF4-FFF2-40B4-BE49-F238E27FC236}">
                <a16:creationId xmlns:a16="http://schemas.microsoft.com/office/drawing/2014/main" id="{1025C624-F3B4-828E-3DFC-73F4797E5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263" y="3113088"/>
            <a:ext cx="14287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3" name="Rectangle 63">
            <a:extLst>
              <a:ext uri="{FF2B5EF4-FFF2-40B4-BE49-F238E27FC236}">
                <a16:creationId xmlns:a16="http://schemas.microsoft.com/office/drawing/2014/main" id="{6809D877-CAA1-1530-C583-BB520975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263" y="2833688"/>
            <a:ext cx="14287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4" name="Rectangle 64">
            <a:extLst>
              <a:ext uri="{FF2B5EF4-FFF2-40B4-BE49-F238E27FC236}">
                <a16:creationId xmlns:a16="http://schemas.microsoft.com/office/drawing/2014/main" id="{E624E49C-2EA2-5B45-02F2-100771ACB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622550"/>
            <a:ext cx="14288" cy="279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5" name="Freeform 65">
            <a:extLst>
              <a:ext uri="{FF2B5EF4-FFF2-40B4-BE49-F238E27FC236}">
                <a16:creationId xmlns:a16="http://schemas.microsoft.com/office/drawing/2014/main" id="{50E17230-0833-2E2E-0B99-C659972B1420}"/>
              </a:ext>
            </a:extLst>
          </p:cNvPr>
          <p:cNvSpPr>
            <a:spLocks/>
          </p:cNvSpPr>
          <p:nvPr/>
        </p:nvSpPr>
        <p:spPr bwMode="auto">
          <a:xfrm>
            <a:off x="3790950" y="2552700"/>
            <a:ext cx="41275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6" name="Freeform 66">
            <a:extLst>
              <a:ext uri="{FF2B5EF4-FFF2-40B4-BE49-F238E27FC236}">
                <a16:creationId xmlns:a16="http://schemas.microsoft.com/office/drawing/2014/main" id="{A63B7EDF-7A6E-732E-DBF2-BDBEA5CB04C9}"/>
              </a:ext>
            </a:extLst>
          </p:cNvPr>
          <p:cNvSpPr>
            <a:spLocks/>
          </p:cNvSpPr>
          <p:nvPr/>
        </p:nvSpPr>
        <p:spPr bwMode="auto">
          <a:xfrm>
            <a:off x="3805238" y="2593975"/>
            <a:ext cx="12700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7" name="Freeform 67">
            <a:extLst>
              <a:ext uri="{FF2B5EF4-FFF2-40B4-BE49-F238E27FC236}">
                <a16:creationId xmlns:a16="http://schemas.microsoft.com/office/drawing/2014/main" id="{C76CA6D8-E60E-5E1E-7EF6-621660309631}"/>
              </a:ext>
            </a:extLst>
          </p:cNvPr>
          <p:cNvSpPr>
            <a:spLocks/>
          </p:cNvSpPr>
          <p:nvPr/>
        </p:nvSpPr>
        <p:spPr bwMode="auto">
          <a:xfrm>
            <a:off x="3790950" y="2552700"/>
            <a:ext cx="26988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8" name="Rectangle 68">
            <a:extLst>
              <a:ext uri="{FF2B5EF4-FFF2-40B4-BE49-F238E27FC236}">
                <a16:creationId xmlns:a16="http://schemas.microsoft.com/office/drawing/2014/main" id="{05657D70-8625-0076-7C15-DD0B02430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3113088"/>
            <a:ext cx="12700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9" name="Rectangle 69">
            <a:extLst>
              <a:ext uri="{FF2B5EF4-FFF2-40B4-BE49-F238E27FC236}">
                <a16:creationId xmlns:a16="http://schemas.microsoft.com/office/drawing/2014/main" id="{821784A8-2FF5-0288-58F0-2D3C64F5F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2833688"/>
            <a:ext cx="12700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0" name="Rectangle 70">
            <a:extLst>
              <a:ext uri="{FF2B5EF4-FFF2-40B4-BE49-F238E27FC236}">
                <a16:creationId xmlns:a16="http://schemas.microsoft.com/office/drawing/2014/main" id="{AC754496-B4F0-1177-1A75-D756FD878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238" y="2622550"/>
            <a:ext cx="12700" cy="279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1" name="Freeform 71">
            <a:extLst>
              <a:ext uri="{FF2B5EF4-FFF2-40B4-BE49-F238E27FC236}">
                <a16:creationId xmlns:a16="http://schemas.microsoft.com/office/drawing/2014/main" id="{10BE1AD8-D3DC-88D8-DC0C-3B2D60F27F98}"/>
              </a:ext>
            </a:extLst>
          </p:cNvPr>
          <p:cNvSpPr>
            <a:spLocks/>
          </p:cNvSpPr>
          <p:nvPr/>
        </p:nvSpPr>
        <p:spPr bwMode="auto">
          <a:xfrm>
            <a:off x="3860800" y="2552700"/>
            <a:ext cx="41275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82" name="Freeform 72">
            <a:extLst>
              <a:ext uri="{FF2B5EF4-FFF2-40B4-BE49-F238E27FC236}">
                <a16:creationId xmlns:a16="http://schemas.microsoft.com/office/drawing/2014/main" id="{AD1A80DF-2FF0-073A-195F-64A8B367619A}"/>
              </a:ext>
            </a:extLst>
          </p:cNvPr>
          <p:cNvSpPr>
            <a:spLocks/>
          </p:cNvSpPr>
          <p:nvPr/>
        </p:nvSpPr>
        <p:spPr bwMode="auto">
          <a:xfrm>
            <a:off x="3875088" y="2593975"/>
            <a:ext cx="12700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83" name="Freeform 73">
            <a:extLst>
              <a:ext uri="{FF2B5EF4-FFF2-40B4-BE49-F238E27FC236}">
                <a16:creationId xmlns:a16="http://schemas.microsoft.com/office/drawing/2014/main" id="{7FCFE968-8491-61C4-E94B-00C9ECF912E1}"/>
              </a:ext>
            </a:extLst>
          </p:cNvPr>
          <p:cNvSpPr>
            <a:spLocks/>
          </p:cNvSpPr>
          <p:nvPr/>
        </p:nvSpPr>
        <p:spPr bwMode="auto">
          <a:xfrm>
            <a:off x="3860800" y="2552700"/>
            <a:ext cx="26988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84" name="Rectangle 74">
            <a:extLst>
              <a:ext uri="{FF2B5EF4-FFF2-40B4-BE49-F238E27FC236}">
                <a16:creationId xmlns:a16="http://schemas.microsoft.com/office/drawing/2014/main" id="{D19F8D9C-E074-F606-2465-214370869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550" y="3113088"/>
            <a:ext cx="12700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5" name="Rectangle 75">
            <a:extLst>
              <a:ext uri="{FF2B5EF4-FFF2-40B4-BE49-F238E27FC236}">
                <a16:creationId xmlns:a16="http://schemas.microsoft.com/office/drawing/2014/main" id="{89F0A57F-0EDC-0D92-D245-8EDC9AB55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550" y="2833688"/>
            <a:ext cx="12700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6" name="Rectangle 76">
            <a:extLst>
              <a:ext uri="{FF2B5EF4-FFF2-40B4-BE49-F238E27FC236}">
                <a16:creationId xmlns:a16="http://schemas.microsoft.com/office/drawing/2014/main" id="{6878253A-8CFB-1E25-0B72-771E7EA9E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088" y="2622550"/>
            <a:ext cx="12700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7" name="Rectangle 77">
            <a:extLst>
              <a:ext uri="{FF2B5EF4-FFF2-40B4-BE49-F238E27FC236}">
                <a16:creationId xmlns:a16="http://schemas.microsoft.com/office/drawing/2014/main" id="{DCBF9286-F4FD-4393-B8D8-AF2414F80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739900"/>
            <a:ext cx="209550" cy="182563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8" name="Rectangle 78">
            <a:extLst>
              <a:ext uri="{FF2B5EF4-FFF2-40B4-BE49-F238E27FC236}">
                <a16:creationId xmlns:a16="http://schemas.microsoft.com/office/drawing/2014/main" id="{2016B9F6-0AD0-0D3A-AC1D-1B25C92EB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739900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9" name="Rectangle 79">
            <a:extLst>
              <a:ext uri="{FF2B5EF4-FFF2-40B4-BE49-F238E27FC236}">
                <a16:creationId xmlns:a16="http://schemas.microsoft.com/office/drawing/2014/main" id="{E6929A58-7610-F222-8BD1-A485A0B91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39900"/>
            <a:ext cx="14287" cy="19685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0" name="Rectangle 80">
            <a:extLst>
              <a:ext uri="{FF2B5EF4-FFF2-40B4-BE49-F238E27FC236}">
                <a16:creationId xmlns:a16="http://schemas.microsoft.com/office/drawing/2014/main" id="{6D5D7A78-3B16-38A3-0B79-8D88D62A7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92246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1" name="Rectangle 81">
            <a:extLst>
              <a:ext uri="{FF2B5EF4-FFF2-40B4-BE49-F238E27FC236}">
                <a16:creationId xmlns:a16="http://schemas.microsoft.com/office/drawing/2014/main" id="{3150D58A-D478-B1FF-AB94-08E489290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739900"/>
            <a:ext cx="14287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2" name="Rectangle 82">
            <a:extLst>
              <a:ext uri="{FF2B5EF4-FFF2-40B4-BE49-F238E27FC236}">
                <a16:creationId xmlns:a16="http://schemas.microsoft.com/office/drawing/2014/main" id="{334A857F-B107-3C97-DF88-F817BF341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22463"/>
            <a:ext cx="20955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3" name="Rectangle 83">
            <a:extLst>
              <a:ext uri="{FF2B5EF4-FFF2-40B4-BE49-F238E27FC236}">
                <a16:creationId xmlns:a16="http://schemas.microsoft.com/office/drawing/2014/main" id="{050A9DF1-DAB7-9251-642C-5FDA23BF7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22463"/>
            <a:ext cx="223837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4" name="Rectangle 84">
            <a:extLst>
              <a:ext uri="{FF2B5EF4-FFF2-40B4-BE49-F238E27FC236}">
                <a16:creationId xmlns:a16="http://schemas.microsoft.com/office/drawing/2014/main" id="{A8892E3D-3AA8-2E82-BB6E-B18844EC9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1922463"/>
            <a:ext cx="14287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5" name="Rectangle 85">
            <a:extLst>
              <a:ext uri="{FF2B5EF4-FFF2-40B4-BE49-F238E27FC236}">
                <a16:creationId xmlns:a16="http://schemas.microsoft.com/office/drawing/2014/main" id="{D33C90C4-E52F-BE65-5817-29BE54FEE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494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6" name="Rectangle 86">
            <a:extLst>
              <a:ext uri="{FF2B5EF4-FFF2-40B4-BE49-F238E27FC236}">
                <a16:creationId xmlns:a16="http://schemas.microsoft.com/office/drawing/2014/main" id="{1D380C95-8820-B201-702C-9B1F9826D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22463"/>
            <a:ext cx="1270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7" name="Rectangle 87">
            <a:extLst>
              <a:ext uri="{FF2B5EF4-FFF2-40B4-BE49-F238E27FC236}">
                <a16:creationId xmlns:a16="http://schemas.microsoft.com/office/drawing/2014/main" id="{3EDCC4AE-117B-AEEA-24FB-63DB06377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68475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8" name="Rectangle 88">
            <a:extLst>
              <a:ext uri="{FF2B5EF4-FFF2-40B4-BE49-F238E27FC236}">
                <a16:creationId xmlns:a16="http://schemas.microsoft.com/office/drawing/2014/main" id="{0285DE10-1812-2556-22D1-E9046037C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684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9" name="Rectangle 89">
            <a:extLst>
              <a:ext uri="{FF2B5EF4-FFF2-40B4-BE49-F238E27FC236}">
                <a16:creationId xmlns:a16="http://schemas.microsoft.com/office/drawing/2014/main" id="{8ACDB8C0-7E66-6218-A2FF-E0A3FBC1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68475"/>
            <a:ext cx="42862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0" name="Rectangle 90">
            <a:extLst>
              <a:ext uri="{FF2B5EF4-FFF2-40B4-BE49-F238E27FC236}">
                <a16:creationId xmlns:a16="http://schemas.microsoft.com/office/drawing/2014/main" id="{842CCE18-5871-71E1-72C8-80DE557D5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1768475"/>
            <a:ext cx="14287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1" name="Rectangle 91">
            <a:extLst>
              <a:ext uri="{FF2B5EF4-FFF2-40B4-BE49-F238E27FC236}">
                <a16:creationId xmlns:a16="http://schemas.microsoft.com/office/drawing/2014/main" id="{44DECA79-F9A7-7745-CEA0-AF44043B0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936750"/>
            <a:ext cx="285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2" name="Rectangle 92">
            <a:extLst>
              <a:ext uri="{FF2B5EF4-FFF2-40B4-BE49-F238E27FC236}">
                <a16:creationId xmlns:a16="http://schemas.microsoft.com/office/drawing/2014/main" id="{C6CB33B8-8B00-EE8A-2233-2A2A9A8B1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754188"/>
            <a:ext cx="223838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3" name="Rectangle 93">
            <a:extLst>
              <a:ext uri="{FF2B5EF4-FFF2-40B4-BE49-F238E27FC236}">
                <a16:creationId xmlns:a16="http://schemas.microsoft.com/office/drawing/2014/main" id="{39BF82C8-AC2F-19F2-0AB1-B8F65F9F2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754188"/>
            <a:ext cx="23812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4" name="Rectangle 94">
            <a:extLst>
              <a:ext uri="{FF2B5EF4-FFF2-40B4-BE49-F238E27FC236}">
                <a16:creationId xmlns:a16="http://schemas.microsoft.com/office/drawing/2014/main" id="{234B5FC5-B582-E30A-5D4A-7C9CF516C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54188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5" name="Rectangle 95">
            <a:extLst>
              <a:ext uri="{FF2B5EF4-FFF2-40B4-BE49-F238E27FC236}">
                <a16:creationId xmlns:a16="http://schemas.microsoft.com/office/drawing/2014/main" id="{E24ECFE2-F0E9-7600-80D8-503B95337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922463"/>
            <a:ext cx="223838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6" name="Rectangle 96">
            <a:extLst>
              <a:ext uri="{FF2B5EF4-FFF2-40B4-BE49-F238E27FC236}">
                <a16:creationId xmlns:a16="http://schemas.microsoft.com/office/drawing/2014/main" id="{DCFADC51-7706-8623-CD51-AC2C66FFE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754188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7" name="Rectangle 97">
            <a:extLst>
              <a:ext uri="{FF2B5EF4-FFF2-40B4-BE49-F238E27FC236}">
                <a16:creationId xmlns:a16="http://schemas.microsoft.com/office/drawing/2014/main" id="{6603EFB6-07B9-B1F9-B415-0AE16ACD7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22463"/>
            <a:ext cx="223838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8" name="Rectangle 98">
            <a:extLst>
              <a:ext uri="{FF2B5EF4-FFF2-40B4-BE49-F238E27FC236}">
                <a16:creationId xmlns:a16="http://schemas.microsoft.com/office/drawing/2014/main" id="{583082AF-86BE-DA67-AEA9-8403EF0DA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22463"/>
            <a:ext cx="23812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9" name="Rectangle 99">
            <a:extLst>
              <a:ext uri="{FF2B5EF4-FFF2-40B4-BE49-F238E27FC236}">
                <a16:creationId xmlns:a16="http://schemas.microsoft.com/office/drawing/2014/main" id="{B40FFBD0-BEC3-9F05-5A4E-5A736A27B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1922463"/>
            <a:ext cx="14287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0" name="Rectangle 100">
            <a:extLst>
              <a:ext uri="{FF2B5EF4-FFF2-40B4-BE49-F238E27FC236}">
                <a16:creationId xmlns:a16="http://schemas.microsoft.com/office/drawing/2014/main" id="{A406C409-F99B-73D8-BF3E-4DD5F1302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494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1" name="Rectangle 101">
            <a:extLst>
              <a:ext uri="{FF2B5EF4-FFF2-40B4-BE49-F238E27FC236}">
                <a16:creationId xmlns:a16="http://schemas.microsoft.com/office/drawing/2014/main" id="{D053E1CD-61E4-9F2F-59E5-55AE7119C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22463"/>
            <a:ext cx="14288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2" name="Rectangle 102">
            <a:extLst>
              <a:ext uri="{FF2B5EF4-FFF2-40B4-BE49-F238E27FC236}">
                <a16:creationId xmlns:a16="http://schemas.microsoft.com/office/drawing/2014/main" id="{CA0A1A4F-411A-1D89-3931-AE5FEDCC3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68475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3" name="Rectangle 103">
            <a:extLst>
              <a:ext uri="{FF2B5EF4-FFF2-40B4-BE49-F238E27FC236}">
                <a16:creationId xmlns:a16="http://schemas.microsoft.com/office/drawing/2014/main" id="{10B466E0-221A-DAAD-A873-6FA335BC0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684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4" name="Rectangle 104">
            <a:extLst>
              <a:ext uri="{FF2B5EF4-FFF2-40B4-BE49-F238E27FC236}">
                <a16:creationId xmlns:a16="http://schemas.microsoft.com/office/drawing/2014/main" id="{54A476FA-2633-BCDB-A5D5-4557228A5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68475"/>
            <a:ext cx="42862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5" name="Rectangle 105">
            <a:extLst>
              <a:ext uri="{FF2B5EF4-FFF2-40B4-BE49-F238E27FC236}">
                <a16:creationId xmlns:a16="http://schemas.microsoft.com/office/drawing/2014/main" id="{8F7F5A14-744E-3EF1-8141-95131124F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1768475"/>
            <a:ext cx="14287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6" name="Rectangle 106">
            <a:extLst>
              <a:ext uri="{FF2B5EF4-FFF2-40B4-BE49-F238E27FC236}">
                <a16:creationId xmlns:a16="http://schemas.microsoft.com/office/drawing/2014/main" id="{7FC620E0-EE4E-5757-5980-B99F8C010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936750"/>
            <a:ext cx="285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7" name="Rectangle 107">
            <a:extLst>
              <a:ext uri="{FF2B5EF4-FFF2-40B4-BE49-F238E27FC236}">
                <a16:creationId xmlns:a16="http://schemas.microsoft.com/office/drawing/2014/main" id="{74902798-B813-15A4-60E9-3AC2AD488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1754188"/>
            <a:ext cx="223838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8" name="Rectangle 108">
            <a:extLst>
              <a:ext uri="{FF2B5EF4-FFF2-40B4-BE49-F238E27FC236}">
                <a16:creationId xmlns:a16="http://schemas.microsoft.com/office/drawing/2014/main" id="{52E50145-A82C-0EB6-AF1D-81827F0F8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54188"/>
            <a:ext cx="14288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9" name="Rectangle 109">
            <a:extLst>
              <a:ext uri="{FF2B5EF4-FFF2-40B4-BE49-F238E27FC236}">
                <a16:creationId xmlns:a16="http://schemas.microsoft.com/office/drawing/2014/main" id="{B1C95C7E-A9EF-E598-DA78-37F322DB6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192246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0" name="Rectangle 110">
            <a:extLst>
              <a:ext uri="{FF2B5EF4-FFF2-40B4-BE49-F238E27FC236}">
                <a16:creationId xmlns:a16="http://schemas.microsoft.com/office/drawing/2014/main" id="{2656F5C0-FBA3-88A0-42A6-5B00550C3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1754188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1" name="Rectangle 111">
            <a:extLst>
              <a:ext uri="{FF2B5EF4-FFF2-40B4-BE49-F238E27FC236}">
                <a16:creationId xmlns:a16="http://schemas.microsoft.com/office/drawing/2014/main" id="{1F9D6336-A7DA-4021-F916-1B9206DAA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22463"/>
            <a:ext cx="20955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2" name="Rectangle 112">
            <a:extLst>
              <a:ext uri="{FF2B5EF4-FFF2-40B4-BE49-F238E27FC236}">
                <a16:creationId xmlns:a16="http://schemas.microsoft.com/office/drawing/2014/main" id="{ADC7FBE7-2E04-12F9-0DE4-A2BCCFFEE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22463"/>
            <a:ext cx="223838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3" name="Rectangle 113">
            <a:extLst>
              <a:ext uri="{FF2B5EF4-FFF2-40B4-BE49-F238E27FC236}">
                <a16:creationId xmlns:a16="http://schemas.microsoft.com/office/drawing/2014/main" id="{52B293E0-3C3C-4C77-E41E-C896B7DAC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1922463"/>
            <a:ext cx="14288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4" name="Rectangle 114">
            <a:extLst>
              <a:ext uri="{FF2B5EF4-FFF2-40B4-BE49-F238E27FC236}">
                <a16:creationId xmlns:a16="http://schemas.microsoft.com/office/drawing/2014/main" id="{A49789ED-C276-97AA-34EF-39831FAC8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494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5" name="Rectangle 115">
            <a:extLst>
              <a:ext uri="{FF2B5EF4-FFF2-40B4-BE49-F238E27FC236}">
                <a16:creationId xmlns:a16="http://schemas.microsoft.com/office/drawing/2014/main" id="{0E9DBF85-5562-509A-EDBC-8D75540EF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22463"/>
            <a:ext cx="1270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6" name="Rectangle 116">
            <a:extLst>
              <a:ext uri="{FF2B5EF4-FFF2-40B4-BE49-F238E27FC236}">
                <a16:creationId xmlns:a16="http://schemas.microsoft.com/office/drawing/2014/main" id="{BDC33F8B-FFF7-D933-9C85-5DEBBD52B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68475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7" name="Rectangle 117">
            <a:extLst>
              <a:ext uri="{FF2B5EF4-FFF2-40B4-BE49-F238E27FC236}">
                <a16:creationId xmlns:a16="http://schemas.microsoft.com/office/drawing/2014/main" id="{8A7E67A4-65FE-0ACF-27EE-F222AC7F2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68475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8" name="Rectangle 118">
            <a:extLst>
              <a:ext uri="{FF2B5EF4-FFF2-40B4-BE49-F238E27FC236}">
                <a16:creationId xmlns:a16="http://schemas.microsoft.com/office/drawing/2014/main" id="{F8BC2395-3846-18CE-CCCF-4F2B38C8F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68475"/>
            <a:ext cx="42863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9" name="Rectangle 119">
            <a:extLst>
              <a:ext uri="{FF2B5EF4-FFF2-40B4-BE49-F238E27FC236}">
                <a16:creationId xmlns:a16="http://schemas.microsoft.com/office/drawing/2014/main" id="{9988EC5F-717E-2921-ECC8-9F7C525BF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1768475"/>
            <a:ext cx="14288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0" name="Rectangle 120">
            <a:extLst>
              <a:ext uri="{FF2B5EF4-FFF2-40B4-BE49-F238E27FC236}">
                <a16:creationId xmlns:a16="http://schemas.microsoft.com/office/drawing/2014/main" id="{512759C8-79BA-425E-D002-A4E2F6070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936750"/>
            <a:ext cx="285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1" name="Rectangle 121">
            <a:extLst>
              <a:ext uri="{FF2B5EF4-FFF2-40B4-BE49-F238E27FC236}">
                <a16:creationId xmlns:a16="http://schemas.microsoft.com/office/drawing/2014/main" id="{25318CAF-F948-A052-F7FE-74C2226D9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327275"/>
            <a:ext cx="209550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2" name="Rectangle 122">
            <a:extLst>
              <a:ext uri="{FF2B5EF4-FFF2-40B4-BE49-F238E27FC236}">
                <a16:creationId xmlns:a16="http://schemas.microsoft.com/office/drawing/2014/main" id="{07882C48-4DC5-EAA9-C740-81BBD75DB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32727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3" name="Rectangle 123">
            <a:extLst>
              <a:ext uri="{FF2B5EF4-FFF2-40B4-BE49-F238E27FC236}">
                <a16:creationId xmlns:a16="http://schemas.microsoft.com/office/drawing/2014/main" id="{AFD77BAB-0F4B-9CE6-E444-1393FC017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27275"/>
            <a:ext cx="14287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4" name="Rectangle 124">
            <a:extLst>
              <a:ext uri="{FF2B5EF4-FFF2-40B4-BE49-F238E27FC236}">
                <a16:creationId xmlns:a16="http://schemas.microsoft.com/office/drawing/2014/main" id="{A40A6ABF-CFBA-E519-0A30-864D77380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4955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5" name="Rectangle 125">
            <a:extLst>
              <a:ext uri="{FF2B5EF4-FFF2-40B4-BE49-F238E27FC236}">
                <a16:creationId xmlns:a16="http://schemas.microsoft.com/office/drawing/2014/main" id="{1A950851-3185-09AE-D76A-7517DEFEC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3272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6" name="Rectangle 126">
            <a:extLst>
              <a:ext uri="{FF2B5EF4-FFF2-40B4-BE49-F238E27FC236}">
                <a16:creationId xmlns:a16="http://schemas.microsoft.com/office/drawing/2014/main" id="{A6C27B4F-D441-C2BC-1DC0-2EA5E2039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495550"/>
            <a:ext cx="20955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7" name="Rectangle 127">
            <a:extLst>
              <a:ext uri="{FF2B5EF4-FFF2-40B4-BE49-F238E27FC236}">
                <a16:creationId xmlns:a16="http://schemas.microsoft.com/office/drawing/2014/main" id="{66B8C911-48E8-ED32-E274-258853619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495550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8" name="Rectangle 128">
            <a:extLst>
              <a:ext uri="{FF2B5EF4-FFF2-40B4-BE49-F238E27FC236}">
                <a16:creationId xmlns:a16="http://schemas.microsoft.com/office/drawing/2014/main" id="{D27DD3C2-0FA4-C1E1-A4A2-83F4723D8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495550"/>
            <a:ext cx="14287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9" name="Rectangle 129">
            <a:extLst>
              <a:ext uri="{FF2B5EF4-FFF2-40B4-BE49-F238E27FC236}">
                <a16:creationId xmlns:a16="http://schemas.microsoft.com/office/drawing/2014/main" id="{DCE6A723-0C2B-D56B-DB5F-04422C837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0" name="Rectangle 130">
            <a:extLst>
              <a:ext uri="{FF2B5EF4-FFF2-40B4-BE49-F238E27FC236}">
                <a16:creationId xmlns:a16="http://schemas.microsoft.com/office/drawing/2014/main" id="{0E0B6E89-5B82-5216-F3B3-6231CC30E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495550"/>
            <a:ext cx="1270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1" name="Rectangle 131">
            <a:extLst>
              <a:ext uri="{FF2B5EF4-FFF2-40B4-BE49-F238E27FC236}">
                <a16:creationId xmlns:a16="http://schemas.microsoft.com/office/drawing/2014/main" id="{35A6D2D0-E2E3-5B99-35A9-2F3DDF322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41563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2" name="Rectangle 132">
            <a:extLst>
              <a:ext uri="{FF2B5EF4-FFF2-40B4-BE49-F238E27FC236}">
                <a16:creationId xmlns:a16="http://schemas.microsoft.com/office/drawing/2014/main" id="{A83D24D8-CD57-92EB-E329-8A34B6B8C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41563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3" name="Rectangle 133">
            <a:extLst>
              <a:ext uri="{FF2B5EF4-FFF2-40B4-BE49-F238E27FC236}">
                <a16:creationId xmlns:a16="http://schemas.microsoft.com/office/drawing/2014/main" id="{EB73A9AB-D18E-7B4F-EFDA-02FDBF156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41563"/>
            <a:ext cx="42862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4" name="Rectangle 134">
            <a:extLst>
              <a:ext uri="{FF2B5EF4-FFF2-40B4-BE49-F238E27FC236}">
                <a16:creationId xmlns:a16="http://schemas.microsoft.com/office/drawing/2014/main" id="{E9B18C72-8402-51B4-A67C-410DA133C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341563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5" name="Rectangle 135">
            <a:extLst>
              <a:ext uri="{FF2B5EF4-FFF2-40B4-BE49-F238E27FC236}">
                <a16:creationId xmlns:a16="http://schemas.microsoft.com/office/drawing/2014/main" id="{230AE092-BB52-C0EF-63CD-712CB2AD7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509838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6" name="Rectangle 136">
            <a:extLst>
              <a:ext uri="{FF2B5EF4-FFF2-40B4-BE49-F238E27FC236}">
                <a16:creationId xmlns:a16="http://schemas.microsoft.com/office/drawing/2014/main" id="{3AE2D0F1-081C-FEC4-E7E1-BD5E6CF00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327275"/>
            <a:ext cx="211138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7" name="Rectangle 137">
            <a:extLst>
              <a:ext uri="{FF2B5EF4-FFF2-40B4-BE49-F238E27FC236}">
                <a16:creationId xmlns:a16="http://schemas.microsoft.com/office/drawing/2014/main" id="{08CC5F8A-A1C4-D0C3-B123-00BB2CAC1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327275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8" name="Rectangle 138">
            <a:extLst>
              <a:ext uri="{FF2B5EF4-FFF2-40B4-BE49-F238E27FC236}">
                <a16:creationId xmlns:a16="http://schemas.microsoft.com/office/drawing/2014/main" id="{58131052-E0CF-40D7-1738-9E07EDDF7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27275"/>
            <a:ext cx="12700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9" name="Rectangle 139">
            <a:extLst>
              <a:ext uri="{FF2B5EF4-FFF2-40B4-BE49-F238E27FC236}">
                <a16:creationId xmlns:a16="http://schemas.microsoft.com/office/drawing/2014/main" id="{5887789C-69A5-2604-A006-A954F43EB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495550"/>
            <a:ext cx="2111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0" name="Rectangle 140">
            <a:extLst>
              <a:ext uri="{FF2B5EF4-FFF2-40B4-BE49-F238E27FC236}">
                <a16:creationId xmlns:a16="http://schemas.microsoft.com/office/drawing/2014/main" id="{5C267F96-16CC-5DA1-5BD4-65F9D6ED7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327275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1" name="Rectangle 141">
            <a:extLst>
              <a:ext uri="{FF2B5EF4-FFF2-40B4-BE49-F238E27FC236}">
                <a16:creationId xmlns:a16="http://schemas.microsoft.com/office/drawing/2014/main" id="{B2B5F1A8-3932-8BEC-B1CE-B1EAD847D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495550"/>
            <a:ext cx="20955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2" name="Rectangle 142">
            <a:extLst>
              <a:ext uri="{FF2B5EF4-FFF2-40B4-BE49-F238E27FC236}">
                <a16:creationId xmlns:a16="http://schemas.microsoft.com/office/drawing/2014/main" id="{C1EA142D-C0EB-8451-538F-3F9A2E23B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4955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3" name="Rectangle 143">
            <a:extLst>
              <a:ext uri="{FF2B5EF4-FFF2-40B4-BE49-F238E27FC236}">
                <a16:creationId xmlns:a16="http://schemas.microsoft.com/office/drawing/2014/main" id="{D37B6664-35D5-9238-5B31-A9644522D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495550"/>
            <a:ext cx="14288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4" name="Rectangle 144">
            <a:extLst>
              <a:ext uri="{FF2B5EF4-FFF2-40B4-BE49-F238E27FC236}">
                <a16:creationId xmlns:a16="http://schemas.microsoft.com/office/drawing/2014/main" id="{8314E69E-9D09-2EC2-B6B2-7E174F246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5" name="Rectangle 145">
            <a:extLst>
              <a:ext uri="{FF2B5EF4-FFF2-40B4-BE49-F238E27FC236}">
                <a16:creationId xmlns:a16="http://schemas.microsoft.com/office/drawing/2014/main" id="{C5EF7DE4-43CF-D6B4-5984-B0B1C24F8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495550"/>
            <a:ext cx="14288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6" name="Rectangle 146">
            <a:extLst>
              <a:ext uri="{FF2B5EF4-FFF2-40B4-BE49-F238E27FC236}">
                <a16:creationId xmlns:a16="http://schemas.microsoft.com/office/drawing/2014/main" id="{93B50747-AC10-6129-3B09-A9C191FA9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55850"/>
            <a:ext cx="269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7" name="Rectangle 147">
            <a:extLst>
              <a:ext uri="{FF2B5EF4-FFF2-40B4-BE49-F238E27FC236}">
                <a16:creationId xmlns:a16="http://schemas.microsoft.com/office/drawing/2014/main" id="{7632DB56-4346-33BC-B84F-674A1EEEF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55850"/>
            <a:ext cx="12700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8" name="Rectangle 148">
            <a:extLst>
              <a:ext uri="{FF2B5EF4-FFF2-40B4-BE49-F238E27FC236}">
                <a16:creationId xmlns:a16="http://schemas.microsoft.com/office/drawing/2014/main" id="{C11F05B0-DA2C-E9CA-2F1B-6B858B6C8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55850"/>
            <a:ext cx="4127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9" name="Rectangle 149">
            <a:extLst>
              <a:ext uri="{FF2B5EF4-FFF2-40B4-BE49-F238E27FC236}">
                <a16:creationId xmlns:a16="http://schemas.microsoft.com/office/drawing/2014/main" id="{B2DC80C1-6CF3-AC59-D7A0-F198654D9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355850"/>
            <a:ext cx="14288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0" name="Rectangle 150">
            <a:extLst>
              <a:ext uri="{FF2B5EF4-FFF2-40B4-BE49-F238E27FC236}">
                <a16:creationId xmlns:a16="http://schemas.microsoft.com/office/drawing/2014/main" id="{0C93DC98-408D-35E6-8A38-3AE48E009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524125"/>
            <a:ext cx="2698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1" name="Rectangle 151">
            <a:extLst>
              <a:ext uri="{FF2B5EF4-FFF2-40B4-BE49-F238E27FC236}">
                <a16:creationId xmlns:a16="http://schemas.microsoft.com/office/drawing/2014/main" id="{17C5CDDB-35B9-C5D7-ACFE-E0621066E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327275"/>
            <a:ext cx="209550" cy="168275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2" name="Rectangle 152">
            <a:extLst>
              <a:ext uri="{FF2B5EF4-FFF2-40B4-BE49-F238E27FC236}">
                <a16:creationId xmlns:a16="http://schemas.microsoft.com/office/drawing/2014/main" id="{7D9E7673-E1C5-19DE-3765-75E208D62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327275"/>
            <a:ext cx="223838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3" name="Rectangle 153">
            <a:extLst>
              <a:ext uri="{FF2B5EF4-FFF2-40B4-BE49-F238E27FC236}">
                <a16:creationId xmlns:a16="http://schemas.microsoft.com/office/drawing/2014/main" id="{4645F758-7BA0-550A-6880-B87923C33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27275"/>
            <a:ext cx="14288" cy="182563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4" name="Rectangle 154">
            <a:extLst>
              <a:ext uri="{FF2B5EF4-FFF2-40B4-BE49-F238E27FC236}">
                <a16:creationId xmlns:a16="http://schemas.microsoft.com/office/drawing/2014/main" id="{E6C9A72B-BC2A-4749-F38B-B566A1C78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495550"/>
            <a:ext cx="209550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5" name="Rectangle 155">
            <a:extLst>
              <a:ext uri="{FF2B5EF4-FFF2-40B4-BE49-F238E27FC236}">
                <a16:creationId xmlns:a16="http://schemas.microsoft.com/office/drawing/2014/main" id="{0DC9B45D-7D4F-6442-BA83-02E441059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327275"/>
            <a:ext cx="14288" cy="168275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6" name="Rectangle 156">
            <a:extLst>
              <a:ext uri="{FF2B5EF4-FFF2-40B4-BE49-F238E27FC236}">
                <a16:creationId xmlns:a16="http://schemas.microsoft.com/office/drawing/2014/main" id="{77F9225D-023A-66F0-187C-026C79453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495550"/>
            <a:ext cx="20955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7" name="Rectangle 157">
            <a:extLst>
              <a:ext uri="{FF2B5EF4-FFF2-40B4-BE49-F238E27FC236}">
                <a16:creationId xmlns:a16="http://schemas.microsoft.com/office/drawing/2014/main" id="{E37E3883-0E37-9A01-20AF-704D47945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4955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8" name="Rectangle 158">
            <a:extLst>
              <a:ext uri="{FF2B5EF4-FFF2-40B4-BE49-F238E27FC236}">
                <a16:creationId xmlns:a16="http://schemas.microsoft.com/office/drawing/2014/main" id="{D823F36F-FA80-72F9-167E-D52AB4A7E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2495550"/>
            <a:ext cx="14288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9" name="Rectangle 159">
            <a:extLst>
              <a:ext uri="{FF2B5EF4-FFF2-40B4-BE49-F238E27FC236}">
                <a16:creationId xmlns:a16="http://schemas.microsoft.com/office/drawing/2014/main" id="{8F6DC1F7-624B-F9F1-8BEB-A2D30E03E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0" name="Rectangle 160">
            <a:extLst>
              <a:ext uri="{FF2B5EF4-FFF2-40B4-BE49-F238E27FC236}">
                <a16:creationId xmlns:a16="http://schemas.microsoft.com/office/drawing/2014/main" id="{A949A6FD-6AEC-6350-3887-948328515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495550"/>
            <a:ext cx="1270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1" name="Rectangle 161">
            <a:extLst>
              <a:ext uri="{FF2B5EF4-FFF2-40B4-BE49-F238E27FC236}">
                <a16:creationId xmlns:a16="http://schemas.microsoft.com/office/drawing/2014/main" id="{4A38FE4C-C8C2-8FA2-FCBB-CAC12A6DB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55850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2" name="Rectangle 162">
            <a:extLst>
              <a:ext uri="{FF2B5EF4-FFF2-40B4-BE49-F238E27FC236}">
                <a16:creationId xmlns:a16="http://schemas.microsoft.com/office/drawing/2014/main" id="{23E8B7B0-80A3-32DC-11CA-A0F900819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55850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3" name="Rectangle 163">
            <a:extLst>
              <a:ext uri="{FF2B5EF4-FFF2-40B4-BE49-F238E27FC236}">
                <a16:creationId xmlns:a16="http://schemas.microsoft.com/office/drawing/2014/main" id="{C222EABE-5A6F-B861-7E47-268B8F866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55850"/>
            <a:ext cx="42863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4" name="Rectangle 164">
            <a:extLst>
              <a:ext uri="{FF2B5EF4-FFF2-40B4-BE49-F238E27FC236}">
                <a16:creationId xmlns:a16="http://schemas.microsoft.com/office/drawing/2014/main" id="{91225823-4967-12E5-2904-81292DB59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2355850"/>
            <a:ext cx="14288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5" name="Rectangle 165">
            <a:extLst>
              <a:ext uri="{FF2B5EF4-FFF2-40B4-BE49-F238E27FC236}">
                <a16:creationId xmlns:a16="http://schemas.microsoft.com/office/drawing/2014/main" id="{CA624CA0-7116-4512-8B52-4B3C0E3D8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524125"/>
            <a:ext cx="2857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6" name="Rectangle 166">
            <a:extLst>
              <a:ext uri="{FF2B5EF4-FFF2-40B4-BE49-F238E27FC236}">
                <a16:creationId xmlns:a16="http://schemas.microsoft.com/office/drawing/2014/main" id="{9F0B8CA3-E59B-81F1-D521-DF6BB0943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901950"/>
            <a:ext cx="209550" cy="168275"/>
          </a:xfrm>
          <a:prstGeom prst="rect">
            <a:avLst/>
          </a:prstGeom>
          <a:blipFill dpi="0" rotWithShape="0">
            <a:blip r:embed="rId9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7" name="Rectangle 167">
            <a:extLst>
              <a:ext uri="{FF2B5EF4-FFF2-40B4-BE49-F238E27FC236}">
                <a16:creationId xmlns:a16="http://schemas.microsoft.com/office/drawing/2014/main" id="{5E4533B2-E238-CE6D-A63E-660E4C67F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901950"/>
            <a:ext cx="223837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8" name="Rectangle 168">
            <a:extLst>
              <a:ext uri="{FF2B5EF4-FFF2-40B4-BE49-F238E27FC236}">
                <a16:creationId xmlns:a16="http://schemas.microsoft.com/office/drawing/2014/main" id="{AD920BCD-AE06-457F-E878-DB9DC31AF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01950"/>
            <a:ext cx="14287" cy="182563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9" name="Rectangle 169">
            <a:extLst>
              <a:ext uri="{FF2B5EF4-FFF2-40B4-BE49-F238E27FC236}">
                <a16:creationId xmlns:a16="http://schemas.microsoft.com/office/drawing/2014/main" id="{1C62B13C-9530-8EC8-503E-0FDCA237E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3070225"/>
            <a:ext cx="209550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0" name="Rectangle 170">
            <a:extLst>
              <a:ext uri="{FF2B5EF4-FFF2-40B4-BE49-F238E27FC236}">
                <a16:creationId xmlns:a16="http://schemas.microsoft.com/office/drawing/2014/main" id="{32CEE13D-E57E-6AA7-4E85-7B1D0BEAD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901950"/>
            <a:ext cx="14287" cy="168275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1" name="Rectangle 171">
            <a:extLst>
              <a:ext uri="{FF2B5EF4-FFF2-40B4-BE49-F238E27FC236}">
                <a16:creationId xmlns:a16="http://schemas.microsoft.com/office/drawing/2014/main" id="{4881523A-A52A-DCB4-A190-13104CCB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70225"/>
            <a:ext cx="209550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2" name="Rectangle 172">
            <a:extLst>
              <a:ext uri="{FF2B5EF4-FFF2-40B4-BE49-F238E27FC236}">
                <a16:creationId xmlns:a16="http://schemas.microsoft.com/office/drawing/2014/main" id="{5C98B469-B4B0-6E09-6228-FDDACFC04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7022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3" name="Rectangle 173">
            <a:extLst>
              <a:ext uri="{FF2B5EF4-FFF2-40B4-BE49-F238E27FC236}">
                <a16:creationId xmlns:a16="http://schemas.microsoft.com/office/drawing/2014/main" id="{4B6C564C-873F-8B80-694C-BAAC464E2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3070225"/>
            <a:ext cx="14287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4" name="Rectangle 174">
            <a:extLst>
              <a:ext uri="{FF2B5EF4-FFF2-40B4-BE49-F238E27FC236}">
                <a16:creationId xmlns:a16="http://schemas.microsoft.com/office/drawing/2014/main" id="{AE3BF989-5A72-4AEA-5833-7EA53B2D2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9721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5" name="Rectangle 175">
            <a:extLst>
              <a:ext uri="{FF2B5EF4-FFF2-40B4-BE49-F238E27FC236}">
                <a16:creationId xmlns:a16="http://schemas.microsoft.com/office/drawing/2014/main" id="{7F296F58-7EC3-B29C-BCBE-67E6C6291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70225"/>
            <a:ext cx="12700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6" name="Rectangle 176">
            <a:extLst>
              <a:ext uri="{FF2B5EF4-FFF2-40B4-BE49-F238E27FC236}">
                <a16:creationId xmlns:a16="http://schemas.microsoft.com/office/drawing/2014/main" id="{6BD30629-8C8C-481D-3CC0-E0C20DEDF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30525"/>
            <a:ext cx="28575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7" name="Rectangle 177">
            <a:extLst>
              <a:ext uri="{FF2B5EF4-FFF2-40B4-BE49-F238E27FC236}">
                <a16:creationId xmlns:a16="http://schemas.microsoft.com/office/drawing/2014/main" id="{C75847A6-D6EA-7C61-56FF-2BBFCA022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30525"/>
            <a:ext cx="14287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8" name="Rectangle 178">
            <a:extLst>
              <a:ext uri="{FF2B5EF4-FFF2-40B4-BE49-F238E27FC236}">
                <a16:creationId xmlns:a16="http://schemas.microsoft.com/office/drawing/2014/main" id="{CF837A89-797A-5E02-1D51-745AB426E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30525"/>
            <a:ext cx="42862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9" name="Rectangle 179">
            <a:extLst>
              <a:ext uri="{FF2B5EF4-FFF2-40B4-BE49-F238E27FC236}">
                <a16:creationId xmlns:a16="http://schemas.microsoft.com/office/drawing/2014/main" id="{33F14752-C592-4717-EB39-E3A757584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930525"/>
            <a:ext cx="14287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0" name="Rectangle 180">
            <a:extLst>
              <a:ext uri="{FF2B5EF4-FFF2-40B4-BE49-F238E27FC236}">
                <a16:creationId xmlns:a16="http://schemas.microsoft.com/office/drawing/2014/main" id="{E50BED27-5889-A696-58E5-BD8F8E6B3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3097213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1" name="Rectangle 181">
            <a:extLst>
              <a:ext uri="{FF2B5EF4-FFF2-40B4-BE49-F238E27FC236}">
                <a16:creationId xmlns:a16="http://schemas.microsoft.com/office/drawing/2014/main" id="{3A1A1E5C-A928-F3EE-4EB5-444C2E845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901950"/>
            <a:ext cx="211138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2" name="Rectangle 182">
            <a:extLst>
              <a:ext uri="{FF2B5EF4-FFF2-40B4-BE49-F238E27FC236}">
                <a16:creationId xmlns:a16="http://schemas.microsoft.com/office/drawing/2014/main" id="{90E46858-C38E-8DD6-F3A7-9AC411D9C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9019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3" name="Rectangle 183">
            <a:extLst>
              <a:ext uri="{FF2B5EF4-FFF2-40B4-BE49-F238E27FC236}">
                <a16:creationId xmlns:a16="http://schemas.microsoft.com/office/drawing/2014/main" id="{B46098DB-C1D8-2B90-047F-F540318E7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01950"/>
            <a:ext cx="12700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4" name="Rectangle 184">
            <a:extLst>
              <a:ext uri="{FF2B5EF4-FFF2-40B4-BE49-F238E27FC236}">
                <a16:creationId xmlns:a16="http://schemas.microsoft.com/office/drawing/2014/main" id="{3A5FBC43-F33C-2410-D594-A9D4AABFB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3070225"/>
            <a:ext cx="2111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5" name="Rectangle 185">
            <a:extLst>
              <a:ext uri="{FF2B5EF4-FFF2-40B4-BE49-F238E27FC236}">
                <a16:creationId xmlns:a16="http://schemas.microsoft.com/office/drawing/2014/main" id="{932D8D89-0AD7-0A59-FC0D-49F3C8CFB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901950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6" name="Rectangle 186">
            <a:extLst>
              <a:ext uri="{FF2B5EF4-FFF2-40B4-BE49-F238E27FC236}">
                <a16:creationId xmlns:a16="http://schemas.microsoft.com/office/drawing/2014/main" id="{D85A7E69-FCD2-100F-80D0-84E61578A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70225"/>
            <a:ext cx="209550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7" name="Rectangle 187">
            <a:extLst>
              <a:ext uri="{FF2B5EF4-FFF2-40B4-BE49-F238E27FC236}">
                <a16:creationId xmlns:a16="http://schemas.microsoft.com/office/drawing/2014/main" id="{7F883EE0-D364-DCA5-37F6-4ED46DA80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70225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8" name="Rectangle 188">
            <a:extLst>
              <a:ext uri="{FF2B5EF4-FFF2-40B4-BE49-F238E27FC236}">
                <a16:creationId xmlns:a16="http://schemas.microsoft.com/office/drawing/2014/main" id="{3BA984B7-D2EC-FE74-631A-2DAEB7AF3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3070225"/>
            <a:ext cx="14288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9" name="Rectangle 189">
            <a:extLst>
              <a:ext uri="{FF2B5EF4-FFF2-40B4-BE49-F238E27FC236}">
                <a16:creationId xmlns:a16="http://schemas.microsoft.com/office/drawing/2014/main" id="{A1223355-9E1A-B436-77A2-F427EB72B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9721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0" name="Rectangle 190">
            <a:extLst>
              <a:ext uri="{FF2B5EF4-FFF2-40B4-BE49-F238E27FC236}">
                <a16:creationId xmlns:a16="http://schemas.microsoft.com/office/drawing/2014/main" id="{C37DD0FF-8FD3-BCF5-C791-059ADCBF0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70225"/>
            <a:ext cx="14288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1" name="Rectangle 191">
            <a:extLst>
              <a:ext uri="{FF2B5EF4-FFF2-40B4-BE49-F238E27FC236}">
                <a16:creationId xmlns:a16="http://schemas.microsoft.com/office/drawing/2014/main" id="{3E9C8897-2517-570C-84D0-ADBEC4A9C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30525"/>
            <a:ext cx="26987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2" name="Rectangle 192">
            <a:extLst>
              <a:ext uri="{FF2B5EF4-FFF2-40B4-BE49-F238E27FC236}">
                <a16:creationId xmlns:a16="http://schemas.microsoft.com/office/drawing/2014/main" id="{0371A648-2E8E-0738-3B13-4E9FB73A6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30525"/>
            <a:ext cx="12700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3" name="Rectangle 193">
            <a:extLst>
              <a:ext uri="{FF2B5EF4-FFF2-40B4-BE49-F238E27FC236}">
                <a16:creationId xmlns:a16="http://schemas.microsoft.com/office/drawing/2014/main" id="{4736DFF3-954E-4DEE-BC70-D325489A7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30525"/>
            <a:ext cx="412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4" name="Rectangle 194">
            <a:extLst>
              <a:ext uri="{FF2B5EF4-FFF2-40B4-BE49-F238E27FC236}">
                <a16:creationId xmlns:a16="http://schemas.microsoft.com/office/drawing/2014/main" id="{65F0E389-FB09-7074-0924-388DFC70D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930525"/>
            <a:ext cx="14288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5" name="Rectangle 195">
            <a:extLst>
              <a:ext uri="{FF2B5EF4-FFF2-40B4-BE49-F238E27FC236}">
                <a16:creationId xmlns:a16="http://schemas.microsoft.com/office/drawing/2014/main" id="{7CD53B65-FA61-7D40-FB2E-94325DC45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3097213"/>
            <a:ext cx="26987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6" name="Rectangle 196">
            <a:extLst>
              <a:ext uri="{FF2B5EF4-FFF2-40B4-BE49-F238E27FC236}">
                <a16:creationId xmlns:a16="http://schemas.microsoft.com/office/drawing/2014/main" id="{C8FDAA9D-1138-3E65-84C4-70D364055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2901950"/>
            <a:ext cx="223837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7" name="Rectangle 197">
            <a:extLst>
              <a:ext uri="{FF2B5EF4-FFF2-40B4-BE49-F238E27FC236}">
                <a16:creationId xmlns:a16="http://schemas.microsoft.com/office/drawing/2014/main" id="{7DBCF5A4-C72C-125A-F6EA-58C90CF4F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2901950"/>
            <a:ext cx="23812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8" name="Rectangle 198">
            <a:extLst>
              <a:ext uri="{FF2B5EF4-FFF2-40B4-BE49-F238E27FC236}">
                <a16:creationId xmlns:a16="http://schemas.microsoft.com/office/drawing/2014/main" id="{1B383CD3-857F-15C1-3F56-DCBE772C9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901950"/>
            <a:ext cx="14288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9" name="Rectangle 199">
            <a:extLst>
              <a:ext uri="{FF2B5EF4-FFF2-40B4-BE49-F238E27FC236}">
                <a16:creationId xmlns:a16="http://schemas.microsoft.com/office/drawing/2014/main" id="{5BA98A19-81A8-C102-92D0-35F0AD485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307022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10" name="Rectangle 200">
            <a:extLst>
              <a:ext uri="{FF2B5EF4-FFF2-40B4-BE49-F238E27FC236}">
                <a16:creationId xmlns:a16="http://schemas.microsoft.com/office/drawing/2014/main" id="{B35D8D01-A355-F7C9-EAF9-3FE726024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2901950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grpSp>
        <p:nvGrpSpPr>
          <p:cNvPr id="145611" name="Group 201">
            <a:extLst>
              <a:ext uri="{FF2B5EF4-FFF2-40B4-BE49-F238E27FC236}">
                <a16:creationId xmlns:a16="http://schemas.microsoft.com/office/drawing/2014/main" id="{893EE57E-4379-2BE5-2365-4695B85CA0C8}"/>
              </a:ext>
            </a:extLst>
          </p:cNvPr>
          <p:cNvGrpSpPr>
            <a:grpSpLocks/>
          </p:cNvGrpSpPr>
          <p:nvPr/>
        </p:nvGrpSpPr>
        <p:grpSpPr bwMode="auto">
          <a:xfrm>
            <a:off x="1223963" y="1754188"/>
            <a:ext cx="7158037" cy="5418137"/>
            <a:chOff x="855" y="1123"/>
            <a:chExt cx="4089" cy="3096"/>
          </a:xfrm>
        </p:grpSpPr>
        <p:sp>
          <p:nvSpPr>
            <p:cNvPr id="158246" name="Rectangle 202">
              <a:extLst>
                <a:ext uri="{FF2B5EF4-FFF2-40B4-BE49-F238E27FC236}">
                  <a16:creationId xmlns:a16="http://schemas.microsoft.com/office/drawing/2014/main" id="{9A09F39A-2110-58A6-564F-317897EEFF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75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7" name="Rectangle 203">
              <a:extLst>
                <a:ext uri="{FF2B5EF4-FFF2-40B4-BE49-F238E27FC236}">
                  <a16:creationId xmlns:a16="http://schemas.microsoft.com/office/drawing/2014/main" id="{BC773953-E59B-777C-2618-4FC64F4A5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75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8" name="Rectangle 204">
              <a:extLst>
                <a:ext uri="{FF2B5EF4-FFF2-40B4-BE49-F238E27FC236}">
                  <a16:creationId xmlns:a16="http://schemas.microsoft.com/office/drawing/2014/main" id="{86EC6D58-0E55-C2DC-3097-00628A345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187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9" name="Rectangle 205">
              <a:extLst>
                <a:ext uri="{FF2B5EF4-FFF2-40B4-BE49-F238E27FC236}">
                  <a16:creationId xmlns:a16="http://schemas.microsoft.com/office/drawing/2014/main" id="{9E9A7A59-DB29-5620-9CAE-28161E2AF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9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0" name="Rectangle 206">
              <a:extLst>
                <a:ext uri="{FF2B5EF4-FFF2-40B4-BE49-F238E27FC236}">
                  <a16:creationId xmlns:a16="http://schemas.microsoft.com/office/drawing/2014/main" id="{7FE3E837-5B1F-1060-90B6-92A171DC0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7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1" name="Rectangle 207">
              <a:extLst>
                <a:ext uri="{FF2B5EF4-FFF2-40B4-BE49-F238E27FC236}">
                  <a16:creationId xmlns:a16="http://schemas.microsoft.com/office/drawing/2014/main" id="{26511366-42C7-2A2D-ED0D-EA660D0C1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79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2" name="Rectangle 208">
              <a:extLst>
                <a:ext uri="{FF2B5EF4-FFF2-40B4-BE49-F238E27FC236}">
                  <a16:creationId xmlns:a16="http://schemas.microsoft.com/office/drawing/2014/main" id="{BA652953-81ED-A565-B64B-EFAB9D480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79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3" name="Rectangle 209">
              <a:extLst>
                <a:ext uri="{FF2B5EF4-FFF2-40B4-BE49-F238E27FC236}">
                  <a16:creationId xmlns:a16="http://schemas.microsoft.com/office/drawing/2014/main" id="{99CBC852-2455-7166-6105-FB6A4D0BA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79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4" name="Rectangle 210">
              <a:extLst>
                <a:ext uri="{FF2B5EF4-FFF2-40B4-BE49-F238E27FC236}">
                  <a16:creationId xmlns:a16="http://schemas.microsoft.com/office/drawing/2014/main" id="{30970C2A-D7B9-CA00-6C87-2E6FF2A31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179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5" name="Rectangle 211">
              <a:extLst>
                <a:ext uri="{FF2B5EF4-FFF2-40B4-BE49-F238E27FC236}">
                  <a16:creationId xmlns:a16="http://schemas.microsoft.com/office/drawing/2014/main" id="{21DAE824-20F5-0940-ED2F-BF4B6732E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89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6" name="Freeform 212">
              <a:extLst>
                <a:ext uri="{FF2B5EF4-FFF2-40B4-BE49-F238E27FC236}">
                  <a16:creationId xmlns:a16="http://schemas.microsoft.com/office/drawing/2014/main" id="{8A2C6629-8B93-940D-B7F0-F1906C1B6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1971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57" name="Freeform 213">
              <a:extLst>
                <a:ext uri="{FF2B5EF4-FFF2-40B4-BE49-F238E27FC236}">
                  <a16:creationId xmlns:a16="http://schemas.microsoft.com/office/drawing/2014/main" id="{2F14606E-B0B1-257E-0F43-8B83A3746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198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58" name="Freeform 214">
              <a:extLst>
                <a:ext uri="{FF2B5EF4-FFF2-40B4-BE49-F238E27FC236}">
                  <a16:creationId xmlns:a16="http://schemas.microsoft.com/office/drawing/2014/main" id="{74BE9A40-AC91-E553-7301-E137A5932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1971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59" name="Rectangle 215">
              <a:extLst>
                <a:ext uri="{FF2B5EF4-FFF2-40B4-BE49-F238E27FC236}">
                  <a16:creationId xmlns:a16="http://schemas.microsoft.com/office/drawing/2014/main" id="{54BA5B65-3208-A0B4-8B2A-F63097E63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198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0" name="Rectangle 216">
              <a:extLst>
                <a:ext uri="{FF2B5EF4-FFF2-40B4-BE49-F238E27FC236}">
                  <a16:creationId xmlns:a16="http://schemas.microsoft.com/office/drawing/2014/main" id="{AEB04A7A-4404-028E-A8B9-DD19B957A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" y="198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1" name="Rectangle 217">
              <a:extLst>
                <a:ext uri="{FF2B5EF4-FFF2-40B4-BE49-F238E27FC236}">
                  <a16:creationId xmlns:a16="http://schemas.microsoft.com/office/drawing/2014/main" id="{68B6F8D8-AAF6-55A1-9BC0-5F1B6FD83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1987"/>
              <a:ext cx="36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2" name="Freeform 218">
              <a:extLst>
                <a:ext uri="{FF2B5EF4-FFF2-40B4-BE49-F238E27FC236}">
                  <a16:creationId xmlns:a16="http://schemas.microsoft.com/office/drawing/2014/main" id="{C0ACCF29-7476-5782-7E1E-4668D3C3C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2146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63" name="Freeform 219">
              <a:extLst>
                <a:ext uri="{FF2B5EF4-FFF2-40B4-BE49-F238E27FC236}">
                  <a16:creationId xmlns:a16="http://schemas.microsoft.com/office/drawing/2014/main" id="{3BA9AF2A-60FC-91F0-CD7E-E4114207C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2162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64" name="Freeform 220">
              <a:extLst>
                <a:ext uri="{FF2B5EF4-FFF2-40B4-BE49-F238E27FC236}">
                  <a16:creationId xmlns:a16="http://schemas.microsoft.com/office/drawing/2014/main" id="{D44A0AA1-8C49-943A-758A-369491484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2146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65" name="Rectangle 221">
              <a:extLst>
                <a:ext uri="{FF2B5EF4-FFF2-40B4-BE49-F238E27FC236}">
                  <a16:creationId xmlns:a16="http://schemas.microsoft.com/office/drawing/2014/main" id="{39C4A76A-1928-BDE4-FC00-68E780D1D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2162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6" name="Rectangle 222">
              <a:extLst>
                <a:ext uri="{FF2B5EF4-FFF2-40B4-BE49-F238E27FC236}">
                  <a16:creationId xmlns:a16="http://schemas.microsoft.com/office/drawing/2014/main" id="{0C8DEE40-65B2-A1A3-D0B5-A013D8D05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" y="2162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7" name="Rectangle 223">
              <a:extLst>
                <a:ext uri="{FF2B5EF4-FFF2-40B4-BE49-F238E27FC236}">
                  <a16:creationId xmlns:a16="http://schemas.microsoft.com/office/drawing/2014/main" id="{277BF6A3-450E-D019-64B6-8B709985A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2162"/>
              <a:ext cx="36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8" name="Rectangle 224">
              <a:extLst>
                <a:ext uri="{FF2B5EF4-FFF2-40B4-BE49-F238E27FC236}">
                  <a16:creationId xmlns:a16="http://schemas.microsoft.com/office/drawing/2014/main" id="{50256DB3-B2AA-F0AB-89CC-ADA136660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1875"/>
              <a:ext cx="101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permissible paths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69" name="Rectangle 225">
              <a:extLst>
                <a:ext uri="{FF2B5EF4-FFF2-40B4-BE49-F238E27FC236}">
                  <a16:creationId xmlns:a16="http://schemas.microsoft.com/office/drawing/2014/main" id="{F575806C-341A-3028-FB73-DDA55D24C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2050"/>
              <a:ext cx="88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restricted paths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70" name="Rectangle 226">
              <a:extLst>
                <a:ext uri="{FF2B5EF4-FFF2-40B4-BE49-F238E27FC236}">
                  <a16:creationId xmlns:a16="http://schemas.microsoft.com/office/drawing/2014/main" id="{948B9293-4CB7-98FC-74A9-40E1C9190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23"/>
              <a:ext cx="144" cy="120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1" name="Rectangle 227">
              <a:extLst>
                <a:ext uri="{FF2B5EF4-FFF2-40B4-BE49-F238E27FC236}">
                  <a16:creationId xmlns:a16="http://schemas.microsoft.com/office/drawing/2014/main" id="{D28C211B-EA67-8409-1ACC-616164ACF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23"/>
              <a:ext cx="152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2" name="Rectangle 228">
              <a:extLst>
                <a:ext uri="{FF2B5EF4-FFF2-40B4-BE49-F238E27FC236}">
                  <a16:creationId xmlns:a16="http://schemas.microsoft.com/office/drawing/2014/main" id="{48CFF72A-84CC-A573-CE4F-EAB76C1E0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1723"/>
              <a:ext cx="8" cy="12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3" name="Rectangle 229">
              <a:extLst>
                <a:ext uri="{FF2B5EF4-FFF2-40B4-BE49-F238E27FC236}">
                  <a16:creationId xmlns:a16="http://schemas.microsoft.com/office/drawing/2014/main" id="{0A7936CB-2386-19EE-1E33-07A16A76F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843"/>
              <a:ext cx="144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4" name="Rectangle 230">
              <a:extLst>
                <a:ext uri="{FF2B5EF4-FFF2-40B4-BE49-F238E27FC236}">
                  <a16:creationId xmlns:a16="http://schemas.microsoft.com/office/drawing/2014/main" id="{A7058B9E-D422-D351-D172-A6DF809D5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23"/>
              <a:ext cx="8" cy="120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5" name="Rectangle 231">
              <a:extLst>
                <a:ext uri="{FF2B5EF4-FFF2-40B4-BE49-F238E27FC236}">
                  <a16:creationId xmlns:a16="http://schemas.microsoft.com/office/drawing/2014/main" id="{78CE9F74-2F7E-B74F-BE8A-06AC038CC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523"/>
              <a:ext cx="144" cy="120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6" name="Rectangle 232">
              <a:extLst>
                <a:ext uri="{FF2B5EF4-FFF2-40B4-BE49-F238E27FC236}">
                  <a16:creationId xmlns:a16="http://schemas.microsoft.com/office/drawing/2014/main" id="{C671C3A9-4CFF-A1D2-2549-E1B4DBD85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523"/>
              <a:ext cx="152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7" name="Rectangle 233">
              <a:extLst>
                <a:ext uri="{FF2B5EF4-FFF2-40B4-BE49-F238E27FC236}">
                  <a16:creationId xmlns:a16="http://schemas.microsoft.com/office/drawing/2014/main" id="{20F77A6C-ED05-D246-8C99-2F751045D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8" y="1523"/>
              <a:ext cx="8" cy="12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8" name="Rectangle 234">
              <a:extLst>
                <a:ext uri="{FF2B5EF4-FFF2-40B4-BE49-F238E27FC236}">
                  <a16:creationId xmlns:a16="http://schemas.microsoft.com/office/drawing/2014/main" id="{7C157017-EAFC-CB6E-B819-4C7F49D84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643"/>
              <a:ext cx="144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9" name="Rectangle 235">
              <a:extLst>
                <a:ext uri="{FF2B5EF4-FFF2-40B4-BE49-F238E27FC236}">
                  <a16:creationId xmlns:a16="http://schemas.microsoft.com/office/drawing/2014/main" id="{B26553BB-2973-24CD-6FF9-4ED4CFB11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523"/>
              <a:ext cx="8" cy="120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0" name="Rectangle 236">
              <a:extLst>
                <a:ext uri="{FF2B5EF4-FFF2-40B4-BE49-F238E27FC236}">
                  <a16:creationId xmlns:a16="http://schemas.microsoft.com/office/drawing/2014/main" id="{F88E3CCB-56E0-0824-A2FB-6A0E31155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1683"/>
              <a:ext cx="64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destination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1" name="Rectangle 237">
              <a:extLst>
                <a:ext uri="{FF2B5EF4-FFF2-40B4-BE49-F238E27FC236}">
                  <a16:creationId xmlns:a16="http://schemas.microsoft.com/office/drawing/2014/main" id="{50D10BF8-2910-7BAF-D017-4324B1E41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1483"/>
              <a:ext cx="382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source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2" name="Rectangle 238">
              <a:extLst>
                <a:ext uri="{FF2B5EF4-FFF2-40B4-BE49-F238E27FC236}">
                  <a16:creationId xmlns:a16="http://schemas.microsoft.com/office/drawing/2014/main" id="{F9FA05F8-04F6-02FA-5FDD-D91689A8D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1251"/>
              <a:ext cx="480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Legend: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3" name="Rectangle 239">
              <a:extLst>
                <a:ext uri="{FF2B5EF4-FFF2-40B4-BE49-F238E27FC236}">
                  <a16:creationId xmlns:a16="http://schemas.microsoft.com/office/drawing/2014/main" id="{82BE7AA7-F739-FAD9-C80A-92A135411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290"/>
              <a:ext cx="187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1500" b="1">
                  <a:solidFill>
                    <a:srgbClr val="000000"/>
                  </a:solidFill>
                  <a:latin typeface="Times" pitchFamily="2" charset="0"/>
                </a:rPr>
                <a:t>Dimension-order routing (deterministic)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4" name="Rectangle 240">
              <a:extLst>
                <a:ext uri="{FF2B5EF4-FFF2-40B4-BE49-F238E27FC236}">
                  <a16:creationId xmlns:a16="http://schemas.microsoft.com/office/drawing/2014/main" id="{E21E343B-D13A-3550-36B5-39FF5603D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4087"/>
              <a:ext cx="20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1500" b="1">
                  <a:solidFill>
                    <a:srgbClr val="000000"/>
                  </a:solidFill>
                  <a:latin typeface="Times" pitchFamily="2" charset="0"/>
                </a:rPr>
                <a:t>Partial adaptive routing (Duato´s algorithm)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5" name="Rectangle 241">
              <a:extLst>
                <a:ext uri="{FF2B5EF4-FFF2-40B4-BE49-F238E27FC236}">
                  <a16:creationId xmlns:a16="http://schemas.microsoft.com/office/drawing/2014/main" id="{520AF4CC-E4DF-7C53-0F86-D4EFEE340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8" y="4080"/>
              <a:ext cx="176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1500" b="1">
                  <a:solidFill>
                    <a:srgbClr val="000000"/>
                  </a:solidFill>
                  <a:latin typeface="Times" pitchFamily="2" charset="0"/>
                </a:rPr>
                <a:t>Recovery routing (true fully adaptive)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6" name="Rectangle 242">
              <a:extLst>
                <a:ext uri="{FF2B5EF4-FFF2-40B4-BE49-F238E27FC236}">
                  <a16:creationId xmlns:a16="http://schemas.microsoft.com/office/drawing/2014/main" id="{A3CE84D9-3722-2EBC-2148-D3C159E27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123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7" name="Rectangle 243">
              <a:extLst>
                <a:ext uri="{FF2B5EF4-FFF2-40B4-BE49-F238E27FC236}">
                  <a16:creationId xmlns:a16="http://schemas.microsoft.com/office/drawing/2014/main" id="{D72DB7D0-FF8B-FBF6-2E7E-CA2C99EE4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12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8" name="Rectangle 244">
              <a:extLst>
                <a:ext uri="{FF2B5EF4-FFF2-40B4-BE49-F238E27FC236}">
                  <a16:creationId xmlns:a16="http://schemas.microsoft.com/office/drawing/2014/main" id="{86930CD3-48B3-9345-2363-6C53B4D2A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2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9" name="Rectangle 245">
              <a:extLst>
                <a:ext uri="{FF2B5EF4-FFF2-40B4-BE49-F238E27FC236}">
                  <a16:creationId xmlns:a16="http://schemas.microsoft.com/office/drawing/2014/main" id="{7C02B46D-D35E-852E-96C2-7C8F5CB44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21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0" name="Rectangle 246">
              <a:extLst>
                <a:ext uri="{FF2B5EF4-FFF2-40B4-BE49-F238E27FC236}">
                  <a16:creationId xmlns:a16="http://schemas.microsoft.com/office/drawing/2014/main" id="{8EECC5E1-5D55-7DAC-BAC2-3243CD087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123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1" name="Rectangle 247">
              <a:extLst>
                <a:ext uri="{FF2B5EF4-FFF2-40B4-BE49-F238E27FC236}">
                  <a16:creationId xmlns:a16="http://schemas.microsoft.com/office/drawing/2014/main" id="{6AF5AA96-B9A7-7BCE-7317-ECF078032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1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2" name="Rectangle 248">
              <a:extLst>
                <a:ext uri="{FF2B5EF4-FFF2-40B4-BE49-F238E27FC236}">
                  <a16:creationId xmlns:a16="http://schemas.microsoft.com/office/drawing/2014/main" id="{1C32148C-054C-D983-DFF8-17BBBCFB8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1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3" name="Rectangle 249">
              <a:extLst>
                <a:ext uri="{FF2B5EF4-FFF2-40B4-BE49-F238E27FC236}">
                  <a16:creationId xmlns:a16="http://schemas.microsoft.com/office/drawing/2014/main" id="{EB45EC84-4A02-7630-EDDF-B5EED5A33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21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4" name="Rectangle 250">
              <a:extLst>
                <a:ext uri="{FF2B5EF4-FFF2-40B4-BE49-F238E27FC236}">
                  <a16:creationId xmlns:a16="http://schemas.microsoft.com/office/drawing/2014/main" id="{7F030CA4-7F0F-EEC8-F384-E38BE14DF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3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5" name="Rectangle 251">
              <a:extLst>
                <a:ext uri="{FF2B5EF4-FFF2-40B4-BE49-F238E27FC236}">
                  <a16:creationId xmlns:a16="http://schemas.microsoft.com/office/drawing/2014/main" id="{ACDA144B-3FB4-632F-D3E8-75A7656B4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1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6" name="Rectangle 252">
              <a:extLst>
                <a:ext uri="{FF2B5EF4-FFF2-40B4-BE49-F238E27FC236}">
                  <a16:creationId xmlns:a16="http://schemas.microsoft.com/office/drawing/2014/main" id="{2C947104-FD3C-240B-2C57-C6AE317AC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31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7" name="Rectangle 253">
              <a:extLst>
                <a:ext uri="{FF2B5EF4-FFF2-40B4-BE49-F238E27FC236}">
                  <a16:creationId xmlns:a16="http://schemas.microsoft.com/office/drawing/2014/main" id="{C0C25547-0531-E9FF-0328-FB950AE67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3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8" name="Rectangle 254">
              <a:extLst>
                <a:ext uri="{FF2B5EF4-FFF2-40B4-BE49-F238E27FC236}">
                  <a16:creationId xmlns:a16="http://schemas.microsoft.com/office/drawing/2014/main" id="{98BA77B4-8678-5CC7-6CBD-9F876CA1D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31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9" name="Rectangle 255">
              <a:extLst>
                <a:ext uri="{FF2B5EF4-FFF2-40B4-BE49-F238E27FC236}">
                  <a16:creationId xmlns:a16="http://schemas.microsoft.com/office/drawing/2014/main" id="{71D617C1-ABFC-27EA-E724-CC08E84EA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13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0" name="Rectangle 256">
              <a:extLst>
                <a:ext uri="{FF2B5EF4-FFF2-40B4-BE49-F238E27FC236}">
                  <a16:creationId xmlns:a16="http://schemas.microsoft.com/office/drawing/2014/main" id="{3D7B7414-082D-6D23-A92B-5BC2D5E30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22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1" name="Rectangle 257">
              <a:extLst>
                <a:ext uri="{FF2B5EF4-FFF2-40B4-BE49-F238E27FC236}">
                  <a16:creationId xmlns:a16="http://schemas.microsoft.com/office/drawing/2014/main" id="{8A14F5EF-360F-DE80-A81A-DEE020EB8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45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2" name="Rectangle 258">
              <a:extLst>
                <a:ext uri="{FF2B5EF4-FFF2-40B4-BE49-F238E27FC236}">
                  <a16:creationId xmlns:a16="http://schemas.microsoft.com/office/drawing/2014/main" id="{F0C5EFDB-C0AC-8518-5140-766FC80F7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45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3" name="Rectangle 259">
              <a:extLst>
                <a:ext uri="{FF2B5EF4-FFF2-40B4-BE49-F238E27FC236}">
                  <a16:creationId xmlns:a16="http://schemas.microsoft.com/office/drawing/2014/main" id="{F5C0A3BE-4869-92E6-5073-102DED9B0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5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4" name="Rectangle 260">
              <a:extLst>
                <a:ext uri="{FF2B5EF4-FFF2-40B4-BE49-F238E27FC236}">
                  <a16:creationId xmlns:a16="http://schemas.microsoft.com/office/drawing/2014/main" id="{0A13A734-343F-0D21-ECF6-DD93BABF1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5" name="Rectangle 261">
              <a:extLst>
                <a:ext uri="{FF2B5EF4-FFF2-40B4-BE49-F238E27FC236}">
                  <a16:creationId xmlns:a16="http://schemas.microsoft.com/office/drawing/2014/main" id="{37608857-C43F-5F96-C247-F4A348F19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45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6" name="Rectangle 262">
              <a:extLst>
                <a:ext uri="{FF2B5EF4-FFF2-40B4-BE49-F238E27FC236}">
                  <a16:creationId xmlns:a16="http://schemas.microsoft.com/office/drawing/2014/main" id="{0321E057-9E3F-26DF-B1A6-2A591DC19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7" name="Rectangle 263">
              <a:extLst>
                <a:ext uri="{FF2B5EF4-FFF2-40B4-BE49-F238E27FC236}">
                  <a16:creationId xmlns:a16="http://schemas.microsoft.com/office/drawing/2014/main" id="{40899D41-A31B-67C2-8280-BC0F60C3F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4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8" name="Rectangle 264">
              <a:extLst>
                <a:ext uri="{FF2B5EF4-FFF2-40B4-BE49-F238E27FC236}">
                  <a16:creationId xmlns:a16="http://schemas.microsoft.com/office/drawing/2014/main" id="{4AB4BB29-7033-F144-534E-06D415F7F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54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9" name="Rectangle 265">
              <a:extLst>
                <a:ext uri="{FF2B5EF4-FFF2-40B4-BE49-F238E27FC236}">
                  <a16:creationId xmlns:a16="http://schemas.microsoft.com/office/drawing/2014/main" id="{3B79A5A6-5576-AEC9-1075-CAAE8F1FB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6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0" name="Rectangle 266">
              <a:extLst>
                <a:ext uri="{FF2B5EF4-FFF2-40B4-BE49-F238E27FC236}">
                  <a16:creationId xmlns:a16="http://schemas.microsoft.com/office/drawing/2014/main" id="{B9881151-147D-3E03-F380-08248029F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4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1" name="Rectangle 267">
              <a:extLst>
                <a:ext uri="{FF2B5EF4-FFF2-40B4-BE49-F238E27FC236}">
                  <a16:creationId xmlns:a16="http://schemas.microsoft.com/office/drawing/2014/main" id="{E74562BC-F58C-0EF3-B4E4-60E0B0EFF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67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2" name="Rectangle 268">
              <a:extLst>
                <a:ext uri="{FF2B5EF4-FFF2-40B4-BE49-F238E27FC236}">
                  <a16:creationId xmlns:a16="http://schemas.microsoft.com/office/drawing/2014/main" id="{A950E9DB-94F5-1261-9C30-A46985174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67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3" name="Rectangle 269">
              <a:extLst>
                <a:ext uri="{FF2B5EF4-FFF2-40B4-BE49-F238E27FC236}">
                  <a16:creationId xmlns:a16="http://schemas.microsoft.com/office/drawing/2014/main" id="{28E53448-6C55-ACB3-D3E2-CF83A40E7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67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4" name="Rectangle 270">
              <a:extLst>
                <a:ext uri="{FF2B5EF4-FFF2-40B4-BE49-F238E27FC236}">
                  <a16:creationId xmlns:a16="http://schemas.microsoft.com/office/drawing/2014/main" id="{7D58E680-88F4-33FA-AC01-89DD4FD9D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467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5" name="Rectangle 271">
              <a:extLst>
                <a:ext uri="{FF2B5EF4-FFF2-40B4-BE49-F238E27FC236}">
                  <a16:creationId xmlns:a16="http://schemas.microsoft.com/office/drawing/2014/main" id="{7D65CFA1-2230-25F6-6EE2-52E4D4B3B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563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6" name="Rectangle 272">
              <a:extLst>
                <a:ext uri="{FF2B5EF4-FFF2-40B4-BE49-F238E27FC236}">
                  <a16:creationId xmlns:a16="http://schemas.microsoft.com/office/drawing/2014/main" id="{9F16664B-FA9B-2C2C-3DA8-68A78757E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77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7" name="Rectangle 273">
              <a:extLst>
                <a:ext uri="{FF2B5EF4-FFF2-40B4-BE49-F238E27FC236}">
                  <a16:creationId xmlns:a16="http://schemas.microsoft.com/office/drawing/2014/main" id="{41FABAE2-68A0-9CA5-5875-C799B0E31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7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8" name="Rectangle 274">
              <a:extLst>
                <a:ext uri="{FF2B5EF4-FFF2-40B4-BE49-F238E27FC236}">
                  <a16:creationId xmlns:a16="http://schemas.microsoft.com/office/drawing/2014/main" id="{A14841F7-D7E4-4796-7D74-68790D8CE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87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9" name="Rectangle 275">
              <a:extLst>
                <a:ext uri="{FF2B5EF4-FFF2-40B4-BE49-F238E27FC236}">
                  <a16:creationId xmlns:a16="http://schemas.microsoft.com/office/drawing/2014/main" id="{BC51EE3F-4BD3-23B2-C952-7906D039D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77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0" name="Rectangle 276">
              <a:extLst>
                <a:ext uri="{FF2B5EF4-FFF2-40B4-BE49-F238E27FC236}">
                  <a16:creationId xmlns:a16="http://schemas.microsoft.com/office/drawing/2014/main" id="{F31DF062-CA82-C627-B60F-7B5D2E947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8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1" name="Rectangle 277">
              <a:extLst>
                <a:ext uri="{FF2B5EF4-FFF2-40B4-BE49-F238E27FC236}">
                  <a16:creationId xmlns:a16="http://schemas.microsoft.com/office/drawing/2014/main" id="{06FB72E9-5DD7-E2FC-AFAA-1CA5BB81B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8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2" name="Rectangle 278">
              <a:extLst>
                <a:ext uri="{FF2B5EF4-FFF2-40B4-BE49-F238E27FC236}">
                  <a16:creationId xmlns:a16="http://schemas.microsoft.com/office/drawing/2014/main" id="{58319846-9DF1-B2E9-58DB-82FD783E5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883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3" name="Rectangle 279">
              <a:extLst>
                <a:ext uri="{FF2B5EF4-FFF2-40B4-BE49-F238E27FC236}">
                  <a16:creationId xmlns:a16="http://schemas.microsoft.com/office/drawing/2014/main" id="{500A61EE-76F5-F968-2C8D-543B98F91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9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4" name="Rectangle 280">
              <a:extLst>
                <a:ext uri="{FF2B5EF4-FFF2-40B4-BE49-F238E27FC236}">
                  <a16:creationId xmlns:a16="http://schemas.microsoft.com/office/drawing/2014/main" id="{B742688A-1BDA-8408-34D5-0AB9CD51E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83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5" name="Rectangle 281">
              <a:extLst>
                <a:ext uri="{FF2B5EF4-FFF2-40B4-BE49-F238E27FC236}">
                  <a16:creationId xmlns:a16="http://schemas.microsoft.com/office/drawing/2014/main" id="{51DDB164-6DD2-C5FD-2FF3-12CAA3A91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9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6" name="Rectangle 282">
              <a:extLst>
                <a:ext uri="{FF2B5EF4-FFF2-40B4-BE49-F238E27FC236}">
                  <a16:creationId xmlns:a16="http://schemas.microsoft.com/office/drawing/2014/main" id="{7BCA372D-CAD2-CFC7-63EC-F2176126B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9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7" name="Rectangle 283">
              <a:extLst>
                <a:ext uri="{FF2B5EF4-FFF2-40B4-BE49-F238E27FC236}">
                  <a16:creationId xmlns:a16="http://schemas.microsoft.com/office/drawing/2014/main" id="{2DE7C765-F064-94C3-4B24-4CEC15D0F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9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8" name="Rectangle 284">
              <a:extLst>
                <a:ext uri="{FF2B5EF4-FFF2-40B4-BE49-F238E27FC236}">
                  <a16:creationId xmlns:a16="http://schemas.microsoft.com/office/drawing/2014/main" id="{7EFE89AB-8D8D-8BEB-A5F5-840895526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79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9" name="Rectangle 285">
              <a:extLst>
                <a:ext uri="{FF2B5EF4-FFF2-40B4-BE49-F238E27FC236}">
                  <a16:creationId xmlns:a16="http://schemas.microsoft.com/office/drawing/2014/main" id="{D7A29E2D-A35A-9428-88A8-2D2E49D6C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89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0" name="Freeform 286">
              <a:extLst>
                <a:ext uri="{FF2B5EF4-FFF2-40B4-BE49-F238E27FC236}">
                  <a16:creationId xmlns:a16="http://schemas.microsoft.com/office/drawing/2014/main" id="{1BFDB410-17A4-74FB-485F-0150F1BA9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1771"/>
              <a:ext cx="64" cy="32"/>
            </a:xfrm>
            <a:custGeom>
              <a:avLst/>
              <a:gdLst>
                <a:gd name="T0" fmla="*/ 64 w 64"/>
                <a:gd name="T1" fmla="*/ 24 h 32"/>
                <a:gd name="T2" fmla="*/ 64 w 64"/>
                <a:gd name="T3" fmla="*/ 32 h 32"/>
                <a:gd name="T4" fmla="*/ 64 w 64"/>
                <a:gd name="T5" fmla="*/ 32 h 32"/>
                <a:gd name="T6" fmla="*/ 64 w 64"/>
                <a:gd name="T7" fmla="*/ 32 h 32"/>
                <a:gd name="T8" fmla="*/ 24 w 64"/>
                <a:gd name="T9" fmla="*/ 24 h 32"/>
                <a:gd name="T10" fmla="*/ 0 w 64"/>
                <a:gd name="T11" fmla="*/ 24 h 32"/>
                <a:gd name="T12" fmla="*/ 24 w 64"/>
                <a:gd name="T13" fmla="*/ 16 h 32"/>
                <a:gd name="T14" fmla="*/ 64 w 64"/>
                <a:gd name="T15" fmla="*/ 0 h 32"/>
                <a:gd name="T16" fmla="*/ 64 w 64"/>
                <a:gd name="T17" fmla="*/ 0 h 32"/>
                <a:gd name="T18" fmla="*/ 64 w 64"/>
                <a:gd name="T19" fmla="*/ 8 h 32"/>
                <a:gd name="T20" fmla="*/ 64 w 64"/>
                <a:gd name="T21" fmla="*/ 8 h 32"/>
                <a:gd name="T22" fmla="*/ 24 w 64"/>
                <a:gd name="T23" fmla="*/ 24 h 32"/>
                <a:gd name="T24" fmla="*/ 24 w 64"/>
                <a:gd name="T25" fmla="*/ 16 h 32"/>
                <a:gd name="T26" fmla="*/ 24 w 64"/>
                <a:gd name="T27" fmla="*/ 16 h 32"/>
                <a:gd name="T28" fmla="*/ 64 w 64"/>
                <a:gd name="T29" fmla="*/ 24 h 32"/>
                <a:gd name="T30" fmla="*/ 64 w 64"/>
                <a:gd name="T31" fmla="*/ 32 h 32"/>
                <a:gd name="T32" fmla="*/ 56 w 64"/>
                <a:gd name="T33" fmla="*/ 32 h 32"/>
                <a:gd name="T34" fmla="*/ 56 w 64"/>
                <a:gd name="T35" fmla="*/ 24 h 32"/>
                <a:gd name="T36" fmla="*/ 64 w 64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64" y="24"/>
                  </a:moveTo>
                  <a:lnTo>
                    <a:pt x="64" y="32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24" y="16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64" y="24"/>
                  </a:lnTo>
                  <a:lnTo>
                    <a:pt x="64" y="32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64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1" name="Freeform 287">
              <a:extLst>
                <a:ext uri="{FF2B5EF4-FFF2-40B4-BE49-F238E27FC236}">
                  <a16:creationId xmlns:a16="http://schemas.microsoft.com/office/drawing/2014/main" id="{F071364B-DE58-B544-0167-697F0E0D9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1779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2" name="Freeform 288">
              <a:extLst>
                <a:ext uri="{FF2B5EF4-FFF2-40B4-BE49-F238E27FC236}">
                  <a16:creationId xmlns:a16="http://schemas.microsoft.com/office/drawing/2014/main" id="{EF815661-07CF-5289-BF9C-79058E2B5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" y="1779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0 w 40"/>
                <a:gd name="T5" fmla="*/ 16 h 24"/>
                <a:gd name="T6" fmla="*/ 40 w 40"/>
                <a:gd name="T7" fmla="*/ 0 h 24"/>
                <a:gd name="T8" fmla="*/ 4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40" y="0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3" name="Rectangle 289">
              <a:extLst>
                <a:ext uri="{FF2B5EF4-FFF2-40B4-BE49-F238E27FC236}">
                  <a16:creationId xmlns:a16="http://schemas.microsoft.com/office/drawing/2014/main" id="{B60F5F73-36E9-749C-AF59-ACAEE6517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" y="179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4" name="Rectangle 290">
              <a:extLst>
                <a:ext uri="{FF2B5EF4-FFF2-40B4-BE49-F238E27FC236}">
                  <a16:creationId xmlns:a16="http://schemas.microsoft.com/office/drawing/2014/main" id="{C1DE02CF-0679-4EC9-247E-4F5B65FC3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79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5" name="Rectangle 291">
              <a:extLst>
                <a:ext uri="{FF2B5EF4-FFF2-40B4-BE49-F238E27FC236}">
                  <a16:creationId xmlns:a16="http://schemas.microsoft.com/office/drawing/2014/main" id="{2284F30E-621A-6A3D-778E-2F4649895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" y="1795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6" name="Freeform 292">
              <a:extLst>
                <a:ext uri="{FF2B5EF4-FFF2-40B4-BE49-F238E27FC236}">
                  <a16:creationId xmlns:a16="http://schemas.microsoft.com/office/drawing/2014/main" id="{090D5805-8C21-BCB6-843F-9B01CDBDD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1811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7" name="Freeform 293">
              <a:extLst>
                <a:ext uri="{FF2B5EF4-FFF2-40B4-BE49-F238E27FC236}">
                  <a16:creationId xmlns:a16="http://schemas.microsoft.com/office/drawing/2014/main" id="{B57CFD1F-335D-22C7-A9AF-5F6224841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181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8" name="Freeform 294">
              <a:extLst>
                <a:ext uri="{FF2B5EF4-FFF2-40B4-BE49-F238E27FC236}">
                  <a16:creationId xmlns:a16="http://schemas.microsoft.com/office/drawing/2014/main" id="{2FB22B1F-D8B8-F4E9-BD7B-EFD1E37EA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1819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9" name="Rectangle 295">
              <a:extLst>
                <a:ext uri="{FF2B5EF4-FFF2-40B4-BE49-F238E27FC236}">
                  <a16:creationId xmlns:a16="http://schemas.microsoft.com/office/drawing/2014/main" id="{09C261C0-2B53-0530-825C-2AA35F459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0" name="Rectangle 296">
              <a:extLst>
                <a:ext uri="{FF2B5EF4-FFF2-40B4-BE49-F238E27FC236}">
                  <a16:creationId xmlns:a16="http://schemas.microsoft.com/office/drawing/2014/main" id="{1897D57A-A3BA-CA8D-6A9D-328EEC9BE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1" name="Rectangle 297">
              <a:extLst>
                <a:ext uri="{FF2B5EF4-FFF2-40B4-BE49-F238E27FC236}">
                  <a16:creationId xmlns:a16="http://schemas.microsoft.com/office/drawing/2014/main" id="{9206D791-794D-C6DF-CF63-3CEB58B78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27"/>
              <a:ext cx="20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2" name="Freeform 298">
              <a:extLst>
                <a:ext uri="{FF2B5EF4-FFF2-40B4-BE49-F238E27FC236}">
                  <a16:creationId xmlns:a16="http://schemas.microsoft.com/office/drawing/2014/main" id="{3BDE06C8-6EB5-297D-73D4-57B85E7BE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" y="1843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43" name="Freeform 299">
              <a:extLst>
                <a:ext uri="{FF2B5EF4-FFF2-40B4-BE49-F238E27FC236}">
                  <a16:creationId xmlns:a16="http://schemas.microsoft.com/office/drawing/2014/main" id="{36A46AD5-8C48-23A0-26B3-6C5A6BD69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185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44" name="Freeform 300">
              <a:extLst>
                <a:ext uri="{FF2B5EF4-FFF2-40B4-BE49-F238E27FC236}">
                  <a16:creationId xmlns:a16="http://schemas.microsoft.com/office/drawing/2014/main" id="{095E49F9-F0BB-D1AB-C182-9B1FA292C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185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45" name="Rectangle 301">
              <a:extLst>
                <a:ext uri="{FF2B5EF4-FFF2-40B4-BE49-F238E27FC236}">
                  <a16:creationId xmlns:a16="http://schemas.microsoft.com/office/drawing/2014/main" id="{B4CF44E6-F8D9-CABA-E3CF-85A0A9C12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6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6" name="Rectangle 302">
              <a:extLst>
                <a:ext uri="{FF2B5EF4-FFF2-40B4-BE49-F238E27FC236}">
                  <a16:creationId xmlns:a16="http://schemas.microsoft.com/office/drawing/2014/main" id="{76D91CE4-20AE-DF06-9602-4948E9152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86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7" name="Rectangle 303">
              <a:extLst>
                <a:ext uri="{FF2B5EF4-FFF2-40B4-BE49-F238E27FC236}">
                  <a16:creationId xmlns:a16="http://schemas.microsoft.com/office/drawing/2014/main" id="{3FF8BDB9-D720-5D1D-ABFC-1C135DBFB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67"/>
              <a:ext cx="20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8" name="Rectangle 304">
              <a:extLst>
                <a:ext uri="{FF2B5EF4-FFF2-40B4-BE49-F238E27FC236}">
                  <a16:creationId xmlns:a16="http://schemas.microsoft.com/office/drawing/2014/main" id="{BDBABB04-C720-4CF1-849A-E4DBD9B92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9" name="Rectangle 305">
              <a:extLst>
                <a:ext uri="{FF2B5EF4-FFF2-40B4-BE49-F238E27FC236}">
                  <a16:creationId xmlns:a16="http://schemas.microsoft.com/office/drawing/2014/main" id="{B1A5A9D9-4A7C-1020-FFE4-D6F4AB434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0" name="Rectangle 306">
              <a:extLst>
                <a:ext uri="{FF2B5EF4-FFF2-40B4-BE49-F238E27FC236}">
                  <a16:creationId xmlns:a16="http://schemas.microsoft.com/office/drawing/2014/main" id="{27B57DE6-C145-178A-89C3-280DDD583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19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1" name="Rectangle 307">
              <a:extLst>
                <a:ext uri="{FF2B5EF4-FFF2-40B4-BE49-F238E27FC236}">
                  <a16:creationId xmlns:a16="http://schemas.microsoft.com/office/drawing/2014/main" id="{8B0EF6EC-AF87-A503-1919-ACE3081DC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098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2" name="Rectangle 308">
              <a:extLst>
                <a:ext uri="{FF2B5EF4-FFF2-40B4-BE49-F238E27FC236}">
                  <a16:creationId xmlns:a16="http://schemas.microsoft.com/office/drawing/2014/main" id="{0F940F37-743E-CF90-4428-9B9B92B33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3" name="Rectangle 309">
              <a:extLst>
                <a:ext uri="{FF2B5EF4-FFF2-40B4-BE49-F238E27FC236}">
                  <a16:creationId xmlns:a16="http://schemas.microsoft.com/office/drawing/2014/main" id="{EBF7656B-1580-B01C-FD22-F80387C56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4" name="Rectangle 310">
              <a:extLst>
                <a:ext uri="{FF2B5EF4-FFF2-40B4-BE49-F238E27FC236}">
                  <a16:creationId xmlns:a16="http://schemas.microsoft.com/office/drawing/2014/main" id="{F1C3565C-43EA-6E29-E9B0-EF3B3AC2D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5" name="Rectangle 311">
              <a:extLst>
                <a:ext uri="{FF2B5EF4-FFF2-40B4-BE49-F238E27FC236}">
                  <a16:creationId xmlns:a16="http://schemas.microsoft.com/office/drawing/2014/main" id="{2BA13236-6E4E-3A8F-75BC-6F4386DD2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1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6" name="Rectangle 312">
              <a:extLst>
                <a:ext uri="{FF2B5EF4-FFF2-40B4-BE49-F238E27FC236}">
                  <a16:creationId xmlns:a16="http://schemas.microsoft.com/office/drawing/2014/main" id="{97F6C94D-1DD5-2F48-0473-84DD3E4BD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0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7" name="Rectangle 313">
              <a:extLst>
                <a:ext uri="{FF2B5EF4-FFF2-40B4-BE49-F238E27FC236}">
                  <a16:creationId xmlns:a16="http://schemas.microsoft.com/office/drawing/2014/main" id="{9B89D100-F78C-E315-A825-CC76BBB15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8" name="Rectangle 314">
              <a:extLst>
                <a:ext uri="{FF2B5EF4-FFF2-40B4-BE49-F238E27FC236}">
                  <a16:creationId xmlns:a16="http://schemas.microsoft.com/office/drawing/2014/main" id="{49965A8A-ABBD-8A83-917E-F916A0A1A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9" name="Rectangle 315">
              <a:extLst>
                <a:ext uri="{FF2B5EF4-FFF2-40B4-BE49-F238E27FC236}">
                  <a16:creationId xmlns:a16="http://schemas.microsoft.com/office/drawing/2014/main" id="{A7377636-0F78-3A19-1F7A-95ADC3E15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0" name="Rectangle 316">
              <a:extLst>
                <a:ext uri="{FF2B5EF4-FFF2-40B4-BE49-F238E27FC236}">
                  <a16:creationId xmlns:a16="http://schemas.microsoft.com/office/drawing/2014/main" id="{AB28B23D-BF47-A548-3489-E41C3EE3B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1" name="Rectangle 317">
              <a:extLst>
                <a:ext uri="{FF2B5EF4-FFF2-40B4-BE49-F238E27FC236}">
                  <a16:creationId xmlns:a16="http://schemas.microsoft.com/office/drawing/2014/main" id="{889D3329-A40A-D0FF-3A34-0064B830E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2" name="Rectangle 318">
              <a:extLst>
                <a:ext uri="{FF2B5EF4-FFF2-40B4-BE49-F238E27FC236}">
                  <a16:creationId xmlns:a16="http://schemas.microsoft.com/office/drawing/2014/main" id="{3C07B615-8146-7948-AD10-56CE462B9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098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3" name="Rectangle 319">
              <a:extLst>
                <a:ext uri="{FF2B5EF4-FFF2-40B4-BE49-F238E27FC236}">
                  <a16:creationId xmlns:a16="http://schemas.microsoft.com/office/drawing/2014/main" id="{E38F03C7-1670-4F6E-2A24-FDE3E9CB0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4" name="Rectangle 320">
              <a:extLst>
                <a:ext uri="{FF2B5EF4-FFF2-40B4-BE49-F238E27FC236}">
                  <a16:creationId xmlns:a16="http://schemas.microsoft.com/office/drawing/2014/main" id="{B3C33ADD-7020-3CDE-E854-7566A2F68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098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5" name="Rectangle 321">
              <a:extLst>
                <a:ext uri="{FF2B5EF4-FFF2-40B4-BE49-F238E27FC236}">
                  <a16:creationId xmlns:a16="http://schemas.microsoft.com/office/drawing/2014/main" id="{53867CED-AC10-83C1-552E-0FF8E6F9D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6" name="Rectangle 322">
              <a:extLst>
                <a:ext uri="{FF2B5EF4-FFF2-40B4-BE49-F238E27FC236}">
                  <a16:creationId xmlns:a16="http://schemas.microsoft.com/office/drawing/2014/main" id="{DEF6BEF2-B259-A33A-0F9A-4A02F622D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7" name="Rectangle 323">
              <a:extLst>
                <a:ext uri="{FF2B5EF4-FFF2-40B4-BE49-F238E27FC236}">
                  <a16:creationId xmlns:a16="http://schemas.microsoft.com/office/drawing/2014/main" id="{A5E105F7-8487-545D-852E-A3AD90F79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02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8" name="Rectangle 324">
              <a:extLst>
                <a:ext uri="{FF2B5EF4-FFF2-40B4-BE49-F238E27FC236}">
                  <a16:creationId xmlns:a16="http://schemas.microsoft.com/office/drawing/2014/main" id="{47F80A2D-449A-19A3-0F85-B5C4D8DC8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9" name="Rectangle 325">
              <a:extLst>
                <a:ext uri="{FF2B5EF4-FFF2-40B4-BE49-F238E27FC236}">
                  <a16:creationId xmlns:a16="http://schemas.microsoft.com/office/drawing/2014/main" id="{AC7D6124-1A05-9E51-9FAB-8F186D7D5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202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0" name="Rectangle 326">
              <a:extLst>
                <a:ext uri="{FF2B5EF4-FFF2-40B4-BE49-F238E27FC236}">
                  <a16:creationId xmlns:a16="http://schemas.microsoft.com/office/drawing/2014/main" id="{26A32ED0-F9D1-F4F3-8C7D-C945BF8F3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18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1" name="Rectangle 327">
              <a:extLst>
                <a:ext uri="{FF2B5EF4-FFF2-40B4-BE49-F238E27FC236}">
                  <a16:creationId xmlns:a16="http://schemas.microsoft.com/office/drawing/2014/main" id="{25767015-2DEA-C73A-0CCE-BFE7BD746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2" name="Rectangle 328">
              <a:extLst>
                <a:ext uri="{FF2B5EF4-FFF2-40B4-BE49-F238E27FC236}">
                  <a16:creationId xmlns:a16="http://schemas.microsoft.com/office/drawing/2014/main" id="{5286C5A9-F792-6A28-7143-998420C4C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3" name="Rectangle 329">
              <a:extLst>
                <a:ext uri="{FF2B5EF4-FFF2-40B4-BE49-F238E27FC236}">
                  <a16:creationId xmlns:a16="http://schemas.microsoft.com/office/drawing/2014/main" id="{08FC9B41-F2C5-AAF9-D199-0F411E456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4" name="Rectangle 330">
              <a:extLst>
                <a:ext uri="{FF2B5EF4-FFF2-40B4-BE49-F238E27FC236}">
                  <a16:creationId xmlns:a16="http://schemas.microsoft.com/office/drawing/2014/main" id="{F8144C9F-6991-6E06-B7D4-BE9ED75672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5" name="Rectangle 331">
              <a:extLst>
                <a:ext uri="{FF2B5EF4-FFF2-40B4-BE49-F238E27FC236}">
                  <a16:creationId xmlns:a16="http://schemas.microsoft.com/office/drawing/2014/main" id="{D08A840E-5E77-92A9-2959-9037F0233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6" name="Rectangle 332">
              <a:extLst>
                <a:ext uri="{FF2B5EF4-FFF2-40B4-BE49-F238E27FC236}">
                  <a16:creationId xmlns:a16="http://schemas.microsoft.com/office/drawing/2014/main" id="{9ED2A3E6-3D60-C4B7-E861-54CDF313A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7" name="Rectangle 333">
              <a:extLst>
                <a:ext uri="{FF2B5EF4-FFF2-40B4-BE49-F238E27FC236}">
                  <a16:creationId xmlns:a16="http://schemas.microsoft.com/office/drawing/2014/main" id="{8CCCC4FD-764E-2217-813D-A8CE4C39D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098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8" name="Rectangle 334">
              <a:extLst>
                <a:ext uri="{FF2B5EF4-FFF2-40B4-BE49-F238E27FC236}">
                  <a16:creationId xmlns:a16="http://schemas.microsoft.com/office/drawing/2014/main" id="{8F2DDDA2-D81C-C463-BF8E-F6B6EB08B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9" name="Rectangle 335">
              <a:extLst>
                <a:ext uri="{FF2B5EF4-FFF2-40B4-BE49-F238E27FC236}">
                  <a16:creationId xmlns:a16="http://schemas.microsoft.com/office/drawing/2014/main" id="{D4509DA5-A12C-4F34-1BF5-08B4130DF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098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0" name="Rectangle 336">
              <a:extLst>
                <a:ext uri="{FF2B5EF4-FFF2-40B4-BE49-F238E27FC236}">
                  <a16:creationId xmlns:a16="http://schemas.microsoft.com/office/drawing/2014/main" id="{27320765-3C1C-F462-B487-DECDAB22B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1" name="Rectangle 337">
              <a:extLst>
                <a:ext uri="{FF2B5EF4-FFF2-40B4-BE49-F238E27FC236}">
                  <a16:creationId xmlns:a16="http://schemas.microsoft.com/office/drawing/2014/main" id="{E2EB12E0-5104-E8C3-21C4-BB05AC56E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2" name="Rectangle 338">
              <a:extLst>
                <a:ext uri="{FF2B5EF4-FFF2-40B4-BE49-F238E27FC236}">
                  <a16:creationId xmlns:a16="http://schemas.microsoft.com/office/drawing/2014/main" id="{05B44BB5-88EF-CB12-E7F7-3A317EDD4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02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3" name="Rectangle 339">
              <a:extLst>
                <a:ext uri="{FF2B5EF4-FFF2-40B4-BE49-F238E27FC236}">
                  <a16:creationId xmlns:a16="http://schemas.microsoft.com/office/drawing/2014/main" id="{461E9704-DFFB-2DC5-9D39-C237D8338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4" name="Rectangle 340">
              <a:extLst>
                <a:ext uri="{FF2B5EF4-FFF2-40B4-BE49-F238E27FC236}">
                  <a16:creationId xmlns:a16="http://schemas.microsoft.com/office/drawing/2014/main" id="{DDF1C6B6-3448-CB9A-0900-E02496FC3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2202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5" name="Rectangle 341">
              <a:extLst>
                <a:ext uri="{FF2B5EF4-FFF2-40B4-BE49-F238E27FC236}">
                  <a16:creationId xmlns:a16="http://schemas.microsoft.com/office/drawing/2014/main" id="{989B9D8E-5CB4-1C82-2C92-AAD4AF5E7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18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6" name="Rectangle 342">
              <a:extLst>
                <a:ext uri="{FF2B5EF4-FFF2-40B4-BE49-F238E27FC236}">
                  <a16:creationId xmlns:a16="http://schemas.microsoft.com/office/drawing/2014/main" id="{DE2D4E0B-9F91-A524-801C-5DD141FEB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7" name="Rectangle 343">
              <a:extLst>
                <a:ext uri="{FF2B5EF4-FFF2-40B4-BE49-F238E27FC236}">
                  <a16:creationId xmlns:a16="http://schemas.microsoft.com/office/drawing/2014/main" id="{9FF315B2-3CA5-A4C5-9FE2-5F78A1A2E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8" name="Rectangle 344">
              <a:extLst>
                <a:ext uri="{FF2B5EF4-FFF2-40B4-BE49-F238E27FC236}">
                  <a16:creationId xmlns:a16="http://schemas.microsoft.com/office/drawing/2014/main" id="{2325DAC8-01E9-FA49-242F-EC65B9D40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9" name="Rectangle 345">
              <a:extLst>
                <a:ext uri="{FF2B5EF4-FFF2-40B4-BE49-F238E27FC236}">
                  <a16:creationId xmlns:a16="http://schemas.microsoft.com/office/drawing/2014/main" id="{B0ABDE77-753D-386F-8316-9FEE020FB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0" name="Rectangle 346">
              <a:extLst>
                <a:ext uri="{FF2B5EF4-FFF2-40B4-BE49-F238E27FC236}">
                  <a16:creationId xmlns:a16="http://schemas.microsoft.com/office/drawing/2014/main" id="{086B664E-C7D2-1D31-C8FB-24A78C3C3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1" name="Rectangle 347">
              <a:extLst>
                <a:ext uri="{FF2B5EF4-FFF2-40B4-BE49-F238E27FC236}">
                  <a16:creationId xmlns:a16="http://schemas.microsoft.com/office/drawing/2014/main" id="{968D24E0-4AFF-D75C-02B3-A27C2C262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2" name="Rectangle 348">
              <a:extLst>
                <a:ext uri="{FF2B5EF4-FFF2-40B4-BE49-F238E27FC236}">
                  <a16:creationId xmlns:a16="http://schemas.microsoft.com/office/drawing/2014/main" id="{B6781CA3-F7DC-69E7-EA3A-7FD29FEB3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3" name="Rectangle 349">
              <a:extLst>
                <a:ext uri="{FF2B5EF4-FFF2-40B4-BE49-F238E27FC236}">
                  <a16:creationId xmlns:a16="http://schemas.microsoft.com/office/drawing/2014/main" id="{D44FE027-4868-AA6F-D3FC-4C45D8E6A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098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4" name="Rectangle 350">
              <a:extLst>
                <a:ext uri="{FF2B5EF4-FFF2-40B4-BE49-F238E27FC236}">
                  <a16:creationId xmlns:a16="http://schemas.microsoft.com/office/drawing/2014/main" id="{09B9396B-6895-4A64-E18A-0CF458E1D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5" name="Rectangle 351">
              <a:extLst>
                <a:ext uri="{FF2B5EF4-FFF2-40B4-BE49-F238E27FC236}">
                  <a16:creationId xmlns:a16="http://schemas.microsoft.com/office/drawing/2014/main" id="{AEB17C2A-3247-83B6-054A-E5E31C9D8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6" name="Rectangle 352">
              <a:extLst>
                <a:ext uri="{FF2B5EF4-FFF2-40B4-BE49-F238E27FC236}">
                  <a16:creationId xmlns:a16="http://schemas.microsoft.com/office/drawing/2014/main" id="{10B13E85-2D77-6B8C-36C9-05A55EF24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02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7" name="Rectangle 353">
              <a:extLst>
                <a:ext uri="{FF2B5EF4-FFF2-40B4-BE49-F238E27FC236}">
                  <a16:creationId xmlns:a16="http://schemas.microsoft.com/office/drawing/2014/main" id="{6C55C1B6-B6DE-509C-7C10-896F65458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8" name="Rectangle 354">
              <a:extLst>
                <a:ext uri="{FF2B5EF4-FFF2-40B4-BE49-F238E27FC236}">
                  <a16:creationId xmlns:a16="http://schemas.microsoft.com/office/drawing/2014/main" id="{4853EDCB-EAE9-99DD-F4DA-204E48B88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2202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9" name="Rectangle 355">
              <a:extLst>
                <a:ext uri="{FF2B5EF4-FFF2-40B4-BE49-F238E27FC236}">
                  <a16:creationId xmlns:a16="http://schemas.microsoft.com/office/drawing/2014/main" id="{D35A390B-49CB-741D-6B7F-895E0F606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18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0" name="Rectangle 356">
              <a:extLst>
                <a:ext uri="{FF2B5EF4-FFF2-40B4-BE49-F238E27FC236}">
                  <a16:creationId xmlns:a16="http://schemas.microsoft.com/office/drawing/2014/main" id="{FC67000B-9C0D-4FD5-F237-A7BB96D34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1" name="Rectangle 357">
              <a:extLst>
                <a:ext uri="{FF2B5EF4-FFF2-40B4-BE49-F238E27FC236}">
                  <a16:creationId xmlns:a16="http://schemas.microsoft.com/office/drawing/2014/main" id="{EFE12B54-ED68-7339-4866-BBB1C84A7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2" name="Rectangle 358">
              <a:extLst>
                <a:ext uri="{FF2B5EF4-FFF2-40B4-BE49-F238E27FC236}">
                  <a16:creationId xmlns:a16="http://schemas.microsoft.com/office/drawing/2014/main" id="{31A05FE0-C671-E814-8CA6-3B42720BD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3" name="Rectangle 359">
              <a:extLst>
                <a:ext uri="{FF2B5EF4-FFF2-40B4-BE49-F238E27FC236}">
                  <a16:creationId xmlns:a16="http://schemas.microsoft.com/office/drawing/2014/main" id="{89C84081-35B1-5234-BFA4-3E4C01F46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4" name="Rectangle 360">
              <a:extLst>
                <a:ext uri="{FF2B5EF4-FFF2-40B4-BE49-F238E27FC236}">
                  <a16:creationId xmlns:a16="http://schemas.microsoft.com/office/drawing/2014/main" id="{FF6A6DAB-7EBA-173B-B417-53BB7A178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5" name="Rectangle 361">
              <a:extLst>
                <a:ext uri="{FF2B5EF4-FFF2-40B4-BE49-F238E27FC236}">
                  <a16:creationId xmlns:a16="http://schemas.microsoft.com/office/drawing/2014/main" id="{3F3E35D9-2D9F-E8E3-934F-C8F1606F6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6" name="Freeform 362">
              <a:extLst>
                <a:ext uri="{FF2B5EF4-FFF2-40B4-BE49-F238E27FC236}">
                  <a16:creationId xmlns:a16="http://schemas.microsoft.com/office/drawing/2014/main" id="{705F6A3B-8229-3A34-6C4B-55B4FF9D5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23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07" name="Freeform 363">
              <a:extLst>
                <a:ext uri="{FF2B5EF4-FFF2-40B4-BE49-F238E27FC236}">
                  <a16:creationId xmlns:a16="http://schemas.microsoft.com/office/drawing/2014/main" id="{51139579-FBE1-0E36-628A-2340CAB5E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3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08" name="Freeform 364">
              <a:extLst>
                <a:ext uri="{FF2B5EF4-FFF2-40B4-BE49-F238E27FC236}">
                  <a16:creationId xmlns:a16="http://schemas.microsoft.com/office/drawing/2014/main" id="{D2BEB248-2EFC-90D8-6551-A50D125D1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23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09" name="Rectangle 365">
              <a:extLst>
                <a:ext uri="{FF2B5EF4-FFF2-40B4-BE49-F238E27FC236}">
                  <a16:creationId xmlns:a16="http://schemas.microsoft.com/office/drawing/2014/main" id="{7AE54EF3-854B-7143-41B3-F915FD8F6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193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0" name="Rectangle 366">
              <a:extLst>
                <a:ext uri="{FF2B5EF4-FFF2-40B4-BE49-F238E27FC236}">
                  <a16:creationId xmlns:a16="http://schemas.microsoft.com/office/drawing/2014/main" id="{92DD18F6-68E8-84E7-A9AE-1B55A586C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193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1" name="Rectangle 367">
              <a:extLst>
                <a:ext uri="{FF2B5EF4-FFF2-40B4-BE49-F238E27FC236}">
                  <a16:creationId xmlns:a16="http://schemas.microsoft.com/office/drawing/2014/main" id="{C28CB6D2-7C19-CECD-1C1D-B5CA9D43C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1939"/>
              <a:ext cx="1297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2" name="Freeform 368">
              <a:extLst>
                <a:ext uri="{FF2B5EF4-FFF2-40B4-BE49-F238E27FC236}">
                  <a16:creationId xmlns:a16="http://schemas.microsoft.com/office/drawing/2014/main" id="{1AC7F362-113E-62E8-2772-59CD5A103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96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3" name="Freeform 369">
              <a:extLst>
                <a:ext uri="{FF2B5EF4-FFF2-40B4-BE49-F238E27FC236}">
                  <a16:creationId xmlns:a16="http://schemas.microsoft.com/office/drawing/2014/main" id="{134B952A-9184-56F7-3BD7-C7C3654AD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97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4" name="Freeform 370">
              <a:extLst>
                <a:ext uri="{FF2B5EF4-FFF2-40B4-BE49-F238E27FC236}">
                  <a16:creationId xmlns:a16="http://schemas.microsoft.com/office/drawing/2014/main" id="{F9293A54-FD77-BA53-5CC9-21B79370C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963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5" name="Rectangle 371">
              <a:extLst>
                <a:ext uri="{FF2B5EF4-FFF2-40B4-BE49-F238E27FC236}">
                  <a16:creationId xmlns:a16="http://schemas.microsoft.com/office/drawing/2014/main" id="{62ABB2C7-3E29-35AF-A1BF-CB843199D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" y="197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6" name="Rectangle 372">
              <a:extLst>
                <a:ext uri="{FF2B5EF4-FFF2-40B4-BE49-F238E27FC236}">
                  <a16:creationId xmlns:a16="http://schemas.microsoft.com/office/drawing/2014/main" id="{B444FA31-39A7-20CC-3FF7-BACC2EC7A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197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7" name="Rectangle 373">
              <a:extLst>
                <a:ext uri="{FF2B5EF4-FFF2-40B4-BE49-F238E27FC236}">
                  <a16:creationId xmlns:a16="http://schemas.microsoft.com/office/drawing/2014/main" id="{2C64F2FB-15C7-7B9D-7D37-9F1CA7C2D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" y="1971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8" name="Freeform 374">
              <a:extLst>
                <a:ext uri="{FF2B5EF4-FFF2-40B4-BE49-F238E27FC236}">
                  <a16:creationId xmlns:a16="http://schemas.microsoft.com/office/drawing/2014/main" id="{5E530F85-BA5A-7135-E052-264BA717E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95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9" name="Freeform 375">
              <a:extLst>
                <a:ext uri="{FF2B5EF4-FFF2-40B4-BE49-F238E27FC236}">
                  <a16:creationId xmlns:a16="http://schemas.microsoft.com/office/drawing/2014/main" id="{97E0A2B3-D746-A459-B1EB-B49DE9983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200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0" name="Freeform 376">
              <a:extLst>
                <a:ext uri="{FF2B5EF4-FFF2-40B4-BE49-F238E27FC236}">
                  <a16:creationId xmlns:a16="http://schemas.microsoft.com/office/drawing/2014/main" id="{391EB4AF-FA47-FD6F-1501-83DF4B498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95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1" name="Rectangle 377">
              <a:extLst>
                <a:ext uri="{FF2B5EF4-FFF2-40B4-BE49-F238E27FC236}">
                  <a16:creationId xmlns:a16="http://schemas.microsoft.com/office/drawing/2014/main" id="{2304934A-08A3-ACE2-1F8B-6BEC5AF0F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2" name="Rectangle 378">
              <a:extLst>
                <a:ext uri="{FF2B5EF4-FFF2-40B4-BE49-F238E27FC236}">
                  <a16:creationId xmlns:a16="http://schemas.microsoft.com/office/drawing/2014/main" id="{86E83198-3C11-AFA4-BBCF-97CBBACF5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3" name="Rectangle 379">
              <a:extLst>
                <a:ext uri="{FF2B5EF4-FFF2-40B4-BE49-F238E27FC236}">
                  <a16:creationId xmlns:a16="http://schemas.microsoft.com/office/drawing/2014/main" id="{55DE461E-5E06-EDD5-1D33-5C3C4A740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2003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4" name="Freeform 380">
              <a:extLst>
                <a:ext uri="{FF2B5EF4-FFF2-40B4-BE49-F238E27FC236}">
                  <a16:creationId xmlns:a16="http://schemas.microsoft.com/office/drawing/2014/main" id="{56AE873C-C66F-CEDB-525F-3BFBDC7CE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15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8 w 40"/>
                <a:gd name="T3" fmla="*/ 0 h 24"/>
                <a:gd name="T4" fmla="*/ 8 w 40"/>
                <a:gd name="T5" fmla="*/ 0 h 24"/>
                <a:gd name="T6" fmla="*/ 8 w 40"/>
                <a:gd name="T7" fmla="*/ 0 h 24"/>
                <a:gd name="T8" fmla="*/ 40 w 40"/>
                <a:gd name="T9" fmla="*/ 16 h 24"/>
                <a:gd name="T10" fmla="*/ 40 w 40"/>
                <a:gd name="T11" fmla="*/ 24 h 24"/>
                <a:gd name="T12" fmla="*/ 40 w 40"/>
                <a:gd name="T13" fmla="*/ 24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16 h 24"/>
                <a:gd name="T24" fmla="*/ 40 w 40"/>
                <a:gd name="T25" fmla="*/ 16 h 24"/>
                <a:gd name="T26" fmla="*/ 40 w 40"/>
                <a:gd name="T27" fmla="*/ 24 h 24"/>
                <a:gd name="T28" fmla="*/ 8 w 40"/>
                <a:gd name="T29" fmla="*/ 8 h 24"/>
                <a:gd name="T30" fmla="*/ 8 w 40"/>
                <a:gd name="T31" fmla="*/ 0 h 24"/>
                <a:gd name="T32" fmla="*/ 16 w 40"/>
                <a:gd name="T33" fmla="*/ 8 h 24"/>
                <a:gd name="T34" fmla="*/ 8 w 40"/>
                <a:gd name="T35" fmla="*/ 16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8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8" y="8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5" name="Freeform 381">
              <a:extLst>
                <a:ext uri="{FF2B5EF4-FFF2-40B4-BE49-F238E27FC236}">
                  <a16:creationId xmlns:a16="http://schemas.microsoft.com/office/drawing/2014/main" id="{B3244969-2D24-FFEB-53A9-D9159BDD1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2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0 w 8"/>
                <a:gd name="T5" fmla="*/ 0 h 8"/>
                <a:gd name="T6" fmla="*/ 0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6" name="Freeform 382">
              <a:extLst>
                <a:ext uri="{FF2B5EF4-FFF2-40B4-BE49-F238E27FC236}">
                  <a16:creationId xmlns:a16="http://schemas.microsoft.com/office/drawing/2014/main" id="{68A41FB5-883C-E849-9E0A-C0A93255C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15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8 w 40"/>
                <a:gd name="T3" fmla="*/ 0 h 16"/>
                <a:gd name="T4" fmla="*/ 40 w 40"/>
                <a:gd name="T5" fmla="*/ 16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8" y="0"/>
                  </a:lnTo>
                  <a:lnTo>
                    <a:pt x="40" y="16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7" name="Rectangle 383">
              <a:extLst>
                <a:ext uri="{FF2B5EF4-FFF2-40B4-BE49-F238E27FC236}">
                  <a16:creationId xmlns:a16="http://schemas.microsoft.com/office/drawing/2014/main" id="{C9FA117B-34B8-18D8-26A2-BB3CE258F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85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8" name="Freeform 384">
              <a:extLst>
                <a:ext uri="{FF2B5EF4-FFF2-40B4-BE49-F238E27FC236}">
                  <a16:creationId xmlns:a16="http://schemas.microsoft.com/office/drawing/2014/main" id="{AC515B82-0D8F-734A-3994-3EE71BAE0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" y="1859"/>
              <a:ext cx="64" cy="32"/>
            </a:xfrm>
            <a:custGeom>
              <a:avLst/>
              <a:gdLst>
                <a:gd name="T0" fmla="*/ 64 w 64"/>
                <a:gd name="T1" fmla="*/ 8 h 32"/>
                <a:gd name="T2" fmla="*/ 24 w 64"/>
                <a:gd name="T3" fmla="*/ 8 h 32"/>
                <a:gd name="T4" fmla="*/ 32 w 64"/>
                <a:gd name="T5" fmla="*/ 8 h 32"/>
                <a:gd name="T6" fmla="*/ 32 w 64"/>
                <a:gd name="T7" fmla="*/ 8 h 32"/>
                <a:gd name="T8" fmla="*/ 8 w 64"/>
                <a:gd name="T9" fmla="*/ 32 h 32"/>
                <a:gd name="T10" fmla="*/ 8 w 64"/>
                <a:gd name="T11" fmla="*/ 24 h 32"/>
                <a:gd name="T12" fmla="*/ 0 w 64"/>
                <a:gd name="T13" fmla="*/ 24 h 32"/>
                <a:gd name="T14" fmla="*/ 0 w 64"/>
                <a:gd name="T15" fmla="*/ 24 h 32"/>
                <a:gd name="T16" fmla="*/ 24 w 64"/>
                <a:gd name="T17" fmla="*/ 0 h 32"/>
                <a:gd name="T18" fmla="*/ 24 w 64"/>
                <a:gd name="T19" fmla="*/ 0 h 32"/>
                <a:gd name="T20" fmla="*/ 24 w 64"/>
                <a:gd name="T21" fmla="*/ 0 h 32"/>
                <a:gd name="T22" fmla="*/ 64 w 64"/>
                <a:gd name="T23" fmla="*/ 0 h 32"/>
                <a:gd name="T24" fmla="*/ 64 w 64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4" h="32">
                  <a:moveTo>
                    <a:pt x="64" y="8"/>
                  </a:moveTo>
                  <a:lnTo>
                    <a:pt x="24" y="8"/>
                  </a:lnTo>
                  <a:lnTo>
                    <a:pt x="32" y="8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64" y="0"/>
                  </a:lnTo>
                  <a:lnTo>
                    <a:pt x="64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9" name="Freeform 385">
              <a:extLst>
                <a:ext uri="{FF2B5EF4-FFF2-40B4-BE49-F238E27FC236}">
                  <a16:creationId xmlns:a16="http://schemas.microsoft.com/office/drawing/2014/main" id="{A6E74453-D30D-B031-5D32-C566C7E80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883"/>
              <a:ext cx="16" cy="32"/>
            </a:xfrm>
            <a:custGeom>
              <a:avLst/>
              <a:gdLst>
                <a:gd name="T0" fmla="*/ 16 w 16"/>
                <a:gd name="T1" fmla="*/ 0 h 32"/>
                <a:gd name="T2" fmla="*/ 8 w 16"/>
                <a:gd name="T3" fmla="*/ 24 h 32"/>
                <a:gd name="T4" fmla="*/ 8 w 16"/>
                <a:gd name="T5" fmla="*/ 24 h 32"/>
                <a:gd name="T6" fmla="*/ 0 w 16"/>
                <a:gd name="T7" fmla="*/ 32 h 32"/>
                <a:gd name="T8" fmla="*/ 0 w 16"/>
                <a:gd name="T9" fmla="*/ 24 h 32"/>
                <a:gd name="T10" fmla="*/ 8 w 16"/>
                <a:gd name="T11" fmla="*/ 0 h 32"/>
                <a:gd name="T12" fmla="*/ 16 w 16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lnTo>
                    <a:pt x="8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0"/>
                  </a:lnTo>
                  <a:lnTo>
                    <a:pt x="16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0" name="Freeform 386">
              <a:extLst>
                <a:ext uri="{FF2B5EF4-FFF2-40B4-BE49-F238E27FC236}">
                  <a16:creationId xmlns:a16="http://schemas.microsoft.com/office/drawing/2014/main" id="{B3851E7D-0C2D-EDA6-BE64-F78B1DCC5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2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1" name="Freeform 387">
              <a:extLst>
                <a:ext uri="{FF2B5EF4-FFF2-40B4-BE49-F238E27FC236}">
                  <a16:creationId xmlns:a16="http://schemas.microsoft.com/office/drawing/2014/main" id="{BAA3358A-BAB3-A782-6A76-EF9268211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907"/>
              <a:ext cx="24" cy="24"/>
            </a:xfrm>
            <a:custGeom>
              <a:avLst/>
              <a:gdLst>
                <a:gd name="T0" fmla="*/ 8 w 24"/>
                <a:gd name="T1" fmla="*/ 0 h 24"/>
                <a:gd name="T2" fmla="*/ 0 w 24"/>
                <a:gd name="T3" fmla="*/ 8 h 24"/>
                <a:gd name="T4" fmla="*/ 16 w 24"/>
                <a:gd name="T5" fmla="*/ 24 h 24"/>
                <a:gd name="T6" fmla="*/ 24 w 24"/>
                <a:gd name="T7" fmla="*/ 16 h 24"/>
                <a:gd name="T8" fmla="*/ 8 w 24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8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2" name="Freeform 388">
              <a:extLst>
                <a:ext uri="{FF2B5EF4-FFF2-40B4-BE49-F238E27FC236}">
                  <a16:creationId xmlns:a16="http://schemas.microsoft.com/office/drawing/2014/main" id="{F928B6D5-8BAE-71EE-9C16-C2CFD8737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55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3" name="Freeform 389">
              <a:extLst>
                <a:ext uri="{FF2B5EF4-FFF2-40B4-BE49-F238E27FC236}">
                  <a16:creationId xmlns:a16="http://schemas.microsoft.com/office/drawing/2014/main" id="{308535AE-188B-0653-1292-A2F208783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7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4" name="Freeform 390">
              <a:extLst>
                <a:ext uri="{FF2B5EF4-FFF2-40B4-BE49-F238E27FC236}">
                  <a16:creationId xmlns:a16="http://schemas.microsoft.com/office/drawing/2014/main" id="{9E463D5F-6B7C-8600-5AD9-58F033A26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55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5" name="Rectangle 391">
              <a:extLst>
                <a:ext uri="{FF2B5EF4-FFF2-40B4-BE49-F238E27FC236}">
                  <a16:creationId xmlns:a16="http://schemas.microsoft.com/office/drawing/2014/main" id="{6098E4F5-0C40-1801-CB4F-43BE81913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36" name="Freeform 392">
              <a:extLst>
                <a:ext uri="{FF2B5EF4-FFF2-40B4-BE49-F238E27FC236}">
                  <a16:creationId xmlns:a16="http://schemas.microsoft.com/office/drawing/2014/main" id="{7903184B-ABCC-34A4-83F5-ABF469309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1827"/>
              <a:ext cx="112" cy="64"/>
            </a:xfrm>
            <a:custGeom>
              <a:avLst/>
              <a:gdLst>
                <a:gd name="T0" fmla="*/ 112 w 112"/>
                <a:gd name="T1" fmla="*/ 8 h 64"/>
                <a:gd name="T2" fmla="*/ 32 w 112"/>
                <a:gd name="T3" fmla="*/ 24 h 64"/>
                <a:gd name="T4" fmla="*/ 40 w 112"/>
                <a:gd name="T5" fmla="*/ 24 h 64"/>
                <a:gd name="T6" fmla="*/ 40 w 112"/>
                <a:gd name="T7" fmla="*/ 24 h 64"/>
                <a:gd name="T8" fmla="*/ 8 w 112"/>
                <a:gd name="T9" fmla="*/ 64 h 64"/>
                <a:gd name="T10" fmla="*/ 8 w 112"/>
                <a:gd name="T11" fmla="*/ 56 h 64"/>
                <a:gd name="T12" fmla="*/ 0 w 112"/>
                <a:gd name="T13" fmla="*/ 56 h 64"/>
                <a:gd name="T14" fmla="*/ 0 w 112"/>
                <a:gd name="T15" fmla="*/ 56 h 64"/>
                <a:gd name="T16" fmla="*/ 32 w 112"/>
                <a:gd name="T17" fmla="*/ 16 h 64"/>
                <a:gd name="T18" fmla="*/ 32 w 112"/>
                <a:gd name="T19" fmla="*/ 16 h 64"/>
                <a:gd name="T20" fmla="*/ 32 w 112"/>
                <a:gd name="T21" fmla="*/ 16 h 64"/>
                <a:gd name="T22" fmla="*/ 112 w 112"/>
                <a:gd name="T23" fmla="*/ 0 h 64"/>
                <a:gd name="T24" fmla="*/ 112 w 112"/>
                <a:gd name="T25" fmla="*/ 8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2" h="64">
                  <a:moveTo>
                    <a:pt x="112" y="8"/>
                  </a:moveTo>
                  <a:lnTo>
                    <a:pt x="32" y="24"/>
                  </a:lnTo>
                  <a:lnTo>
                    <a:pt x="40" y="24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32" y="16"/>
                  </a:lnTo>
                  <a:lnTo>
                    <a:pt x="112" y="0"/>
                  </a:lnTo>
                  <a:lnTo>
                    <a:pt x="11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7" name="Freeform 393">
              <a:extLst>
                <a:ext uri="{FF2B5EF4-FFF2-40B4-BE49-F238E27FC236}">
                  <a16:creationId xmlns:a16="http://schemas.microsoft.com/office/drawing/2014/main" id="{62D4024C-A066-442D-1468-2C5C97275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1883"/>
              <a:ext cx="8" cy="64"/>
            </a:xfrm>
            <a:custGeom>
              <a:avLst/>
              <a:gdLst>
                <a:gd name="T0" fmla="*/ 8 w 8"/>
                <a:gd name="T1" fmla="*/ 0 h 64"/>
                <a:gd name="T2" fmla="*/ 8 w 8"/>
                <a:gd name="T3" fmla="*/ 56 h 64"/>
                <a:gd name="T4" fmla="*/ 0 w 8"/>
                <a:gd name="T5" fmla="*/ 56 h 64"/>
                <a:gd name="T6" fmla="*/ 0 w 8"/>
                <a:gd name="T7" fmla="*/ 64 h 64"/>
                <a:gd name="T8" fmla="*/ 0 w 8"/>
                <a:gd name="T9" fmla="*/ 56 h 64"/>
                <a:gd name="T10" fmla="*/ 0 w 8"/>
                <a:gd name="T11" fmla="*/ 0 h 64"/>
                <a:gd name="T12" fmla="*/ 8 w 8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64">
                  <a:moveTo>
                    <a:pt x="8" y="0"/>
                  </a:moveTo>
                  <a:lnTo>
                    <a:pt x="8" y="56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8" name="Rectangle 394">
              <a:extLst>
                <a:ext uri="{FF2B5EF4-FFF2-40B4-BE49-F238E27FC236}">
                  <a16:creationId xmlns:a16="http://schemas.microsoft.com/office/drawing/2014/main" id="{4068C5E7-AAA2-BAB0-634A-AE6F39D69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" y="196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39" name="Freeform 395">
              <a:extLst>
                <a:ext uri="{FF2B5EF4-FFF2-40B4-BE49-F238E27FC236}">
                  <a16:creationId xmlns:a16="http://schemas.microsoft.com/office/drawing/2014/main" id="{915E167B-3B95-125F-15CD-DFA4F5837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1939"/>
              <a:ext cx="56" cy="32"/>
            </a:xfrm>
            <a:custGeom>
              <a:avLst/>
              <a:gdLst>
                <a:gd name="T0" fmla="*/ 0 w 56"/>
                <a:gd name="T1" fmla="*/ 0 h 32"/>
                <a:gd name="T2" fmla="*/ 0 w 56"/>
                <a:gd name="T3" fmla="*/ 8 h 32"/>
                <a:gd name="T4" fmla="*/ 56 w 56"/>
                <a:gd name="T5" fmla="*/ 32 h 32"/>
                <a:gd name="T6" fmla="*/ 56 w 56"/>
                <a:gd name="T7" fmla="*/ 24 h 32"/>
                <a:gd name="T8" fmla="*/ 0 w 56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0" y="0"/>
                  </a:moveTo>
                  <a:lnTo>
                    <a:pt x="0" y="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0" name="Freeform 396">
              <a:extLst>
                <a:ext uri="{FF2B5EF4-FFF2-40B4-BE49-F238E27FC236}">
                  <a16:creationId xmlns:a16="http://schemas.microsoft.com/office/drawing/2014/main" id="{7CC1BAEE-0972-81D5-25BB-8A340BF4E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87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1" name="Freeform 397">
              <a:extLst>
                <a:ext uri="{FF2B5EF4-FFF2-40B4-BE49-F238E27FC236}">
                  <a16:creationId xmlns:a16="http://schemas.microsoft.com/office/drawing/2014/main" id="{A0D93044-4594-71D7-51D8-DCF880E85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200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2" name="Freeform 398">
              <a:extLst>
                <a:ext uri="{FF2B5EF4-FFF2-40B4-BE49-F238E27FC236}">
                  <a16:creationId xmlns:a16="http://schemas.microsoft.com/office/drawing/2014/main" id="{5CE47E3E-C2CD-30F9-556D-9E59F79AE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87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3" name="Rectangle 399">
              <a:extLst>
                <a:ext uri="{FF2B5EF4-FFF2-40B4-BE49-F238E27FC236}">
                  <a16:creationId xmlns:a16="http://schemas.microsoft.com/office/drawing/2014/main" id="{6283A047-C441-6E50-3174-4382829C7E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18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44" name="Freeform 400">
              <a:extLst>
                <a:ext uri="{FF2B5EF4-FFF2-40B4-BE49-F238E27FC236}">
                  <a16:creationId xmlns:a16="http://schemas.microsoft.com/office/drawing/2014/main" id="{D6E4215C-BBC3-5FD3-F28F-74C3E4085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" y="1803"/>
              <a:ext cx="160" cy="168"/>
            </a:xfrm>
            <a:custGeom>
              <a:avLst/>
              <a:gdLst>
                <a:gd name="T0" fmla="*/ 160 w 160"/>
                <a:gd name="T1" fmla="*/ 8 h 168"/>
                <a:gd name="T2" fmla="*/ 96 w 160"/>
                <a:gd name="T3" fmla="*/ 8 h 168"/>
                <a:gd name="T4" fmla="*/ 96 w 160"/>
                <a:gd name="T5" fmla="*/ 8 h 168"/>
                <a:gd name="T6" fmla="*/ 96 w 160"/>
                <a:gd name="T7" fmla="*/ 8 h 168"/>
                <a:gd name="T8" fmla="*/ 48 w 160"/>
                <a:gd name="T9" fmla="*/ 24 h 168"/>
                <a:gd name="T10" fmla="*/ 56 w 160"/>
                <a:gd name="T11" fmla="*/ 24 h 168"/>
                <a:gd name="T12" fmla="*/ 56 w 160"/>
                <a:gd name="T13" fmla="*/ 24 h 168"/>
                <a:gd name="T14" fmla="*/ 24 w 160"/>
                <a:gd name="T15" fmla="*/ 56 h 168"/>
                <a:gd name="T16" fmla="*/ 24 w 160"/>
                <a:gd name="T17" fmla="*/ 48 h 168"/>
                <a:gd name="T18" fmla="*/ 24 w 160"/>
                <a:gd name="T19" fmla="*/ 48 h 168"/>
                <a:gd name="T20" fmla="*/ 8 w 160"/>
                <a:gd name="T21" fmla="*/ 80 h 168"/>
                <a:gd name="T22" fmla="*/ 8 w 160"/>
                <a:gd name="T23" fmla="*/ 80 h 168"/>
                <a:gd name="T24" fmla="*/ 8 w 160"/>
                <a:gd name="T25" fmla="*/ 80 h 168"/>
                <a:gd name="T26" fmla="*/ 8 w 160"/>
                <a:gd name="T27" fmla="*/ 120 h 168"/>
                <a:gd name="T28" fmla="*/ 8 w 160"/>
                <a:gd name="T29" fmla="*/ 120 h 168"/>
                <a:gd name="T30" fmla="*/ 8 w 160"/>
                <a:gd name="T31" fmla="*/ 120 h 168"/>
                <a:gd name="T32" fmla="*/ 24 w 160"/>
                <a:gd name="T33" fmla="*/ 160 h 168"/>
                <a:gd name="T34" fmla="*/ 24 w 160"/>
                <a:gd name="T35" fmla="*/ 160 h 168"/>
                <a:gd name="T36" fmla="*/ 16 w 160"/>
                <a:gd name="T37" fmla="*/ 168 h 168"/>
                <a:gd name="T38" fmla="*/ 16 w 160"/>
                <a:gd name="T39" fmla="*/ 160 h 168"/>
                <a:gd name="T40" fmla="*/ 0 w 160"/>
                <a:gd name="T41" fmla="*/ 120 h 168"/>
                <a:gd name="T42" fmla="*/ 0 w 160"/>
                <a:gd name="T43" fmla="*/ 120 h 168"/>
                <a:gd name="T44" fmla="*/ 0 w 160"/>
                <a:gd name="T45" fmla="*/ 120 h 168"/>
                <a:gd name="T46" fmla="*/ 0 w 160"/>
                <a:gd name="T47" fmla="*/ 80 h 168"/>
                <a:gd name="T48" fmla="*/ 0 w 160"/>
                <a:gd name="T49" fmla="*/ 80 h 168"/>
                <a:gd name="T50" fmla="*/ 0 w 160"/>
                <a:gd name="T51" fmla="*/ 80 h 168"/>
                <a:gd name="T52" fmla="*/ 16 w 160"/>
                <a:gd name="T53" fmla="*/ 48 h 168"/>
                <a:gd name="T54" fmla="*/ 16 w 160"/>
                <a:gd name="T55" fmla="*/ 48 h 168"/>
                <a:gd name="T56" fmla="*/ 16 w 160"/>
                <a:gd name="T57" fmla="*/ 48 h 168"/>
                <a:gd name="T58" fmla="*/ 48 w 160"/>
                <a:gd name="T59" fmla="*/ 16 h 168"/>
                <a:gd name="T60" fmla="*/ 48 w 160"/>
                <a:gd name="T61" fmla="*/ 16 h 168"/>
                <a:gd name="T62" fmla="*/ 48 w 160"/>
                <a:gd name="T63" fmla="*/ 16 h 168"/>
                <a:gd name="T64" fmla="*/ 96 w 160"/>
                <a:gd name="T65" fmla="*/ 0 h 168"/>
                <a:gd name="T66" fmla="*/ 96 w 160"/>
                <a:gd name="T67" fmla="*/ 0 h 168"/>
                <a:gd name="T68" fmla="*/ 96 w 160"/>
                <a:gd name="T69" fmla="*/ 0 h 168"/>
                <a:gd name="T70" fmla="*/ 160 w 160"/>
                <a:gd name="T71" fmla="*/ 0 h 168"/>
                <a:gd name="T72" fmla="*/ 160 w 160"/>
                <a:gd name="T73" fmla="*/ 8 h 1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60" h="168">
                  <a:moveTo>
                    <a:pt x="160" y="8"/>
                  </a:moveTo>
                  <a:lnTo>
                    <a:pt x="96" y="8"/>
                  </a:lnTo>
                  <a:lnTo>
                    <a:pt x="48" y="24"/>
                  </a:lnTo>
                  <a:lnTo>
                    <a:pt x="56" y="24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8" y="80"/>
                  </a:lnTo>
                  <a:lnTo>
                    <a:pt x="8" y="12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60"/>
                  </a:lnTo>
                  <a:lnTo>
                    <a:pt x="0" y="120"/>
                  </a:lnTo>
                  <a:lnTo>
                    <a:pt x="0" y="80"/>
                  </a:lnTo>
                  <a:lnTo>
                    <a:pt x="16" y="48"/>
                  </a:lnTo>
                  <a:lnTo>
                    <a:pt x="48" y="16"/>
                  </a:lnTo>
                  <a:lnTo>
                    <a:pt x="96" y="0"/>
                  </a:lnTo>
                  <a:lnTo>
                    <a:pt x="160" y="0"/>
                  </a:lnTo>
                  <a:lnTo>
                    <a:pt x="16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5" name="Freeform 401">
              <a:extLst>
                <a:ext uri="{FF2B5EF4-FFF2-40B4-BE49-F238E27FC236}">
                  <a16:creationId xmlns:a16="http://schemas.microsoft.com/office/drawing/2014/main" id="{4B38BD11-E4BA-834F-29E9-BE049179B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" y="1963"/>
              <a:ext cx="40" cy="32"/>
            </a:xfrm>
            <a:custGeom>
              <a:avLst/>
              <a:gdLst>
                <a:gd name="T0" fmla="*/ 8 w 40"/>
                <a:gd name="T1" fmla="*/ 0 h 32"/>
                <a:gd name="T2" fmla="*/ 40 w 40"/>
                <a:gd name="T3" fmla="*/ 24 h 32"/>
                <a:gd name="T4" fmla="*/ 32 w 40"/>
                <a:gd name="T5" fmla="*/ 24 h 32"/>
                <a:gd name="T6" fmla="*/ 32 w 40"/>
                <a:gd name="T7" fmla="*/ 32 h 32"/>
                <a:gd name="T8" fmla="*/ 32 w 40"/>
                <a:gd name="T9" fmla="*/ 32 h 32"/>
                <a:gd name="T10" fmla="*/ 0 w 40"/>
                <a:gd name="T11" fmla="*/ 8 h 32"/>
                <a:gd name="T12" fmla="*/ 8 w 40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8" y="0"/>
                  </a:move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5612" name="Group 402">
            <a:extLst>
              <a:ext uri="{FF2B5EF4-FFF2-40B4-BE49-F238E27FC236}">
                <a16:creationId xmlns:a16="http://schemas.microsoft.com/office/drawing/2014/main" id="{5BB015AB-BEBC-8CC0-5099-1AB42AA9C4B9}"/>
              </a:ext>
            </a:extLst>
          </p:cNvPr>
          <p:cNvGrpSpPr>
            <a:grpSpLocks/>
          </p:cNvGrpSpPr>
          <p:nvPr/>
        </p:nvGrpSpPr>
        <p:grpSpPr bwMode="auto">
          <a:xfrm>
            <a:off x="1436688" y="2901950"/>
            <a:ext cx="2773362" cy="3259138"/>
            <a:chOff x="976" y="1779"/>
            <a:chExt cx="1585" cy="1862"/>
          </a:xfrm>
        </p:grpSpPr>
        <p:sp>
          <p:nvSpPr>
            <p:cNvPr id="158046" name="Rectangle 403">
              <a:extLst>
                <a:ext uri="{FF2B5EF4-FFF2-40B4-BE49-F238E27FC236}">
                  <a16:creationId xmlns:a16="http://schemas.microsoft.com/office/drawing/2014/main" id="{CE76BB6E-E442-E7AD-2B51-D58E8FAED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7" name="Freeform 404">
              <a:extLst>
                <a:ext uri="{FF2B5EF4-FFF2-40B4-BE49-F238E27FC236}">
                  <a16:creationId xmlns:a16="http://schemas.microsoft.com/office/drawing/2014/main" id="{628390A1-CC32-5548-764C-BABF8754D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1987"/>
              <a:ext cx="48" cy="24"/>
            </a:xfrm>
            <a:custGeom>
              <a:avLst/>
              <a:gdLst>
                <a:gd name="T0" fmla="*/ 0 w 48"/>
                <a:gd name="T1" fmla="*/ 0 h 24"/>
                <a:gd name="T2" fmla="*/ 0 w 48"/>
                <a:gd name="T3" fmla="*/ 8 h 24"/>
                <a:gd name="T4" fmla="*/ 48 w 48"/>
                <a:gd name="T5" fmla="*/ 24 h 24"/>
                <a:gd name="T6" fmla="*/ 48 w 48"/>
                <a:gd name="T7" fmla="*/ 16 h 24"/>
                <a:gd name="T8" fmla="*/ 0 w 4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4">
                  <a:moveTo>
                    <a:pt x="0" y="0"/>
                  </a:moveTo>
                  <a:lnTo>
                    <a:pt x="0" y="8"/>
                  </a:lnTo>
                  <a:lnTo>
                    <a:pt x="48" y="24"/>
                  </a:lnTo>
                  <a:lnTo>
                    <a:pt x="48" y="1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8" name="Freeform 405">
              <a:extLst>
                <a:ext uri="{FF2B5EF4-FFF2-40B4-BE49-F238E27FC236}">
                  <a16:creationId xmlns:a16="http://schemas.microsoft.com/office/drawing/2014/main" id="{2BF86A83-CCC4-60C5-08A9-B53615CB9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185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8 h 24"/>
                <a:gd name="T10" fmla="*/ 0 w 32"/>
                <a:gd name="T11" fmla="*/ 0 h 24"/>
                <a:gd name="T12" fmla="*/ 0 w 32"/>
                <a:gd name="T13" fmla="*/ 0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8 h 24"/>
                <a:gd name="T24" fmla="*/ 0 w 32"/>
                <a:gd name="T25" fmla="*/ 8 h 24"/>
                <a:gd name="T26" fmla="*/ 0 w 32"/>
                <a:gd name="T27" fmla="*/ 0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9" name="Freeform 406">
              <a:extLst>
                <a:ext uri="{FF2B5EF4-FFF2-40B4-BE49-F238E27FC236}">
                  <a16:creationId xmlns:a16="http://schemas.microsoft.com/office/drawing/2014/main" id="{6BC272F4-F03E-A06A-4E7F-9244EEBDE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" y="185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0" name="Freeform 407">
              <a:extLst>
                <a:ext uri="{FF2B5EF4-FFF2-40B4-BE49-F238E27FC236}">
                  <a16:creationId xmlns:a16="http://schemas.microsoft.com/office/drawing/2014/main" id="{81151BC6-49EC-60EE-16C3-F8728120A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185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0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1" name="Freeform 408">
              <a:extLst>
                <a:ext uri="{FF2B5EF4-FFF2-40B4-BE49-F238E27FC236}">
                  <a16:creationId xmlns:a16="http://schemas.microsoft.com/office/drawing/2014/main" id="{FAE58638-6D52-B709-69EE-4873F65C4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86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2" name="Freeform 409">
              <a:extLst>
                <a:ext uri="{FF2B5EF4-FFF2-40B4-BE49-F238E27FC236}">
                  <a16:creationId xmlns:a16="http://schemas.microsoft.com/office/drawing/2014/main" id="{780CA403-E230-2C5B-519E-60E7C0A44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867"/>
              <a:ext cx="32" cy="48"/>
            </a:xfrm>
            <a:custGeom>
              <a:avLst/>
              <a:gdLst>
                <a:gd name="T0" fmla="*/ 8 w 32"/>
                <a:gd name="T1" fmla="*/ 0 h 48"/>
                <a:gd name="T2" fmla="*/ 32 w 32"/>
                <a:gd name="T3" fmla="*/ 16 h 48"/>
                <a:gd name="T4" fmla="*/ 32 w 32"/>
                <a:gd name="T5" fmla="*/ 16 h 48"/>
                <a:gd name="T6" fmla="*/ 32 w 32"/>
                <a:gd name="T7" fmla="*/ 16 h 48"/>
                <a:gd name="T8" fmla="*/ 24 w 32"/>
                <a:gd name="T9" fmla="*/ 40 h 48"/>
                <a:gd name="T10" fmla="*/ 24 w 32"/>
                <a:gd name="T11" fmla="*/ 48 h 48"/>
                <a:gd name="T12" fmla="*/ 16 w 32"/>
                <a:gd name="T13" fmla="*/ 40 h 48"/>
                <a:gd name="T14" fmla="*/ 16 w 32"/>
                <a:gd name="T15" fmla="*/ 40 h 48"/>
                <a:gd name="T16" fmla="*/ 24 w 32"/>
                <a:gd name="T17" fmla="*/ 16 h 48"/>
                <a:gd name="T18" fmla="*/ 24 w 32"/>
                <a:gd name="T19" fmla="*/ 16 h 48"/>
                <a:gd name="T20" fmla="*/ 24 w 32"/>
                <a:gd name="T21" fmla="*/ 24 h 48"/>
                <a:gd name="T22" fmla="*/ 0 w 32"/>
                <a:gd name="T23" fmla="*/ 8 h 48"/>
                <a:gd name="T24" fmla="*/ 8 w 32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2" h="48">
                  <a:moveTo>
                    <a:pt x="8" y="0"/>
                  </a:moveTo>
                  <a:lnTo>
                    <a:pt x="32" y="16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0"/>
                  </a:lnTo>
                  <a:lnTo>
                    <a:pt x="24" y="16"/>
                  </a:lnTo>
                  <a:lnTo>
                    <a:pt x="24" y="24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3" name="Freeform 410">
              <a:extLst>
                <a:ext uri="{FF2B5EF4-FFF2-40B4-BE49-F238E27FC236}">
                  <a16:creationId xmlns:a16="http://schemas.microsoft.com/office/drawing/2014/main" id="{B0B1C0E5-1C72-6723-3D87-EBB8457B4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" y="1907"/>
              <a:ext cx="32" cy="32"/>
            </a:xfrm>
            <a:custGeom>
              <a:avLst/>
              <a:gdLst>
                <a:gd name="T0" fmla="*/ 32 w 32"/>
                <a:gd name="T1" fmla="*/ 8 h 32"/>
                <a:gd name="T2" fmla="*/ 8 w 32"/>
                <a:gd name="T3" fmla="*/ 32 h 32"/>
                <a:gd name="T4" fmla="*/ 0 w 32"/>
                <a:gd name="T5" fmla="*/ 32 h 32"/>
                <a:gd name="T6" fmla="*/ 0 w 32"/>
                <a:gd name="T7" fmla="*/ 24 h 32"/>
                <a:gd name="T8" fmla="*/ 0 w 32"/>
                <a:gd name="T9" fmla="*/ 24 h 32"/>
                <a:gd name="T10" fmla="*/ 24 w 32"/>
                <a:gd name="T11" fmla="*/ 0 h 32"/>
                <a:gd name="T12" fmla="*/ 32 w 32"/>
                <a:gd name="T13" fmla="*/ 8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32">
                  <a:moveTo>
                    <a:pt x="32" y="8"/>
                  </a:move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4" name="Rectangle 411">
              <a:extLst>
                <a:ext uri="{FF2B5EF4-FFF2-40B4-BE49-F238E27FC236}">
                  <a16:creationId xmlns:a16="http://schemas.microsoft.com/office/drawing/2014/main" id="{4A5C45F7-AB12-59C1-41C0-4876A4576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193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55" name="Freeform 412">
              <a:extLst>
                <a:ext uri="{FF2B5EF4-FFF2-40B4-BE49-F238E27FC236}">
                  <a16:creationId xmlns:a16="http://schemas.microsoft.com/office/drawing/2014/main" id="{F91D9EAF-7CAC-7E87-574C-59E1F8C89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" y="1931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0 h 16"/>
                <a:gd name="T4" fmla="*/ 0 w 40"/>
                <a:gd name="T5" fmla="*/ 8 h 16"/>
                <a:gd name="T6" fmla="*/ 0 w 40"/>
                <a:gd name="T7" fmla="*/ 16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6" name="Freeform 413">
              <a:extLst>
                <a:ext uri="{FF2B5EF4-FFF2-40B4-BE49-F238E27FC236}">
                  <a16:creationId xmlns:a16="http://schemas.microsoft.com/office/drawing/2014/main" id="{A166BD6E-D3E9-A315-AA39-D733DB78D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81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7" name="Freeform 414">
              <a:extLst>
                <a:ext uri="{FF2B5EF4-FFF2-40B4-BE49-F238E27FC236}">
                  <a16:creationId xmlns:a16="http://schemas.microsoft.com/office/drawing/2014/main" id="{B1D70C96-5FF1-D362-6EE1-4FCB47358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181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8" name="Freeform 415">
              <a:extLst>
                <a:ext uri="{FF2B5EF4-FFF2-40B4-BE49-F238E27FC236}">
                  <a16:creationId xmlns:a16="http://schemas.microsoft.com/office/drawing/2014/main" id="{91DBCE76-C692-A251-D2BC-5A913F782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81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9" name="Rectangle 416">
              <a:extLst>
                <a:ext uri="{FF2B5EF4-FFF2-40B4-BE49-F238E27FC236}">
                  <a16:creationId xmlns:a16="http://schemas.microsoft.com/office/drawing/2014/main" id="{61FB3CBD-1935-DF22-1C69-B09FDC40F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60" name="Freeform 417">
              <a:extLst>
                <a:ext uri="{FF2B5EF4-FFF2-40B4-BE49-F238E27FC236}">
                  <a16:creationId xmlns:a16="http://schemas.microsoft.com/office/drawing/2014/main" id="{86A020C2-6EDA-75EB-C8F4-E036D60A3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827"/>
              <a:ext cx="72" cy="88"/>
            </a:xfrm>
            <a:custGeom>
              <a:avLst/>
              <a:gdLst>
                <a:gd name="T0" fmla="*/ 0 w 72"/>
                <a:gd name="T1" fmla="*/ 0 h 88"/>
                <a:gd name="T2" fmla="*/ 56 w 72"/>
                <a:gd name="T3" fmla="*/ 24 h 88"/>
                <a:gd name="T4" fmla="*/ 64 w 72"/>
                <a:gd name="T5" fmla="*/ 24 h 88"/>
                <a:gd name="T6" fmla="*/ 64 w 72"/>
                <a:gd name="T7" fmla="*/ 24 h 88"/>
                <a:gd name="T8" fmla="*/ 72 w 72"/>
                <a:gd name="T9" fmla="*/ 80 h 88"/>
                <a:gd name="T10" fmla="*/ 72 w 72"/>
                <a:gd name="T11" fmla="*/ 88 h 88"/>
                <a:gd name="T12" fmla="*/ 64 w 72"/>
                <a:gd name="T13" fmla="*/ 80 h 88"/>
                <a:gd name="T14" fmla="*/ 64 w 72"/>
                <a:gd name="T15" fmla="*/ 80 h 88"/>
                <a:gd name="T16" fmla="*/ 56 w 72"/>
                <a:gd name="T17" fmla="*/ 24 h 88"/>
                <a:gd name="T18" fmla="*/ 56 w 72"/>
                <a:gd name="T19" fmla="*/ 24 h 88"/>
                <a:gd name="T20" fmla="*/ 56 w 72"/>
                <a:gd name="T21" fmla="*/ 32 h 88"/>
                <a:gd name="T22" fmla="*/ 0 w 72"/>
                <a:gd name="T23" fmla="*/ 8 h 88"/>
                <a:gd name="T24" fmla="*/ 0 w 72"/>
                <a:gd name="T25" fmla="*/ 0 h 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88">
                  <a:moveTo>
                    <a:pt x="0" y="0"/>
                  </a:moveTo>
                  <a:lnTo>
                    <a:pt x="56" y="24"/>
                  </a:lnTo>
                  <a:lnTo>
                    <a:pt x="64" y="24"/>
                  </a:lnTo>
                  <a:lnTo>
                    <a:pt x="72" y="80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1" name="Freeform 418">
              <a:extLst>
                <a:ext uri="{FF2B5EF4-FFF2-40B4-BE49-F238E27FC236}">
                  <a16:creationId xmlns:a16="http://schemas.microsoft.com/office/drawing/2014/main" id="{CB2EAA51-3C67-457C-7BB0-5CD343C89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1907"/>
              <a:ext cx="40" cy="56"/>
            </a:xfrm>
            <a:custGeom>
              <a:avLst/>
              <a:gdLst>
                <a:gd name="T0" fmla="*/ 40 w 40"/>
                <a:gd name="T1" fmla="*/ 8 h 56"/>
                <a:gd name="T2" fmla="*/ 8 w 40"/>
                <a:gd name="T3" fmla="*/ 56 h 56"/>
                <a:gd name="T4" fmla="*/ 0 w 40"/>
                <a:gd name="T5" fmla="*/ 56 h 56"/>
                <a:gd name="T6" fmla="*/ 0 w 40"/>
                <a:gd name="T7" fmla="*/ 48 h 56"/>
                <a:gd name="T8" fmla="*/ 0 w 40"/>
                <a:gd name="T9" fmla="*/ 48 h 56"/>
                <a:gd name="T10" fmla="*/ 32 w 40"/>
                <a:gd name="T11" fmla="*/ 0 h 56"/>
                <a:gd name="T12" fmla="*/ 40 w 40"/>
                <a:gd name="T13" fmla="*/ 8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56">
                  <a:moveTo>
                    <a:pt x="40" y="8"/>
                  </a:moveTo>
                  <a:lnTo>
                    <a:pt x="8" y="5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32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2" name="Rectangle 419">
              <a:extLst>
                <a:ext uri="{FF2B5EF4-FFF2-40B4-BE49-F238E27FC236}">
                  <a16:creationId xmlns:a16="http://schemas.microsoft.com/office/drawing/2014/main" id="{37F8B825-0BFA-C3AC-E0F5-7A68F1D80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197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63" name="Freeform 420">
              <a:extLst>
                <a:ext uri="{FF2B5EF4-FFF2-40B4-BE49-F238E27FC236}">
                  <a16:creationId xmlns:a16="http://schemas.microsoft.com/office/drawing/2014/main" id="{1CD3B5A7-389E-414E-8001-F72E50961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" y="1955"/>
              <a:ext cx="80" cy="24"/>
            </a:xfrm>
            <a:custGeom>
              <a:avLst/>
              <a:gdLst>
                <a:gd name="T0" fmla="*/ 80 w 80"/>
                <a:gd name="T1" fmla="*/ 8 h 24"/>
                <a:gd name="T2" fmla="*/ 80 w 80"/>
                <a:gd name="T3" fmla="*/ 0 h 24"/>
                <a:gd name="T4" fmla="*/ 0 w 80"/>
                <a:gd name="T5" fmla="*/ 16 h 24"/>
                <a:gd name="T6" fmla="*/ 0 w 80"/>
                <a:gd name="T7" fmla="*/ 24 h 24"/>
                <a:gd name="T8" fmla="*/ 80 w 8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24">
                  <a:moveTo>
                    <a:pt x="80" y="8"/>
                  </a:moveTo>
                  <a:lnTo>
                    <a:pt x="80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4" name="Freeform 421">
              <a:extLst>
                <a:ext uri="{FF2B5EF4-FFF2-40B4-BE49-F238E27FC236}">
                  <a16:creationId xmlns:a16="http://schemas.microsoft.com/office/drawing/2014/main" id="{0B00BA14-D5C2-6A58-A699-7DE92C138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779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5" name="Freeform 422">
              <a:extLst>
                <a:ext uri="{FF2B5EF4-FFF2-40B4-BE49-F238E27FC236}">
                  <a16:creationId xmlns:a16="http://schemas.microsoft.com/office/drawing/2014/main" id="{3C31582E-AC76-06CA-4E36-359E70304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178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6" name="Freeform 423">
              <a:extLst>
                <a:ext uri="{FF2B5EF4-FFF2-40B4-BE49-F238E27FC236}">
                  <a16:creationId xmlns:a16="http://schemas.microsoft.com/office/drawing/2014/main" id="{EC867820-156E-078A-A69F-8CCD25FD8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787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7" name="Rectangle 424">
              <a:extLst>
                <a:ext uri="{FF2B5EF4-FFF2-40B4-BE49-F238E27FC236}">
                  <a16:creationId xmlns:a16="http://schemas.microsoft.com/office/drawing/2014/main" id="{7CA734D4-4515-3262-E684-266387791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179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68" name="Freeform 425">
              <a:extLst>
                <a:ext uri="{FF2B5EF4-FFF2-40B4-BE49-F238E27FC236}">
                  <a16:creationId xmlns:a16="http://schemas.microsoft.com/office/drawing/2014/main" id="{CAF59D92-AC63-CD17-4CEA-01A0BDFCD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795"/>
              <a:ext cx="104" cy="192"/>
            </a:xfrm>
            <a:custGeom>
              <a:avLst/>
              <a:gdLst>
                <a:gd name="T0" fmla="*/ 0 w 104"/>
                <a:gd name="T1" fmla="*/ 0 h 192"/>
                <a:gd name="T2" fmla="*/ 48 w 104"/>
                <a:gd name="T3" fmla="*/ 8 h 192"/>
                <a:gd name="T4" fmla="*/ 56 w 104"/>
                <a:gd name="T5" fmla="*/ 8 h 192"/>
                <a:gd name="T6" fmla="*/ 56 w 104"/>
                <a:gd name="T7" fmla="*/ 8 h 192"/>
                <a:gd name="T8" fmla="*/ 88 w 104"/>
                <a:gd name="T9" fmla="*/ 32 h 192"/>
                <a:gd name="T10" fmla="*/ 88 w 104"/>
                <a:gd name="T11" fmla="*/ 32 h 192"/>
                <a:gd name="T12" fmla="*/ 88 w 104"/>
                <a:gd name="T13" fmla="*/ 32 h 192"/>
                <a:gd name="T14" fmla="*/ 104 w 104"/>
                <a:gd name="T15" fmla="*/ 72 h 192"/>
                <a:gd name="T16" fmla="*/ 104 w 104"/>
                <a:gd name="T17" fmla="*/ 72 h 192"/>
                <a:gd name="T18" fmla="*/ 104 w 104"/>
                <a:gd name="T19" fmla="*/ 72 h 192"/>
                <a:gd name="T20" fmla="*/ 104 w 104"/>
                <a:gd name="T21" fmla="*/ 112 h 192"/>
                <a:gd name="T22" fmla="*/ 104 w 104"/>
                <a:gd name="T23" fmla="*/ 112 h 192"/>
                <a:gd name="T24" fmla="*/ 104 w 104"/>
                <a:gd name="T25" fmla="*/ 112 h 192"/>
                <a:gd name="T26" fmla="*/ 96 w 104"/>
                <a:gd name="T27" fmla="*/ 152 h 192"/>
                <a:gd name="T28" fmla="*/ 96 w 104"/>
                <a:gd name="T29" fmla="*/ 160 h 192"/>
                <a:gd name="T30" fmla="*/ 96 w 104"/>
                <a:gd name="T31" fmla="*/ 160 h 192"/>
                <a:gd name="T32" fmla="*/ 64 w 104"/>
                <a:gd name="T33" fmla="*/ 192 h 192"/>
                <a:gd name="T34" fmla="*/ 56 w 104"/>
                <a:gd name="T35" fmla="*/ 192 h 192"/>
                <a:gd name="T36" fmla="*/ 56 w 104"/>
                <a:gd name="T37" fmla="*/ 184 h 192"/>
                <a:gd name="T38" fmla="*/ 56 w 104"/>
                <a:gd name="T39" fmla="*/ 184 h 192"/>
                <a:gd name="T40" fmla="*/ 88 w 104"/>
                <a:gd name="T41" fmla="*/ 152 h 192"/>
                <a:gd name="T42" fmla="*/ 88 w 104"/>
                <a:gd name="T43" fmla="*/ 152 h 192"/>
                <a:gd name="T44" fmla="*/ 88 w 104"/>
                <a:gd name="T45" fmla="*/ 152 h 192"/>
                <a:gd name="T46" fmla="*/ 96 w 104"/>
                <a:gd name="T47" fmla="*/ 112 h 192"/>
                <a:gd name="T48" fmla="*/ 96 w 104"/>
                <a:gd name="T49" fmla="*/ 112 h 192"/>
                <a:gd name="T50" fmla="*/ 96 w 104"/>
                <a:gd name="T51" fmla="*/ 112 h 192"/>
                <a:gd name="T52" fmla="*/ 96 w 104"/>
                <a:gd name="T53" fmla="*/ 72 h 192"/>
                <a:gd name="T54" fmla="*/ 96 w 104"/>
                <a:gd name="T55" fmla="*/ 72 h 192"/>
                <a:gd name="T56" fmla="*/ 96 w 104"/>
                <a:gd name="T57" fmla="*/ 72 h 192"/>
                <a:gd name="T58" fmla="*/ 80 w 104"/>
                <a:gd name="T59" fmla="*/ 32 h 192"/>
                <a:gd name="T60" fmla="*/ 80 w 104"/>
                <a:gd name="T61" fmla="*/ 32 h 192"/>
                <a:gd name="T62" fmla="*/ 80 w 104"/>
                <a:gd name="T63" fmla="*/ 40 h 192"/>
                <a:gd name="T64" fmla="*/ 48 w 104"/>
                <a:gd name="T65" fmla="*/ 16 h 192"/>
                <a:gd name="T66" fmla="*/ 48 w 104"/>
                <a:gd name="T67" fmla="*/ 16 h 192"/>
                <a:gd name="T68" fmla="*/ 48 w 104"/>
                <a:gd name="T69" fmla="*/ 16 h 192"/>
                <a:gd name="T70" fmla="*/ 0 w 104"/>
                <a:gd name="T71" fmla="*/ 8 h 192"/>
                <a:gd name="T72" fmla="*/ 0 w 104"/>
                <a:gd name="T73" fmla="*/ 0 h 1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4" h="192">
                  <a:moveTo>
                    <a:pt x="0" y="0"/>
                  </a:moveTo>
                  <a:lnTo>
                    <a:pt x="48" y="8"/>
                  </a:lnTo>
                  <a:lnTo>
                    <a:pt x="56" y="8"/>
                  </a:lnTo>
                  <a:lnTo>
                    <a:pt x="88" y="32"/>
                  </a:lnTo>
                  <a:lnTo>
                    <a:pt x="104" y="72"/>
                  </a:lnTo>
                  <a:lnTo>
                    <a:pt x="104" y="112"/>
                  </a:lnTo>
                  <a:lnTo>
                    <a:pt x="96" y="152"/>
                  </a:lnTo>
                  <a:lnTo>
                    <a:pt x="96" y="160"/>
                  </a:lnTo>
                  <a:lnTo>
                    <a:pt x="64" y="192"/>
                  </a:lnTo>
                  <a:lnTo>
                    <a:pt x="56" y="192"/>
                  </a:lnTo>
                  <a:lnTo>
                    <a:pt x="56" y="184"/>
                  </a:lnTo>
                  <a:lnTo>
                    <a:pt x="88" y="152"/>
                  </a:lnTo>
                  <a:lnTo>
                    <a:pt x="96" y="112"/>
                  </a:lnTo>
                  <a:lnTo>
                    <a:pt x="96" y="72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48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9" name="Freeform 426">
              <a:extLst>
                <a:ext uri="{FF2B5EF4-FFF2-40B4-BE49-F238E27FC236}">
                  <a16:creationId xmlns:a16="http://schemas.microsoft.com/office/drawing/2014/main" id="{B77305D0-68A5-B607-94A4-4326242AB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1979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0 w 40"/>
                <a:gd name="T3" fmla="*/ 24 h 24"/>
                <a:gd name="T4" fmla="*/ 0 w 40"/>
                <a:gd name="T5" fmla="*/ 24 h 24"/>
                <a:gd name="T6" fmla="*/ 0 w 40"/>
                <a:gd name="T7" fmla="*/ 16 h 24"/>
                <a:gd name="T8" fmla="*/ 0 w 40"/>
                <a:gd name="T9" fmla="*/ 16 h 24"/>
                <a:gd name="T10" fmla="*/ 40 w 40"/>
                <a:gd name="T11" fmla="*/ 0 h 24"/>
                <a:gd name="T12" fmla="*/ 40 w 40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0" y="24"/>
                  </a:lnTo>
                  <a:lnTo>
                    <a:pt x="0" y="16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0" name="Rectangle 427">
              <a:extLst>
                <a:ext uri="{FF2B5EF4-FFF2-40B4-BE49-F238E27FC236}">
                  <a16:creationId xmlns:a16="http://schemas.microsoft.com/office/drawing/2014/main" id="{B487AB57-871C-D4DC-00F8-715AF55A9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1" name="Freeform 428">
              <a:extLst>
                <a:ext uri="{FF2B5EF4-FFF2-40B4-BE49-F238E27FC236}">
                  <a16:creationId xmlns:a16="http://schemas.microsoft.com/office/drawing/2014/main" id="{DE7A985E-A89C-7D6C-1A57-4161BC343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" y="1995"/>
              <a:ext cx="64" cy="16"/>
            </a:xfrm>
            <a:custGeom>
              <a:avLst/>
              <a:gdLst>
                <a:gd name="T0" fmla="*/ 64 w 64"/>
                <a:gd name="T1" fmla="*/ 8 h 16"/>
                <a:gd name="T2" fmla="*/ 64 w 64"/>
                <a:gd name="T3" fmla="*/ 0 h 16"/>
                <a:gd name="T4" fmla="*/ 0 w 64"/>
                <a:gd name="T5" fmla="*/ 8 h 16"/>
                <a:gd name="T6" fmla="*/ 0 w 64"/>
                <a:gd name="T7" fmla="*/ 16 h 16"/>
                <a:gd name="T8" fmla="*/ 64 w 64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6">
                  <a:moveTo>
                    <a:pt x="64" y="8"/>
                  </a:moveTo>
                  <a:lnTo>
                    <a:pt x="6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64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2" name="Freeform 429">
              <a:extLst>
                <a:ext uri="{FF2B5EF4-FFF2-40B4-BE49-F238E27FC236}">
                  <a16:creationId xmlns:a16="http://schemas.microsoft.com/office/drawing/2014/main" id="{C6C8F543-67B2-175F-3617-80D474C49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37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3" name="Freeform 430">
              <a:extLst>
                <a:ext uri="{FF2B5EF4-FFF2-40B4-BE49-F238E27FC236}">
                  <a16:creationId xmlns:a16="http://schemas.microsoft.com/office/drawing/2014/main" id="{C8A092CA-4BE9-5BB6-3D6B-2C698C0A0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45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4" name="Freeform 431">
              <a:extLst>
                <a:ext uri="{FF2B5EF4-FFF2-40B4-BE49-F238E27FC236}">
                  <a16:creationId xmlns:a16="http://schemas.microsoft.com/office/drawing/2014/main" id="{D50D0E43-69F2-7871-E1B4-EED9F540A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3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5" name="Rectangle 432">
              <a:extLst>
                <a:ext uri="{FF2B5EF4-FFF2-40B4-BE49-F238E27FC236}">
                  <a16:creationId xmlns:a16="http://schemas.microsoft.com/office/drawing/2014/main" id="{F9DF1ABE-FF61-29DE-ED31-30854DA7F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6" name="Rectangle 433">
              <a:extLst>
                <a:ext uri="{FF2B5EF4-FFF2-40B4-BE49-F238E27FC236}">
                  <a16:creationId xmlns:a16="http://schemas.microsoft.com/office/drawing/2014/main" id="{4F003E32-DF85-D987-E0FE-0BCFF3A1E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7" name="Rectangle 434">
              <a:extLst>
                <a:ext uri="{FF2B5EF4-FFF2-40B4-BE49-F238E27FC236}">
                  <a16:creationId xmlns:a16="http://schemas.microsoft.com/office/drawing/2014/main" id="{F60BFA85-423F-B109-7D0D-40607BD86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4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8" name="Freeform 435">
              <a:extLst>
                <a:ext uri="{FF2B5EF4-FFF2-40B4-BE49-F238E27FC236}">
                  <a16:creationId xmlns:a16="http://schemas.microsoft.com/office/drawing/2014/main" id="{4C14192D-B12C-0349-09CD-1D590255B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7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9" name="Freeform 436">
              <a:extLst>
                <a:ext uri="{FF2B5EF4-FFF2-40B4-BE49-F238E27FC236}">
                  <a16:creationId xmlns:a16="http://schemas.microsoft.com/office/drawing/2014/main" id="{8AA52D73-5700-080D-4D86-02B8AE883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0" name="Freeform 437">
              <a:extLst>
                <a:ext uri="{FF2B5EF4-FFF2-40B4-BE49-F238E27FC236}">
                  <a16:creationId xmlns:a16="http://schemas.microsoft.com/office/drawing/2014/main" id="{EE80B9DA-0A76-3FF4-669E-B43CB6936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77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1" name="Rectangle 438">
              <a:extLst>
                <a:ext uri="{FF2B5EF4-FFF2-40B4-BE49-F238E27FC236}">
                  <a16:creationId xmlns:a16="http://schemas.microsoft.com/office/drawing/2014/main" id="{F6E7A96C-B45E-6424-E579-D31B9920D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2" name="Rectangle 439">
              <a:extLst>
                <a:ext uri="{FF2B5EF4-FFF2-40B4-BE49-F238E27FC236}">
                  <a16:creationId xmlns:a16="http://schemas.microsoft.com/office/drawing/2014/main" id="{EA622DCB-65D1-6F1B-EFB5-05DF22EE85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3" name="Rectangle 440">
              <a:extLst>
                <a:ext uri="{FF2B5EF4-FFF2-40B4-BE49-F238E27FC236}">
                  <a16:creationId xmlns:a16="http://schemas.microsoft.com/office/drawing/2014/main" id="{8615557B-6D5B-D074-BE0C-BF5387362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8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4" name="Freeform 441">
              <a:extLst>
                <a:ext uri="{FF2B5EF4-FFF2-40B4-BE49-F238E27FC236}">
                  <a16:creationId xmlns:a16="http://schemas.microsoft.com/office/drawing/2014/main" id="{6444AA9B-3DDE-6B84-3CB9-BF72BA863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609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5" name="Freeform 442">
              <a:extLst>
                <a:ext uri="{FF2B5EF4-FFF2-40B4-BE49-F238E27FC236}">
                  <a16:creationId xmlns:a16="http://schemas.microsoft.com/office/drawing/2014/main" id="{19A9ABA1-BFEB-4FAB-0F8B-887E4F92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6" name="Freeform 443">
              <a:extLst>
                <a:ext uri="{FF2B5EF4-FFF2-40B4-BE49-F238E27FC236}">
                  <a16:creationId xmlns:a16="http://schemas.microsoft.com/office/drawing/2014/main" id="{D1438146-B62A-8398-486D-9BADC8A7D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6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7" name="Rectangle 444">
              <a:extLst>
                <a:ext uri="{FF2B5EF4-FFF2-40B4-BE49-F238E27FC236}">
                  <a16:creationId xmlns:a16="http://schemas.microsoft.com/office/drawing/2014/main" id="{2E263815-C0D4-A922-0735-8A9E2CDF7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8" name="Rectangle 445">
              <a:extLst>
                <a:ext uri="{FF2B5EF4-FFF2-40B4-BE49-F238E27FC236}">
                  <a16:creationId xmlns:a16="http://schemas.microsoft.com/office/drawing/2014/main" id="{08FE641F-623E-F691-EC60-33A2AA348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9" name="Rectangle 446">
              <a:extLst>
                <a:ext uri="{FF2B5EF4-FFF2-40B4-BE49-F238E27FC236}">
                  <a16:creationId xmlns:a16="http://schemas.microsoft.com/office/drawing/2014/main" id="{35C2C93D-BC74-3A0D-4A26-7CC747175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617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0" name="Freeform 447">
              <a:extLst>
                <a:ext uri="{FF2B5EF4-FFF2-40B4-BE49-F238E27FC236}">
                  <a16:creationId xmlns:a16="http://schemas.microsoft.com/office/drawing/2014/main" id="{A6D9497F-BCA4-1A7F-83F2-C558ACEFC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537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1" name="Freeform 448">
              <a:extLst>
                <a:ext uri="{FF2B5EF4-FFF2-40B4-BE49-F238E27FC236}">
                  <a16:creationId xmlns:a16="http://schemas.microsoft.com/office/drawing/2014/main" id="{5A17FD01-2CF3-290F-47A3-660983783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545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2" name="Freeform 449">
              <a:extLst>
                <a:ext uri="{FF2B5EF4-FFF2-40B4-BE49-F238E27FC236}">
                  <a16:creationId xmlns:a16="http://schemas.microsoft.com/office/drawing/2014/main" id="{A0E8F764-93AC-0F15-9E24-192063CB0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53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3" name="Rectangle 450">
              <a:extLst>
                <a:ext uri="{FF2B5EF4-FFF2-40B4-BE49-F238E27FC236}">
                  <a16:creationId xmlns:a16="http://schemas.microsoft.com/office/drawing/2014/main" id="{97E8A201-F83A-BE6C-0CA8-56DD4AFF6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4" name="Rectangle 451">
              <a:extLst>
                <a:ext uri="{FF2B5EF4-FFF2-40B4-BE49-F238E27FC236}">
                  <a16:creationId xmlns:a16="http://schemas.microsoft.com/office/drawing/2014/main" id="{CD4CADEF-209D-635E-1299-11A35C605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5" name="Rectangle 452">
              <a:extLst>
                <a:ext uri="{FF2B5EF4-FFF2-40B4-BE49-F238E27FC236}">
                  <a16:creationId xmlns:a16="http://schemas.microsoft.com/office/drawing/2014/main" id="{C59C772C-E29C-7E17-1CAA-F85FA0559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4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6" name="Freeform 453">
              <a:extLst>
                <a:ext uri="{FF2B5EF4-FFF2-40B4-BE49-F238E27FC236}">
                  <a16:creationId xmlns:a16="http://schemas.microsoft.com/office/drawing/2014/main" id="{15B496DD-6ABF-2A37-8BCC-42905F8E8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57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7" name="Freeform 454">
              <a:extLst>
                <a:ext uri="{FF2B5EF4-FFF2-40B4-BE49-F238E27FC236}">
                  <a16:creationId xmlns:a16="http://schemas.microsoft.com/office/drawing/2014/main" id="{20B2D6B4-E535-4C2B-0C0A-4009FA1A0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8" name="Freeform 455">
              <a:extLst>
                <a:ext uri="{FF2B5EF4-FFF2-40B4-BE49-F238E27FC236}">
                  <a16:creationId xmlns:a16="http://schemas.microsoft.com/office/drawing/2014/main" id="{BD0538D7-3EE9-AC6C-B151-75B84B1BD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57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9" name="Rectangle 456">
              <a:extLst>
                <a:ext uri="{FF2B5EF4-FFF2-40B4-BE49-F238E27FC236}">
                  <a16:creationId xmlns:a16="http://schemas.microsoft.com/office/drawing/2014/main" id="{27BAA0FC-0A6F-73A6-163B-19C31AA46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0" name="Rectangle 457">
              <a:extLst>
                <a:ext uri="{FF2B5EF4-FFF2-40B4-BE49-F238E27FC236}">
                  <a16:creationId xmlns:a16="http://schemas.microsoft.com/office/drawing/2014/main" id="{666A7E4C-964A-5F96-C3A8-530E19D17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1" name="Rectangle 458">
              <a:extLst>
                <a:ext uri="{FF2B5EF4-FFF2-40B4-BE49-F238E27FC236}">
                  <a16:creationId xmlns:a16="http://schemas.microsoft.com/office/drawing/2014/main" id="{7E959A51-F03F-18B6-969C-470214BC3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8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2" name="Freeform 459">
              <a:extLst>
                <a:ext uri="{FF2B5EF4-FFF2-40B4-BE49-F238E27FC236}">
                  <a16:creationId xmlns:a16="http://schemas.microsoft.com/office/drawing/2014/main" id="{3034E7AD-5546-3B1D-0A52-37FAB97C2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609"/>
              <a:ext cx="48" cy="32"/>
            </a:xfrm>
            <a:custGeom>
              <a:avLst/>
              <a:gdLst>
                <a:gd name="T0" fmla="*/ 0 w 48"/>
                <a:gd name="T1" fmla="*/ 8 h 32"/>
                <a:gd name="T2" fmla="*/ 0 w 48"/>
                <a:gd name="T3" fmla="*/ 0 h 32"/>
                <a:gd name="T4" fmla="*/ 0 w 48"/>
                <a:gd name="T5" fmla="*/ 0 h 32"/>
                <a:gd name="T6" fmla="*/ 0 w 48"/>
                <a:gd name="T7" fmla="*/ 0 h 32"/>
                <a:gd name="T8" fmla="*/ 32 w 48"/>
                <a:gd name="T9" fmla="*/ 8 h 32"/>
                <a:gd name="T10" fmla="*/ 48 w 48"/>
                <a:gd name="T11" fmla="*/ 8 h 32"/>
                <a:gd name="T12" fmla="*/ 32 w 48"/>
                <a:gd name="T13" fmla="*/ 16 h 32"/>
                <a:gd name="T14" fmla="*/ 0 w 48"/>
                <a:gd name="T15" fmla="*/ 32 h 32"/>
                <a:gd name="T16" fmla="*/ 0 w 48"/>
                <a:gd name="T17" fmla="*/ 32 h 32"/>
                <a:gd name="T18" fmla="*/ 0 w 48"/>
                <a:gd name="T19" fmla="*/ 24 h 32"/>
                <a:gd name="T20" fmla="*/ 0 w 48"/>
                <a:gd name="T21" fmla="*/ 24 h 32"/>
                <a:gd name="T22" fmla="*/ 32 w 48"/>
                <a:gd name="T23" fmla="*/ 8 h 32"/>
                <a:gd name="T24" fmla="*/ 32 w 48"/>
                <a:gd name="T25" fmla="*/ 16 h 32"/>
                <a:gd name="T26" fmla="*/ 32 w 48"/>
                <a:gd name="T27" fmla="*/ 16 h 32"/>
                <a:gd name="T28" fmla="*/ 0 w 48"/>
                <a:gd name="T29" fmla="*/ 8 h 32"/>
                <a:gd name="T30" fmla="*/ 0 w 48"/>
                <a:gd name="T31" fmla="*/ 0 h 32"/>
                <a:gd name="T32" fmla="*/ 8 w 48"/>
                <a:gd name="T33" fmla="*/ 0 h 32"/>
                <a:gd name="T34" fmla="*/ 8 w 48"/>
                <a:gd name="T35" fmla="*/ 8 h 32"/>
                <a:gd name="T36" fmla="*/ 0 w 48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48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3" name="Freeform 460">
              <a:extLst>
                <a:ext uri="{FF2B5EF4-FFF2-40B4-BE49-F238E27FC236}">
                  <a16:creationId xmlns:a16="http://schemas.microsoft.com/office/drawing/2014/main" id="{91572CAA-87CF-3737-3EC6-44C3C2471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4" name="Freeform 461">
              <a:extLst>
                <a:ext uri="{FF2B5EF4-FFF2-40B4-BE49-F238E27FC236}">
                  <a16:creationId xmlns:a16="http://schemas.microsoft.com/office/drawing/2014/main" id="{F70ADD80-F1C1-C898-2657-1AAFD943A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6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5" name="Rectangle 462">
              <a:extLst>
                <a:ext uri="{FF2B5EF4-FFF2-40B4-BE49-F238E27FC236}">
                  <a16:creationId xmlns:a16="http://schemas.microsoft.com/office/drawing/2014/main" id="{1F600BB1-A4DB-15C8-69B8-AEF38CCEA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6" name="Rectangle 463">
              <a:extLst>
                <a:ext uri="{FF2B5EF4-FFF2-40B4-BE49-F238E27FC236}">
                  <a16:creationId xmlns:a16="http://schemas.microsoft.com/office/drawing/2014/main" id="{B2A80E01-27AD-F18E-8DFE-0FAB4D824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7" name="Rectangle 464">
              <a:extLst>
                <a:ext uri="{FF2B5EF4-FFF2-40B4-BE49-F238E27FC236}">
                  <a16:creationId xmlns:a16="http://schemas.microsoft.com/office/drawing/2014/main" id="{3F193C54-FA6A-8361-F6C6-FD3D691AF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617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8" name="Freeform 465">
              <a:extLst>
                <a:ext uri="{FF2B5EF4-FFF2-40B4-BE49-F238E27FC236}">
                  <a16:creationId xmlns:a16="http://schemas.microsoft.com/office/drawing/2014/main" id="{7E6C28D2-B7DA-5B34-1ED2-D494780CD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9" name="Freeform 466">
              <a:extLst>
                <a:ext uri="{FF2B5EF4-FFF2-40B4-BE49-F238E27FC236}">
                  <a16:creationId xmlns:a16="http://schemas.microsoft.com/office/drawing/2014/main" id="{584D4C09-BCF6-5772-A056-1E8FAE872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1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0" name="Freeform 467">
              <a:extLst>
                <a:ext uri="{FF2B5EF4-FFF2-40B4-BE49-F238E27FC236}">
                  <a16:creationId xmlns:a16="http://schemas.microsoft.com/office/drawing/2014/main" id="{7CDC42A4-F26C-027D-4138-0D73F64EC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1" name="Rectangle 468">
              <a:extLst>
                <a:ext uri="{FF2B5EF4-FFF2-40B4-BE49-F238E27FC236}">
                  <a16:creationId xmlns:a16="http://schemas.microsoft.com/office/drawing/2014/main" id="{B04E7954-CC21-05D3-7925-4A66E85C1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2" name="Rectangle 469">
              <a:extLst>
                <a:ext uri="{FF2B5EF4-FFF2-40B4-BE49-F238E27FC236}">
                  <a16:creationId xmlns:a16="http://schemas.microsoft.com/office/drawing/2014/main" id="{9B3809D6-68AF-3C31-83B3-706DB7A96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3" name="Rectangle 470">
              <a:extLst>
                <a:ext uri="{FF2B5EF4-FFF2-40B4-BE49-F238E27FC236}">
                  <a16:creationId xmlns:a16="http://schemas.microsoft.com/office/drawing/2014/main" id="{12FE0EC9-B6D3-78D8-3F4D-7F1666EF5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4" name="Freeform 471">
              <a:extLst>
                <a:ext uri="{FF2B5EF4-FFF2-40B4-BE49-F238E27FC236}">
                  <a16:creationId xmlns:a16="http://schemas.microsoft.com/office/drawing/2014/main" id="{26735448-9BAC-F03B-1328-1CAEE7C2E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3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5" name="Freeform 472">
              <a:extLst>
                <a:ext uri="{FF2B5EF4-FFF2-40B4-BE49-F238E27FC236}">
                  <a16:creationId xmlns:a16="http://schemas.microsoft.com/office/drawing/2014/main" id="{1F4F6CD5-5A56-B8A9-0DFD-8B08C31A5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6" name="Freeform 473">
              <a:extLst>
                <a:ext uri="{FF2B5EF4-FFF2-40B4-BE49-F238E27FC236}">
                  <a16:creationId xmlns:a16="http://schemas.microsoft.com/office/drawing/2014/main" id="{45CF8638-1F27-2AFA-0727-F5ACAB8F1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3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7" name="Rectangle 474">
              <a:extLst>
                <a:ext uri="{FF2B5EF4-FFF2-40B4-BE49-F238E27FC236}">
                  <a16:creationId xmlns:a16="http://schemas.microsoft.com/office/drawing/2014/main" id="{21137E93-C7FC-D89F-8C82-14906A634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8" name="Rectangle 475">
              <a:extLst>
                <a:ext uri="{FF2B5EF4-FFF2-40B4-BE49-F238E27FC236}">
                  <a16:creationId xmlns:a16="http://schemas.microsoft.com/office/drawing/2014/main" id="{BF8B6DA2-6341-537C-1B20-3DC91883C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9" name="Rectangle 476">
              <a:extLst>
                <a:ext uri="{FF2B5EF4-FFF2-40B4-BE49-F238E27FC236}">
                  <a16:creationId xmlns:a16="http://schemas.microsoft.com/office/drawing/2014/main" id="{4A892927-C383-AA5F-70F0-9DDD3B41D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0" name="Freeform 477">
              <a:extLst>
                <a:ext uri="{FF2B5EF4-FFF2-40B4-BE49-F238E27FC236}">
                  <a16:creationId xmlns:a16="http://schemas.microsoft.com/office/drawing/2014/main" id="{DB57BDC8-36D4-E8CC-ADBE-21B2BECB8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" y="332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1" name="Freeform 478">
              <a:extLst>
                <a:ext uri="{FF2B5EF4-FFF2-40B4-BE49-F238E27FC236}">
                  <a16:creationId xmlns:a16="http://schemas.microsoft.com/office/drawing/2014/main" id="{7CC52F17-F416-A0E7-BC90-2F2925B74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2" name="Freeform 479">
              <a:extLst>
                <a:ext uri="{FF2B5EF4-FFF2-40B4-BE49-F238E27FC236}">
                  <a16:creationId xmlns:a16="http://schemas.microsoft.com/office/drawing/2014/main" id="{C31D7E8B-23EE-A498-0067-9C7AE5413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" y="332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3" name="Rectangle 480">
              <a:extLst>
                <a:ext uri="{FF2B5EF4-FFF2-40B4-BE49-F238E27FC236}">
                  <a16:creationId xmlns:a16="http://schemas.microsoft.com/office/drawing/2014/main" id="{0D4C802A-62E0-B4FB-2D32-6292C51B7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52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4" name="Rectangle 481">
              <a:extLst>
                <a:ext uri="{FF2B5EF4-FFF2-40B4-BE49-F238E27FC236}">
                  <a16:creationId xmlns:a16="http://schemas.microsoft.com/office/drawing/2014/main" id="{4C8ADBAD-D88C-EB5D-AF44-805BB7104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36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5" name="Rectangle 482">
              <a:extLst>
                <a:ext uri="{FF2B5EF4-FFF2-40B4-BE49-F238E27FC236}">
                  <a16:creationId xmlns:a16="http://schemas.microsoft.com/office/drawing/2014/main" id="{5F32645C-6B1A-DD86-8288-CF3B3A5EE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36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6" name="Freeform 483">
              <a:extLst>
                <a:ext uri="{FF2B5EF4-FFF2-40B4-BE49-F238E27FC236}">
                  <a16:creationId xmlns:a16="http://schemas.microsoft.com/office/drawing/2014/main" id="{8413966A-B2AB-7D68-4052-231FF6E5D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7" name="Freeform 484">
              <a:extLst>
                <a:ext uri="{FF2B5EF4-FFF2-40B4-BE49-F238E27FC236}">
                  <a16:creationId xmlns:a16="http://schemas.microsoft.com/office/drawing/2014/main" id="{27F7980A-3F89-98E5-8BFA-29B34F910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8" name="Freeform 485">
              <a:extLst>
                <a:ext uri="{FF2B5EF4-FFF2-40B4-BE49-F238E27FC236}">
                  <a16:creationId xmlns:a16="http://schemas.microsoft.com/office/drawing/2014/main" id="{7E806105-8368-290E-75FB-F25CCD1E0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9" name="Rectangle 486">
              <a:extLst>
                <a:ext uri="{FF2B5EF4-FFF2-40B4-BE49-F238E27FC236}">
                  <a16:creationId xmlns:a16="http://schemas.microsoft.com/office/drawing/2014/main" id="{E32F8850-E036-FE2E-DA1E-054B5CABA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0" name="Rectangle 487">
              <a:extLst>
                <a:ext uri="{FF2B5EF4-FFF2-40B4-BE49-F238E27FC236}">
                  <a16:creationId xmlns:a16="http://schemas.microsoft.com/office/drawing/2014/main" id="{B894D106-D14D-1FD8-AFEE-A2691E901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1" name="Rectangle 488">
              <a:extLst>
                <a:ext uri="{FF2B5EF4-FFF2-40B4-BE49-F238E27FC236}">
                  <a16:creationId xmlns:a16="http://schemas.microsoft.com/office/drawing/2014/main" id="{2118F185-5EC9-9676-24FA-31BEEC06B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2" name="Freeform 489">
              <a:extLst>
                <a:ext uri="{FF2B5EF4-FFF2-40B4-BE49-F238E27FC236}">
                  <a16:creationId xmlns:a16="http://schemas.microsoft.com/office/drawing/2014/main" id="{A99AD92F-664D-5603-1A11-7D27A0B64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3" name="Freeform 490">
              <a:extLst>
                <a:ext uri="{FF2B5EF4-FFF2-40B4-BE49-F238E27FC236}">
                  <a16:creationId xmlns:a16="http://schemas.microsoft.com/office/drawing/2014/main" id="{DC776FD4-4A95-88CF-0BAC-E5A009D0A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4" name="Freeform 491">
              <a:extLst>
                <a:ext uri="{FF2B5EF4-FFF2-40B4-BE49-F238E27FC236}">
                  <a16:creationId xmlns:a16="http://schemas.microsoft.com/office/drawing/2014/main" id="{28EB0B64-9D83-8348-5201-E2CF6B45F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5" name="Rectangle 492">
              <a:extLst>
                <a:ext uri="{FF2B5EF4-FFF2-40B4-BE49-F238E27FC236}">
                  <a16:creationId xmlns:a16="http://schemas.microsoft.com/office/drawing/2014/main" id="{252026C5-7AD9-CCF1-1869-B018C4309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6" name="Rectangle 493">
              <a:extLst>
                <a:ext uri="{FF2B5EF4-FFF2-40B4-BE49-F238E27FC236}">
                  <a16:creationId xmlns:a16="http://schemas.microsoft.com/office/drawing/2014/main" id="{EDC0FF89-2D27-7486-8159-11D2932D7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7" name="Rectangle 494">
              <a:extLst>
                <a:ext uri="{FF2B5EF4-FFF2-40B4-BE49-F238E27FC236}">
                  <a16:creationId xmlns:a16="http://schemas.microsoft.com/office/drawing/2014/main" id="{38A88160-7DEB-2994-D519-B41E4EDD7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8" name="Freeform 495">
              <a:extLst>
                <a:ext uri="{FF2B5EF4-FFF2-40B4-BE49-F238E27FC236}">
                  <a16:creationId xmlns:a16="http://schemas.microsoft.com/office/drawing/2014/main" id="{77341BC6-E28D-8C41-83BF-6F5E2972D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" y="332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9" name="Freeform 496">
              <a:extLst>
                <a:ext uri="{FF2B5EF4-FFF2-40B4-BE49-F238E27FC236}">
                  <a16:creationId xmlns:a16="http://schemas.microsoft.com/office/drawing/2014/main" id="{F0FF7C65-8371-AB0B-3C54-48EA31AF6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0" name="Freeform 497">
              <a:extLst>
                <a:ext uri="{FF2B5EF4-FFF2-40B4-BE49-F238E27FC236}">
                  <a16:creationId xmlns:a16="http://schemas.microsoft.com/office/drawing/2014/main" id="{5DEC69FE-5FCE-AE41-C4DE-D6869F663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" y="332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1" name="Rectangle 498">
              <a:extLst>
                <a:ext uri="{FF2B5EF4-FFF2-40B4-BE49-F238E27FC236}">
                  <a16:creationId xmlns:a16="http://schemas.microsoft.com/office/drawing/2014/main" id="{8FADD5CB-A902-21B8-6BAA-BD1ED4273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2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2" name="Rectangle 499">
              <a:extLst>
                <a:ext uri="{FF2B5EF4-FFF2-40B4-BE49-F238E27FC236}">
                  <a16:creationId xmlns:a16="http://schemas.microsoft.com/office/drawing/2014/main" id="{87DFB1FE-6D51-8E70-0D5C-85E5C6E48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36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3" name="Rectangle 500">
              <a:extLst>
                <a:ext uri="{FF2B5EF4-FFF2-40B4-BE49-F238E27FC236}">
                  <a16:creationId xmlns:a16="http://schemas.microsoft.com/office/drawing/2014/main" id="{BDDBD45E-59C7-50E8-8D4C-5EA35B0F8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36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4" name="Freeform 501">
              <a:extLst>
                <a:ext uri="{FF2B5EF4-FFF2-40B4-BE49-F238E27FC236}">
                  <a16:creationId xmlns:a16="http://schemas.microsoft.com/office/drawing/2014/main" id="{933E1153-E208-C470-3DDD-80CBFB233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5" name="Freeform 502">
              <a:extLst>
                <a:ext uri="{FF2B5EF4-FFF2-40B4-BE49-F238E27FC236}">
                  <a16:creationId xmlns:a16="http://schemas.microsoft.com/office/drawing/2014/main" id="{D6E176C5-BD92-AE7C-8A6D-99E8BFE17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6" name="Freeform 503">
              <a:extLst>
                <a:ext uri="{FF2B5EF4-FFF2-40B4-BE49-F238E27FC236}">
                  <a16:creationId xmlns:a16="http://schemas.microsoft.com/office/drawing/2014/main" id="{92C91410-6F4A-CC32-83C9-9E57370AB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7" name="Rectangle 504">
              <a:extLst>
                <a:ext uri="{FF2B5EF4-FFF2-40B4-BE49-F238E27FC236}">
                  <a16:creationId xmlns:a16="http://schemas.microsoft.com/office/drawing/2014/main" id="{A09C7230-3EEF-FD6A-EB2A-D5D774064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8" name="Rectangle 505">
              <a:extLst>
                <a:ext uri="{FF2B5EF4-FFF2-40B4-BE49-F238E27FC236}">
                  <a16:creationId xmlns:a16="http://schemas.microsoft.com/office/drawing/2014/main" id="{9C351ED7-1484-BD99-0CA0-1C4104B72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9" name="Rectangle 506">
              <a:extLst>
                <a:ext uri="{FF2B5EF4-FFF2-40B4-BE49-F238E27FC236}">
                  <a16:creationId xmlns:a16="http://schemas.microsoft.com/office/drawing/2014/main" id="{3580128F-DC64-5E90-FF79-FA970C416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0" name="Freeform 507">
              <a:extLst>
                <a:ext uri="{FF2B5EF4-FFF2-40B4-BE49-F238E27FC236}">
                  <a16:creationId xmlns:a16="http://schemas.microsoft.com/office/drawing/2014/main" id="{F36CC17A-F60C-36CD-0CEF-300C42D4A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1" name="Freeform 508">
              <a:extLst>
                <a:ext uri="{FF2B5EF4-FFF2-40B4-BE49-F238E27FC236}">
                  <a16:creationId xmlns:a16="http://schemas.microsoft.com/office/drawing/2014/main" id="{3CA03C59-9F9E-F382-8374-4DA7CDFB5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2" name="Freeform 509">
              <a:extLst>
                <a:ext uri="{FF2B5EF4-FFF2-40B4-BE49-F238E27FC236}">
                  <a16:creationId xmlns:a16="http://schemas.microsoft.com/office/drawing/2014/main" id="{1462AB9F-3D44-43B6-1388-C9BF585D5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3" name="Rectangle 510">
              <a:extLst>
                <a:ext uri="{FF2B5EF4-FFF2-40B4-BE49-F238E27FC236}">
                  <a16:creationId xmlns:a16="http://schemas.microsoft.com/office/drawing/2014/main" id="{EB8FA3FB-A2AB-5B3A-4726-862944F06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4" name="Rectangle 511">
              <a:extLst>
                <a:ext uri="{FF2B5EF4-FFF2-40B4-BE49-F238E27FC236}">
                  <a16:creationId xmlns:a16="http://schemas.microsoft.com/office/drawing/2014/main" id="{9AF586B1-2181-1E7F-9410-C4F448F33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5" name="Rectangle 512">
              <a:extLst>
                <a:ext uri="{FF2B5EF4-FFF2-40B4-BE49-F238E27FC236}">
                  <a16:creationId xmlns:a16="http://schemas.microsoft.com/office/drawing/2014/main" id="{030541BE-8113-7393-E87B-DEC015C01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6" name="Freeform 513">
              <a:extLst>
                <a:ext uri="{FF2B5EF4-FFF2-40B4-BE49-F238E27FC236}">
                  <a16:creationId xmlns:a16="http://schemas.microsoft.com/office/drawing/2014/main" id="{F066AC6D-A53C-DACA-64B4-D8E18B06B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32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0 w 24"/>
                <a:gd name="T5" fmla="*/ 40 h 40"/>
                <a:gd name="T6" fmla="*/ 0 w 24"/>
                <a:gd name="T7" fmla="*/ 40 h 40"/>
                <a:gd name="T8" fmla="*/ 8 w 24"/>
                <a:gd name="T9" fmla="*/ 0 h 40"/>
                <a:gd name="T10" fmla="*/ 16 w 24"/>
                <a:gd name="T11" fmla="*/ 0 h 40"/>
                <a:gd name="T12" fmla="*/ 16 w 24"/>
                <a:gd name="T13" fmla="*/ 0 h 40"/>
                <a:gd name="T14" fmla="*/ 24 w 24"/>
                <a:gd name="T15" fmla="*/ 40 h 40"/>
                <a:gd name="T16" fmla="*/ 24 w 24"/>
                <a:gd name="T17" fmla="*/ 40 h 40"/>
                <a:gd name="T18" fmla="*/ 16 w 24"/>
                <a:gd name="T19" fmla="*/ 40 h 40"/>
                <a:gd name="T20" fmla="*/ 16 w 24"/>
                <a:gd name="T21" fmla="*/ 40 h 40"/>
                <a:gd name="T22" fmla="*/ 8 w 24"/>
                <a:gd name="T23" fmla="*/ 0 h 40"/>
                <a:gd name="T24" fmla="*/ 8 w 24"/>
                <a:gd name="T25" fmla="*/ 0 h 40"/>
                <a:gd name="T26" fmla="*/ 16 w 24"/>
                <a:gd name="T27" fmla="*/ 0 h 40"/>
                <a:gd name="T28" fmla="*/ 8 w 24"/>
                <a:gd name="T29" fmla="*/ 40 h 40"/>
                <a:gd name="T30" fmla="*/ 0 w 24"/>
                <a:gd name="T31" fmla="*/ 40 h 40"/>
                <a:gd name="T32" fmla="*/ 0 w 24"/>
                <a:gd name="T33" fmla="*/ 32 h 40"/>
                <a:gd name="T34" fmla="*/ 8 w 24"/>
                <a:gd name="T35" fmla="*/ 32 h 40"/>
                <a:gd name="T36" fmla="*/ 8 w 24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7" name="Freeform 514">
              <a:extLst>
                <a:ext uri="{FF2B5EF4-FFF2-40B4-BE49-F238E27FC236}">
                  <a16:creationId xmlns:a16="http://schemas.microsoft.com/office/drawing/2014/main" id="{B76E4728-8504-FD4B-E406-6F49AF84C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8" name="Freeform 515">
              <a:extLst>
                <a:ext uri="{FF2B5EF4-FFF2-40B4-BE49-F238E27FC236}">
                  <a16:creationId xmlns:a16="http://schemas.microsoft.com/office/drawing/2014/main" id="{CCE0E20F-B21A-EE60-4289-3330AD922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321"/>
              <a:ext cx="16" cy="40"/>
            </a:xfrm>
            <a:custGeom>
              <a:avLst/>
              <a:gdLst>
                <a:gd name="T0" fmla="*/ 8 w 16"/>
                <a:gd name="T1" fmla="*/ 40 h 40"/>
                <a:gd name="T2" fmla="*/ 0 w 16"/>
                <a:gd name="T3" fmla="*/ 40 h 40"/>
                <a:gd name="T4" fmla="*/ 8 w 16"/>
                <a:gd name="T5" fmla="*/ 0 h 40"/>
                <a:gd name="T6" fmla="*/ 16 w 16"/>
                <a:gd name="T7" fmla="*/ 40 h 40"/>
                <a:gd name="T8" fmla="*/ 8 w 16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9" name="Rectangle 516">
              <a:extLst>
                <a:ext uri="{FF2B5EF4-FFF2-40B4-BE49-F238E27FC236}">
                  <a16:creationId xmlns:a16="http://schemas.microsoft.com/office/drawing/2014/main" id="{35BB960E-D2D1-ECFD-3FA8-82432755C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52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0" name="Rectangle 517">
              <a:extLst>
                <a:ext uri="{FF2B5EF4-FFF2-40B4-BE49-F238E27FC236}">
                  <a16:creationId xmlns:a16="http://schemas.microsoft.com/office/drawing/2014/main" id="{B616AA31-024F-774B-DAC8-E65338200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36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1" name="Rectangle 518">
              <a:extLst>
                <a:ext uri="{FF2B5EF4-FFF2-40B4-BE49-F238E27FC236}">
                  <a16:creationId xmlns:a16="http://schemas.microsoft.com/office/drawing/2014/main" id="{671A7928-E9F2-4EE3-6700-A369EB84B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36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2" name="Rectangle 519">
              <a:extLst>
                <a:ext uri="{FF2B5EF4-FFF2-40B4-BE49-F238E27FC236}">
                  <a16:creationId xmlns:a16="http://schemas.microsoft.com/office/drawing/2014/main" id="{201E24C3-8F43-7501-3873-86138E197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866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3" name="Rectangle 520">
              <a:extLst>
                <a:ext uri="{FF2B5EF4-FFF2-40B4-BE49-F238E27FC236}">
                  <a16:creationId xmlns:a16="http://schemas.microsoft.com/office/drawing/2014/main" id="{60040225-111D-88B7-69B6-375C308B5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4" name="Rectangle 521">
              <a:extLst>
                <a:ext uri="{FF2B5EF4-FFF2-40B4-BE49-F238E27FC236}">
                  <a16:creationId xmlns:a16="http://schemas.microsoft.com/office/drawing/2014/main" id="{7473E761-BC1A-E142-7B92-9D50164F5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5" name="Rectangle 522">
              <a:extLst>
                <a:ext uri="{FF2B5EF4-FFF2-40B4-BE49-F238E27FC236}">
                  <a16:creationId xmlns:a16="http://schemas.microsoft.com/office/drawing/2014/main" id="{C21B9BB7-F0C1-308A-0445-B41458C72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96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6" name="Rectangle 523">
              <a:extLst>
                <a:ext uri="{FF2B5EF4-FFF2-40B4-BE49-F238E27FC236}">
                  <a16:creationId xmlns:a16="http://schemas.microsoft.com/office/drawing/2014/main" id="{06DCE055-53D4-10D3-2627-8BEC7B4AF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866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7" name="Rectangle 524">
              <a:extLst>
                <a:ext uri="{FF2B5EF4-FFF2-40B4-BE49-F238E27FC236}">
                  <a16:creationId xmlns:a16="http://schemas.microsoft.com/office/drawing/2014/main" id="{D2B72D8E-F1CC-7EC6-2282-06D59CF67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8" name="Rectangle 525">
              <a:extLst>
                <a:ext uri="{FF2B5EF4-FFF2-40B4-BE49-F238E27FC236}">
                  <a16:creationId xmlns:a16="http://schemas.microsoft.com/office/drawing/2014/main" id="{2CD21095-DB6B-AA64-0587-DC7E57592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9" name="Rectangle 526">
              <a:extLst>
                <a:ext uri="{FF2B5EF4-FFF2-40B4-BE49-F238E27FC236}">
                  <a16:creationId xmlns:a16="http://schemas.microsoft.com/office/drawing/2014/main" id="{678F7FBD-7451-8497-66D2-4A609640D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0" name="Rectangle 527">
              <a:extLst>
                <a:ext uri="{FF2B5EF4-FFF2-40B4-BE49-F238E27FC236}">
                  <a16:creationId xmlns:a16="http://schemas.microsoft.com/office/drawing/2014/main" id="{44698E83-991F-13E9-2088-F7AE82188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7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1" name="Rectangle 528">
              <a:extLst>
                <a:ext uri="{FF2B5EF4-FFF2-40B4-BE49-F238E27FC236}">
                  <a16:creationId xmlns:a16="http://schemas.microsoft.com/office/drawing/2014/main" id="{DD01AAAE-D90E-CF1E-2BC5-5CC89A77B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69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2" name="Rectangle 529">
              <a:extLst>
                <a:ext uri="{FF2B5EF4-FFF2-40B4-BE49-F238E27FC236}">
                  <a16:creationId xmlns:a16="http://schemas.microsoft.com/office/drawing/2014/main" id="{E8A6E37D-6A8F-AD52-BC39-EEC2F3C16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3" name="Rectangle 530">
              <a:extLst>
                <a:ext uri="{FF2B5EF4-FFF2-40B4-BE49-F238E27FC236}">
                  <a16:creationId xmlns:a16="http://schemas.microsoft.com/office/drawing/2014/main" id="{18DB007D-3C9B-38E7-6495-0524E574A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4" name="Rectangle 531">
              <a:extLst>
                <a:ext uri="{FF2B5EF4-FFF2-40B4-BE49-F238E27FC236}">
                  <a16:creationId xmlns:a16="http://schemas.microsoft.com/office/drawing/2014/main" id="{AF7196EA-FF54-3831-4254-BC95F5C13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5" name="Rectangle 532">
              <a:extLst>
                <a:ext uri="{FF2B5EF4-FFF2-40B4-BE49-F238E27FC236}">
                  <a16:creationId xmlns:a16="http://schemas.microsoft.com/office/drawing/2014/main" id="{C3E6E811-E7CC-0347-E0C6-36B08111C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6" name="Rectangle 533">
              <a:extLst>
                <a:ext uri="{FF2B5EF4-FFF2-40B4-BE49-F238E27FC236}">
                  <a16:creationId xmlns:a16="http://schemas.microsoft.com/office/drawing/2014/main" id="{44124336-84CF-BB4B-2485-EC21318AA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7" name="Rectangle 534">
              <a:extLst>
                <a:ext uri="{FF2B5EF4-FFF2-40B4-BE49-F238E27FC236}">
                  <a16:creationId xmlns:a16="http://schemas.microsoft.com/office/drawing/2014/main" id="{14125B99-6B15-05EF-6697-A5DC9D98E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8" name="Rectangle 535">
              <a:extLst>
                <a:ext uri="{FF2B5EF4-FFF2-40B4-BE49-F238E27FC236}">
                  <a16:creationId xmlns:a16="http://schemas.microsoft.com/office/drawing/2014/main" id="{3A62D4C5-11C1-1C0C-F415-C707A0A5E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9" name="Rectangle 536">
              <a:extLst>
                <a:ext uri="{FF2B5EF4-FFF2-40B4-BE49-F238E27FC236}">
                  <a16:creationId xmlns:a16="http://schemas.microsoft.com/office/drawing/2014/main" id="{9D670854-6D91-E17D-EC7A-6B6D67DD6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0" name="Rectangle 537">
              <a:extLst>
                <a:ext uri="{FF2B5EF4-FFF2-40B4-BE49-F238E27FC236}">
                  <a16:creationId xmlns:a16="http://schemas.microsoft.com/office/drawing/2014/main" id="{F81B7006-93E5-20DA-2565-F199899B5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1" name="Rectangle 538">
              <a:extLst>
                <a:ext uri="{FF2B5EF4-FFF2-40B4-BE49-F238E27FC236}">
                  <a16:creationId xmlns:a16="http://schemas.microsoft.com/office/drawing/2014/main" id="{3E25CA78-3CA7-D259-8FB6-750CDD800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2" name="Rectangle 539">
              <a:extLst>
                <a:ext uri="{FF2B5EF4-FFF2-40B4-BE49-F238E27FC236}">
                  <a16:creationId xmlns:a16="http://schemas.microsoft.com/office/drawing/2014/main" id="{21E6029F-158B-9666-6F59-3A88FE2C1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3" name="Rectangle 540">
              <a:extLst>
                <a:ext uri="{FF2B5EF4-FFF2-40B4-BE49-F238E27FC236}">
                  <a16:creationId xmlns:a16="http://schemas.microsoft.com/office/drawing/2014/main" id="{C6857DFA-F874-B24A-D454-EB2015CED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4" name="Rectangle 541">
              <a:extLst>
                <a:ext uri="{FF2B5EF4-FFF2-40B4-BE49-F238E27FC236}">
                  <a16:creationId xmlns:a16="http://schemas.microsoft.com/office/drawing/2014/main" id="{D7CEB58A-3087-ADD3-6426-51B4DB2A4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5" name="Rectangle 542">
              <a:extLst>
                <a:ext uri="{FF2B5EF4-FFF2-40B4-BE49-F238E27FC236}">
                  <a16:creationId xmlns:a16="http://schemas.microsoft.com/office/drawing/2014/main" id="{A700398E-40E7-BD42-C2EC-EA4BE69C0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6" name="Rectangle 543">
              <a:extLst>
                <a:ext uri="{FF2B5EF4-FFF2-40B4-BE49-F238E27FC236}">
                  <a16:creationId xmlns:a16="http://schemas.microsoft.com/office/drawing/2014/main" id="{D176FAF0-22F9-B5C4-7AA5-E5AD6C0EC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7" name="Rectangle 544">
              <a:extLst>
                <a:ext uri="{FF2B5EF4-FFF2-40B4-BE49-F238E27FC236}">
                  <a16:creationId xmlns:a16="http://schemas.microsoft.com/office/drawing/2014/main" id="{ACF33A9C-E046-ED7D-FFE3-390483FF1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8" name="Rectangle 545">
              <a:extLst>
                <a:ext uri="{FF2B5EF4-FFF2-40B4-BE49-F238E27FC236}">
                  <a16:creationId xmlns:a16="http://schemas.microsoft.com/office/drawing/2014/main" id="{98E97C98-A837-D7AF-3B30-FD26E395C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9" name="Rectangle 546">
              <a:extLst>
                <a:ext uri="{FF2B5EF4-FFF2-40B4-BE49-F238E27FC236}">
                  <a16:creationId xmlns:a16="http://schemas.microsoft.com/office/drawing/2014/main" id="{DAF313FB-A358-C030-704D-9F332354C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0" name="Rectangle 547">
              <a:extLst>
                <a:ext uri="{FF2B5EF4-FFF2-40B4-BE49-F238E27FC236}">
                  <a16:creationId xmlns:a16="http://schemas.microsoft.com/office/drawing/2014/main" id="{B83C3583-0402-20E8-0E0F-383CAD7DD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1" name="Rectangle 548">
              <a:extLst>
                <a:ext uri="{FF2B5EF4-FFF2-40B4-BE49-F238E27FC236}">
                  <a16:creationId xmlns:a16="http://schemas.microsoft.com/office/drawing/2014/main" id="{8717B20C-C80D-F05E-0027-DE48EDA0B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2" name="Rectangle 549">
              <a:extLst>
                <a:ext uri="{FF2B5EF4-FFF2-40B4-BE49-F238E27FC236}">
                  <a16:creationId xmlns:a16="http://schemas.microsoft.com/office/drawing/2014/main" id="{12DC13DD-D189-3856-5FBE-5DFC2948C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866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3" name="Rectangle 550">
              <a:extLst>
                <a:ext uri="{FF2B5EF4-FFF2-40B4-BE49-F238E27FC236}">
                  <a16:creationId xmlns:a16="http://schemas.microsoft.com/office/drawing/2014/main" id="{6E4FAC66-A532-F310-0750-EE9AA7D8F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4" name="Rectangle 551">
              <a:extLst>
                <a:ext uri="{FF2B5EF4-FFF2-40B4-BE49-F238E27FC236}">
                  <a16:creationId xmlns:a16="http://schemas.microsoft.com/office/drawing/2014/main" id="{E6C638DE-F1BA-D852-E605-6D87486A9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5" name="Rectangle 552">
              <a:extLst>
                <a:ext uri="{FF2B5EF4-FFF2-40B4-BE49-F238E27FC236}">
                  <a16:creationId xmlns:a16="http://schemas.microsoft.com/office/drawing/2014/main" id="{BFF519EE-EF2B-C67B-3D01-1C66460D8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6" name="Rectangle 553">
              <a:extLst>
                <a:ext uri="{FF2B5EF4-FFF2-40B4-BE49-F238E27FC236}">
                  <a16:creationId xmlns:a16="http://schemas.microsoft.com/office/drawing/2014/main" id="{1C82A212-290F-6E6C-DE03-B4FCAF86C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69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7" name="Rectangle 554">
              <a:extLst>
                <a:ext uri="{FF2B5EF4-FFF2-40B4-BE49-F238E27FC236}">
                  <a16:creationId xmlns:a16="http://schemas.microsoft.com/office/drawing/2014/main" id="{091852AA-60E6-E0CD-04BD-8020EE3E4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69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8" name="Rectangle 555">
              <a:extLst>
                <a:ext uri="{FF2B5EF4-FFF2-40B4-BE49-F238E27FC236}">
                  <a16:creationId xmlns:a16="http://schemas.microsoft.com/office/drawing/2014/main" id="{6A60654E-3135-DBCA-F760-329C3E67C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9" name="Rectangle 556">
              <a:extLst>
                <a:ext uri="{FF2B5EF4-FFF2-40B4-BE49-F238E27FC236}">
                  <a16:creationId xmlns:a16="http://schemas.microsoft.com/office/drawing/2014/main" id="{EEC5E56F-A197-502B-3F1E-69B577D63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8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0" name="Rectangle 557">
              <a:extLst>
                <a:ext uri="{FF2B5EF4-FFF2-40B4-BE49-F238E27FC236}">
                  <a16:creationId xmlns:a16="http://schemas.microsoft.com/office/drawing/2014/main" id="{C782BD50-339E-EDCE-327C-9137D2D76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1" name="Rectangle 558">
              <a:extLst>
                <a:ext uri="{FF2B5EF4-FFF2-40B4-BE49-F238E27FC236}">
                  <a16:creationId xmlns:a16="http://schemas.microsoft.com/office/drawing/2014/main" id="{E7A0F72F-EF58-A459-C120-26C3BCC60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2" name="Rectangle 559">
              <a:extLst>
                <a:ext uri="{FF2B5EF4-FFF2-40B4-BE49-F238E27FC236}">
                  <a16:creationId xmlns:a16="http://schemas.microsoft.com/office/drawing/2014/main" id="{92BD7C36-2FEE-7EDF-66B6-4461B47A6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3" name="Rectangle 560">
              <a:extLst>
                <a:ext uri="{FF2B5EF4-FFF2-40B4-BE49-F238E27FC236}">
                  <a16:creationId xmlns:a16="http://schemas.microsoft.com/office/drawing/2014/main" id="{4A7240CB-B7A2-470A-6E03-1346CA1CC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4" name="Rectangle 561">
              <a:extLst>
                <a:ext uri="{FF2B5EF4-FFF2-40B4-BE49-F238E27FC236}">
                  <a16:creationId xmlns:a16="http://schemas.microsoft.com/office/drawing/2014/main" id="{CB452F54-E4CB-0AE2-C42C-B35A9C46C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5" name="Rectangle 562">
              <a:extLst>
                <a:ext uri="{FF2B5EF4-FFF2-40B4-BE49-F238E27FC236}">
                  <a16:creationId xmlns:a16="http://schemas.microsoft.com/office/drawing/2014/main" id="{661EC3DD-13B8-71E9-EB0E-57A96B7AF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6" name="Rectangle 563">
              <a:extLst>
                <a:ext uri="{FF2B5EF4-FFF2-40B4-BE49-F238E27FC236}">
                  <a16:creationId xmlns:a16="http://schemas.microsoft.com/office/drawing/2014/main" id="{B6529FF7-6BCA-150E-A479-1B35B1B86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193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7" name="Rectangle 564">
              <a:extLst>
                <a:ext uri="{FF2B5EF4-FFF2-40B4-BE49-F238E27FC236}">
                  <a16:creationId xmlns:a16="http://schemas.microsoft.com/office/drawing/2014/main" id="{4202B9A9-1640-C9EF-16D4-F3E56C440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19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8" name="Rectangle 565">
              <a:extLst>
                <a:ext uri="{FF2B5EF4-FFF2-40B4-BE49-F238E27FC236}">
                  <a16:creationId xmlns:a16="http://schemas.microsoft.com/office/drawing/2014/main" id="{9437E434-DD60-B812-B35A-FBBA41D80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193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9" name="Rectangle 566">
              <a:extLst>
                <a:ext uri="{FF2B5EF4-FFF2-40B4-BE49-F238E27FC236}">
                  <a16:creationId xmlns:a16="http://schemas.microsoft.com/office/drawing/2014/main" id="{3C6756FC-EDA6-1390-0DF1-E8A82A9A5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0" name="Rectangle 567">
              <a:extLst>
                <a:ext uri="{FF2B5EF4-FFF2-40B4-BE49-F238E27FC236}">
                  <a16:creationId xmlns:a16="http://schemas.microsoft.com/office/drawing/2014/main" id="{6E6E7967-AB9B-E803-0122-7A45E7DE4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19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1" name="Rectangle 568">
              <a:extLst>
                <a:ext uri="{FF2B5EF4-FFF2-40B4-BE49-F238E27FC236}">
                  <a16:creationId xmlns:a16="http://schemas.microsoft.com/office/drawing/2014/main" id="{D834A2D6-CC47-A188-A872-671E9DC07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2" name="Rectangle 569">
              <a:extLst>
                <a:ext uri="{FF2B5EF4-FFF2-40B4-BE49-F238E27FC236}">
                  <a16:creationId xmlns:a16="http://schemas.microsoft.com/office/drawing/2014/main" id="{A08B1D9B-6C48-BB68-5FF9-ABADFC65B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3" name="Rectangle 570">
              <a:extLst>
                <a:ext uri="{FF2B5EF4-FFF2-40B4-BE49-F238E27FC236}">
                  <a16:creationId xmlns:a16="http://schemas.microsoft.com/office/drawing/2014/main" id="{AFD24881-58D9-B152-8546-5BCAA6792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4" name="Rectangle 571">
              <a:extLst>
                <a:ext uri="{FF2B5EF4-FFF2-40B4-BE49-F238E27FC236}">
                  <a16:creationId xmlns:a16="http://schemas.microsoft.com/office/drawing/2014/main" id="{40193814-943B-1E6C-B87C-5472D4F34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5" name="Rectangle 572">
              <a:extLst>
                <a:ext uri="{FF2B5EF4-FFF2-40B4-BE49-F238E27FC236}">
                  <a16:creationId xmlns:a16="http://schemas.microsoft.com/office/drawing/2014/main" id="{998640A7-2BF0-2C6C-1E26-5C76628E3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6" name="Rectangle 573">
              <a:extLst>
                <a:ext uri="{FF2B5EF4-FFF2-40B4-BE49-F238E27FC236}">
                  <a16:creationId xmlns:a16="http://schemas.microsoft.com/office/drawing/2014/main" id="{5297DC70-052C-DA20-BC57-794277F81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7" name="Rectangle 574">
              <a:extLst>
                <a:ext uri="{FF2B5EF4-FFF2-40B4-BE49-F238E27FC236}">
                  <a16:creationId xmlns:a16="http://schemas.microsoft.com/office/drawing/2014/main" id="{45F418B1-12E7-FED9-7CCB-A973DB4D6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8" name="Rectangle 575">
              <a:extLst>
                <a:ext uri="{FF2B5EF4-FFF2-40B4-BE49-F238E27FC236}">
                  <a16:creationId xmlns:a16="http://schemas.microsoft.com/office/drawing/2014/main" id="{A83AC944-C17F-9C66-1B09-150643454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9" name="Rectangle 576">
              <a:extLst>
                <a:ext uri="{FF2B5EF4-FFF2-40B4-BE49-F238E27FC236}">
                  <a16:creationId xmlns:a16="http://schemas.microsoft.com/office/drawing/2014/main" id="{5CFA09F5-65CD-00C9-5A1A-395674007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0" name="Rectangle 577">
              <a:extLst>
                <a:ext uri="{FF2B5EF4-FFF2-40B4-BE49-F238E27FC236}">
                  <a16:creationId xmlns:a16="http://schemas.microsoft.com/office/drawing/2014/main" id="{43028760-F4AC-CEF1-82DC-06BFE9F50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1" name="Rectangle 578">
              <a:extLst>
                <a:ext uri="{FF2B5EF4-FFF2-40B4-BE49-F238E27FC236}">
                  <a16:creationId xmlns:a16="http://schemas.microsoft.com/office/drawing/2014/main" id="{786E5584-2D93-82EB-319A-F4E15A44B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0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2" name="Rectangle 579">
              <a:extLst>
                <a:ext uri="{FF2B5EF4-FFF2-40B4-BE49-F238E27FC236}">
                  <a16:creationId xmlns:a16="http://schemas.microsoft.com/office/drawing/2014/main" id="{9D059B9D-FDE2-E238-7337-D35FE2DC7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0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3" name="Rectangle 580">
              <a:extLst>
                <a:ext uri="{FF2B5EF4-FFF2-40B4-BE49-F238E27FC236}">
                  <a16:creationId xmlns:a16="http://schemas.microsoft.com/office/drawing/2014/main" id="{5757C6EE-1FFD-E7E2-B9AB-C8F847A19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4" name="Rectangle 581">
              <a:extLst>
                <a:ext uri="{FF2B5EF4-FFF2-40B4-BE49-F238E27FC236}">
                  <a16:creationId xmlns:a16="http://schemas.microsoft.com/office/drawing/2014/main" id="{20EDAD3D-B0BD-6EE5-A539-87C2A9B00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5" name="Rectangle 582">
              <a:extLst>
                <a:ext uri="{FF2B5EF4-FFF2-40B4-BE49-F238E27FC236}">
                  <a16:creationId xmlns:a16="http://schemas.microsoft.com/office/drawing/2014/main" id="{05AD12C3-4A8C-B40F-378F-A5CAB833D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6" name="Rectangle 583">
              <a:extLst>
                <a:ext uri="{FF2B5EF4-FFF2-40B4-BE49-F238E27FC236}">
                  <a16:creationId xmlns:a16="http://schemas.microsoft.com/office/drawing/2014/main" id="{30286394-E25F-6FD3-39C1-F145B63B6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7" name="Rectangle 584">
              <a:extLst>
                <a:ext uri="{FF2B5EF4-FFF2-40B4-BE49-F238E27FC236}">
                  <a16:creationId xmlns:a16="http://schemas.microsoft.com/office/drawing/2014/main" id="{A74D0D47-ABC5-B237-4D9B-0A3C2143B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8" name="Rectangle 585">
              <a:extLst>
                <a:ext uri="{FF2B5EF4-FFF2-40B4-BE49-F238E27FC236}">
                  <a16:creationId xmlns:a16="http://schemas.microsoft.com/office/drawing/2014/main" id="{DB598297-E5AB-6936-CB5D-1F6B84C18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9" name="Rectangle 586">
              <a:extLst>
                <a:ext uri="{FF2B5EF4-FFF2-40B4-BE49-F238E27FC236}">
                  <a16:creationId xmlns:a16="http://schemas.microsoft.com/office/drawing/2014/main" id="{11CD41EF-225C-2654-7FB3-8DB1792AF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0" name="Rectangle 587">
              <a:extLst>
                <a:ext uri="{FF2B5EF4-FFF2-40B4-BE49-F238E27FC236}">
                  <a16:creationId xmlns:a16="http://schemas.microsoft.com/office/drawing/2014/main" id="{ECEA49C5-FF87-CD3F-EE6E-FC6D4195F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1" name="Rectangle 588">
              <a:extLst>
                <a:ext uri="{FF2B5EF4-FFF2-40B4-BE49-F238E27FC236}">
                  <a16:creationId xmlns:a16="http://schemas.microsoft.com/office/drawing/2014/main" id="{F8DFD6CD-535F-0141-220C-703D2AE94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2" name="Rectangle 589">
              <a:extLst>
                <a:ext uri="{FF2B5EF4-FFF2-40B4-BE49-F238E27FC236}">
                  <a16:creationId xmlns:a16="http://schemas.microsoft.com/office/drawing/2014/main" id="{E1EAC7B1-64C6-8184-DE26-122FF3889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3" name="Rectangle 590">
              <a:extLst>
                <a:ext uri="{FF2B5EF4-FFF2-40B4-BE49-F238E27FC236}">
                  <a16:creationId xmlns:a16="http://schemas.microsoft.com/office/drawing/2014/main" id="{08A5C51D-F441-DB14-A8C9-099DDF7F0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4" name="Rectangle 591">
              <a:extLst>
                <a:ext uri="{FF2B5EF4-FFF2-40B4-BE49-F238E27FC236}">
                  <a16:creationId xmlns:a16="http://schemas.microsoft.com/office/drawing/2014/main" id="{C9AA263A-1725-6B0D-6DDF-C14675EF2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5" name="Rectangle 592">
              <a:extLst>
                <a:ext uri="{FF2B5EF4-FFF2-40B4-BE49-F238E27FC236}">
                  <a16:creationId xmlns:a16="http://schemas.microsoft.com/office/drawing/2014/main" id="{ECCE794D-C108-4F38-EEB9-2BF3DAA31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6" name="Rectangle 593">
              <a:extLst>
                <a:ext uri="{FF2B5EF4-FFF2-40B4-BE49-F238E27FC236}">
                  <a16:creationId xmlns:a16="http://schemas.microsoft.com/office/drawing/2014/main" id="{2CB66B26-6F94-BEE2-3675-2F63A7495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01"/>
              <a:ext cx="120" cy="96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7" name="Rectangle 594">
              <a:extLst>
                <a:ext uri="{FF2B5EF4-FFF2-40B4-BE49-F238E27FC236}">
                  <a16:creationId xmlns:a16="http://schemas.microsoft.com/office/drawing/2014/main" id="{5385D842-AA5A-DF40-9D8C-1EFB8E6E4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01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8" name="Rectangle 595">
              <a:extLst>
                <a:ext uri="{FF2B5EF4-FFF2-40B4-BE49-F238E27FC236}">
                  <a16:creationId xmlns:a16="http://schemas.microsoft.com/office/drawing/2014/main" id="{BC48A373-D713-64AA-FA87-271E097AF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1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9" name="Rectangle 596">
              <a:extLst>
                <a:ext uri="{FF2B5EF4-FFF2-40B4-BE49-F238E27FC236}">
                  <a16:creationId xmlns:a16="http://schemas.microsoft.com/office/drawing/2014/main" id="{F4CA7812-B6D3-260C-2754-F263491F3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97"/>
              <a:ext cx="120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0" name="Rectangle 597">
              <a:extLst>
                <a:ext uri="{FF2B5EF4-FFF2-40B4-BE49-F238E27FC236}">
                  <a16:creationId xmlns:a16="http://schemas.microsoft.com/office/drawing/2014/main" id="{9D1E3B48-3A5B-9AC9-E519-ED969239E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01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1" name="Rectangle 598">
              <a:extLst>
                <a:ext uri="{FF2B5EF4-FFF2-40B4-BE49-F238E27FC236}">
                  <a16:creationId xmlns:a16="http://schemas.microsoft.com/office/drawing/2014/main" id="{DD655A75-CAB9-B75D-DC6F-9DA73636F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2" name="Rectangle 599">
              <a:extLst>
                <a:ext uri="{FF2B5EF4-FFF2-40B4-BE49-F238E27FC236}">
                  <a16:creationId xmlns:a16="http://schemas.microsoft.com/office/drawing/2014/main" id="{AA3ED474-A7CC-1C0C-57F8-5287C1067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3" name="Rectangle 600">
              <a:extLst>
                <a:ext uri="{FF2B5EF4-FFF2-40B4-BE49-F238E27FC236}">
                  <a16:creationId xmlns:a16="http://schemas.microsoft.com/office/drawing/2014/main" id="{AA8761CF-5D5A-376E-0D68-39E55AD90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4" name="Rectangle 601">
              <a:extLst>
                <a:ext uri="{FF2B5EF4-FFF2-40B4-BE49-F238E27FC236}">
                  <a16:creationId xmlns:a16="http://schemas.microsoft.com/office/drawing/2014/main" id="{EE9D1EB7-0377-128E-CB37-012C72B12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5" name="Rectangle 602">
              <a:extLst>
                <a:ext uri="{FF2B5EF4-FFF2-40B4-BE49-F238E27FC236}">
                  <a16:creationId xmlns:a16="http://schemas.microsoft.com/office/drawing/2014/main" id="{3A548E46-8EFE-4449-B98F-D8D2F32AD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3" name="Group 603">
            <a:extLst>
              <a:ext uri="{FF2B5EF4-FFF2-40B4-BE49-F238E27FC236}">
                <a16:creationId xmlns:a16="http://schemas.microsoft.com/office/drawing/2014/main" id="{4BDEBAFB-F572-2D10-6130-1259E6E3A1AF}"/>
              </a:ext>
            </a:extLst>
          </p:cNvPr>
          <p:cNvGrpSpPr>
            <a:grpSpLocks/>
          </p:cNvGrpSpPr>
          <p:nvPr/>
        </p:nvGrpSpPr>
        <p:grpSpPr bwMode="auto">
          <a:xfrm>
            <a:off x="1646238" y="4803775"/>
            <a:ext cx="2339975" cy="1928813"/>
            <a:chOff x="1096" y="2866"/>
            <a:chExt cx="1337" cy="1102"/>
          </a:xfrm>
        </p:grpSpPr>
        <p:sp>
          <p:nvSpPr>
            <p:cNvPr id="157846" name="Rectangle 604">
              <a:extLst>
                <a:ext uri="{FF2B5EF4-FFF2-40B4-BE49-F238E27FC236}">
                  <a16:creationId xmlns:a16="http://schemas.microsoft.com/office/drawing/2014/main" id="{76C70062-7920-776C-0AEC-08F6CAF77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7" name="Rectangle 605">
              <a:extLst>
                <a:ext uri="{FF2B5EF4-FFF2-40B4-BE49-F238E27FC236}">
                  <a16:creationId xmlns:a16="http://schemas.microsoft.com/office/drawing/2014/main" id="{BBF72134-E877-C09A-A28B-2CDCD5F08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8" name="Rectangle 606">
              <a:extLst>
                <a:ext uri="{FF2B5EF4-FFF2-40B4-BE49-F238E27FC236}">
                  <a16:creationId xmlns:a16="http://schemas.microsoft.com/office/drawing/2014/main" id="{9FFB68EA-10C9-3B3E-4ACE-FEBD38552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9" name="Rectangle 607">
              <a:extLst>
                <a:ext uri="{FF2B5EF4-FFF2-40B4-BE49-F238E27FC236}">
                  <a16:creationId xmlns:a16="http://schemas.microsoft.com/office/drawing/2014/main" id="{0F63068B-968C-F5ED-BCDB-F6F7F30FD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0" name="Rectangle 608">
              <a:extLst>
                <a:ext uri="{FF2B5EF4-FFF2-40B4-BE49-F238E27FC236}">
                  <a16:creationId xmlns:a16="http://schemas.microsoft.com/office/drawing/2014/main" id="{2D04404E-1E00-04E4-3936-27D8D2BBC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1" name="Rectangle 609">
              <a:extLst>
                <a:ext uri="{FF2B5EF4-FFF2-40B4-BE49-F238E27FC236}">
                  <a16:creationId xmlns:a16="http://schemas.microsoft.com/office/drawing/2014/main" id="{EDD69250-227E-7306-BC85-78FD217AD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29"/>
              <a:ext cx="120" cy="96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2" name="Rectangle 610">
              <a:extLst>
                <a:ext uri="{FF2B5EF4-FFF2-40B4-BE49-F238E27FC236}">
                  <a16:creationId xmlns:a16="http://schemas.microsoft.com/office/drawing/2014/main" id="{25C32FA2-1459-DA11-FAF1-2BD4248B1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29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3" name="Rectangle 611">
              <a:extLst>
                <a:ext uri="{FF2B5EF4-FFF2-40B4-BE49-F238E27FC236}">
                  <a16:creationId xmlns:a16="http://schemas.microsoft.com/office/drawing/2014/main" id="{F520A24A-D066-527C-C316-7E79D91F4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29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4" name="Rectangle 612">
              <a:extLst>
                <a:ext uri="{FF2B5EF4-FFF2-40B4-BE49-F238E27FC236}">
                  <a16:creationId xmlns:a16="http://schemas.microsoft.com/office/drawing/2014/main" id="{F9A605E3-04F7-B7D7-DB8A-A286991D1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625"/>
              <a:ext cx="120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5" name="Rectangle 613">
              <a:extLst>
                <a:ext uri="{FF2B5EF4-FFF2-40B4-BE49-F238E27FC236}">
                  <a16:creationId xmlns:a16="http://schemas.microsoft.com/office/drawing/2014/main" id="{7C26AA39-0D4C-63C6-4BCE-6BE5A2D8D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29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6" name="Rectangle 614">
              <a:extLst>
                <a:ext uri="{FF2B5EF4-FFF2-40B4-BE49-F238E27FC236}">
                  <a16:creationId xmlns:a16="http://schemas.microsoft.com/office/drawing/2014/main" id="{B30ECFA6-E981-929A-81C2-D0C83EDCB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7" name="Rectangle 615">
              <a:extLst>
                <a:ext uri="{FF2B5EF4-FFF2-40B4-BE49-F238E27FC236}">
                  <a16:creationId xmlns:a16="http://schemas.microsoft.com/office/drawing/2014/main" id="{EFB27F8D-15BE-9977-563C-C8D868310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8" name="Rectangle 616">
              <a:extLst>
                <a:ext uri="{FF2B5EF4-FFF2-40B4-BE49-F238E27FC236}">
                  <a16:creationId xmlns:a16="http://schemas.microsoft.com/office/drawing/2014/main" id="{F99CC1A5-FBC6-EE54-2403-2E5A198B0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9" name="Rectangle 617">
              <a:extLst>
                <a:ext uri="{FF2B5EF4-FFF2-40B4-BE49-F238E27FC236}">
                  <a16:creationId xmlns:a16="http://schemas.microsoft.com/office/drawing/2014/main" id="{4B2EE112-BA8E-04B5-0EC2-F7FA00EC1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0" name="Rectangle 618">
              <a:extLst>
                <a:ext uri="{FF2B5EF4-FFF2-40B4-BE49-F238E27FC236}">
                  <a16:creationId xmlns:a16="http://schemas.microsoft.com/office/drawing/2014/main" id="{ECCE1D09-7644-B5A6-A101-0D681706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1" name="Rectangle 619">
              <a:extLst>
                <a:ext uri="{FF2B5EF4-FFF2-40B4-BE49-F238E27FC236}">
                  <a16:creationId xmlns:a16="http://schemas.microsoft.com/office/drawing/2014/main" id="{0764C612-F712-729F-D6D8-4182944A3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37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2" name="Rectangle 620">
              <a:extLst>
                <a:ext uri="{FF2B5EF4-FFF2-40B4-BE49-F238E27FC236}">
                  <a16:creationId xmlns:a16="http://schemas.microsoft.com/office/drawing/2014/main" id="{AECD892D-9DF2-7643-5667-E46A74B26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37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3" name="Rectangle 621">
              <a:extLst>
                <a:ext uri="{FF2B5EF4-FFF2-40B4-BE49-F238E27FC236}">
                  <a16:creationId xmlns:a16="http://schemas.microsoft.com/office/drawing/2014/main" id="{7FB72343-F881-F80D-58EC-37779EFD2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37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4" name="Rectangle 622">
              <a:extLst>
                <a:ext uri="{FF2B5EF4-FFF2-40B4-BE49-F238E27FC236}">
                  <a16:creationId xmlns:a16="http://schemas.microsoft.com/office/drawing/2014/main" id="{3802F0F5-BF7B-D751-03AD-19FB04A86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37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5" name="Rectangle 623">
              <a:extLst>
                <a:ext uri="{FF2B5EF4-FFF2-40B4-BE49-F238E27FC236}">
                  <a16:creationId xmlns:a16="http://schemas.microsoft.com/office/drawing/2014/main" id="{51F1BCF7-3D08-B1DA-98B1-6BB5ECD5B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633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6" name="Rectangle 624">
              <a:extLst>
                <a:ext uri="{FF2B5EF4-FFF2-40B4-BE49-F238E27FC236}">
                  <a16:creationId xmlns:a16="http://schemas.microsoft.com/office/drawing/2014/main" id="{5613B212-2AF3-053C-A8BC-8464692D8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7" name="Rectangle 625">
              <a:extLst>
                <a:ext uri="{FF2B5EF4-FFF2-40B4-BE49-F238E27FC236}">
                  <a16:creationId xmlns:a16="http://schemas.microsoft.com/office/drawing/2014/main" id="{23796CEC-1015-A706-C48B-AE742364B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8" name="Rectangle 626">
              <a:extLst>
                <a:ext uri="{FF2B5EF4-FFF2-40B4-BE49-F238E27FC236}">
                  <a16:creationId xmlns:a16="http://schemas.microsoft.com/office/drawing/2014/main" id="{5AF68933-F71E-33D1-0571-43295A318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9" name="Rectangle 627">
              <a:extLst>
                <a:ext uri="{FF2B5EF4-FFF2-40B4-BE49-F238E27FC236}">
                  <a16:creationId xmlns:a16="http://schemas.microsoft.com/office/drawing/2014/main" id="{95C47015-5D82-0751-DE7C-79F6FF738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0" name="Rectangle 628">
              <a:extLst>
                <a:ext uri="{FF2B5EF4-FFF2-40B4-BE49-F238E27FC236}">
                  <a16:creationId xmlns:a16="http://schemas.microsoft.com/office/drawing/2014/main" id="{26985A68-9063-EBD9-0C6C-F8990E8BD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1" name="Rectangle 629">
              <a:extLst>
                <a:ext uri="{FF2B5EF4-FFF2-40B4-BE49-F238E27FC236}">
                  <a16:creationId xmlns:a16="http://schemas.microsoft.com/office/drawing/2014/main" id="{A4A7F4CE-8364-A93E-31FE-2C95552E1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2" name="Rectangle 630">
              <a:extLst>
                <a:ext uri="{FF2B5EF4-FFF2-40B4-BE49-F238E27FC236}">
                  <a16:creationId xmlns:a16="http://schemas.microsoft.com/office/drawing/2014/main" id="{111820DB-8BE8-C63D-0875-5A49F74FE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3" name="Rectangle 631">
              <a:extLst>
                <a:ext uri="{FF2B5EF4-FFF2-40B4-BE49-F238E27FC236}">
                  <a16:creationId xmlns:a16="http://schemas.microsoft.com/office/drawing/2014/main" id="{99A9838E-4816-430D-70FB-18CA8A2AC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4" name="Rectangle 632">
              <a:extLst>
                <a:ext uri="{FF2B5EF4-FFF2-40B4-BE49-F238E27FC236}">
                  <a16:creationId xmlns:a16="http://schemas.microsoft.com/office/drawing/2014/main" id="{A34863DA-64C3-B88E-FD1C-71FBB8435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5" name="Rectangle 633">
              <a:extLst>
                <a:ext uri="{FF2B5EF4-FFF2-40B4-BE49-F238E27FC236}">
                  <a16:creationId xmlns:a16="http://schemas.microsoft.com/office/drawing/2014/main" id="{D96B10C9-3A5E-6412-338D-AF7CABFC0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6" name="Rectangle 634">
              <a:extLst>
                <a:ext uri="{FF2B5EF4-FFF2-40B4-BE49-F238E27FC236}">
                  <a16:creationId xmlns:a16="http://schemas.microsoft.com/office/drawing/2014/main" id="{74995F46-5EAF-DAA4-CC78-013749EDE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7" name="Rectangle 635">
              <a:extLst>
                <a:ext uri="{FF2B5EF4-FFF2-40B4-BE49-F238E27FC236}">
                  <a16:creationId xmlns:a16="http://schemas.microsoft.com/office/drawing/2014/main" id="{D498BC3B-13DA-5810-9B57-FCC9EF8D5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8" name="Rectangle 636">
              <a:extLst>
                <a:ext uri="{FF2B5EF4-FFF2-40B4-BE49-F238E27FC236}">
                  <a16:creationId xmlns:a16="http://schemas.microsoft.com/office/drawing/2014/main" id="{DDEEBF81-3C6F-03CB-01F9-25B202A8A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9" name="Rectangle 637">
              <a:extLst>
                <a:ext uri="{FF2B5EF4-FFF2-40B4-BE49-F238E27FC236}">
                  <a16:creationId xmlns:a16="http://schemas.microsoft.com/office/drawing/2014/main" id="{79C26F10-0D42-6329-E8B8-2C7C80402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0" name="Rectangle 638">
              <a:extLst>
                <a:ext uri="{FF2B5EF4-FFF2-40B4-BE49-F238E27FC236}">
                  <a16:creationId xmlns:a16="http://schemas.microsoft.com/office/drawing/2014/main" id="{38F0BE07-1E53-EBE6-7CF3-8449DFCBF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1" name="Rectangle 639">
              <a:extLst>
                <a:ext uri="{FF2B5EF4-FFF2-40B4-BE49-F238E27FC236}">
                  <a16:creationId xmlns:a16="http://schemas.microsoft.com/office/drawing/2014/main" id="{733963B5-12B0-E5EE-F1F9-D7EAA8268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2" name="Rectangle 640">
              <a:extLst>
                <a:ext uri="{FF2B5EF4-FFF2-40B4-BE49-F238E27FC236}">
                  <a16:creationId xmlns:a16="http://schemas.microsoft.com/office/drawing/2014/main" id="{24D69CDE-2CFF-5BD9-EA50-D68862C68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3" name="Rectangle 641">
              <a:extLst>
                <a:ext uri="{FF2B5EF4-FFF2-40B4-BE49-F238E27FC236}">
                  <a16:creationId xmlns:a16="http://schemas.microsoft.com/office/drawing/2014/main" id="{72123664-AB84-4141-FDEC-7C29D1508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4" name="Rectangle 642">
              <a:extLst>
                <a:ext uri="{FF2B5EF4-FFF2-40B4-BE49-F238E27FC236}">
                  <a16:creationId xmlns:a16="http://schemas.microsoft.com/office/drawing/2014/main" id="{2EE49363-E007-520E-0BB4-D9727CFA4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5" name="Rectangle 643">
              <a:extLst>
                <a:ext uri="{FF2B5EF4-FFF2-40B4-BE49-F238E27FC236}">
                  <a16:creationId xmlns:a16="http://schemas.microsoft.com/office/drawing/2014/main" id="{FE2F4B1D-7DF2-B868-2AC8-634AEC176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6" name="Rectangle 644">
              <a:extLst>
                <a:ext uri="{FF2B5EF4-FFF2-40B4-BE49-F238E27FC236}">
                  <a16:creationId xmlns:a16="http://schemas.microsoft.com/office/drawing/2014/main" id="{B8A95147-472B-6CF4-880C-835A635AD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7" name="Rectangle 645">
              <a:extLst>
                <a:ext uri="{FF2B5EF4-FFF2-40B4-BE49-F238E27FC236}">
                  <a16:creationId xmlns:a16="http://schemas.microsoft.com/office/drawing/2014/main" id="{6A7936A7-6908-F3A3-1A79-0BA4F7E8F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8" name="Rectangle 646">
              <a:extLst>
                <a:ext uri="{FF2B5EF4-FFF2-40B4-BE49-F238E27FC236}">
                  <a16:creationId xmlns:a16="http://schemas.microsoft.com/office/drawing/2014/main" id="{A06D9E41-D75B-F231-C94A-3FF3CB8F1F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9" name="Rectangle 647">
              <a:extLst>
                <a:ext uri="{FF2B5EF4-FFF2-40B4-BE49-F238E27FC236}">
                  <a16:creationId xmlns:a16="http://schemas.microsoft.com/office/drawing/2014/main" id="{3A3D4ACA-DA40-5544-8AE0-13BFACC78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0" name="Rectangle 648">
              <a:extLst>
                <a:ext uri="{FF2B5EF4-FFF2-40B4-BE49-F238E27FC236}">
                  <a16:creationId xmlns:a16="http://schemas.microsoft.com/office/drawing/2014/main" id="{F97E0B8A-6560-CDD2-3C6C-18B0A02F5F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1" name="Rectangle 649">
              <a:extLst>
                <a:ext uri="{FF2B5EF4-FFF2-40B4-BE49-F238E27FC236}">
                  <a16:creationId xmlns:a16="http://schemas.microsoft.com/office/drawing/2014/main" id="{45B3CF21-7CBA-DBED-C8C1-AB5DF8623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2" name="Rectangle 650">
              <a:extLst>
                <a:ext uri="{FF2B5EF4-FFF2-40B4-BE49-F238E27FC236}">
                  <a16:creationId xmlns:a16="http://schemas.microsoft.com/office/drawing/2014/main" id="{787AD65D-A8EE-CE43-3635-BAF3FB2B9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3" name="Rectangle 651">
              <a:extLst>
                <a:ext uri="{FF2B5EF4-FFF2-40B4-BE49-F238E27FC236}">
                  <a16:creationId xmlns:a16="http://schemas.microsoft.com/office/drawing/2014/main" id="{D341FE3E-04DA-E954-C178-BCA70A6E8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4" name="Rectangle 652">
              <a:extLst>
                <a:ext uri="{FF2B5EF4-FFF2-40B4-BE49-F238E27FC236}">
                  <a16:creationId xmlns:a16="http://schemas.microsoft.com/office/drawing/2014/main" id="{82838097-13F2-84DB-55DE-8A2BF86D5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5" name="Rectangle 653">
              <a:extLst>
                <a:ext uri="{FF2B5EF4-FFF2-40B4-BE49-F238E27FC236}">
                  <a16:creationId xmlns:a16="http://schemas.microsoft.com/office/drawing/2014/main" id="{C286009B-16A9-053E-2938-2C2453B4F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6" name="Rectangle 654">
              <a:extLst>
                <a:ext uri="{FF2B5EF4-FFF2-40B4-BE49-F238E27FC236}">
                  <a16:creationId xmlns:a16="http://schemas.microsoft.com/office/drawing/2014/main" id="{6B435523-0DF5-63B4-2C66-15D7AE144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7" name="Rectangle 655">
              <a:extLst>
                <a:ext uri="{FF2B5EF4-FFF2-40B4-BE49-F238E27FC236}">
                  <a16:creationId xmlns:a16="http://schemas.microsoft.com/office/drawing/2014/main" id="{70B228A9-F20D-CFBD-3ECC-A1F923B20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8" name="Rectangle 656">
              <a:extLst>
                <a:ext uri="{FF2B5EF4-FFF2-40B4-BE49-F238E27FC236}">
                  <a16:creationId xmlns:a16="http://schemas.microsoft.com/office/drawing/2014/main" id="{D8A1DD5B-C065-3BD1-21D1-8789DA1AA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9" name="Rectangle 657">
              <a:extLst>
                <a:ext uri="{FF2B5EF4-FFF2-40B4-BE49-F238E27FC236}">
                  <a16:creationId xmlns:a16="http://schemas.microsoft.com/office/drawing/2014/main" id="{83DBC50E-AABA-5F09-5CA5-C482C31B8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0" name="Rectangle 658">
              <a:extLst>
                <a:ext uri="{FF2B5EF4-FFF2-40B4-BE49-F238E27FC236}">
                  <a16:creationId xmlns:a16="http://schemas.microsoft.com/office/drawing/2014/main" id="{8C136E5B-60B9-018E-D9A5-6F0172E74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1" name="Rectangle 659">
              <a:extLst>
                <a:ext uri="{FF2B5EF4-FFF2-40B4-BE49-F238E27FC236}">
                  <a16:creationId xmlns:a16="http://schemas.microsoft.com/office/drawing/2014/main" id="{D209335F-11C5-C85B-4C12-73B604307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2" name="Rectangle 660">
              <a:extLst>
                <a:ext uri="{FF2B5EF4-FFF2-40B4-BE49-F238E27FC236}">
                  <a16:creationId xmlns:a16="http://schemas.microsoft.com/office/drawing/2014/main" id="{F6095297-3DFF-EF9B-DB62-BBC4CACDE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3" name="Rectangle 661">
              <a:extLst>
                <a:ext uri="{FF2B5EF4-FFF2-40B4-BE49-F238E27FC236}">
                  <a16:creationId xmlns:a16="http://schemas.microsoft.com/office/drawing/2014/main" id="{F87D0462-91F8-76AB-0C19-093F0CF72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4" name="Rectangle 662">
              <a:extLst>
                <a:ext uri="{FF2B5EF4-FFF2-40B4-BE49-F238E27FC236}">
                  <a16:creationId xmlns:a16="http://schemas.microsoft.com/office/drawing/2014/main" id="{D9E50DC6-5307-E80B-CC20-08E6897D2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5" name="Rectangle 663">
              <a:extLst>
                <a:ext uri="{FF2B5EF4-FFF2-40B4-BE49-F238E27FC236}">
                  <a16:creationId xmlns:a16="http://schemas.microsoft.com/office/drawing/2014/main" id="{A0EA21F7-B128-16F4-F539-A467D5E6F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6" name="Rectangle 664">
              <a:extLst>
                <a:ext uri="{FF2B5EF4-FFF2-40B4-BE49-F238E27FC236}">
                  <a16:creationId xmlns:a16="http://schemas.microsoft.com/office/drawing/2014/main" id="{68CCC69D-683A-44BC-8765-5A0F4ED26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7" name="Rectangle 665">
              <a:extLst>
                <a:ext uri="{FF2B5EF4-FFF2-40B4-BE49-F238E27FC236}">
                  <a16:creationId xmlns:a16="http://schemas.microsoft.com/office/drawing/2014/main" id="{2E0ECE59-7B4F-20A8-6A10-701002A20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8" name="Rectangle 666">
              <a:extLst>
                <a:ext uri="{FF2B5EF4-FFF2-40B4-BE49-F238E27FC236}">
                  <a16:creationId xmlns:a16="http://schemas.microsoft.com/office/drawing/2014/main" id="{485020FD-1D8E-C589-0FBE-F6E7C2E96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9" name="Rectangle 667">
              <a:extLst>
                <a:ext uri="{FF2B5EF4-FFF2-40B4-BE49-F238E27FC236}">
                  <a16:creationId xmlns:a16="http://schemas.microsoft.com/office/drawing/2014/main" id="{37259817-550E-5EDF-2FF0-420272EAE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0" name="Rectangle 668">
              <a:extLst>
                <a:ext uri="{FF2B5EF4-FFF2-40B4-BE49-F238E27FC236}">
                  <a16:creationId xmlns:a16="http://schemas.microsoft.com/office/drawing/2014/main" id="{E0017257-5457-4CAB-5DE7-8EBD719BF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1" name="Rectangle 669">
              <a:extLst>
                <a:ext uri="{FF2B5EF4-FFF2-40B4-BE49-F238E27FC236}">
                  <a16:creationId xmlns:a16="http://schemas.microsoft.com/office/drawing/2014/main" id="{45819417-FAC9-530B-CB6E-1CE9E646B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01"/>
              <a:ext cx="128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2" name="Rectangle 670">
              <a:extLst>
                <a:ext uri="{FF2B5EF4-FFF2-40B4-BE49-F238E27FC236}">
                  <a16:creationId xmlns:a16="http://schemas.microsoft.com/office/drawing/2014/main" id="{007E9FB6-E951-E8B1-B886-F5C963FBF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01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3" name="Rectangle 671">
              <a:extLst>
                <a:ext uri="{FF2B5EF4-FFF2-40B4-BE49-F238E27FC236}">
                  <a16:creationId xmlns:a16="http://schemas.microsoft.com/office/drawing/2014/main" id="{0AC6EA8B-B080-71C0-D50D-A0AF4BECE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4" name="Rectangle 672">
              <a:extLst>
                <a:ext uri="{FF2B5EF4-FFF2-40B4-BE49-F238E27FC236}">
                  <a16:creationId xmlns:a16="http://schemas.microsoft.com/office/drawing/2014/main" id="{D515FC57-E883-CD94-616E-DA32274A7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5" name="Rectangle 673">
              <a:extLst>
                <a:ext uri="{FF2B5EF4-FFF2-40B4-BE49-F238E27FC236}">
                  <a16:creationId xmlns:a16="http://schemas.microsoft.com/office/drawing/2014/main" id="{55897521-EC8E-0713-8A89-9179F527F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6" name="Rectangle 674">
              <a:extLst>
                <a:ext uri="{FF2B5EF4-FFF2-40B4-BE49-F238E27FC236}">
                  <a16:creationId xmlns:a16="http://schemas.microsoft.com/office/drawing/2014/main" id="{46BD6A18-4D1B-2B02-8237-0874E827B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297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7" name="Rectangle 675">
              <a:extLst>
                <a:ext uri="{FF2B5EF4-FFF2-40B4-BE49-F238E27FC236}">
                  <a16:creationId xmlns:a16="http://schemas.microsoft.com/office/drawing/2014/main" id="{4124185D-9C04-D53F-B26A-D3475EEFB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297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8" name="Rectangle 676">
              <a:extLst>
                <a:ext uri="{FF2B5EF4-FFF2-40B4-BE49-F238E27FC236}">
                  <a16:creationId xmlns:a16="http://schemas.microsoft.com/office/drawing/2014/main" id="{48F63CA5-FA6F-3D46-42DF-37FB6378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9" name="Rectangle 677">
              <a:extLst>
                <a:ext uri="{FF2B5EF4-FFF2-40B4-BE49-F238E27FC236}">
                  <a16:creationId xmlns:a16="http://schemas.microsoft.com/office/drawing/2014/main" id="{BCD64163-B944-4B7C-DE29-AD5035B93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31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0" name="Rectangle 678">
              <a:extLst>
                <a:ext uri="{FF2B5EF4-FFF2-40B4-BE49-F238E27FC236}">
                  <a16:creationId xmlns:a16="http://schemas.microsoft.com/office/drawing/2014/main" id="{B7BBD6D0-D3E7-BF13-E7AB-39263CE5F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1" name="Rectangle 679">
              <a:extLst>
                <a:ext uri="{FF2B5EF4-FFF2-40B4-BE49-F238E27FC236}">
                  <a16:creationId xmlns:a16="http://schemas.microsoft.com/office/drawing/2014/main" id="{BC257BDF-9209-A7DC-DB8F-8B2B3269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2" name="Rectangle 680">
              <a:extLst>
                <a:ext uri="{FF2B5EF4-FFF2-40B4-BE49-F238E27FC236}">
                  <a16:creationId xmlns:a16="http://schemas.microsoft.com/office/drawing/2014/main" id="{56D00A8D-38B0-3BD1-4CA2-D254009EC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3" name="Rectangle 681">
              <a:extLst>
                <a:ext uri="{FF2B5EF4-FFF2-40B4-BE49-F238E27FC236}">
                  <a16:creationId xmlns:a16="http://schemas.microsoft.com/office/drawing/2014/main" id="{B67896C5-9AE3-43D2-201B-9AA88A948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4" name="Rectangle 682">
              <a:extLst>
                <a:ext uri="{FF2B5EF4-FFF2-40B4-BE49-F238E27FC236}">
                  <a16:creationId xmlns:a16="http://schemas.microsoft.com/office/drawing/2014/main" id="{08766597-6F12-23E6-AC92-2F76DF6AA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5" name="Rectangle 683">
              <a:extLst>
                <a:ext uri="{FF2B5EF4-FFF2-40B4-BE49-F238E27FC236}">
                  <a16:creationId xmlns:a16="http://schemas.microsoft.com/office/drawing/2014/main" id="{1246D97F-64EB-1A7B-7BEF-9827FC849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6" name="Rectangle 684">
              <a:extLst>
                <a:ext uri="{FF2B5EF4-FFF2-40B4-BE49-F238E27FC236}">
                  <a16:creationId xmlns:a16="http://schemas.microsoft.com/office/drawing/2014/main" id="{75AD30C0-3072-61CB-248E-000C4CADD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7" name="Rectangle 685">
              <a:extLst>
                <a:ext uri="{FF2B5EF4-FFF2-40B4-BE49-F238E27FC236}">
                  <a16:creationId xmlns:a16="http://schemas.microsoft.com/office/drawing/2014/main" id="{C9D43808-2674-58DA-12CB-EA1C68EBF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8" name="Rectangle 686">
              <a:extLst>
                <a:ext uri="{FF2B5EF4-FFF2-40B4-BE49-F238E27FC236}">
                  <a16:creationId xmlns:a16="http://schemas.microsoft.com/office/drawing/2014/main" id="{3EB3B178-0E4F-BAED-DC85-8F61272C8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9" name="Rectangle 687">
              <a:extLst>
                <a:ext uri="{FF2B5EF4-FFF2-40B4-BE49-F238E27FC236}">
                  <a16:creationId xmlns:a16="http://schemas.microsoft.com/office/drawing/2014/main" id="{71CEE4E2-D7A4-9501-C479-B27A0D9F4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0" name="Rectangle 688">
              <a:extLst>
                <a:ext uri="{FF2B5EF4-FFF2-40B4-BE49-F238E27FC236}">
                  <a16:creationId xmlns:a16="http://schemas.microsoft.com/office/drawing/2014/main" id="{239E3C84-8239-5554-1D2A-468373116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1" name="Rectangle 689">
              <a:extLst>
                <a:ext uri="{FF2B5EF4-FFF2-40B4-BE49-F238E27FC236}">
                  <a16:creationId xmlns:a16="http://schemas.microsoft.com/office/drawing/2014/main" id="{D1CB7909-B7EC-624B-47EF-AFA9B2597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2" name="Rectangle 690">
              <a:extLst>
                <a:ext uri="{FF2B5EF4-FFF2-40B4-BE49-F238E27FC236}">
                  <a16:creationId xmlns:a16="http://schemas.microsoft.com/office/drawing/2014/main" id="{FE055B60-B5C7-EA47-A413-027D3A33D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3" name="Rectangle 691">
              <a:extLst>
                <a:ext uri="{FF2B5EF4-FFF2-40B4-BE49-F238E27FC236}">
                  <a16:creationId xmlns:a16="http://schemas.microsoft.com/office/drawing/2014/main" id="{094D9A92-F272-DE8A-C565-873F52368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4" name="Rectangle 692">
              <a:extLst>
                <a:ext uri="{FF2B5EF4-FFF2-40B4-BE49-F238E27FC236}">
                  <a16:creationId xmlns:a16="http://schemas.microsoft.com/office/drawing/2014/main" id="{13B7821D-4F40-AC02-D9E5-41BDEB0E0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5" name="Rectangle 693">
              <a:extLst>
                <a:ext uri="{FF2B5EF4-FFF2-40B4-BE49-F238E27FC236}">
                  <a16:creationId xmlns:a16="http://schemas.microsoft.com/office/drawing/2014/main" id="{86151F6F-6C45-76A9-939A-61CF3C21A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6" name="Rectangle 694">
              <a:extLst>
                <a:ext uri="{FF2B5EF4-FFF2-40B4-BE49-F238E27FC236}">
                  <a16:creationId xmlns:a16="http://schemas.microsoft.com/office/drawing/2014/main" id="{82C5EA90-6FD6-8CA7-961F-7E345579A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7" name="Rectangle 695">
              <a:extLst>
                <a:ext uri="{FF2B5EF4-FFF2-40B4-BE49-F238E27FC236}">
                  <a16:creationId xmlns:a16="http://schemas.microsoft.com/office/drawing/2014/main" id="{2236606B-9ECF-E031-5D63-CDC583661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8" name="Rectangle 696">
              <a:extLst>
                <a:ext uri="{FF2B5EF4-FFF2-40B4-BE49-F238E27FC236}">
                  <a16:creationId xmlns:a16="http://schemas.microsoft.com/office/drawing/2014/main" id="{093E41CB-D1DD-AAAF-F626-2F1FA9B30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9" name="Rectangle 697">
              <a:extLst>
                <a:ext uri="{FF2B5EF4-FFF2-40B4-BE49-F238E27FC236}">
                  <a16:creationId xmlns:a16="http://schemas.microsoft.com/office/drawing/2014/main" id="{AC2E4F61-870B-54F6-E8E0-F619B84BA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0" name="Freeform 698">
              <a:extLst>
                <a:ext uri="{FF2B5EF4-FFF2-40B4-BE49-F238E27FC236}">
                  <a16:creationId xmlns:a16="http://schemas.microsoft.com/office/drawing/2014/main" id="{AB47A790-5244-5945-20AE-02972DA87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21"/>
              <a:ext cx="40" cy="32"/>
            </a:xfrm>
            <a:custGeom>
              <a:avLst/>
              <a:gdLst>
                <a:gd name="T0" fmla="*/ 40 w 40"/>
                <a:gd name="T1" fmla="*/ 16 h 32"/>
                <a:gd name="T2" fmla="*/ 40 w 40"/>
                <a:gd name="T3" fmla="*/ 32 h 32"/>
                <a:gd name="T4" fmla="*/ 40 w 40"/>
                <a:gd name="T5" fmla="*/ 32 h 32"/>
                <a:gd name="T6" fmla="*/ 40 w 40"/>
                <a:gd name="T7" fmla="*/ 32 h 32"/>
                <a:gd name="T8" fmla="*/ 0 w 40"/>
                <a:gd name="T9" fmla="*/ 16 h 32"/>
                <a:gd name="T10" fmla="*/ 0 w 40"/>
                <a:gd name="T11" fmla="*/ 8 h 32"/>
                <a:gd name="T12" fmla="*/ 0 w 40"/>
                <a:gd name="T13" fmla="*/ 8 h 32"/>
                <a:gd name="T14" fmla="*/ 40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40 w 40"/>
                <a:gd name="T21" fmla="*/ 8 h 32"/>
                <a:gd name="T22" fmla="*/ 0 w 40"/>
                <a:gd name="T23" fmla="*/ 16 h 32"/>
                <a:gd name="T24" fmla="*/ 0 w 40"/>
                <a:gd name="T25" fmla="*/ 8 h 32"/>
                <a:gd name="T26" fmla="*/ 0 w 40"/>
                <a:gd name="T27" fmla="*/ 8 h 32"/>
                <a:gd name="T28" fmla="*/ 40 w 40"/>
                <a:gd name="T29" fmla="*/ 24 h 32"/>
                <a:gd name="T30" fmla="*/ 40 w 40"/>
                <a:gd name="T31" fmla="*/ 32 h 32"/>
                <a:gd name="T32" fmla="*/ 32 w 40"/>
                <a:gd name="T33" fmla="*/ 32 h 32"/>
                <a:gd name="T34" fmla="*/ 32 w 40"/>
                <a:gd name="T35" fmla="*/ 16 h 32"/>
                <a:gd name="T36" fmla="*/ 4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40" y="16"/>
                  </a:moveTo>
                  <a:lnTo>
                    <a:pt x="40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1" name="Freeform 699">
              <a:extLst>
                <a:ext uri="{FF2B5EF4-FFF2-40B4-BE49-F238E27FC236}">
                  <a16:creationId xmlns:a16="http://schemas.microsoft.com/office/drawing/2014/main" id="{7C6ADDED-1E34-F6EE-07F2-00A699495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52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2" name="Freeform 700">
              <a:extLst>
                <a:ext uri="{FF2B5EF4-FFF2-40B4-BE49-F238E27FC236}">
                  <a16:creationId xmlns:a16="http://schemas.microsoft.com/office/drawing/2014/main" id="{EA103CFB-D3B8-6E0C-D8C0-E0C5C18F6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29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40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40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3" name="Rectangle 701">
              <a:extLst>
                <a:ext uri="{FF2B5EF4-FFF2-40B4-BE49-F238E27FC236}">
                  <a16:creationId xmlns:a16="http://schemas.microsoft.com/office/drawing/2014/main" id="{4FECF48D-2756-19DE-A28D-3587D89E1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3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4" name="Rectangle 702">
              <a:extLst>
                <a:ext uri="{FF2B5EF4-FFF2-40B4-BE49-F238E27FC236}">
                  <a16:creationId xmlns:a16="http://schemas.microsoft.com/office/drawing/2014/main" id="{0542567F-C3EB-7453-D99A-43B9DF743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3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5" name="Rectangle 703">
              <a:extLst>
                <a:ext uri="{FF2B5EF4-FFF2-40B4-BE49-F238E27FC236}">
                  <a16:creationId xmlns:a16="http://schemas.microsoft.com/office/drawing/2014/main" id="{2E24A658-85E4-4085-5E92-43FFB4180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37"/>
              <a:ext cx="209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6" name="Freeform 704">
              <a:extLst>
                <a:ext uri="{FF2B5EF4-FFF2-40B4-BE49-F238E27FC236}">
                  <a16:creationId xmlns:a16="http://schemas.microsoft.com/office/drawing/2014/main" id="{720B7555-C060-7785-CF02-D28133B3F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6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7" name="Freeform 705">
              <a:extLst>
                <a:ext uri="{FF2B5EF4-FFF2-40B4-BE49-F238E27FC236}">
                  <a16:creationId xmlns:a16="http://schemas.microsoft.com/office/drawing/2014/main" id="{AF18809F-BB31-AAF4-F863-6BB3BE41A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8" name="Freeform 706">
              <a:extLst>
                <a:ext uri="{FF2B5EF4-FFF2-40B4-BE49-F238E27FC236}">
                  <a16:creationId xmlns:a16="http://schemas.microsoft.com/office/drawing/2014/main" id="{ADB7CF85-BCF6-8C23-8919-A3E731F34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6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9" name="Rectangle 707">
              <a:extLst>
                <a:ext uri="{FF2B5EF4-FFF2-40B4-BE49-F238E27FC236}">
                  <a16:creationId xmlns:a16="http://schemas.microsoft.com/office/drawing/2014/main" id="{80D921D9-B880-5466-CA63-511C8BF55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0" name="Rectangle 708">
              <a:extLst>
                <a:ext uri="{FF2B5EF4-FFF2-40B4-BE49-F238E27FC236}">
                  <a16:creationId xmlns:a16="http://schemas.microsoft.com/office/drawing/2014/main" id="{F3297FCA-4002-46F7-367B-19750E3AE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1" name="Rectangle 709">
              <a:extLst>
                <a:ext uri="{FF2B5EF4-FFF2-40B4-BE49-F238E27FC236}">
                  <a16:creationId xmlns:a16="http://schemas.microsoft.com/office/drawing/2014/main" id="{E00ED269-D4C8-0D7D-CB54-08209D063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7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2" name="Freeform 710">
              <a:extLst>
                <a:ext uri="{FF2B5EF4-FFF2-40B4-BE49-F238E27FC236}">
                  <a16:creationId xmlns:a16="http://schemas.microsoft.com/office/drawing/2014/main" id="{2322D98E-D13C-C886-3E32-9B4D08903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3593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53" name="Freeform 711">
              <a:extLst>
                <a:ext uri="{FF2B5EF4-FFF2-40B4-BE49-F238E27FC236}">
                  <a16:creationId xmlns:a16="http://schemas.microsoft.com/office/drawing/2014/main" id="{850ADB59-CC38-BB75-E475-1B5E95E68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60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54" name="Freeform 712">
              <a:extLst>
                <a:ext uri="{FF2B5EF4-FFF2-40B4-BE49-F238E27FC236}">
                  <a16:creationId xmlns:a16="http://schemas.microsoft.com/office/drawing/2014/main" id="{9EDB1499-2384-6AC5-4735-FE6565D7B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3601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55" name="Rectangle 713">
              <a:extLst>
                <a:ext uri="{FF2B5EF4-FFF2-40B4-BE49-F238E27FC236}">
                  <a16:creationId xmlns:a16="http://schemas.microsoft.com/office/drawing/2014/main" id="{BB922576-A642-F369-43F4-1DFD887DA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6" name="Rectangle 714">
              <a:extLst>
                <a:ext uri="{FF2B5EF4-FFF2-40B4-BE49-F238E27FC236}">
                  <a16:creationId xmlns:a16="http://schemas.microsoft.com/office/drawing/2014/main" id="{9E204B55-3E16-79E4-5D79-5AF84B3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7" name="Rectangle 715">
              <a:extLst>
                <a:ext uri="{FF2B5EF4-FFF2-40B4-BE49-F238E27FC236}">
                  <a16:creationId xmlns:a16="http://schemas.microsoft.com/office/drawing/2014/main" id="{B8CB7B0E-0099-57F1-27B7-DBC50C41C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609"/>
              <a:ext cx="20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8" name="Rectangle 716">
              <a:extLst>
                <a:ext uri="{FF2B5EF4-FFF2-40B4-BE49-F238E27FC236}">
                  <a16:creationId xmlns:a16="http://schemas.microsoft.com/office/drawing/2014/main" id="{7DCB886C-5A6F-F4F0-527B-383D9785E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9" name="Rectangle 717">
              <a:extLst>
                <a:ext uri="{FF2B5EF4-FFF2-40B4-BE49-F238E27FC236}">
                  <a16:creationId xmlns:a16="http://schemas.microsoft.com/office/drawing/2014/main" id="{E90128EF-5AEF-A27E-EFB0-2AC9A0214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0" name="Rectangle 718">
              <a:extLst>
                <a:ext uri="{FF2B5EF4-FFF2-40B4-BE49-F238E27FC236}">
                  <a16:creationId xmlns:a16="http://schemas.microsoft.com/office/drawing/2014/main" id="{26318000-5E09-BF4A-16EA-1D5919BE0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1" name="Rectangle 719">
              <a:extLst>
                <a:ext uri="{FF2B5EF4-FFF2-40B4-BE49-F238E27FC236}">
                  <a16:creationId xmlns:a16="http://schemas.microsoft.com/office/drawing/2014/main" id="{2094E635-3D8F-EBEB-128E-15C027855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2" name="Rectangle 720">
              <a:extLst>
                <a:ext uri="{FF2B5EF4-FFF2-40B4-BE49-F238E27FC236}">
                  <a16:creationId xmlns:a16="http://schemas.microsoft.com/office/drawing/2014/main" id="{9389FD45-8C91-8551-1359-13526FFC9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44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3" name="Rectangle 721">
              <a:extLst>
                <a:ext uri="{FF2B5EF4-FFF2-40B4-BE49-F238E27FC236}">
                  <a16:creationId xmlns:a16="http://schemas.microsoft.com/office/drawing/2014/main" id="{C177B59F-B801-F70B-4B8D-6247468A7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4" name="Rectangle 722">
              <a:extLst>
                <a:ext uri="{FF2B5EF4-FFF2-40B4-BE49-F238E27FC236}">
                  <a16:creationId xmlns:a16="http://schemas.microsoft.com/office/drawing/2014/main" id="{ECA957D4-5C8A-941B-421F-1BB1853C7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944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5" name="Rectangle 723">
              <a:extLst>
                <a:ext uri="{FF2B5EF4-FFF2-40B4-BE49-F238E27FC236}">
                  <a16:creationId xmlns:a16="http://schemas.microsoft.com/office/drawing/2014/main" id="{A91E7FAF-CA80-581A-DF13-53C3386C8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6" name="Rectangle 724">
              <a:extLst>
                <a:ext uri="{FF2B5EF4-FFF2-40B4-BE49-F238E27FC236}">
                  <a16:creationId xmlns:a16="http://schemas.microsoft.com/office/drawing/2014/main" id="{BEA0EF65-9D07-5A42-7BF9-6E2733504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44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7" name="Rectangle 725">
              <a:extLst>
                <a:ext uri="{FF2B5EF4-FFF2-40B4-BE49-F238E27FC236}">
                  <a16:creationId xmlns:a16="http://schemas.microsoft.com/office/drawing/2014/main" id="{AF43AE5F-B243-316E-F6A6-0DCA1836B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8" name="Rectangle 726">
              <a:extLst>
                <a:ext uri="{FF2B5EF4-FFF2-40B4-BE49-F238E27FC236}">
                  <a16:creationId xmlns:a16="http://schemas.microsoft.com/office/drawing/2014/main" id="{E0280FB2-CD3D-398B-69FD-9C538AEDD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9" name="Rectangle 727">
              <a:extLst>
                <a:ext uri="{FF2B5EF4-FFF2-40B4-BE49-F238E27FC236}">
                  <a16:creationId xmlns:a16="http://schemas.microsoft.com/office/drawing/2014/main" id="{B77E694F-AEB2-8F2F-8EBF-C1B18C7EC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0" name="Rectangle 728">
              <a:extLst>
                <a:ext uri="{FF2B5EF4-FFF2-40B4-BE49-F238E27FC236}">
                  <a16:creationId xmlns:a16="http://schemas.microsoft.com/office/drawing/2014/main" id="{B0E99A4C-75C3-42DF-8FB9-F38436AD1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1" name="Rectangle 729">
              <a:extLst>
                <a:ext uri="{FF2B5EF4-FFF2-40B4-BE49-F238E27FC236}">
                  <a16:creationId xmlns:a16="http://schemas.microsoft.com/office/drawing/2014/main" id="{6902EF95-2CD7-7674-E3B8-64B6A0127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2" name="Rectangle 730">
              <a:extLst>
                <a:ext uri="{FF2B5EF4-FFF2-40B4-BE49-F238E27FC236}">
                  <a16:creationId xmlns:a16="http://schemas.microsoft.com/office/drawing/2014/main" id="{949D6E1E-1E2E-908D-F7ED-2CDDA99A5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849"/>
              <a:ext cx="128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3" name="Rectangle 731">
              <a:extLst>
                <a:ext uri="{FF2B5EF4-FFF2-40B4-BE49-F238E27FC236}">
                  <a16:creationId xmlns:a16="http://schemas.microsoft.com/office/drawing/2014/main" id="{B2E2532C-938D-6B93-A262-E86E9E671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849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4" name="Rectangle 732">
              <a:extLst>
                <a:ext uri="{FF2B5EF4-FFF2-40B4-BE49-F238E27FC236}">
                  <a16:creationId xmlns:a16="http://schemas.microsoft.com/office/drawing/2014/main" id="{D831565D-3621-5DCF-CB86-6977C31EF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5" name="Rectangle 733">
              <a:extLst>
                <a:ext uri="{FF2B5EF4-FFF2-40B4-BE49-F238E27FC236}">
                  <a16:creationId xmlns:a16="http://schemas.microsoft.com/office/drawing/2014/main" id="{17F1978E-CEC0-A763-D43F-A826E9500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6" name="Rectangle 734">
              <a:extLst>
                <a:ext uri="{FF2B5EF4-FFF2-40B4-BE49-F238E27FC236}">
                  <a16:creationId xmlns:a16="http://schemas.microsoft.com/office/drawing/2014/main" id="{E72EA239-81B4-1C6F-E67D-D65D8EE5A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7" name="Rectangle 735">
              <a:extLst>
                <a:ext uri="{FF2B5EF4-FFF2-40B4-BE49-F238E27FC236}">
                  <a16:creationId xmlns:a16="http://schemas.microsoft.com/office/drawing/2014/main" id="{9C32C5C5-1796-089A-E322-F961B566C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8" name="Rectangle 736">
              <a:extLst>
                <a:ext uri="{FF2B5EF4-FFF2-40B4-BE49-F238E27FC236}">
                  <a16:creationId xmlns:a16="http://schemas.microsoft.com/office/drawing/2014/main" id="{AA56019F-E7DF-8D33-E349-0B52F1EB5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9" name="Rectangle 737">
              <a:extLst>
                <a:ext uri="{FF2B5EF4-FFF2-40B4-BE49-F238E27FC236}">
                  <a16:creationId xmlns:a16="http://schemas.microsoft.com/office/drawing/2014/main" id="{D35EDE08-CAA5-47D7-CAB7-DA60EFEB0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0" name="Rectangle 738">
              <a:extLst>
                <a:ext uri="{FF2B5EF4-FFF2-40B4-BE49-F238E27FC236}">
                  <a16:creationId xmlns:a16="http://schemas.microsoft.com/office/drawing/2014/main" id="{0462ADD9-F62B-43F0-52EB-737393270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1" name="Rectangle 739">
              <a:extLst>
                <a:ext uri="{FF2B5EF4-FFF2-40B4-BE49-F238E27FC236}">
                  <a16:creationId xmlns:a16="http://schemas.microsoft.com/office/drawing/2014/main" id="{E5AAC0F2-9A72-0F5D-8E88-EBB568E4C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2" name="Rectangle 740">
              <a:extLst>
                <a:ext uri="{FF2B5EF4-FFF2-40B4-BE49-F238E27FC236}">
                  <a16:creationId xmlns:a16="http://schemas.microsoft.com/office/drawing/2014/main" id="{56A7C62E-5B8C-37C6-D918-C86E1AF12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3" name="Rectangle 741">
              <a:extLst>
                <a:ext uri="{FF2B5EF4-FFF2-40B4-BE49-F238E27FC236}">
                  <a16:creationId xmlns:a16="http://schemas.microsoft.com/office/drawing/2014/main" id="{E80587BF-211E-14D7-F722-860234959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4" name="Rectangle 742">
              <a:extLst>
                <a:ext uri="{FF2B5EF4-FFF2-40B4-BE49-F238E27FC236}">
                  <a16:creationId xmlns:a16="http://schemas.microsoft.com/office/drawing/2014/main" id="{83485B13-267E-6FEE-A156-C0F674569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5" name="Rectangle 743">
              <a:extLst>
                <a:ext uri="{FF2B5EF4-FFF2-40B4-BE49-F238E27FC236}">
                  <a16:creationId xmlns:a16="http://schemas.microsoft.com/office/drawing/2014/main" id="{A830F2C5-D636-86E4-F5F3-22CB02FCB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6" name="Rectangle 744">
              <a:extLst>
                <a:ext uri="{FF2B5EF4-FFF2-40B4-BE49-F238E27FC236}">
                  <a16:creationId xmlns:a16="http://schemas.microsoft.com/office/drawing/2014/main" id="{2524F3C5-0D1B-676C-A08A-B788DD362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7" name="Rectangle 745">
              <a:extLst>
                <a:ext uri="{FF2B5EF4-FFF2-40B4-BE49-F238E27FC236}">
                  <a16:creationId xmlns:a16="http://schemas.microsoft.com/office/drawing/2014/main" id="{9F87485D-FF80-E096-1DCC-DB05EA922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849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8" name="Rectangle 746">
              <a:extLst>
                <a:ext uri="{FF2B5EF4-FFF2-40B4-BE49-F238E27FC236}">
                  <a16:creationId xmlns:a16="http://schemas.microsoft.com/office/drawing/2014/main" id="{437FEA27-FE70-633D-BD0A-68F72A260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9" name="Rectangle 747">
              <a:extLst>
                <a:ext uri="{FF2B5EF4-FFF2-40B4-BE49-F238E27FC236}">
                  <a16:creationId xmlns:a16="http://schemas.microsoft.com/office/drawing/2014/main" id="{7BDF9799-8AD8-3598-B4AA-36F869204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0" name="Rectangle 748">
              <a:extLst>
                <a:ext uri="{FF2B5EF4-FFF2-40B4-BE49-F238E27FC236}">
                  <a16:creationId xmlns:a16="http://schemas.microsoft.com/office/drawing/2014/main" id="{5AC102EF-BE7F-6707-9E1D-721781FB3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1" name="Rectangle 749">
              <a:extLst>
                <a:ext uri="{FF2B5EF4-FFF2-40B4-BE49-F238E27FC236}">
                  <a16:creationId xmlns:a16="http://schemas.microsoft.com/office/drawing/2014/main" id="{06F5F94A-C2B9-0F72-CAFA-2AD2C2540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2" name="Rectangle 750">
              <a:extLst>
                <a:ext uri="{FF2B5EF4-FFF2-40B4-BE49-F238E27FC236}">
                  <a16:creationId xmlns:a16="http://schemas.microsoft.com/office/drawing/2014/main" id="{F83CE584-B7BD-9F87-79F5-0B6332B29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3" name="Rectangle 751">
              <a:extLst>
                <a:ext uri="{FF2B5EF4-FFF2-40B4-BE49-F238E27FC236}">
                  <a16:creationId xmlns:a16="http://schemas.microsoft.com/office/drawing/2014/main" id="{00590303-C508-FC67-D50F-2D9A4A8CA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4" name="Rectangle 752">
              <a:extLst>
                <a:ext uri="{FF2B5EF4-FFF2-40B4-BE49-F238E27FC236}">
                  <a16:creationId xmlns:a16="http://schemas.microsoft.com/office/drawing/2014/main" id="{A7735DE8-7F0F-E56C-F079-52E7C983F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5" name="Rectangle 753">
              <a:extLst>
                <a:ext uri="{FF2B5EF4-FFF2-40B4-BE49-F238E27FC236}">
                  <a16:creationId xmlns:a16="http://schemas.microsoft.com/office/drawing/2014/main" id="{15981FD1-6B40-73D9-C675-535D7D5C5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6" name="Rectangle 754">
              <a:extLst>
                <a:ext uri="{FF2B5EF4-FFF2-40B4-BE49-F238E27FC236}">
                  <a16:creationId xmlns:a16="http://schemas.microsoft.com/office/drawing/2014/main" id="{BD4BA981-42D2-B026-8355-34E4F1547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7" name="Rectangle 755">
              <a:extLst>
                <a:ext uri="{FF2B5EF4-FFF2-40B4-BE49-F238E27FC236}">
                  <a16:creationId xmlns:a16="http://schemas.microsoft.com/office/drawing/2014/main" id="{CA81ACF5-467C-05E0-F69E-65DD033F7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8" name="Rectangle 756">
              <a:extLst>
                <a:ext uri="{FF2B5EF4-FFF2-40B4-BE49-F238E27FC236}">
                  <a16:creationId xmlns:a16="http://schemas.microsoft.com/office/drawing/2014/main" id="{4D1130DD-2A55-0A9D-2F6A-3B9615C00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9" name="Rectangle 757">
              <a:extLst>
                <a:ext uri="{FF2B5EF4-FFF2-40B4-BE49-F238E27FC236}">
                  <a16:creationId xmlns:a16="http://schemas.microsoft.com/office/drawing/2014/main" id="{19CD2AD1-E555-9E8F-466E-D444B3B3C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0" name="Rectangle 758">
              <a:extLst>
                <a:ext uri="{FF2B5EF4-FFF2-40B4-BE49-F238E27FC236}">
                  <a16:creationId xmlns:a16="http://schemas.microsoft.com/office/drawing/2014/main" id="{D00A261D-4D76-1D0A-E669-BDAE70C5C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1" name="Rectangle 759">
              <a:extLst>
                <a:ext uri="{FF2B5EF4-FFF2-40B4-BE49-F238E27FC236}">
                  <a16:creationId xmlns:a16="http://schemas.microsoft.com/office/drawing/2014/main" id="{1390A153-AE44-1812-32BE-2F8979983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2" name="Rectangle 760">
              <a:extLst>
                <a:ext uri="{FF2B5EF4-FFF2-40B4-BE49-F238E27FC236}">
                  <a16:creationId xmlns:a16="http://schemas.microsoft.com/office/drawing/2014/main" id="{47771B0C-D38B-8267-18DC-54584D5AF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3" name="Rectangle 761">
              <a:extLst>
                <a:ext uri="{FF2B5EF4-FFF2-40B4-BE49-F238E27FC236}">
                  <a16:creationId xmlns:a16="http://schemas.microsoft.com/office/drawing/2014/main" id="{4F2260AA-DBCF-B761-1058-46DB164A4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4" name="Rectangle 762">
              <a:extLst>
                <a:ext uri="{FF2B5EF4-FFF2-40B4-BE49-F238E27FC236}">
                  <a16:creationId xmlns:a16="http://schemas.microsoft.com/office/drawing/2014/main" id="{A974AAD0-84D9-2557-6A46-2938BCC30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5" name="Rectangle 763">
              <a:extLst>
                <a:ext uri="{FF2B5EF4-FFF2-40B4-BE49-F238E27FC236}">
                  <a16:creationId xmlns:a16="http://schemas.microsoft.com/office/drawing/2014/main" id="{47245F9B-1823-7033-052E-01922E526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6" name="Rectangle 764">
              <a:extLst>
                <a:ext uri="{FF2B5EF4-FFF2-40B4-BE49-F238E27FC236}">
                  <a16:creationId xmlns:a16="http://schemas.microsoft.com/office/drawing/2014/main" id="{24B323DA-84F0-098C-9224-55F50FABD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7" name="Rectangle 765">
              <a:extLst>
                <a:ext uri="{FF2B5EF4-FFF2-40B4-BE49-F238E27FC236}">
                  <a16:creationId xmlns:a16="http://schemas.microsoft.com/office/drawing/2014/main" id="{23F8BE63-B99F-C784-F9B2-7F2BA974B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8" name="Rectangle 766">
              <a:extLst>
                <a:ext uri="{FF2B5EF4-FFF2-40B4-BE49-F238E27FC236}">
                  <a16:creationId xmlns:a16="http://schemas.microsoft.com/office/drawing/2014/main" id="{12F05C37-E656-2993-CD1F-03D125755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9" name="Rectangle 767">
              <a:extLst>
                <a:ext uri="{FF2B5EF4-FFF2-40B4-BE49-F238E27FC236}">
                  <a16:creationId xmlns:a16="http://schemas.microsoft.com/office/drawing/2014/main" id="{BE4B243D-5EF9-23B4-7CF1-5AFE39598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0" name="Rectangle 768">
              <a:extLst>
                <a:ext uri="{FF2B5EF4-FFF2-40B4-BE49-F238E27FC236}">
                  <a16:creationId xmlns:a16="http://schemas.microsoft.com/office/drawing/2014/main" id="{61482C81-7A10-332D-3910-80C5C72FB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1" name="Rectangle 769">
              <a:extLst>
                <a:ext uri="{FF2B5EF4-FFF2-40B4-BE49-F238E27FC236}">
                  <a16:creationId xmlns:a16="http://schemas.microsoft.com/office/drawing/2014/main" id="{BD6FBDFF-4C6F-BE32-56F1-223101E75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2" name="Rectangle 770">
              <a:extLst>
                <a:ext uri="{FF2B5EF4-FFF2-40B4-BE49-F238E27FC236}">
                  <a16:creationId xmlns:a16="http://schemas.microsoft.com/office/drawing/2014/main" id="{4DC3022E-880A-21A5-F31B-CED7673BE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3" name="Rectangle 771">
              <a:extLst>
                <a:ext uri="{FF2B5EF4-FFF2-40B4-BE49-F238E27FC236}">
                  <a16:creationId xmlns:a16="http://schemas.microsoft.com/office/drawing/2014/main" id="{CEFA5EC2-C374-C27F-7101-D4B850BAE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4" name="Rectangle 772">
              <a:extLst>
                <a:ext uri="{FF2B5EF4-FFF2-40B4-BE49-F238E27FC236}">
                  <a16:creationId xmlns:a16="http://schemas.microsoft.com/office/drawing/2014/main" id="{120DD389-5FB4-6304-07E5-14B712BB2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5" name="Rectangle 773">
              <a:extLst>
                <a:ext uri="{FF2B5EF4-FFF2-40B4-BE49-F238E27FC236}">
                  <a16:creationId xmlns:a16="http://schemas.microsoft.com/office/drawing/2014/main" id="{76565A3A-AD9E-CE2A-2208-F4061C45B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6" name="Freeform 774">
              <a:extLst>
                <a:ext uri="{FF2B5EF4-FFF2-40B4-BE49-F238E27FC236}">
                  <a16:creationId xmlns:a16="http://schemas.microsoft.com/office/drawing/2014/main" id="{6D661ECC-CC15-7784-ADB9-6EEEE9F97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17" name="Freeform 775">
              <a:extLst>
                <a:ext uri="{FF2B5EF4-FFF2-40B4-BE49-F238E27FC236}">
                  <a16:creationId xmlns:a16="http://schemas.microsoft.com/office/drawing/2014/main" id="{37974210-9E18-3B32-9162-8B52A0577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18" name="Freeform 776">
              <a:extLst>
                <a:ext uri="{FF2B5EF4-FFF2-40B4-BE49-F238E27FC236}">
                  <a16:creationId xmlns:a16="http://schemas.microsoft.com/office/drawing/2014/main" id="{F742E723-303A-16AC-85A7-6B7526FB4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09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19" name="Rectangle 777">
              <a:extLst>
                <a:ext uri="{FF2B5EF4-FFF2-40B4-BE49-F238E27FC236}">
                  <a16:creationId xmlns:a16="http://schemas.microsoft.com/office/drawing/2014/main" id="{23A65D7E-CA12-38D2-1BA8-5AC38CB8D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0" name="Rectangle 778">
              <a:extLst>
                <a:ext uri="{FF2B5EF4-FFF2-40B4-BE49-F238E27FC236}">
                  <a16:creationId xmlns:a16="http://schemas.microsoft.com/office/drawing/2014/main" id="{C734714D-4826-F0D8-3C4C-5DC44761E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1" name="Rectangle 779">
              <a:extLst>
                <a:ext uri="{FF2B5EF4-FFF2-40B4-BE49-F238E27FC236}">
                  <a16:creationId xmlns:a16="http://schemas.microsoft.com/office/drawing/2014/main" id="{71DCBBBD-A61B-3BAE-F246-324536E55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1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2" name="Freeform 780">
              <a:extLst>
                <a:ext uri="{FF2B5EF4-FFF2-40B4-BE49-F238E27FC236}">
                  <a16:creationId xmlns:a16="http://schemas.microsoft.com/office/drawing/2014/main" id="{2F80CABF-6AF5-5BA6-BDC5-33F8BB757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41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3" name="Freeform 781">
              <a:extLst>
                <a:ext uri="{FF2B5EF4-FFF2-40B4-BE49-F238E27FC236}">
                  <a16:creationId xmlns:a16="http://schemas.microsoft.com/office/drawing/2014/main" id="{2E3AE7B5-FDEB-5854-B803-FF6147277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4" name="Freeform 782">
              <a:extLst>
                <a:ext uri="{FF2B5EF4-FFF2-40B4-BE49-F238E27FC236}">
                  <a16:creationId xmlns:a16="http://schemas.microsoft.com/office/drawing/2014/main" id="{4DE75F95-0558-D1FF-13FB-81B07414C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41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5" name="Rectangle 783">
              <a:extLst>
                <a:ext uri="{FF2B5EF4-FFF2-40B4-BE49-F238E27FC236}">
                  <a16:creationId xmlns:a16="http://schemas.microsoft.com/office/drawing/2014/main" id="{89D4669E-F07F-CAE2-D498-518C65FC3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6" name="Rectangle 784">
              <a:extLst>
                <a:ext uri="{FF2B5EF4-FFF2-40B4-BE49-F238E27FC236}">
                  <a16:creationId xmlns:a16="http://schemas.microsoft.com/office/drawing/2014/main" id="{6EB3E138-54FE-B393-8722-F08AF5612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7" name="Rectangle 785">
              <a:extLst>
                <a:ext uri="{FF2B5EF4-FFF2-40B4-BE49-F238E27FC236}">
                  <a16:creationId xmlns:a16="http://schemas.microsoft.com/office/drawing/2014/main" id="{C75A6920-BF14-1D03-D62F-173F10D01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5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8" name="Freeform 786">
              <a:extLst>
                <a:ext uri="{FF2B5EF4-FFF2-40B4-BE49-F238E27FC236}">
                  <a16:creationId xmlns:a16="http://schemas.microsoft.com/office/drawing/2014/main" id="{AAE60396-49D5-38CF-4B3C-CC471BD51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81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9" name="Freeform 787">
              <a:extLst>
                <a:ext uri="{FF2B5EF4-FFF2-40B4-BE49-F238E27FC236}">
                  <a16:creationId xmlns:a16="http://schemas.microsoft.com/office/drawing/2014/main" id="{D0E3CD8E-3DC2-44E1-AAE1-39288640E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0" name="Freeform 788">
              <a:extLst>
                <a:ext uri="{FF2B5EF4-FFF2-40B4-BE49-F238E27FC236}">
                  <a16:creationId xmlns:a16="http://schemas.microsoft.com/office/drawing/2014/main" id="{4D56781D-85FC-32AF-A453-6942450C2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81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1" name="Rectangle 789">
              <a:extLst>
                <a:ext uri="{FF2B5EF4-FFF2-40B4-BE49-F238E27FC236}">
                  <a16:creationId xmlns:a16="http://schemas.microsoft.com/office/drawing/2014/main" id="{6C731C43-2F04-63AF-85DA-03C90EA8C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2" name="Rectangle 790">
              <a:extLst>
                <a:ext uri="{FF2B5EF4-FFF2-40B4-BE49-F238E27FC236}">
                  <a16:creationId xmlns:a16="http://schemas.microsoft.com/office/drawing/2014/main" id="{D117963B-ACE1-5988-D75D-5CE6465F0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3" name="Rectangle 791">
              <a:extLst>
                <a:ext uri="{FF2B5EF4-FFF2-40B4-BE49-F238E27FC236}">
                  <a16:creationId xmlns:a16="http://schemas.microsoft.com/office/drawing/2014/main" id="{70CCAEF7-AF96-17E4-15CB-E828EEF5E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89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4" name="Freeform 792">
              <a:extLst>
                <a:ext uri="{FF2B5EF4-FFF2-40B4-BE49-F238E27FC236}">
                  <a16:creationId xmlns:a16="http://schemas.microsoft.com/office/drawing/2014/main" id="{B168F102-6E9F-E866-35A5-7ECC1D6EA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5" name="Freeform 793">
              <a:extLst>
                <a:ext uri="{FF2B5EF4-FFF2-40B4-BE49-F238E27FC236}">
                  <a16:creationId xmlns:a16="http://schemas.microsoft.com/office/drawing/2014/main" id="{8EA8BB78-568D-3CEA-7A3F-280B3F2FB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6" name="Freeform 794">
              <a:extLst>
                <a:ext uri="{FF2B5EF4-FFF2-40B4-BE49-F238E27FC236}">
                  <a16:creationId xmlns:a16="http://schemas.microsoft.com/office/drawing/2014/main" id="{A3298712-D187-58CF-E6AD-A91F8D500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09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7" name="Rectangle 795">
              <a:extLst>
                <a:ext uri="{FF2B5EF4-FFF2-40B4-BE49-F238E27FC236}">
                  <a16:creationId xmlns:a16="http://schemas.microsoft.com/office/drawing/2014/main" id="{5AF7ADA2-2699-F94B-BFE4-A062F8A86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8" name="Rectangle 796">
              <a:extLst>
                <a:ext uri="{FF2B5EF4-FFF2-40B4-BE49-F238E27FC236}">
                  <a16:creationId xmlns:a16="http://schemas.microsoft.com/office/drawing/2014/main" id="{8235533E-9863-F0B5-18F8-2BD2E1FED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9" name="Rectangle 797">
              <a:extLst>
                <a:ext uri="{FF2B5EF4-FFF2-40B4-BE49-F238E27FC236}">
                  <a16:creationId xmlns:a16="http://schemas.microsoft.com/office/drawing/2014/main" id="{B7763A4F-0CC0-08A4-80DA-4F35D8C28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1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0" name="Freeform 798">
              <a:extLst>
                <a:ext uri="{FF2B5EF4-FFF2-40B4-BE49-F238E27FC236}">
                  <a16:creationId xmlns:a16="http://schemas.microsoft.com/office/drawing/2014/main" id="{6B63D143-E821-1C21-40C6-C084F4655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41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1" name="Freeform 799">
              <a:extLst>
                <a:ext uri="{FF2B5EF4-FFF2-40B4-BE49-F238E27FC236}">
                  <a16:creationId xmlns:a16="http://schemas.microsoft.com/office/drawing/2014/main" id="{C1E4CA16-191B-1028-E46B-7346F3444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2" name="Freeform 800">
              <a:extLst>
                <a:ext uri="{FF2B5EF4-FFF2-40B4-BE49-F238E27FC236}">
                  <a16:creationId xmlns:a16="http://schemas.microsoft.com/office/drawing/2014/main" id="{CD50FA1A-9CD3-93CB-264F-371D253A1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41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3" name="Rectangle 801">
              <a:extLst>
                <a:ext uri="{FF2B5EF4-FFF2-40B4-BE49-F238E27FC236}">
                  <a16:creationId xmlns:a16="http://schemas.microsoft.com/office/drawing/2014/main" id="{D73D70B4-E1BD-71A0-5484-FC5FCACB7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4" name="Rectangle 802">
              <a:extLst>
                <a:ext uri="{FF2B5EF4-FFF2-40B4-BE49-F238E27FC236}">
                  <a16:creationId xmlns:a16="http://schemas.microsoft.com/office/drawing/2014/main" id="{080EA8B7-051B-3A50-4CE6-867C4796C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5" name="Rectangle 803">
              <a:extLst>
                <a:ext uri="{FF2B5EF4-FFF2-40B4-BE49-F238E27FC236}">
                  <a16:creationId xmlns:a16="http://schemas.microsoft.com/office/drawing/2014/main" id="{E8721FB6-994D-D9A5-77E7-D0DF0CA46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5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4" name="Group 804">
            <a:extLst>
              <a:ext uri="{FF2B5EF4-FFF2-40B4-BE49-F238E27FC236}">
                <a16:creationId xmlns:a16="http://schemas.microsoft.com/office/drawing/2014/main" id="{DB9E6811-AF84-E34A-16D3-4C6C103D350B}"/>
              </a:ext>
            </a:extLst>
          </p:cNvPr>
          <p:cNvGrpSpPr>
            <a:grpSpLocks/>
          </p:cNvGrpSpPr>
          <p:nvPr/>
        </p:nvGrpSpPr>
        <p:grpSpPr bwMode="auto">
          <a:xfrm>
            <a:off x="1395413" y="4803775"/>
            <a:ext cx="6697662" cy="1581150"/>
            <a:chOff x="952" y="2866"/>
            <a:chExt cx="3827" cy="903"/>
          </a:xfrm>
        </p:grpSpPr>
        <p:sp>
          <p:nvSpPr>
            <p:cNvPr id="146382" name="Freeform 805">
              <a:extLst>
                <a:ext uri="{FF2B5EF4-FFF2-40B4-BE49-F238E27FC236}">
                  <a16:creationId xmlns:a16="http://schemas.microsoft.com/office/drawing/2014/main" id="{2E5A85B3-AE84-09B1-3180-CB1F771AE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81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3" name="Freeform 806">
              <a:extLst>
                <a:ext uri="{FF2B5EF4-FFF2-40B4-BE49-F238E27FC236}">
                  <a16:creationId xmlns:a16="http://schemas.microsoft.com/office/drawing/2014/main" id="{7DB6098C-D623-3E27-7FEB-7EF8CE232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4" name="Freeform 807">
              <a:extLst>
                <a:ext uri="{FF2B5EF4-FFF2-40B4-BE49-F238E27FC236}">
                  <a16:creationId xmlns:a16="http://schemas.microsoft.com/office/drawing/2014/main" id="{532BB570-8B7F-F0A6-48D3-26984032B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81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5" name="Rectangle 808">
              <a:extLst>
                <a:ext uri="{FF2B5EF4-FFF2-40B4-BE49-F238E27FC236}">
                  <a16:creationId xmlns:a16="http://schemas.microsoft.com/office/drawing/2014/main" id="{A3079F92-D60A-8212-7037-EEDE6C4F2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6" name="Rectangle 809">
              <a:extLst>
                <a:ext uri="{FF2B5EF4-FFF2-40B4-BE49-F238E27FC236}">
                  <a16:creationId xmlns:a16="http://schemas.microsoft.com/office/drawing/2014/main" id="{38AEA5A0-E522-1476-CDD0-E49E5FF65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7" name="Rectangle 810">
              <a:extLst>
                <a:ext uri="{FF2B5EF4-FFF2-40B4-BE49-F238E27FC236}">
                  <a16:creationId xmlns:a16="http://schemas.microsoft.com/office/drawing/2014/main" id="{7E56C0E5-276F-C0BF-814E-26F62AC1E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89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8" name="Freeform 811">
              <a:extLst>
                <a:ext uri="{FF2B5EF4-FFF2-40B4-BE49-F238E27FC236}">
                  <a16:creationId xmlns:a16="http://schemas.microsoft.com/office/drawing/2014/main" id="{998818D5-9B68-E366-F511-DFCB8E1D0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673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9" name="Freeform 812">
              <a:extLst>
                <a:ext uri="{FF2B5EF4-FFF2-40B4-BE49-F238E27FC236}">
                  <a16:creationId xmlns:a16="http://schemas.microsoft.com/office/drawing/2014/main" id="{28354A9C-1A1B-59D5-FDB0-15FE450A6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68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0" name="Freeform 813">
              <a:extLst>
                <a:ext uri="{FF2B5EF4-FFF2-40B4-BE49-F238E27FC236}">
                  <a16:creationId xmlns:a16="http://schemas.microsoft.com/office/drawing/2014/main" id="{251D9EAF-B715-1F28-8C30-E3200720E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67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1" name="Rectangle 814">
              <a:extLst>
                <a:ext uri="{FF2B5EF4-FFF2-40B4-BE49-F238E27FC236}">
                  <a16:creationId xmlns:a16="http://schemas.microsoft.com/office/drawing/2014/main" id="{7EE10926-EC46-E5D9-C4A0-1DF3555DD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2" name="Rectangle 815">
              <a:extLst>
                <a:ext uri="{FF2B5EF4-FFF2-40B4-BE49-F238E27FC236}">
                  <a16:creationId xmlns:a16="http://schemas.microsoft.com/office/drawing/2014/main" id="{43673D40-C09E-41A1-F744-86B947DA3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3" name="Rectangle 816">
              <a:extLst>
                <a:ext uri="{FF2B5EF4-FFF2-40B4-BE49-F238E27FC236}">
                  <a16:creationId xmlns:a16="http://schemas.microsoft.com/office/drawing/2014/main" id="{3316A4E4-46F8-4182-FD8C-3A32F0358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68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4" name="Freeform 817">
              <a:extLst>
                <a:ext uri="{FF2B5EF4-FFF2-40B4-BE49-F238E27FC236}">
                  <a16:creationId xmlns:a16="http://schemas.microsoft.com/office/drawing/2014/main" id="{C0F1164E-4189-D417-911D-97693EA5E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71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5" name="Freeform 818">
              <a:extLst>
                <a:ext uri="{FF2B5EF4-FFF2-40B4-BE49-F238E27FC236}">
                  <a16:creationId xmlns:a16="http://schemas.microsoft.com/office/drawing/2014/main" id="{6E7E41AE-C6D7-CCFD-A218-1735966EA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72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6" name="Freeform 819">
              <a:extLst>
                <a:ext uri="{FF2B5EF4-FFF2-40B4-BE49-F238E27FC236}">
                  <a16:creationId xmlns:a16="http://schemas.microsoft.com/office/drawing/2014/main" id="{F21B9BE7-8825-75D5-8144-2F03A551F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713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7" name="Rectangle 820">
              <a:extLst>
                <a:ext uri="{FF2B5EF4-FFF2-40B4-BE49-F238E27FC236}">
                  <a16:creationId xmlns:a16="http://schemas.microsoft.com/office/drawing/2014/main" id="{3D34F7D3-A60D-EA1F-0810-72CE83022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8" name="Rectangle 821">
              <a:extLst>
                <a:ext uri="{FF2B5EF4-FFF2-40B4-BE49-F238E27FC236}">
                  <a16:creationId xmlns:a16="http://schemas.microsoft.com/office/drawing/2014/main" id="{3C36F554-EEF6-9BE2-C26D-EBE272ACA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9" name="Rectangle 822">
              <a:extLst>
                <a:ext uri="{FF2B5EF4-FFF2-40B4-BE49-F238E27FC236}">
                  <a16:creationId xmlns:a16="http://schemas.microsoft.com/office/drawing/2014/main" id="{6069C30C-264E-5E18-0C56-D2E0C6584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721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0" name="Freeform 823">
              <a:extLst>
                <a:ext uri="{FF2B5EF4-FFF2-40B4-BE49-F238E27FC236}">
                  <a16:creationId xmlns:a16="http://schemas.microsoft.com/office/drawing/2014/main" id="{20FCD98A-DA42-1F1D-354C-11E7FD23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737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1" name="Freeform 824">
              <a:extLst>
                <a:ext uri="{FF2B5EF4-FFF2-40B4-BE49-F238E27FC236}">
                  <a16:creationId xmlns:a16="http://schemas.microsoft.com/office/drawing/2014/main" id="{B5AD9190-12E7-93DF-AC93-06EDCE84E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2" name="Freeform 825">
              <a:extLst>
                <a:ext uri="{FF2B5EF4-FFF2-40B4-BE49-F238E27FC236}">
                  <a16:creationId xmlns:a16="http://schemas.microsoft.com/office/drawing/2014/main" id="{EB46F44D-A2B4-450F-96F8-A98B07869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737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3" name="Rectangle 826">
              <a:extLst>
                <a:ext uri="{FF2B5EF4-FFF2-40B4-BE49-F238E27FC236}">
                  <a16:creationId xmlns:a16="http://schemas.microsoft.com/office/drawing/2014/main" id="{0D1CAAD5-B796-F331-1410-A0657F215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4" name="Rectangle 827">
              <a:extLst>
                <a:ext uri="{FF2B5EF4-FFF2-40B4-BE49-F238E27FC236}">
                  <a16:creationId xmlns:a16="http://schemas.microsoft.com/office/drawing/2014/main" id="{73C0282B-743C-9817-D02B-4330B3CB5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5" name="Rectangle 828">
              <a:extLst>
                <a:ext uri="{FF2B5EF4-FFF2-40B4-BE49-F238E27FC236}">
                  <a16:creationId xmlns:a16="http://schemas.microsoft.com/office/drawing/2014/main" id="{DF64239B-488E-82DF-2E26-CCBEA96DE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753"/>
              <a:ext cx="1297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6" name="Freeform 829">
              <a:extLst>
                <a:ext uri="{FF2B5EF4-FFF2-40B4-BE49-F238E27FC236}">
                  <a16:creationId xmlns:a16="http://schemas.microsoft.com/office/drawing/2014/main" id="{0B06E1DE-ACBE-9EF5-380C-2B684D245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6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16 h 24"/>
                <a:gd name="T10" fmla="*/ 32 w 32"/>
                <a:gd name="T11" fmla="*/ 24 h 24"/>
                <a:gd name="T12" fmla="*/ 32 w 32"/>
                <a:gd name="T13" fmla="*/ 24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16 h 24"/>
                <a:gd name="T24" fmla="*/ 32 w 32"/>
                <a:gd name="T25" fmla="*/ 16 h 24"/>
                <a:gd name="T26" fmla="*/ 32 w 32"/>
                <a:gd name="T27" fmla="*/ 24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7" name="Freeform 830">
              <a:extLst>
                <a:ext uri="{FF2B5EF4-FFF2-40B4-BE49-F238E27FC236}">
                  <a16:creationId xmlns:a16="http://schemas.microsoft.com/office/drawing/2014/main" id="{C3376A67-1392-9C6D-FAEA-2B8A03020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7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8" name="Freeform 831">
              <a:extLst>
                <a:ext uri="{FF2B5EF4-FFF2-40B4-BE49-F238E27FC236}">
                  <a16:creationId xmlns:a16="http://schemas.microsoft.com/office/drawing/2014/main" id="{0D459206-F789-5812-2685-9A316FC1B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65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16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9" name="Rectangle 832">
              <a:extLst>
                <a:ext uri="{FF2B5EF4-FFF2-40B4-BE49-F238E27FC236}">
                  <a16:creationId xmlns:a16="http://schemas.microsoft.com/office/drawing/2014/main" id="{BB931D4A-D798-8C84-712E-80D10A0DF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10" name="Freeform 833">
              <a:extLst>
                <a:ext uri="{FF2B5EF4-FFF2-40B4-BE49-F238E27FC236}">
                  <a16:creationId xmlns:a16="http://schemas.microsoft.com/office/drawing/2014/main" id="{7E7CBC7F-C8B1-B21B-0962-F5EBC6D82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3609"/>
              <a:ext cx="72" cy="32"/>
            </a:xfrm>
            <a:custGeom>
              <a:avLst/>
              <a:gdLst>
                <a:gd name="T0" fmla="*/ 72 w 72"/>
                <a:gd name="T1" fmla="*/ 8 h 32"/>
                <a:gd name="T2" fmla="*/ 24 w 72"/>
                <a:gd name="T3" fmla="*/ 8 h 32"/>
                <a:gd name="T4" fmla="*/ 32 w 72"/>
                <a:gd name="T5" fmla="*/ 8 h 32"/>
                <a:gd name="T6" fmla="*/ 32 w 72"/>
                <a:gd name="T7" fmla="*/ 8 h 32"/>
                <a:gd name="T8" fmla="*/ 8 w 72"/>
                <a:gd name="T9" fmla="*/ 32 h 32"/>
                <a:gd name="T10" fmla="*/ 8 w 72"/>
                <a:gd name="T11" fmla="*/ 24 h 32"/>
                <a:gd name="T12" fmla="*/ 0 w 72"/>
                <a:gd name="T13" fmla="*/ 24 h 32"/>
                <a:gd name="T14" fmla="*/ 0 w 72"/>
                <a:gd name="T15" fmla="*/ 24 h 32"/>
                <a:gd name="T16" fmla="*/ 24 w 72"/>
                <a:gd name="T17" fmla="*/ 0 h 32"/>
                <a:gd name="T18" fmla="*/ 24 w 72"/>
                <a:gd name="T19" fmla="*/ 0 h 32"/>
                <a:gd name="T20" fmla="*/ 24 w 72"/>
                <a:gd name="T21" fmla="*/ 0 h 32"/>
                <a:gd name="T22" fmla="*/ 72 w 72"/>
                <a:gd name="T23" fmla="*/ 0 h 32"/>
                <a:gd name="T24" fmla="*/ 72 w 72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32">
                  <a:moveTo>
                    <a:pt x="72" y="8"/>
                  </a:moveTo>
                  <a:lnTo>
                    <a:pt x="24" y="8"/>
                  </a:lnTo>
                  <a:lnTo>
                    <a:pt x="32" y="8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72" y="0"/>
                  </a:lnTo>
                  <a:lnTo>
                    <a:pt x="7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1" name="Freeform 834">
              <a:extLst>
                <a:ext uri="{FF2B5EF4-FFF2-40B4-BE49-F238E27FC236}">
                  <a16:creationId xmlns:a16="http://schemas.microsoft.com/office/drawing/2014/main" id="{14EB6A37-7D31-EAE9-8479-1355DBD9B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3633"/>
              <a:ext cx="8" cy="32"/>
            </a:xfrm>
            <a:custGeom>
              <a:avLst/>
              <a:gdLst>
                <a:gd name="T0" fmla="*/ 8 w 8"/>
                <a:gd name="T1" fmla="*/ 0 h 32"/>
                <a:gd name="T2" fmla="*/ 8 w 8"/>
                <a:gd name="T3" fmla="*/ 24 h 32"/>
                <a:gd name="T4" fmla="*/ 8 w 8"/>
                <a:gd name="T5" fmla="*/ 24 h 32"/>
                <a:gd name="T6" fmla="*/ 0 w 8"/>
                <a:gd name="T7" fmla="*/ 32 h 32"/>
                <a:gd name="T8" fmla="*/ 0 w 8"/>
                <a:gd name="T9" fmla="*/ 24 h 32"/>
                <a:gd name="T10" fmla="*/ 0 w 8"/>
                <a:gd name="T11" fmla="*/ 0 h 32"/>
                <a:gd name="T12" fmla="*/ 8 w 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32">
                  <a:moveTo>
                    <a:pt x="8" y="0"/>
                  </a:moveTo>
                  <a:lnTo>
                    <a:pt x="8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2" name="Freeform 835">
              <a:extLst>
                <a:ext uri="{FF2B5EF4-FFF2-40B4-BE49-F238E27FC236}">
                  <a16:creationId xmlns:a16="http://schemas.microsoft.com/office/drawing/2014/main" id="{29425E49-3C9F-62C5-1307-6A34564F7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7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3" name="Freeform 836">
              <a:extLst>
                <a:ext uri="{FF2B5EF4-FFF2-40B4-BE49-F238E27FC236}">
                  <a16:creationId xmlns:a16="http://schemas.microsoft.com/office/drawing/2014/main" id="{608D2FDF-C58F-09EE-588C-487CF3656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3657"/>
              <a:ext cx="24" cy="24"/>
            </a:xfrm>
            <a:custGeom>
              <a:avLst/>
              <a:gdLst>
                <a:gd name="T0" fmla="*/ 8 w 24"/>
                <a:gd name="T1" fmla="*/ 0 h 24"/>
                <a:gd name="T2" fmla="*/ 0 w 24"/>
                <a:gd name="T3" fmla="*/ 8 h 24"/>
                <a:gd name="T4" fmla="*/ 16 w 24"/>
                <a:gd name="T5" fmla="*/ 24 h 24"/>
                <a:gd name="T6" fmla="*/ 24 w 24"/>
                <a:gd name="T7" fmla="*/ 16 h 24"/>
                <a:gd name="T8" fmla="*/ 8 w 24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8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4" name="Freeform 837">
              <a:extLst>
                <a:ext uri="{FF2B5EF4-FFF2-40B4-BE49-F238E27FC236}">
                  <a16:creationId xmlns:a16="http://schemas.microsoft.com/office/drawing/2014/main" id="{C0AEDDE4-4382-A54F-54D1-53236D2C0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05"/>
              <a:ext cx="32" cy="32"/>
            </a:xfrm>
            <a:custGeom>
              <a:avLst/>
              <a:gdLst>
                <a:gd name="T0" fmla="*/ 0 w 32"/>
                <a:gd name="T1" fmla="*/ 8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8 h 32"/>
                <a:gd name="T36" fmla="*/ 0 w 32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5" name="Freeform 838">
              <a:extLst>
                <a:ext uri="{FF2B5EF4-FFF2-40B4-BE49-F238E27FC236}">
                  <a16:creationId xmlns:a16="http://schemas.microsoft.com/office/drawing/2014/main" id="{584938F3-F0A3-FCDB-84E2-3FC735AA9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13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6" name="Freeform 839">
              <a:extLst>
                <a:ext uri="{FF2B5EF4-FFF2-40B4-BE49-F238E27FC236}">
                  <a16:creationId xmlns:a16="http://schemas.microsoft.com/office/drawing/2014/main" id="{F9E5F0FB-1447-155D-DAFB-0292EF974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7" name="Rectangle 840">
              <a:extLst>
                <a:ext uri="{FF2B5EF4-FFF2-40B4-BE49-F238E27FC236}">
                  <a16:creationId xmlns:a16="http://schemas.microsoft.com/office/drawing/2014/main" id="{32553AC3-6D11-079F-9B0C-F8CD4C032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18" name="Freeform 841">
              <a:extLst>
                <a:ext uri="{FF2B5EF4-FFF2-40B4-BE49-F238E27FC236}">
                  <a16:creationId xmlns:a16="http://schemas.microsoft.com/office/drawing/2014/main" id="{1944D934-5AE1-6B47-660C-4E0EF4479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3577"/>
              <a:ext cx="120" cy="64"/>
            </a:xfrm>
            <a:custGeom>
              <a:avLst/>
              <a:gdLst>
                <a:gd name="T0" fmla="*/ 120 w 120"/>
                <a:gd name="T1" fmla="*/ 8 h 64"/>
                <a:gd name="T2" fmla="*/ 40 w 120"/>
                <a:gd name="T3" fmla="*/ 16 h 64"/>
                <a:gd name="T4" fmla="*/ 48 w 120"/>
                <a:gd name="T5" fmla="*/ 16 h 64"/>
                <a:gd name="T6" fmla="*/ 48 w 120"/>
                <a:gd name="T7" fmla="*/ 16 h 64"/>
                <a:gd name="T8" fmla="*/ 8 w 120"/>
                <a:gd name="T9" fmla="*/ 64 h 64"/>
                <a:gd name="T10" fmla="*/ 8 w 120"/>
                <a:gd name="T11" fmla="*/ 56 h 64"/>
                <a:gd name="T12" fmla="*/ 0 w 120"/>
                <a:gd name="T13" fmla="*/ 56 h 64"/>
                <a:gd name="T14" fmla="*/ 0 w 120"/>
                <a:gd name="T15" fmla="*/ 56 h 64"/>
                <a:gd name="T16" fmla="*/ 40 w 120"/>
                <a:gd name="T17" fmla="*/ 8 h 64"/>
                <a:gd name="T18" fmla="*/ 40 w 120"/>
                <a:gd name="T19" fmla="*/ 8 h 64"/>
                <a:gd name="T20" fmla="*/ 40 w 120"/>
                <a:gd name="T21" fmla="*/ 8 h 64"/>
                <a:gd name="T22" fmla="*/ 120 w 120"/>
                <a:gd name="T23" fmla="*/ 0 h 64"/>
                <a:gd name="T24" fmla="*/ 120 w 120"/>
                <a:gd name="T25" fmla="*/ 8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64">
                  <a:moveTo>
                    <a:pt x="120" y="8"/>
                  </a:moveTo>
                  <a:lnTo>
                    <a:pt x="40" y="16"/>
                  </a:lnTo>
                  <a:lnTo>
                    <a:pt x="48" y="1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40" y="8"/>
                  </a:lnTo>
                  <a:lnTo>
                    <a:pt x="120" y="0"/>
                  </a:lnTo>
                  <a:lnTo>
                    <a:pt x="12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9" name="Freeform 842">
              <a:extLst>
                <a:ext uri="{FF2B5EF4-FFF2-40B4-BE49-F238E27FC236}">
                  <a16:creationId xmlns:a16="http://schemas.microsoft.com/office/drawing/2014/main" id="{359A7446-8865-7CFF-A8E5-61681851D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3633"/>
              <a:ext cx="16" cy="64"/>
            </a:xfrm>
            <a:custGeom>
              <a:avLst/>
              <a:gdLst>
                <a:gd name="T0" fmla="*/ 8 w 16"/>
                <a:gd name="T1" fmla="*/ 0 h 64"/>
                <a:gd name="T2" fmla="*/ 16 w 16"/>
                <a:gd name="T3" fmla="*/ 56 h 64"/>
                <a:gd name="T4" fmla="*/ 8 w 16"/>
                <a:gd name="T5" fmla="*/ 56 h 64"/>
                <a:gd name="T6" fmla="*/ 8 w 16"/>
                <a:gd name="T7" fmla="*/ 64 h 64"/>
                <a:gd name="T8" fmla="*/ 8 w 16"/>
                <a:gd name="T9" fmla="*/ 56 h 64"/>
                <a:gd name="T10" fmla="*/ 0 w 16"/>
                <a:gd name="T11" fmla="*/ 0 h 64"/>
                <a:gd name="T12" fmla="*/ 8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64">
                  <a:moveTo>
                    <a:pt x="8" y="0"/>
                  </a:moveTo>
                  <a:lnTo>
                    <a:pt x="16" y="56"/>
                  </a:lnTo>
                  <a:lnTo>
                    <a:pt x="8" y="5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0" name="Rectangle 843">
              <a:extLst>
                <a:ext uri="{FF2B5EF4-FFF2-40B4-BE49-F238E27FC236}">
                  <a16:creationId xmlns:a16="http://schemas.microsoft.com/office/drawing/2014/main" id="{DD231BAE-5287-EA26-A29F-D16447976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" y="37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21" name="Freeform 844">
              <a:extLst>
                <a:ext uri="{FF2B5EF4-FFF2-40B4-BE49-F238E27FC236}">
                  <a16:creationId xmlns:a16="http://schemas.microsoft.com/office/drawing/2014/main" id="{ABA23231-D323-BF2D-51E6-DFFB38B7C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3689"/>
              <a:ext cx="56" cy="32"/>
            </a:xfrm>
            <a:custGeom>
              <a:avLst/>
              <a:gdLst>
                <a:gd name="T0" fmla="*/ 0 w 56"/>
                <a:gd name="T1" fmla="*/ 0 h 32"/>
                <a:gd name="T2" fmla="*/ 0 w 56"/>
                <a:gd name="T3" fmla="*/ 8 h 32"/>
                <a:gd name="T4" fmla="*/ 56 w 56"/>
                <a:gd name="T5" fmla="*/ 32 h 32"/>
                <a:gd name="T6" fmla="*/ 56 w 56"/>
                <a:gd name="T7" fmla="*/ 24 h 32"/>
                <a:gd name="T8" fmla="*/ 0 w 56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0" y="0"/>
                  </a:moveTo>
                  <a:lnTo>
                    <a:pt x="0" y="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2" name="Freeform 845">
              <a:extLst>
                <a:ext uri="{FF2B5EF4-FFF2-40B4-BE49-F238E27FC236}">
                  <a16:creationId xmlns:a16="http://schemas.microsoft.com/office/drawing/2014/main" id="{870843EE-67FA-D167-8643-E2AB2F88A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3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3" name="Freeform 846">
              <a:extLst>
                <a:ext uri="{FF2B5EF4-FFF2-40B4-BE49-F238E27FC236}">
                  <a16:creationId xmlns:a16="http://schemas.microsoft.com/office/drawing/2014/main" id="{04431A9C-52A3-CC67-9D48-A265CA0AE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4" name="Freeform 847">
              <a:extLst>
                <a:ext uri="{FF2B5EF4-FFF2-40B4-BE49-F238E27FC236}">
                  <a16:creationId xmlns:a16="http://schemas.microsoft.com/office/drawing/2014/main" id="{8CD0C0CF-7405-6469-F772-346B188F8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3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5" name="Rectangle 848">
              <a:extLst>
                <a:ext uri="{FF2B5EF4-FFF2-40B4-BE49-F238E27FC236}">
                  <a16:creationId xmlns:a16="http://schemas.microsoft.com/office/drawing/2014/main" id="{04733F87-091C-E15E-C7A5-2ADFA84EF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5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26" name="Freeform 849">
              <a:extLst>
                <a:ext uri="{FF2B5EF4-FFF2-40B4-BE49-F238E27FC236}">
                  <a16:creationId xmlns:a16="http://schemas.microsoft.com/office/drawing/2014/main" id="{A0FF1D9F-B1B5-CA8F-C766-B0DE57639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" y="3545"/>
              <a:ext cx="152" cy="176"/>
            </a:xfrm>
            <a:custGeom>
              <a:avLst/>
              <a:gdLst>
                <a:gd name="T0" fmla="*/ 152 w 152"/>
                <a:gd name="T1" fmla="*/ 8 h 176"/>
                <a:gd name="T2" fmla="*/ 96 w 152"/>
                <a:gd name="T3" fmla="*/ 8 h 176"/>
                <a:gd name="T4" fmla="*/ 96 w 152"/>
                <a:gd name="T5" fmla="*/ 8 h 176"/>
                <a:gd name="T6" fmla="*/ 96 w 152"/>
                <a:gd name="T7" fmla="*/ 8 h 176"/>
                <a:gd name="T8" fmla="*/ 48 w 152"/>
                <a:gd name="T9" fmla="*/ 32 h 176"/>
                <a:gd name="T10" fmla="*/ 56 w 152"/>
                <a:gd name="T11" fmla="*/ 32 h 176"/>
                <a:gd name="T12" fmla="*/ 56 w 152"/>
                <a:gd name="T13" fmla="*/ 32 h 176"/>
                <a:gd name="T14" fmla="*/ 24 w 152"/>
                <a:gd name="T15" fmla="*/ 56 h 176"/>
                <a:gd name="T16" fmla="*/ 24 w 152"/>
                <a:gd name="T17" fmla="*/ 48 h 176"/>
                <a:gd name="T18" fmla="*/ 24 w 152"/>
                <a:gd name="T19" fmla="*/ 48 h 176"/>
                <a:gd name="T20" fmla="*/ 8 w 152"/>
                <a:gd name="T21" fmla="*/ 88 h 176"/>
                <a:gd name="T22" fmla="*/ 8 w 152"/>
                <a:gd name="T23" fmla="*/ 88 h 176"/>
                <a:gd name="T24" fmla="*/ 8 w 152"/>
                <a:gd name="T25" fmla="*/ 88 h 176"/>
                <a:gd name="T26" fmla="*/ 8 w 152"/>
                <a:gd name="T27" fmla="*/ 128 h 176"/>
                <a:gd name="T28" fmla="*/ 8 w 152"/>
                <a:gd name="T29" fmla="*/ 128 h 176"/>
                <a:gd name="T30" fmla="*/ 8 w 152"/>
                <a:gd name="T31" fmla="*/ 128 h 176"/>
                <a:gd name="T32" fmla="*/ 24 w 152"/>
                <a:gd name="T33" fmla="*/ 168 h 176"/>
                <a:gd name="T34" fmla="*/ 24 w 152"/>
                <a:gd name="T35" fmla="*/ 168 h 176"/>
                <a:gd name="T36" fmla="*/ 16 w 152"/>
                <a:gd name="T37" fmla="*/ 176 h 176"/>
                <a:gd name="T38" fmla="*/ 16 w 152"/>
                <a:gd name="T39" fmla="*/ 168 h 176"/>
                <a:gd name="T40" fmla="*/ 0 w 152"/>
                <a:gd name="T41" fmla="*/ 128 h 176"/>
                <a:gd name="T42" fmla="*/ 0 w 152"/>
                <a:gd name="T43" fmla="*/ 128 h 176"/>
                <a:gd name="T44" fmla="*/ 0 w 152"/>
                <a:gd name="T45" fmla="*/ 128 h 176"/>
                <a:gd name="T46" fmla="*/ 0 w 152"/>
                <a:gd name="T47" fmla="*/ 88 h 176"/>
                <a:gd name="T48" fmla="*/ 0 w 152"/>
                <a:gd name="T49" fmla="*/ 88 h 176"/>
                <a:gd name="T50" fmla="*/ 0 w 152"/>
                <a:gd name="T51" fmla="*/ 88 h 176"/>
                <a:gd name="T52" fmla="*/ 16 w 152"/>
                <a:gd name="T53" fmla="*/ 48 h 176"/>
                <a:gd name="T54" fmla="*/ 16 w 152"/>
                <a:gd name="T55" fmla="*/ 48 h 176"/>
                <a:gd name="T56" fmla="*/ 16 w 152"/>
                <a:gd name="T57" fmla="*/ 48 h 176"/>
                <a:gd name="T58" fmla="*/ 48 w 152"/>
                <a:gd name="T59" fmla="*/ 24 h 176"/>
                <a:gd name="T60" fmla="*/ 48 w 152"/>
                <a:gd name="T61" fmla="*/ 24 h 176"/>
                <a:gd name="T62" fmla="*/ 48 w 152"/>
                <a:gd name="T63" fmla="*/ 24 h 176"/>
                <a:gd name="T64" fmla="*/ 96 w 152"/>
                <a:gd name="T65" fmla="*/ 0 h 176"/>
                <a:gd name="T66" fmla="*/ 96 w 152"/>
                <a:gd name="T67" fmla="*/ 0 h 176"/>
                <a:gd name="T68" fmla="*/ 96 w 152"/>
                <a:gd name="T69" fmla="*/ 0 h 176"/>
                <a:gd name="T70" fmla="*/ 152 w 152"/>
                <a:gd name="T71" fmla="*/ 0 h 176"/>
                <a:gd name="T72" fmla="*/ 152 w 152"/>
                <a:gd name="T73" fmla="*/ 8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2" h="176">
                  <a:moveTo>
                    <a:pt x="152" y="8"/>
                  </a:moveTo>
                  <a:lnTo>
                    <a:pt x="96" y="8"/>
                  </a:lnTo>
                  <a:lnTo>
                    <a:pt x="48" y="32"/>
                  </a:lnTo>
                  <a:lnTo>
                    <a:pt x="56" y="32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8" y="88"/>
                  </a:lnTo>
                  <a:lnTo>
                    <a:pt x="8" y="128"/>
                  </a:lnTo>
                  <a:lnTo>
                    <a:pt x="24" y="168"/>
                  </a:lnTo>
                  <a:lnTo>
                    <a:pt x="16" y="176"/>
                  </a:lnTo>
                  <a:lnTo>
                    <a:pt x="16" y="168"/>
                  </a:lnTo>
                  <a:lnTo>
                    <a:pt x="0" y="128"/>
                  </a:lnTo>
                  <a:lnTo>
                    <a:pt x="0" y="88"/>
                  </a:lnTo>
                  <a:lnTo>
                    <a:pt x="16" y="48"/>
                  </a:lnTo>
                  <a:lnTo>
                    <a:pt x="48" y="24"/>
                  </a:lnTo>
                  <a:lnTo>
                    <a:pt x="96" y="0"/>
                  </a:lnTo>
                  <a:lnTo>
                    <a:pt x="152" y="0"/>
                  </a:lnTo>
                  <a:lnTo>
                    <a:pt x="15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7" name="Freeform 850">
              <a:extLst>
                <a:ext uri="{FF2B5EF4-FFF2-40B4-BE49-F238E27FC236}">
                  <a16:creationId xmlns:a16="http://schemas.microsoft.com/office/drawing/2014/main" id="{26151577-2E9E-59A9-CB8D-0A87E7AC5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3713"/>
              <a:ext cx="40" cy="32"/>
            </a:xfrm>
            <a:custGeom>
              <a:avLst/>
              <a:gdLst>
                <a:gd name="T0" fmla="*/ 8 w 40"/>
                <a:gd name="T1" fmla="*/ 0 h 32"/>
                <a:gd name="T2" fmla="*/ 40 w 40"/>
                <a:gd name="T3" fmla="*/ 24 h 32"/>
                <a:gd name="T4" fmla="*/ 32 w 40"/>
                <a:gd name="T5" fmla="*/ 24 h 32"/>
                <a:gd name="T6" fmla="*/ 32 w 40"/>
                <a:gd name="T7" fmla="*/ 32 h 32"/>
                <a:gd name="T8" fmla="*/ 32 w 40"/>
                <a:gd name="T9" fmla="*/ 32 h 32"/>
                <a:gd name="T10" fmla="*/ 0 w 40"/>
                <a:gd name="T11" fmla="*/ 8 h 32"/>
                <a:gd name="T12" fmla="*/ 8 w 40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8" y="0"/>
                  </a:move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8" name="Rectangle 851">
              <a:extLst>
                <a:ext uri="{FF2B5EF4-FFF2-40B4-BE49-F238E27FC236}">
                  <a16:creationId xmlns:a16="http://schemas.microsoft.com/office/drawing/2014/main" id="{FC737A16-767C-7010-36BC-7D370D8A2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29" name="Freeform 852">
              <a:extLst>
                <a:ext uri="{FF2B5EF4-FFF2-40B4-BE49-F238E27FC236}">
                  <a16:creationId xmlns:a16="http://schemas.microsoft.com/office/drawing/2014/main" id="{793E3209-2DE8-C54D-0D25-C545BE8C1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" y="3737"/>
              <a:ext cx="48" cy="24"/>
            </a:xfrm>
            <a:custGeom>
              <a:avLst/>
              <a:gdLst>
                <a:gd name="T0" fmla="*/ 0 w 48"/>
                <a:gd name="T1" fmla="*/ 0 h 24"/>
                <a:gd name="T2" fmla="*/ 0 w 48"/>
                <a:gd name="T3" fmla="*/ 8 h 24"/>
                <a:gd name="T4" fmla="*/ 48 w 48"/>
                <a:gd name="T5" fmla="*/ 24 h 24"/>
                <a:gd name="T6" fmla="*/ 48 w 48"/>
                <a:gd name="T7" fmla="*/ 16 h 24"/>
                <a:gd name="T8" fmla="*/ 0 w 4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4">
                  <a:moveTo>
                    <a:pt x="0" y="0"/>
                  </a:moveTo>
                  <a:lnTo>
                    <a:pt x="0" y="8"/>
                  </a:lnTo>
                  <a:lnTo>
                    <a:pt x="48" y="24"/>
                  </a:lnTo>
                  <a:lnTo>
                    <a:pt x="48" y="1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30" name="Freeform 853">
              <a:extLst>
                <a:ext uri="{FF2B5EF4-FFF2-40B4-BE49-F238E27FC236}">
                  <a16:creationId xmlns:a16="http://schemas.microsoft.com/office/drawing/2014/main" id="{F8598308-9B43-97EF-148B-42A8944EE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3593"/>
              <a:ext cx="64" cy="32"/>
            </a:xfrm>
            <a:custGeom>
              <a:avLst/>
              <a:gdLst>
                <a:gd name="T0" fmla="*/ 64 w 64"/>
                <a:gd name="T1" fmla="*/ 24 h 32"/>
                <a:gd name="T2" fmla="*/ 56 w 64"/>
                <a:gd name="T3" fmla="*/ 32 h 32"/>
                <a:gd name="T4" fmla="*/ 56 w 64"/>
                <a:gd name="T5" fmla="*/ 32 h 32"/>
                <a:gd name="T6" fmla="*/ 56 w 64"/>
                <a:gd name="T7" fmla="*/ 32 h 32"/>
                <a:gd name="T8" fmla="*/ 24 w 64"/>
                <a:gd name="T9" fmla="*/ 16 h 32"/>
                <a:gd name="T10" fmla="*/ 0 w 64"/>
                <a:gd name="T11" fmla="*/ 8 h 32"/>
                <a:gd name="T12" fmla="*/ 24 w 64"/>
                <a:gd name="T13" fmla="*/ 8 h 32"/>
                <a:gd name="T14" fmla="*/ 64 w 64"/>
                <a:gd name="T15" fmla="*/ 0 h 32"/>
                <a:gd name="T16" fmla="*/ 64 w 64"/>
                <a:gd name="T17" fmla="*/ 0 h 32"/>
                <a:gd name="T18" fmla="*/ 64 w 64"/>
                <a:gd name="T19" fmla="*/ 8 h 32"/>
                <a:gd name="T20" fmla="*/ 64 w 64"/>
                <a:gd name="T21" fmla="*/ 8 h 32"/>
                <a:gd name="T22" fmla="*/ 24 w 64"/>
                <a:gd name="T23" fmla="*/ 16 h 32"/>
                <a:gd name="T24" fmla="*/ 24 w 64"/>
                <a:gd name="T25" fmla="*/ 8 h 32"/>
                <a:gd name="T26" fmla="*/ 24 w 64"/>
                <a:gd name="T27" fmla="*/ 8 h 32"/>
                <a:gd name="T28" fmla="*/ 56 w 64"/>
                <a:gd name="T29" fmla="*/ 24 h 32"/>
                <a:gd name="T30" fmla="*/ 56 w 64"/>
                <a:gd name="T31" fmla="*/ 32 h 32"/>
                <a:gd name="T32" fmla="*/ 48 w 64"/>
                <a:gd name="T33" fmla="*/ 24 h 32"/>
                <a:gd name="T34" fmla="*/ 56 w 64"/>
                <a:gd name="T35" fmla="*/ 16 h 32"/>
                <a:gd name="T36" fmla="*/ 64 w 64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64" y="24"/>
                  </a:moveTo>
                  <a:lnTo>
                    <a:pt x="5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24" y="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64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31" name="Freeform 854">
              <a:extLst>
                <a:ext uri="{FF2B5EF4-FFF2-40B4-BE49-F238E27FC236}">
                  <a16:creationId xmlns:a16="http://schemas.microsoft.com/office/drawing/2014/main" id="{F88A17C4-5E73-D824-D418-AF39F0B8A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60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8 w 8"/>
                <a:gd name="T5" fmla="*/ 16 h 16"/>
                <a:gd name="T6" fmla="*/ 8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6" name="Freeform 855">
              <a:extLst>
                <a:ext uri="{FF2B5EF4-FFF2-40B4-BE49-F238E27FC236}">
                  <a16:creationId xmlns:a16="http://schemas.microsoft.com/office/drawing/2014/main" id="{41B63866-3F74-27A4-170C-35644BF02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60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32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7" name="Freeform 856">
              <a:extLst>
                <a:ext uri="{FF2B5EF4-FFF2-40B4-BE49-F238E27FC236}">
                  <a16:creationId xmlns:a16="http://schemas.microsoft.com/office/drawing/2014/main" id="{7E141CFC-FA5E-A487-3150-5C804E64C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61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8" name="Freeform 857">
              <a:extLst>
                <a:ext uri="{FF2B5EF4-FFF2-40B4-BE49-F238E27FC236}">
                  <a16:creationId xmlns:a16="http://schemas.microsoft.com/office/drawing/2014/main" id="{2A4B8715-5989-69F7-F80C-CC18ADFD9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617"/>
              <a:ext cx="24" cy="48"/>
            </a:xfrm>
            <a:custGeom>
              <a:avLst/>
              <a:gdLst>
                <a:gd name="T0" fmla="*/ 8 w 24"/>
                <a:gd name="T1" fmla="*/ 0 h 48"/>
                <a:gd name="T2" fmla="*/ 24 w 24"/>
                <a:gd name="T3" fmla="*/ 16 h 48"/>
                <a:gd name="T4" fmla="*/ 24 w 24"/>
                <a:gd name="T5" fmla="*/ 16 h 48"/>
                <a:gd name="T6" fmla="*/ 24 w 24"/>
                <a:gd name="T7" fmla="*/ 16 h 48"/>
                <a:gd name="T8" fmla="*/ 24 w 24"/>
                <a:gd name="T9" fmla="*/ 40 h 48"/>
                <a:gd name="T10" fmla="*/ 24 w 24"/>
                <a:gd name="T11" fmla="*/ 48 h 48"/>
                <a:gd name="T12" fmla="*/ 16 w 24"/>
                <a:gd name="T13" fmla="*/ 40 h 48"/>
                <a:gd name="T14" fmla="*/ 16 w 24"/>
                <a:gd name="T15" fmla="*/ 40 h 48"/>
                <a:gd name="T16" fmla="*/ 16 w 24"/>
                <a:gd name="T17" fmla="*/ 16 h 48"/>
                <a:gd name="T18" fmla="*/ 16 w 24"/>
                <a:gd name="T19" fmla="*/ 16 h 48"/>
                <a:gd name="T20" fmla="*/ 16 w 24"/>
                <a:gd name="T21" fmla="*/ 24 h 48"/>
                <a:gd name="T22" fmla="*/ 0 w 24"/>
                <a:gd name="T23" fmla="*/ 8 h 48"/>
                <a:gd name="T24" fmla="*/ 8 w 24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48">
                  <a:moveTo>
                    <a:pt x="8" y="0"/>
                  </a:moveTo>
                  <a:lnTo>
                    <a:pt x="24" y="16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0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9" name="Freeform 858">
              <a:extLst>
                <a:ext uri="{FF2B5EF4-FFF2-40B4-BE49-F238E27FC236}">
                  <a16:creationId xmlns:a16="http://schemas.microsoft.com/office/drawing/2014/main" id="{857AEB00-2CFF-9435-3492-09F7F5B2A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657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8 w 32"/>
                <a:gd name="T3" fmla="*/ 24 h 24"/>
                <a:gd name="T4" fmla="*/ 0 w 32"/>
                <a:gd name="T5" fmla="*/ 24 h 24"/>
                <a:gd name="T6" fmla="*/ 0 w 32"/>
                <a:gd name="T7" fmla="*/ 16 h 24"/>
                <a:gd name="T8" fmla="*/ 0 w 32"/>
                <a:gd name="T9" fmla="*/ 16 h 24"/>
                <a:gd name="T10" fmla="*/ 24 w 32"/>
                <a:gd name="T11" fmla="*/ 0 h 24"/>
                <a:gd name="T12" fmla="*/ 32 w 32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4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0" name="Rectangle 859">
              <a:extLst>
                <a:ext uri="{FF2B5EF4-FFF2-40B4-BE49-F238E27FC236}">
                  <a16:creationId xmlns:a16="http://schemas.microsoft.com/office/drawing/2014/main" id="{FD34CAC3-65E2-FCE2-063B-B439FACA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01" name="Freeform 860">
              <a:extLst>
                <a:ext uri="{FF2B5EF4-FFF2-40B4-BE49-F238E27FC236}">
                  <a16:creationId xmlns:a16="http://schemas.microsoft.com/office/drawing/2014/main" id="{87C9E202-CB83-8EA2-132A-6DDF85B94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673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0 h 16"/>
                <a:gd name="T4" fmla="*/ 0 w 40"/>
                <a:gd name="T5" fmla="*/ 8 h 16"/>
                <a:gd name="T6" fmla="*/ 0 w 40"/>
                <a:gd name="T7" fmla="*/ 16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2" name="Freeform 861">
              <a:extLst>
                <a:ext uri="{FF2B5EF4-FFF2-40B4-BE49-F238E27FC236}">
                  <a16:creationId xmlns:a16="http://schemas.microsoft.com/office/drawing/2014/main" id="{CDA7EF4D-E38F-54C9-B093-F92D21DD9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6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3" name="Freeform 862">
              <a:extLst>
                <a:ext uri="{FF2B5EF4-FFF2-40B4-BE49-F238E27FC236}">
                  <a16:creationId xmlns:a16="http://schemas.microsoft.com/office/drawing/2014/main" id="{F545CBA8-A49B-91BD-F4E8-57CB33C28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4" name="Freeform 863">
              <a:extLst>
                <a:ext uri="{FF2B5EF4-FFF2-40B4-BE49-F238E27FC236}">
                  <a16:creationId xmlns:a16="http://schemas.microsoft.com/office/drawing/2014/main" id="{7D4D6D74-BBBF-BE69-266C-160E0094A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6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5" name="Rectangle 864">
              <a:extLst>
                <a:ext uri="{FF2B5EF4-FFF2-40B4-BE49-F238E27FC236}">
                  <a16:creationId xmlns:a16="http://schemas.microsoft.com/office/drawing/2014/main" id="{EC5DEF5A-B5EB-0586-CE4A-E16EF8561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06" name="Freeform 865">
              <a:extLst>
                <a:ext uri="{FF2B5EF4-FFF2-40B4-BE49-F238E27FC236}">
                  <a16:creationId xmlns:a16="http://schemas.microsoft.com/office/drawing/2014/main" id="{E2906A2D-CDCD-4832-2912-2D96C98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577"/>
              <a:ext cx="72" cy="72"/>
            </a:xfrm>
            <a:custGeom>
              <a:avLst/>
              <a:gdLst>
                <a:gd name="T0" fmla="*/ 0 w 72"/>
                <a:gd name="T1" fmla="*/ 0 h 72"/>
                <a:gd name="T2" fmla="*/ 48 w 72"/>
                <a:gd name="T3" fmla="*/ 24 h 72"/>
                <a:gd name="T4" fmla="*/ 56 w 72"/>
                <a:gd name="T5" fmla="*/ 24 h 72"/>
                <a:gd name="T6" fmla="*/ 56 w 72"/>
                <a:gd name="T7" fmla="*/ 24 h 72"/>
                <a:gd name="T8" fmla="*/ 72 w 72"/>
                <a:gd name="T9" fmla="*/ 72 h 72"/>
                <a:gd name="T10" fmla="*/ 72 w 72"/>
                <a:gd name="T11" fmla="*/ 72 h 72"/>
                <a:gd name="T12" fmla="*/ 64 w 72"/>
                <a:gd name="T13" fmla="*/ 72 h 72"/>
                <a:gd name="T14" fmla="*/ 64 w 72"/>
                <a:gd name="T15" fmla="*/ 72 h 72"/>
                <a:gd name="T16" fmla="*/ 48 w 72"/>
                <a:gd name="T17" fmla="*/ 24 h 72"/>
                <a:gd name="T18" fmla="*/ 48 w 72"/>
                <a:gd name="T19" fmla="*/ 24 h 72"/>
                <a:gd name="T20" fmla="*/ 48 w 72"/>
                <a:gd name="T21" fmla="*/ 32 h 72"/>
                <a:gd name="T22" fmla="*/ 0 w 72"/>
                <a:gd name="T23" fmla="*/ 8 h 72"/>
                <a:gd name="T24" fmla="*/ 0 w 72"/>
                <a:gd name="T25" fmla="*/ 0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72">
                  <a:moveTo>
                    <a:pt x="0" y="0"/>
                  </a:moveTo>
                  <a:lnTo>
                    <a:pt x="48" y="24"/>
                  </a:lnTo>
                  <a:lnTo>
                    <a:pt x="56" y="24"/>
                  </a:lnTo>
                  <a:lnTo>
                    <a:pt x="72" y="72"/>
                  </a:lnTo>
                  <a:lnTo>
                    <a:pt x="64" y="72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7" name="Freeform 866">
              <a:extLst>
                <a:ext uri="{FF2B5EF4-FFF2-40B4-BE49-F238E27FC236}">
                  <a16:creationId xmlns:a16="http://schemas.microsoft.com/office/drawing/2014/main" id="{49290521-623E-A982-1E05-FABBCAB1E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3" y="3649"/>
              <a:ext cx="40" cy="64"/>
            </a:xfrm>
            <a:custGeom>
              <a:avLst/>
              <a:gdLst>
                <a:gd name="T0" fmla="*/ 40 w 40"/>
                <a:gd name="T1" fmla="*/ 0 h 64"/>
                <a:gd name="T2" fmla="*/ 8 w 40"/>
                <a:gd name="T3" fmla="*/ 56 h 64"/>
                <a:gd name="T4" fmla="*/ 0 w 40"/>
                <a:gd name="T5" fmla="*/ 64 h 64"/>
                <a:gd name="T6" fmla="*/ 0 w 40"/>
                <a:gd name="T7" fmla="*/ 56 h 64"/>
                <a:gd name="T8" fmla="*/ 0 w 40"/>
                <a:gd name="T9" fmla="*/ 56 h 64"/>
                <a:gd name="T10" fmla="*/ 32 w 40"/>
                <a:gd name="T11" fmla="*/ 0 h 64"/>
                <a:gd name="T12" fmla="*/ 40 w 40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64">
                  <a:moveTo>
                    <a:pt x="40" y="0"/>
                  </a:moveTo>
                  <a:lnTo>
                    <a:pt x="8" y="5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32" y="0"/>
                  </a:lnTo>
                  <a:lnTo>
                    <a:pt x="4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8" name="Rectangle 867">
              <a:extLst>
                <a:ext uri="{FF2B5EF4-FFF2-40B4-BE49-F238E27FC236}">
                  <a16:creationId xmlns:a16="http://schemas.microsoft.com/office/drawing/2014/main" id="{6314AEB1-B1F9-C37D-D5E4-4378BFD8C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09" name="Freeform 868">
              <a:extLst>
                <a:ext uri="{FF2B5EF4-FFF2-40B4-BE49-F238E27FC236}">
                  <a16:creationId xmlns:a16="http://schemas.microsoft.com/office/drawing/2014/main" id="{4C33304C-FBBF-DC12-9B66-B2BDD5768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705"/>
              <a:ext cx="80" cy="24"/>
            </a:xfrm>
            <a:custGeom>
              <a:avLst/>
              <a:gdLst>
                <a:gd name="T0" fmla="*/ 80 w 80"/>
                <a:gd name="T1" fmla="*/ 8 h 24"/>
                <a:gd name="T2" fmla="*/ 80 w 80"/>
                <a:gd name="T3" fmla="*/ 0 h 24"/>
                <a:gd name="T4" fmla="*/ 0 w 80"/>
                <a:gd name="T5" fmla="*/ 16 h 24"/>
                <a:gd name="T6" fmla="*/ 0 w 80"/>
                <a:gd name="T7" fmla="*/ 24 h 24"/>
                <a:gd name="T8" fmla="*/ 80 w 8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24">
                  <a:moveTo>
                    <a:pt x="80" y="8"/>
                  </a:moveTo>
                  <a:lnTo>
                    <a:pt x="80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0" name="Freeform 869">
              <a:extLst>
                <a:ext uri="{FF2B5EF4-FFF2-40B4-BE49-F238E27FC236}">
                  <a16:creationId xmlns:a16="http://schemas.microsoft.com/office/drawing/2014/main" id="{D56A1479-34D9-D7C0-1439-3F4F949EC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29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1" name="Freeform 870">
              <a:extLst>
                <a:ext uri="{FF2B5EF4-FFF2-40B4-BE49-F238E27FC236}">
                  <a16:creationId xmlns:a16="http://schemas.microsoft.com/office/drawing/2014/main" id="{FE09CB22-324C-20BE-2514-EB11EE371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53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2" name="Freeform 871">
              <a:extLst>
                <a:ext uri="{FF2B5EF4-FFF2-40B4-BE49-F238E27FC236}">
                  <a16:creationId xmlns:a16="http://schemas.microsoft.com/office/drawing/2014/main" id="{51806E5C-1A38-FFC0-9E63-2E05E58CA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37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3" name="Rectangle 872">
              <a:extLst>
                <a:ext uri="{FF2B5EF4-FFF2-40B4-BE49-F238E27FC236}">
                  <a16:creationId xmlns:a16="http://schemas.microsoft.com/office/drawing/2014/main" id="{40D50003-91F7-D754-D950-79568F9A3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35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14" name="Freeform 873">
              <a:extLst>
                <a:ext uri="{FF2B5EF4-FFF2-40B4-BE49-F238E27FC236}">
                  <a16:creationId xmlns:a16="http://schemas.microsoft.com/office/drawing/2014/main" id="{F4F53142-14F1-3B96-0E9F-38836AA2A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545"/>
              <a:ext cx="104" cy="192"/>
            </a:xfrm>
            <a:custGeom>
              <a:avLst/>
              <a:gdLst>
                <a:gd name="T0" fmla="*/ 0 w 104"/>
                <a:gd name="T1" fmla="*/ 0 h 192"/>
                <a:gd name="T2" fmla="*/ 48 w 104"/>
                <a:gd name="T3" fmla="*/ 8 h 192"/>
                <a:gd name="T4" fmla="*/ 56 w 104"/>
                <a:gd name="T5" fmla="*/ 8 h 192"/>
                <a:gd name="T6" fmla="*/ 56 w 104"/>
                <a:gd name="T7" fmla="*/ 8 h 192"/>
                <a:gd name="T8" fmla="*/ 88 w 104"/>
                <a:gd name="T9" fmla="*/ 32 h 192"/>
                <a:gd name="T10" fmla="*/ 88 w 104"/>
                <a:gd name="T11" fmla="*/ 32 h 192"/>
                <a:gd name="T12" fmla="*/ 88 w 104"/>
                <a:gd name="T13" fmla="*/ 32 h 192"/>
                <a:gd name="T14" fmla="*/ 104 w 104"/>
                <a:gd name="T15" fmla="*/ 64 h 192"/>
                <a:gd name="T16" fmla="*/ 104 w 104"/>
                <a:gd name="T17" fmla="*/ 64 h 192"/>
                <a:gd name="T18" fmla="*/ 104 w 104"/>
                <a:gd name="T19" fmla="*/ 64 h 192"/>
                <a:gd name="T20" fmla="*/ 104 w 104"/>
                <a:gd name="T21" fmla="*/ 104 h 192"/>
                <a:gd name="T22" fmla="*/ 104 w 104"/>
                <a:gd name="T23" fmla="*/ 104 h 192"/>
                <a:gd name="T24" fmla="*/ 104 w 104"/>
                <a:gd name="T25" fmla="*/ 104 h 192"/>
                <a:gd name="T26" fmla="*/ 96 w 104"/>
                <a:gd name="T27" fmla="*/ 144 h 192"/>
                <a:gd name="T28" fmla="*/ 96 w 104"/>
                <a:gd name="T29" fmla="*/ 152 h 192"/>
                <a:gd name="T30" fmla="*/ 96 w 104"/>
                <a:gd name="T31" fmla="*/ 152 h 192"/>
                <a:gd name="T32" fmla="*/ 64 w 104"/>
                <a:gd name="T33" fmla="*/ 192 h 192"/>
                <a:gd name="T34" fmla="*/ 56 w 104"/>
                <a:gd name="T35" fmla="*/ 192 h 192"/>
                <a:gd name="T36" fmla="*/ 56 w 104"/>
                <a:gd name="T37" fmla="*/ 184 h 192"/>
                <a:gd name="T38" fmla="*/ 56 w 104"/>
                <a:gd name="T39" fmla="*/ 184 h 192"/>
                <a:gd name="T40" fmla="*/ 88 w 104"/>
                <a:gd name="T41" fmla="*/ 144 h 192"/>
                <a:gd name="T42" fmla="*/ 88 w 104"/>
                <a:gd name="T43" fmla="*/ 144 h 192"/>
                <a:gd name="T44" fmla="*/ 88 w 104"/>
                <a:gd name="T45" fmla="*/ 144 h 192"/>
                <a:gd name="T46" fmla="*/ 96 w 104"/>
                <a:gd name="T47" fmla="*/ 104 h 192"/>
                <a:gd name="T48" fmla="*/ 96 w 104"/>
                <a:gd name="T49" fmla="*/ 104 h 192"/>
                <a:gd name="T50" fmla="*/ 96 w 104"/>
                <a:gd name="T51" fmla="*/ 104 h 192"/>
                <a:gd name="T52" fmla="*/ 96 w 104"/>
                <a:gd name="T53" fmla="*/ 64 h 192"/>
                <a:gd name="T54" fmla="*/ 96 w 104"/>
                <a:gd name="T55" fmla="*/ 64 h 192"/>
                <a:gd name="T56" fmla="*/ 96 w 104"/>
                <a:gd name="T57" fmla="*/ 64 h 192"/>
                <a:gd name="T58" fmla="*/ 80 w 104"/>
                <a:gd name="T59" fmla="*/ 32 h 192"/>
                <a:gd name="T60" fmla="*/ 80 w 104"/>
                <a:gd name="T61" fmla="*/ 32 h 192"/>
                <a:gd name="T62" fmla="*/ 80 w 104"/>
                <a:gd name="T63" fmla="*/ 40 h 192"/>
                <a:gd name="T64" fmla="*/ 48 w 104"/>
                <a:gd name="T65" fmla="*/ 16 h 192"/>
                <a:gd name="T66" fmla="*/ 48 w 104"/>
                <a:gd name="T67" fmla="*/ 16 h 192"/>
                <a:gd name="T68" fmla="*/ 48 w 104"/>
                <a:gd name="T69" fmla="*/ 16 h 192"/>
                <a:gd name="T70" fmla="*/ 0 w 104"/>
                <a:gd name="T71" fmla="*/ 8 h 192"/>
                <a:gd name="T72" fmla="*/ 0 w 104"/>
                <a:gd name="T73" fmla="*/ 0 h 1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4" h="192">
                  <a:moveTo>
                    <a:pt x="0" y="0"/>
                  </a:moveTo>
                  <a:lnTo>
                    <a:pt x="48" y="8"/>
                  </a:lnTo>
                  <a:lnTo>
                    <a:pt x="56" y="8"/>
                  </a:lnTo>
                  <a:lnTo>
                    <a:pt x="88" y="32"/>
                  </a:lnTo>
                  <a:lnTo>
                    <a:pt x="104" y="64"/>
                  </a:lnTo>
                  <a:lnTo>
                    <a:pt x="104" y="104"/>
                  </a:lnTo>
                  <a:lnTo>
                    <a:pt x="96" y="144"/>
                  </a:lnTo>
                  <a:lnTo>
                    <a:pt x="96" y="152"/>
                  </a:lnTo>
                  <a:lnTo>
                    <a:pt x="64" y="192"/>
                  </a:lnTo>
                  <a:lnTo>
                    <a:pt x="56" y="192"/>
                  </a:lnTo>
                  <a:lnTo>
                    <a:pt x="56" y="184"/>
                  </a:lnTo>
                  <a:lnTo>
                    <a:pt x="88" y="144"/>
                  </a:lnTo>
                  <a:lnTo>
                    <a:pt x="96" y="104"/>
                  </a:lnTo>
                  <a:lnTo>
                    <a:pt x="96" y="64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48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5" name="Freeform 874">
              <a:extLst>
                <a:ext uri="{FF2B5EF4-FFF2-40B4-BE49-F238E27FC236}">
                  <a16:creationId xmlns:a16="http://schemas.microsoft.com/office/drawing/2014/main" id="{9AF2DD1D-B7AE-7AC0-5C24-6F2A004AC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3729"/>
              <a:ext cx="48" cy="24"/>
            </a:xfrm>
            <a:custGeom>
              <a:avLst/>
              <a:gdLst>
                <a:gd name="T0" fmla="*/ 48 w 48"/>
                <a:gd name="T1" fmla="*/ 8 h 24"/>
                <a:gd name="T2" fmla="*/ 0 w 48"/>
                <a:gd name="T3" fmla="*/ 24 h 24"/>
                <a:gd name="T4" fmla="*/ 0 w 48"/>
                <a:gd name="T5" fmla="*/ 24 h 24"/>
                <a:gd name="T6" fmla="*/ 0 w 48"/>
                <a:gd name="T7" fmla="*/ 16 h 24"/>
                <a:gd name="T8" fmla="*/ 0 w 48"/>
                <a:gd name="T9" fmla="*/ 16 h 24"/>
                <a:gd name="T10" fmla="*/ 48 w 48"/>
                <a:gd name="T11" fmla="*/ 0 h 24"/>
                <a:gd name="T12" fmla="*/ 48 w 48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24">
                  <a:moveTo>
                    <a:pt x="48" y="8"/>
                  </a:moveTo>
                  <a:lnTo>
                    <a:pt x="0" y="24"/>
                  </a:lnTo>
                  <a:lnTo>
                    <a:pt x="0" y="16"/>
                  </a:lnTo>
                  <a:lnTo>
                    <a:pt x="48" y="0"/>
                  </a:lnTo>
                  <a:lnTo>
                    <a:pt x="4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6" name="Rectangle 875">
              <a:extLst>
                <a:ext uri="{FF2B5EF4-FFF2-40B4-BE49-F238E27FC236}">
                  <a16:creationId xmlns:a16="http://schemas.microsoft.com/office/drawing/2014/main" id="{4F075E45-9AAE-369B-B561-C9BB51028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17" name="Freeform 876">
              <a:extLst>
                <a:ext uri="{FF2B5EF4-FFF2-40B4-BE49-F238E27FC236}">
                  <a16:creationId xmlns:a16="http://schemas.microsoft.com/office/drawing/2014/main" id="{523067A1-DC6F-2AF1-E742-47DAAE5F9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745"/>
              <a:ext cx="56" cy="16"/>
            </a:xfrm>
            <a:custGeom>
              <a:avLst/>
              <a:gdLst>
                <a:gd name="T0" fmla="*/ 56 w 56"/>
                <a:gd name="T1" fmla="*/ 8 h 16"/>
                <a:gd name="T2" fmla="*/ 56 w 56"/>
                <a:gd name="T3" fmla="*/ 0 h 16"/>
                <a:gd name="T4" fmla="*/ 0 w 56"/>
                <a:gd name="T5" fmla="*/ 8 h 16"/>
                <a:gd name="T6" fmla="*/ 0 w 56"/>
                <a:gd name="T7" fmla="*/ 16 h 16"/>
                <a:gd name="T8" fmla="*/ 56 w 56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16">
                  <a:moveTo>
                    <a:pt x="56" y="8"/>
                  </a:moveTo>
                  <a:lnTo>
                    <a:pt x="56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5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8" name="Freeform 877">
              <a:extLst>
                <a:ext uri="{FF2B5EF4-FFF2-40B4-BE49-F238E27FC236}">
                  <a16:creationId xmlns:a16="http://schemas.microsoft.com/office/drawing/2014/main" id="{4C7CA0F1-1FA3-154A-DABC-6435F3399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3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9" name="Freeform 878">
              <a:extLst>
                <a:ext uri="{FF2B5EF4-FFF2-40B4-BE49-F238E27FC236}">
                  <a16:creationId xmlns:a16="http://schemas.microsoft.com/office/drawing/2014/main" id="{7CABC9C4-6324-8E27-71F8-1F23A2EA1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4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0" name="Freeform 879">
              <a:extLst>
                <a:ext uri="{FF2B5EF4-FFF2-40B4-BE49-F238E27FC236}">
                  <a16:creationId xmlns:a16="http://schemas.microsoft.com/office/drawing/2014/main" id="{7B5BCB9A-E2FC-3A35-76C9-87CC40486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3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1" name="Rectangle 880">
              <a:extLst>
                <a:ext uri="{FF2B5EF4-FFF2-40B4-BE49-F238E27FC236}">
                  <a16:creationId xmlns:a16="http://schemas.microsoft.com/office/drawing/2014/main" id="{0C42A67B-78AC-C784-7546-B75551673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2" name="Rectangle 881">
              <a:extLst>
                <a:ext uri="{FF2B5EF4-FFF2-40B4-BE49-F238E27FC236}">
                  <a16:creationId xmlns:a16="http://schemas.microsoft.com/office/drawing/2014/main" id="{EDA0E1A7-D865-B0F3-D0A6-475AE21C4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3" name="Rectangle 882">
              <a:extLst>
                <a:ext uri="{FF2B5EF4-FFF2-40B4-BE49-F238E27FC236}">
                  <a16:creationId xmlns:a16="http://schemas.microsoft.com/office/drawing/2014/main" id="{BB135CE2-9B04-340C-B138-839DD3552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45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4" name="Freeform 883">
              <a:extLst>
                <a:ext uri="{FF2B5EF4-FFF2-40B4-BE49-F238E27FC236}">
                  <a16:creationId xmlns:a16="http://schemas.microsoft.com/office/drawing/2014/main" id="{1BCB28A6-7EED-2B70-00B7-C14F7F9B2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7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5" name="Freeform 884">
              <a:extLst>
                <a:ext uri="{FF2B5EF4-FFF2-40B4-BE49-F238E27FC236}">
                  <a16:creationId xmlns:a16="http://schemas.microsoft.com/office/drawing/2014/main" id="{57F7D248-3EF2-9D88-2F9E-075FF42CE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6" name="Freeform 885">
              <a:extLst>
                <a:ext uri="{FF2B5EF4-FFF2-40B4-BE49-F238E27FC236}">
                  <a16:creationId xmlns:a16="http://schemas.microsoft.com/office/drawing/2014/main" id="{AF3A09F6-B5BC-C678-8671-2749016D0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7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7" name="Rectangle 886">
              <a:extLst>
                <a:ext uri="{FF2B5EF4-FFF2-40B4-BE49-F238E27FC236}">
                  <a16:creationId xmlns:a16="http://schemas.microsoft.com/office/drawing/2014/main" id="{331FE53D-6527-844B-49AE-06226D582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8" name="Rectangle 887">
              <a:extLst>
                <a:ext uri="{FF2B5EF4-FFF2-40B4-BE49-F238E27FC236}">
                  <a16:creationId xmlns:a16="http://schemas.microsoft.com/office/drawing/2014/main" id="{A04A9942-0A9D-F9D4-B50E-1FB59431C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9" name="Rectangle 888">
              <a:extLst>
                <a:ext uri="{FF2B5EF4-FFF2-40B4-BE49-F238E27FC236}">
                  <a16:creationId xmlns:a16="http://schemas.microsoft.com/office/drawing/2014/main" id="{087250FB-DEEA-EAB4-4255-196319369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85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0" name="Freeform 889">
              <a:extLst>
                <a:ext uri="{FF2B5EF4-FFF2-40B4-BE49-F238E27FC236}">
                  <a16:creationId xmlns:a16="http://schemas.microsoft.com/office/drawing/2014/main" id="{2C10C1BB-B1CD-3D34-F25F-3E1DECF24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609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1" name="Freeform 890">
              <a:extLst>
                <a:ext uri="{FF2B5EF4-FFF2-40B4-BE49-F238E27FC236}">
                  <a16:creationId xmlns:a16="http://schemas.microsoft.com/office/drawing/2014/main" id="{3E3D3D76-55A7-EF54-670E-476479AC9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2" name="Freeform 891">
              <a:extLst>
                <a:ext uri="{FF2B5EF4-FFF2-40B4-BE49-F238E27FC236}">
                  <a16:creationId xmlns:a16="http://schemas.microsoft.com/office/drawing/2014/main" id="{1F9CA578-D4FD-58E2-643F-31A429CB8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6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3" name="Rectangle 892">
              <a:extLst>
                <a:ext uri="{FF2B5EF4-FFF2-40B4-BE49-F238E27FC236}">
                  <a16:creationId xmlns:a16="http://schemas.microsoft.com/office/drawing/2014/main" id="{6FC59F97-70F0-FF47-EBBD-489E9D6FA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4" name="Rectangle 893">
              <a:extLst>
                <a:ext uri="{FF2B5EF4-FFF2-40B4-BE49-F238E27FC236}">
                  <a16:creationId xmlns:a16="http://schemas.microsoft.com/office/drawing/2014/main" id="{1FA2DFE3-6909-889E-CFB4-5C5683231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5" name="Rectangle 894">
              <a:extLst>
                <a:ext uri="{FF2B5EF4-FFF2-40B4-BE49-F238E27FC236}">
                  <a16:creationId xmlns:a16="http://schemas.microsoft.com/office/drawing/2014/main" id="{7FB2045C-DF93-54A9-FBAC-853D562B5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61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6" name="Freeform 895">
              <a:extLst>
                <a:ext uri="{FF2B5EF4-FFF2-40B4-BE49-F238E27FC236}">
                  <a16:creationId xmlns:a16="http://schemas.microsoft.com/office/drawing/2014/main" id="{19205A00-3FFE-7AAC-A41E-D9F5CACCB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3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7" name="Freeform 896">
              <a:extLst>
                <a:ext uri="{FF2B5EF4-FFF2-40B4-BE49-F238E27FC236}">
                  <a16:creationId xmlns:a16="http://schemas.microsoft.com/office/drawing/2014/main" id="{A683A70D-481D-B488-F6EA-F1F7E2D82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4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8" name="Freeform 897">
              <a:extLst>
                <a:ext uri="{FF2B5EF4-FFF2-40B4-BE49-F238E27FC236}">
                  <a16:creationId xmlns:a16="http://schemas.microsoft.com/office/drawing/2014/main" id="{989B9ECD-20E5-B0E9-C619-50347E077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3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9" name="Rectangle 898">
              <a:extLst>
                <a:ext uri="{FF2B5EF4-FFF2-40B4-BE49-F238E27FC236}">
                  <a16:creationId xmlns:a16="http://schemas.microsoft.com/office/drawing/2014/main" id="{087D230C-E6ED-0962-1282-37999C941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0" name="Rectangle 899">
              <a:extLst>
                <a:ext uri="{FF2B5EF4-FFF2-40B4-BE49-F238E27FC236}">
                  <a16:creationId xmlns:a16="http://schemas.microsoft.com/office/drawing/2014/main" id="{F0010508-E89A-7D0A-3192-C65783AB4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1" name="Rectangle 900">
              <a:extLst>
                <a:ext uri="{FF2B5EF4-FFF2-40B4-BE49-F238E27FC236}">
                  <a16:creationId xmlns:a16="http://schemas.microsoft.com/office/drawing/2014/main" id="{5A629421-11B5-7E8F-5CCF-9BE64E5F8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545"/>
              <a:ext cx="21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2" name="Freeform 901">
              <a:extLst>
                <a:ext uri="{FF2B5EF4-FFF2-40B4-BE49-F238E27FC236}">
                  <a16:creationId xmlns:a16="http://schemas.microsoft.com/office/drawing/2014/main" id="{98A7243C-990A-09DA-707D-33E32192A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7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3" name="Freeform 902">
              <a:extLst>
                <a:ext uri="{FF2B5EF4-FFF2-40B4-BE49-F238E27FC236}">
                  <a16:creationId xmlns:a16="http://schemas.microsoft.com/office/drawing/2014/main" id="{2E990202-14A5-0EE9-5C04-A74D82D7A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4" name="Freeform 903">
              <a:extLst>
                <a:ext uri="{FF2B5EF4-FFF2-40B4-BE49-F238E27FC236}">
                  <a16:creationId xmlns:a16="http://schemas.microsoft.com/office/drawing/2014/main" id="{C17B6E90-6F76-D593-8A8E-AD08DA9AE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77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5" name="Rectangle 904">
              <a:extLst>
                <a:ext uri="{FF2B5EF4-FFF2-40B4-BE49-F238E27FC236}">
                  <a16:creationId xmlns:a16="http://schemas.microsoft.com/office/drawing/2014/main" id="{2ADAD1D4-A876-8900-692B-F6D24F43D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6" name="Rectangle 905">
              <a:extLst>
                <a:ext uri="{FF2B5EF4-FFF2-40B4-BE49-F238E27FC236}">
                  <a16:creationId xmlns:a16="http://schemas.microsoft.com/office/drawing/2014/main" id="{6DA99F5A-0AB5-A8E3-B8FD-F9C7DBBD0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7" name="Rectangle 906">
              <a:extLst>
                <a:ext uri="{FF2B5EF4-FFF2-40B4-BE49-F238E27FC236}">
                  <a16:creationId xmlns:a16="http://schemas.microsoft.com/office/drawing/2014/main" id="{A0354651-F7CA-9BB2-A6D3-CB5CB9C72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585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8" name="Freeform 907">
              <a:extLst>
                <a:ext uri="{FF2B5EF4-FFF2-40B4-BE49-F238E27FC236}">
                  <a16:creationId xmlns:a16="http://schemas.microsoft.com/office/drawing/2014/main" id="{0881731D-4EFE-7229-9FA4-3F2EC45D3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09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9" name="Freeform 908">
              <a:extLst>
                <a:ext uri="{FF2B5EF4-FFF2-40B4-BE49-F238E27FC236}">
                  <a16:creationId xmlns:a16="http://schemas.microsoft.com/office/drawing/2014/main" id="{36382D8F-C261-8191-4ACC-5285664EA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0" name="Freeform 909">
              <a:extLst>
                <a:ext uri="{FF2B5EF4-FFF2-40B4-BE49-F238E27FC236}">
                  <a16:creationId xmlns:a16="http://schemas.microsoft.com/office/drawing/2014/main" id="{F05AB363-7D31-F1A8-744D-3D99A9D3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1" name="Rectangle 910">
              <a:extLst>
                <a:ext uri="{FF2B5EF4-FFF2-40B4-BE49-F238E27FC236}">
                  <a16:creationId xmlns:a16="http://schemas.microsoft.com/office/drawing/2014/main" id="{B886E461-590E-077A-F923-235C0BC8E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2" name="Rectangle 911">
              <a:extLst>
                <a:ext uri="{FF2B5EF4-FFF2-40B4-BE49-F238E27FC236}">
                  <a16:creationId xmlns:a16="http://schemas.microsoft.com/office/drawing/2014/main" id="{78CC9652-8847-DDB8-56D8-D5A60EA77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3" name="Rectangle 912">
              <a:extLst>
                <a:ext uri="{FF2B5EF4-FFF2-40B4-BE49-F238E27FC236}">
                  <a16:creationId xmlns:a16="http://schemas.microsoft.com/office/drawing/2014/main" id="{20009D7B-E0BA-CBAA-921F-D2D3405A9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61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4" name="Freeform 913">
              <a:extLst>
                <a:ext uri="{FF2B5EF4-FFF2-40B4-BE49-F238E27FC236}">
                  <a16:creationId xmlns:a16="http://schemas.microsoft.com/office/drawing/2014/main" id="{E71E3BDD-02AD-120A-53B5-6790142A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5" name="Freeform 914">
              <a:extLst>
                <a:ext uri="{FF2B5EF4-FFF2-40B4-BE49-F238E27FC236}">
                  <a16:creationId xmlns:a16="http://schemas.microsoft.com/office/drawing/2014/main" id="{41BBD760-42A5-151E-B9C7-4B6B9691B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6" name="Freeform 915">
              <a:extLst>
                <a:ext uri="{FF2B5EF4-FFF2-40B4-BE49-F238E27FC236}">
                  <a16:creationId xmlns:a16="http://schemas.microsoft.com/office/drawing/2014/main" id="{8E30B878-E029-7A54-DC4C-79607FFCD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7" name="Rectangle 916">
              <a:extLst>
                <a:ext uri="{FF2B5EF4-FFF2-40B4-BE49-F238E27FC236}">
                  <a16:creationId xmlns:a16="http://schemas.microsoft.com/office/drawing/2014/main" id="{3757092C-302E-8EA1-31BD-CBA0DA86B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8" name="Rectangle 917">
              <a:extLst>
                <a:ext uri="{FF2B5EF4-FFF2-40B4-BE49-F238E27FC236}">
                  <a16:creationId xmlns:a16="http://schemas.microsoft.com/office/drawing/2014/main" id="{4C0FDCD2-DD32-4B33-B892-7AB2C16D6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9" name="Rectangle 918">
              <a:extLst>
                <a:ext uri="{FF2B5EF4-FFF2-40B4-BE49-F238E27FC236}">
                  <a16:creationId xmlns:a16="http://schemas.microsoft.com/office/drawing/2014/main" id="{534F91AF-5AD0-082E-C19A-CAA43E027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0" name="Freeform 919">
              <a:extLst>
                <a:ext uri="{FF2B5EF4-FFF2-40B4-BE49-F238E27FC236}">
                  <a16:creationId xmlns:a16="http://schemas.microsoft.com/office/drawing/2014/main" id="{DA2C203B-6CB9-697B-ACF7-94BDBA22E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1" name="Freeform 920">
              <a:extLst>
                <a:ext uri="{FF2B5EF4-FFF2-40B4-BE49-F238E27FC236}">
                  <a16:creationId xmlns:a16="http://schemas.microsoft.com/office/drawing/2014/main" id="{9F34633D-1B38-F732-9B85-66B2EF07F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2" name="Freeform 921">
              <a:extLst>
                <a:ext uri="{FF2B5EF4-FFF2-40B4-BE49-F238E27FC236}">
                  <a16:creationId xmlns:a16="http://schemas.microsoft.com/office/drawing/2014/main" id="{F0CC422C-AAD0-731E-67A6-438402CC0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3" name="Rectangle 922">
              <a:extLst>
                <a:ext uri="{FF2B5EF4-FFF2-40B4-BE49-F238E27FC236}">
                  <a16:creationId xmlns:a16="http://schemas.microsoft.com/office/drawing/2014/main" id="{89BFF9EB-316A-7877-6F22-DFABF68B5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4" name="Rectangle 923">
              <a:extLst>
                <a:ext uri="{FF2B5EF4-FFF2-40B4-BE49-F238E27FC236}">
                  <a16:creationId xmlns:a16="http://schemas.microsoft.com/office/drawing/2014/main" id="{C0DA8FF9-2892-ACD5-8E79-CA5EAB26B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5" name="Rectangle 924">
              <a:extLst>
                <a:ext uri="{FF2B5EF4-FFF2-40B4-BE49-F238E27FC236}">
                  <a16:creationId xmlns:a16="http://schemas.microsoft.com/office/drawing/2014/main" id="{A4DFEA7F-3D41-3832-22D5-D38467B52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6" name="Freeform 925">
              <a:extLst>
                <a:ext uri="{FF2B5EF4-FFF2-40B4-BE49-F238E27FC236}">
                  <a16:creationId xmlns:a16="http://schemas.microsoft.com/office/drawing/2014/main" id="{3026872E-56D5-02B9-FE61-593D280B2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" y="3297"/>
              <a:ext cx="32" cy="64"/>
            </a:xfrm>
            <a:custGeom>
              <a:avLst/>
              <a:gdLst>
                <a:gd name="T0" fmla="*/ 8 w 32"/>
                <a:gd name="T1" fmla="*/ 64 h 64"/>
                <a:gd name="T2" fmla="*/ 0 w 32"/>
                <a:gd name="T3" fmla="*/ 64 h 64"/>
                <a:gd name="T4" fmla="*/ 0 w 32"/>
                <a:gd name="T5" fmla="*/ 64 h 64"/>
                <a:gd name="T6" fmla="*/ 0 w 32"/>
                <a:gd name="T7" fmla="*/ 64 h 64"/>
                <a:gd name="T8" fmla="*/ 8 w 32"/>
                <a:gd name="T9" fmla="*/ 24 h 64"/>
                <a:gd name="T10" fmla="*/ 8 w 32"/>
                <a:gd name="T11" fmla="*/ 0 h 64"/>
                <a:gd name="T12" fmla="*/ 16 w 32"/>
                <a:gd name="T13" fmla="*/ 24 h 64"/>
                <a:gd name="T14" fmla="*/ 32 w 32"/>
                <a:gd name="T15" fmla="*/ 64 h 64"/>
                <a:gd name="T16" fmla="*/ 32 w 32"/>
                <a:gd name="T17" fmla="*/ 64 h 64"/>
                <a:gd name="T18" fmla="*/ 24 w 32"/>
                <a:gd name="T19" fmla="*/ 64 h 64"/>
                <a:gd name="T20" fmla="*/ 24 w 32"/>
                <a:gd name="T21" fmla="*/ 64 h 64"/>
                <a:gd name="T22" fmla="*/ 8 w 32"/>
                <a:gd name="T23" fmla="*/ 24 h 64"/>
                <a:gd name="T24" fmla="*/ 16 w 32"/>
                <a:gd name="T25" fmla="*/ 24 h 64"/>
                <a:gd name="T26" fmla="*/ 16 w 32"/>
                <a:gd name="T27" fmla="*/ 24 h 64"/>
                <a:gd name="T28" fmla="*/ 8 w 32"/>
                <a:gd name="T29" fmla="*/ 64 h 64"/>
                <a:gd name="T30" fmla="*/ 0 w 32"/>
                <a:gd name="T31" fmla="*/ 64 h 64"/>
                <a:gd name="T32" fmla="*/ 0 w 32"/>
                <a:gd name="T33" fmla="*/ 56 h 64"/>
                <a:gd name="T34" fmla="*/ 8 w 32"/>
                <a:gd name="T35" fmla="*/ 56 h 64"/>
                <a:gd name="T36" fmla="*/ 8 w 32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64">
                  <a:moveTo>
                    <a:pt x="8" y="64"/>
                  </a:moveTo>
                  <a:lnTo>
                    <a:pt x="0" y="6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6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7" name="Freeform 926">
              <a:extLst>
                <a:ext uri="{FF2B5EF4-FFF2-40B4-BE49-F238E27FC236}">
                  <a16:creationId xmlns:a16="http://schemas.microsoft.com/office/drawing/2014/main" id="{395B455E-B360-0618-72B0-2D3A29B98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8" name="Freeform 927">
              <a:extLst>
                <a:ext uri="{FF2B5EF4-FFF2-40B4-BE49-F238E27FC236}">
                  <a16:creationId xmlns:a16="http://schemas.microsoft.com/office/drawing/2014/main" id="{C915A85A-7853-487D-722E-E76C360CC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" y="332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8 w 24"/>
                <a:gd name="T5" fmla="*/ 0 h 40"/>
                <a:gd name="T6" fmla="*/ 24 w 24"/>
                <a:gd name="T7" fmla="*/ 40 h 40"/>
                <a:gd name="T8" fmla="*/ 8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4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9" name="Rectangle 928">
              <a:extLst>
                <a:ext uri="{FF2B5EF4-FFF2-40B4-BE49-F238E27FC236}">
                  <a16:creationId xmlns:a16="http://schemas.microsoft.com/office/drawing/2014/main" id="{FFD183AF-D5FB-4B60-06B2-D5B45057F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52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0" name="Rectangle 929">
              <a:extLst>
                <a:ext uri="{FF2B5EF4-FFF2-40B4-BE49-F238E27FC236}">
                  <a16:creationId xmlns:a16="http://schemas.microsoft.com/office/drawing/2014/main" id="{200DA07E-6F31-DF88-1F3B-C0C5A23AA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1" name="Rectangle 930">
              <a:extLst>
                <a:ext uri="{FF2B5EF4-FFF2-40B4-BE49-F238E27FC236}">
                  <a16:creationId xmlns:a16="http://schemas.microsoft.com/office/drawing/2014/main" id="{316F2C99-8803-F0EE-DA5F-D043114FF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361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2" name="Freeform 931">
              <a:extLst>
                <a:ext uri="{FF2B5EF4-FFF2-40B4-BE49-F238E27FC236}">
                  <a16:creationId xmlns:a16="http://schemas.microsoft.com/office/drawing/2014/main" id="{2EBA9245-CE16-EEBC-7F5B-46B479DFD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3" name="Freeform 932">
              <a:extLst>
                <a:ext uri="{FF2B5EF4-FFF2-40B4-BE49-F238E27FC236}">
                  <a16:creationId xmlns:a16="http://schemas.microsoft.com/office/drawing/2014/main" id="{D420AF98-078B-0505-D338-E1E3CC0B5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6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4" name="Freeform 933">
              <a:extLst>
                <a:ext uri="{FF2B5EF4-FFF2-40B4-BE49-F238E27FC236}">
                  <a16:creationId xmlns:a16="http://schemas.microsoft.com/office/drawing/2014/main" id="{EC07DF14-4515-267A-3248-44DDD02A4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5" name="Rectangle 934">
              <a:extLst>
                <a:ext uri="{FF2B5EF4-FFF2-40B4-BE49-F238E27FC236}">
                  <a16:creationId xmlns:a16="http://schemas.microsoft.com/office/drawing/2014/main" id="{29C2E629-228A-7973-84F4-D309DE6C9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6" name="Rectangle 935">
              <a:extLst>
                <a:ext uri="{FF2B5EF4-FFF2-40B4-BE49-F238E27FC236}">
                  <a16:creationId xmlns:a16="http://schemas.microsoft.com/office/drawing/2014/main" id="{004AA138-D226-B171-75A5-E34DCE080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7" name="Rectangle 936">
              <a:extLst>
                <a:ext uri="{FF2B5EF4-FFF2-40B4-BE49-F238E27FC236}">
                  <a16:creationId xmlns:a16="http://schemas.microsoft.com/office/drawing/2014/main" id="{119612CE-D6E5-6A27-A6E4-FD4A433E1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8" name="Freeform 937">
              <a:extLst>
                <a:ext uri="{FF2B5EF4-FFF2-40B4-BE49-F238E27FC236}">
                  <a16:creationId xmlns:a16="http://schemas.microsoft.com/office/drawing/2014/main" id="{23301B94-8B93-5EA3-FD57-AC1762695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9" name="Freeform 938">
              <a:extLst>
                <a:ext uri="{FF2B5EF4-FFF2-40B4-BE49-F238E27FC236}">
                  <a16:creationId xmlns:a16="http://schemas.microsoft.com/office/drawing/2014/main" id="{F4EF102D-5CD7-6CA5-5AEC-4DDD54B8A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0" name="Freeform 939">
              <a:extLst>
                <a:ext uri="{FF2B5EF4-FFF2-40B4-BE49-F238E27FC236}">
                  <a16:creationId xmlns:a16="http://schemas.microsoft.com/office/drawing/2014/main" id="{ED9432ED-E081-A8FC-2536-0E79A82CB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1" name="Rectangle 940">
              <a:extLst>
                <a:ext uri="{FF2B5EF4-FFF2-40B4-BE49-F238E27FC236}">
                  <a16:creationId xmlns:a16="http://schemas.microsoft.com/office/drawing/2014/main" id="{368FB3FD-FF04-4123-FEC1-4639A3825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2" name="Rectangle 941">
              <a:extLst>
                <a:ext uri="{FF2B5EF4-FFF2-40B4-BE49-F238E27FC236}">
                  <a16:creationId xmlns:a16="http://schemas.microsoft.com/office/drawing/2014/main" id="{C67BA0C9-6DC3-7434-A2CC-980F6408C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3" name="Rectangle 942">
              <a:extLst>
                <a:ext uri="{FF2B5EF4-FFF2-40B4-BE49-F238E27FC236}">
                  <a16:creationId xmlns:a16="http://schemas.microsoft.com/office/drawing/2014/main" id="{02B0536A-B682-D8A0-1A90-A978E51BB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4" name="Freeform 943">
              <a:extLst>
                <a:ext uri="{FF2B5EF4-FFF2-40B4-BE49-F238E27FC236}">
                  <a16:creationId xmlns:a16="http://schemas.microsoft.com/office/drawing/2014/main" id="{33854979-228C-C91E-BCE9-808E98A1B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3297"/>
              <a:ext cx="32" cy="64"/>
            </a:xfrm>
            <a:custGeom>
              <a:avLst/>
              <a:gdLst>
                <a:gd name="T0" fmla="*/ 8 w 32"/>
                <a:gd name="T1" fmla="*/ 64 h 64"/>
                <a:gd name="T2" fmla="*/ 0 w 32"/>
                <a:gd name="T3" fmla="*/ 64 h 64"/>
                <a:gd name="T4" fmla="*/ 0 w 32"/>
                <a:gd name="T5" fmla="*/ 64 h 64"/>
                <a:gd name="T6" fmla="*/ 0 w 32"/>
                <a:gd name="T7" fmla="*/ 64 h 64"/>
                <a:gd name="T8" fmla="*/ 8 w 32"/>
                <a:gd name="T9" fmla="*/ 24 h 64"/>
                <a:gd name="T10" fmla="*/ 8 w 32"/>
                <a:gd name="T11" fmla="*/ 0 h 64"/>
                <a:gd name="T12" fmla="*/ 16 w 32"/>
                <a:gd name="T13" fmla="*/ 24 h 64"/>
                <a:gd name="T14" fmla="*/ 32 w 32"/>
                <a:gd name="T15" fmla="*/ 64 h 64"/>
                <a:gd name="T16" fmla="*/ 32 w 32"/>
                <a:gd name="T17" fmla="*/ 64 h 64"/>
                <a:gd name="T18" fmla="*/ 24 w 32"/>
                <a:gd name="T19" fmla="*/ 64 h 64"/>
                <a:gd name="T20" fmla="*/ 24 w 32"/>
                <a:gd name="T21" fmla="*/ 64 h 64"/>
                <a:gd name="T22" fmla="*/ 8 w 32"/>
                <a:gd name="T23" fmla="*/ 24 h 64"/>
                <a:gd name="T24" fmla="*/ 16 w 32"/>
                <a:gd name="T25" fmla="*/ 24 h 64"/>
                <a:gd name="T26" fmla="*/ 16 w 32"/>
                <a:gd name="T27" fmla="*/ 24 h 64"/>
                <a:gd name="T28" fmla="*/ 8 w 32"/>
                <a:gd name="T29" fmla="*/ 64 h 64"/>
                <a:gd name="T30" fmla="*/ 0 w 32"/>
                <a:gd name="T31" fmla="*/ 64 h 64"/>
                <a:gd name="T32" fmla="*/ 0 w 32"/>
                <a:gd name="T33" fmla="*/ 56 h 64"/>
                <a:gd name="T34" fmla="*/ 8 w 32"/>
                <a:gd name="T35" fmla="*/ 56 h 64"/>
                <a:gd name="T36" fmla="*/ 8 w 32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64">
                  <a:moveTo>
                    <a:pt x="8" y="64"/>
                  </a:moveTo>
                  <a:lnTo>
                    <a:pt x="0" y="6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6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5" name="Freeform 944">
              <a:extLst>
                <a:ext uri="{FF2B5EF4-FFF2-40B4-BE49-F238E27FC236}">
                  <a16:creationId xmlns:a16="http://schemas.microsoft.com/office/drawing/2014/main" id="{D8FCFA75-439E-AF1A-A90F-E0AA8234D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6" name="Freeform 945">
              <a:extLst>
                <a:ext uri="{FF2B5EF4-FFF2-40B4-BE49-F238E27FC236}">
                  <a16:creationId xmlns:a16="http://schemas.microsoft.com/office/drawing/2014/main" id="{EAA3AF99-52AB-755F-0350-7CA532648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332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8 w 24"/>
                <a:gd name="T5" fmla="*/ 0 h 40"/>
                <a:gd name="T6" fmla="*/ 24 w 24"/>
                <a:gd name="T7" fmla="*/ 40 h 40"/>
                <a:gd name="T8" fmla="*/ 8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4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7" name="Rectangle 946">
              <a:extLst>
                <a:ext uri="{FF2B5EF4-FFF2-40B4-BE49-F238E27FC236}">
                  <a16:creationId xmlns:a16="http://schemas.microsoft.com/office/drawing/2014/main" id="{E59E6270-E31F-5FED-2280-E982C385D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352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8" name="Rectangle 947">
              <a:extLst>
                <a:ext uri="{FF2B5EF4-FFF2-40B4-BE49-F238E27FC236}">
                  <a16:creationId xmlns:a16="http://schemas.microsoft.com/office/drawing/2014/main" id="{D952D114-D788-B5C2-FD18-CB2334397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9" name="Rectangle 948">
              <a:extLst>
                <a:ext uri="{FF2B5EF4-FFF2-40B4-BE49-F238E27FC236}">
                  <a16:creationId xmlns:a16="http://schemas.microsoft.com/office/drawing/2014/main" id="{11AFCEB9-1D46-95D2-44B9-BE51A3CE0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3361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0" name="Freeform 949">
              <a:extLst>
                <a:ext uri="{FF2B5EF4-FFF2-40B4-BE49-F238E27FC236}">
                  <a16:creationId xmlns:a16="http://schemas.microsoft.com/office/drawing/2014/main" id="{AA931517-0E7D-8C7A-930D-380E8F52C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1" name="Freeform 950">
              <a:extLst>
                <a:ext uri="{FF2B5EF4-FFF2-40B4-BE49-F238E27FC236}">
                  <a16:creationId xmlns:a16="http://schemas.microsoft.com/office/drawing/2014/main" id="{0EAB81DF-D2EE-37FE-7FF4-EA0D3DD9C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2" name="Freeform 951">
              <a:extLst>
                <a:ext uri="{FF2B5EF4-FFF2-40B4-BE49-F238E27FC236}">
                  <a16:creationId xmlns:a16="http://schemas.microsoft.com/office/drawing/2014/main" id="{F0E15A46-E735-A9DB-BEA4-9DED5D555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3" name="Rectangle 952">
              <a:extLst>
                <a:ext uri="{FF2B5EF4-FFF2-40B4-BE49-F238E27FC236}">
                  <a16:creationId xmlns:a16="http://schemas.microsoft.com/office/drawing/2014/main" id="{B62C587C-9D8D-F06E-DB25-74904B913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4" name="Rectangle 953">
              <a:extLst>
                <a:ext uri="{FF2B5EF4-FFF2-40B4-BE49-F238E27FC236}">
                  <a16:creationId xmlns:a16="http://schemas.microsoft.com/office/drawing/2014/main" id="{B839DFDD-EF79-8E0E-DF9F-37F452021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5" name="Rectangle 954">
              <a:extLst>
                <a:ext uri="{FF2B5EF4-FFF2-40B4-BE49-F238E27FC236}">
                  <a16:creationId xmlns:a16="http://schemas.microsoft.com/office/drawing/2014/main" id="{AD54C2E6-486E-C012-78F2-22F6A8B46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6" name="Freeform 955">
              <a:extLst>
                <a:ext uri="{FF2B5EF4-FFF2-40B4-BE49-F238E27FC236}">
                  <a16:creationId xmlns:a16="http://schemas.microsoft.com/office/drawing/2014/main" id="{889292F3-61CD-5EA5-645C-62BC201ED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7" name="Freeform 956">
              <a:extLst>
                <a:ext uri="{FF2B5EF4-FFF2-40B4-BE49-F238E27FC236}">
                  <a16:creationId xmlns:a16="http://schemas.microsoft.com/office/drawing/2014/main" id="{4CE93279-3744-1AE2-ADB5-9A21A18FA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8" name="Freeform 957">
              <a:extLst>
                <a:ext uri="{FF2B5EF4-FFF2-40B4-BE49-F238E27FC236}">
                  <a16:creationId xmlns:a16="http://schemas.microsoft.com/office/drawing/2014/main" id="{E184B1C8-1DE2-20A3-5FD8-EB6EF069A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9" name="Rectangle 958">
              <a:extLst>
                <a:ext uri="{FF2B5EF4-FFF2-40B4-BE49-F238E27FC236}">
                  <a16:creationId xmlns:a16="http://schemas.microsoft.com/office/drawing/2014/main" id="{06922934-5889-4E5F-FD86-FBE8042E9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0" name="Rectangle 959">
              <a:extLst>
                <a:ext uri="{FF2B5EF4-FFF2-40B4-BE49-F238E27FC236}">
                  <a16:creationId xmlns:a16="http://schemas.microsoft.com/office/drawing/2014/main" id="{A42E04D9-31EB-6487-6395-9820061BC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1" name="Rectangle 960">
              <a:extLst>
                <a:ext uri="{FF2B5EF4-FFF2-40B4-BE49-F238E27FC236}">
                  <a16:creationId xmlns:a16="http://schemas.microsoft.com/office/drawing/2014/main" id="{4CCB9286-22EB-9B12-EDA0-12834F673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2" name="Freeform 961">
              <a:extLst>
                <a:ext uri="{FF2B5EF4-FFF2-40B4-BE49-F238E27FC236}">
                  <a16:creationId xmlns:a16="http://schemas.microsoft.com/office/drawing/2014/main" id="{744A543D-BB21-D13C-9F5E-A9EB06F5B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32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803" name="Freeform 962">
              <a:extLst>
                <a:ext uri="{FF2B5EF4-FFF2-40B4-BE49-F238E27FC236}">
                  <a16:creationId xmlns:a16="http://schemas.microsoft.com/office/drawing/2014/main" id="{0AC02D0C-862D-CB48-F6BA-E8FE882B0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7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804" name="Freeform 963">
              <a:extLst>
                <a:ext uri="{FF2B5EF4-FFF2-40B4-BE49-F238E27FC236}">
                  <a16:creationId xmlns:a16="http://schemas.microsoft.com/office/drawing/2014/main" id="{171E7C64-0EEE-4F3A-9313-F04A4A311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32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805" name="Rectangle 964">
              <a:extLst>
                <a:ext uri="{FF2B5EF4-FFF2-40B4-BE49-F238E27FC236}">
                  <a16:creationId xmlns:a16="http://schemas.microsoft.com/office/drawing/2014/main" id="{75CC404D-AE1A-E6D4-26FD-AB52977A9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7" y="352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6" name="Rectangle 965">
              <a:extLst>
                <a:ext uri="{FF2B5EF4-FFF2-40B4-BE49-F238E27FC236}">
                  <a16:creationId xmlns:a16="http://schemas.microsoft.com/office/drawing/2014/main" id="{3CB32FB4-300D-BAAB-DFBB-896E5CB42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7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7" name="Rectangle 966">
              <a:extLst>
                <a:ext uri="{FF2B5EF4-FFF2-40B4-BE49-F238E27FC236}">
                  <a16:creationId xmlns:a16="http://schemas.microsoft.com/office/drawing/2014/main" id="{0E94342B-CA9E-88BE-9E91-551C7E585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7" y="3361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8" name="Rectangle 967">
              <a:extLst>
                <a:ext uri="{FF2B5EF4-FFF2-40B4-BE49-F238E27FC236}">
                  <a16:creationId xmlns:a16="http://schemas.microsoft.com/office/drawing/2014/main" id="{EC0B4FC7-05C8-99CF-48E4-01EC68E20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866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9" name="Rectangle 968">
              <a:extLst>
                <a:ext uri="{FF2B5EF4-FFF2-40B4-BE49-F238E27FC236}">
                  <a16:creationId xmlns:a16="http://schemas.microsoft.com/office/drawing/2014/main" id="{02229FD1-A124-ADA3-520B-3ADF5896A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0" name="Rectangle 969">
              <a:extLst>
                <a:ext uri="{FF2B5EF4-FFF2-40B4-BE49-F238E27FC236}">
                  <a16:creationId xmlns:a16="http://schemas.microsoft.com/office/drawing/2014/main" id="{84808591-1F19-1BBB-3C52-0D3068856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1" name="Rectangle 970">
              <a:extLst>
                <a:ext uri="{FF2B5EF4-FFF2-40B4-BE49-F238E27FC236}">
                  <a16:creationId xmlns:a16="http://schemas.microsoft.com/office/drawing/2014/main" id="{4D42CAF9-084B-1BA9-1D0D-9FA7BFFB6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96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2" name="Rectangle 971">
              <a:extLst>
                <a:ext uri="{FF2B5EF4-FFF2-40B4-BE49-F238E27FC236}">
                  <a16:creationId xmlns:a16="http://schemas.microsoft.com/office/drawing/2014/main" id="{5D7C08B8-977E-E4F1-E63A-651301A62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866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3" name="Rectangle 972">
              <a:extLst>
                <a:ext uri="{FF2B5EF4-FFF2-40B4-BE49-F238E27FC236}">
                  <a16:creationId xmlns:a16="http://schemas.microsoft.com/office/drawing/2014/main" id="{303FC141-B8DB-36C0-490B-C27D6FA5A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4" name="Rectangle 973">
              <a:extLst>
                <a:ext uri="{FF2B5EF4-FFF2-40B4-BE49-F238E27FC236}">
                  <a16:creationId xmlns:a16="http://schemas.microsoft.com/office/drawing/2014/main" id="{BC4CD9ED-0B1D-082C-C0AC-E4F6F542F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5" name="Rectangle 974">
              <a:extLst>
                <a:ext uri="{FF2B5EF4-FFF2-40B4-BE49-F238E27FC236}">
                  <a16:creationId xmlns:a16="http://schemas.microsoft.com/office/drawing/2014/main" id="{4465779B-B153-F37F-AB7A-94F4AB0A4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6" name="Rectangle 975">
              <a:extLst>
                <a:ext uri="{FF2B5EF4-FFF2-40B4-BE49-F238E27FC236}">
                  <a16:creationId xmlns:a16="http://schemas.microsoft.com/office/drawing/2014/main" id="{FF2ED200-C34B-E4BE-4FA4-7C3E54F10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7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7" name="Rectangle 976">
              <a:extLst>
                <a:ext uri="{FF2B5EF4-FFF2-40B4-BE49-F238E27FC236}">
                  <a16:creationId xmlns:a16="http://schemas.microsoft.com/office/drawing/2014/main" id="{FA5280CE-293D-F35C-5FEC-DE604A6807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69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8" name="Rectangle 977">
              <a:extLst>
                <a:ext uri="{FF2B5EF4-FFF2-40B4-BE49-F238E27FC236}">
                  <a16:creationId xmlns:a16="http://schemas.microsoft.com/office/drawing/2014/main" id="{0B44D4F2-89E0-FE6E-ED54-BDAC4B89D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9" name="Rectangle 978">
              <a:extLst>
                <a:ext uri="{FF2B5EF4-FFF2-40B4-BE49-F238E27FC236}">
                  <a16:creationId xmlns:a16="http://schemas.microsoft.com/office/drawing/2014/main" id="{6C880D87-98B9-A5FD-F0D7-45D35C518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0" name="Rectangle 979">
              <a:extLst>
                <a:ext uri="{FF2B5EF4-FFF2-40B4-BE49-F238E27FC236}">
                  <a16:creationId xmlns:a16="http://schemas.microsoft.com/office/drawing/2014/main" id="{E59FB3C2-7DFB-36AB-D2F1-B7D3413ED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1" name="Rectangle 980">
              <a:extLst>
                <a:ext uri="{FF2B5EF4-FFF2-40B4-BE49-F238E27FC236}">
                  <a16:creationId xmlns:a16="http://schemas.microsoft.com/office/drawing/2014/main" id="{91C6D47F-2B40-4977-8D54-4332B31F4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2" name="Rectangle 981">
              <a:extLst>
                <a:ext uri="{FF2B5EF4-FFF2-40B4-BE49-F238E27FC236}">
                  <a16:creationId xmlns:a16="http://schemas.microsoft.com/office/drawing/2014/main" id="{043F29B6-5DEE-D8CB-AB65-EE743B8F0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3" name="Rectangle 982">
              <a:extLst>
                <a:ext uri="{FF2B5EF4-FFF2-40B4-BE49-F238E27FC236}">
                  <a16:creationId xmlns:a16="http://schemas.microsoft.com/office/drawing/2014/main" id="{16F66CCA-5411-13B3-E613-95832B554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4" name="Rectangle 983">
              <a:extLst>
                <a:ext uri="{FF2B5EF4-FFF2-40B4-BE49-F238E27FC236}">
                  <a16:creationId xmlns:a16="http://schemas.microsoft.com/office/drawing/2014/main" id="{E67E35C9-A108-5188-5C04-16D37B8A1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5" name="Rectangle 984">
              <a:extLst>
                <a:ext uri="{FF2B5EF4-FFF2-40B4-BE49-F238E27FC236}">
                  <a16:creationId xmlns:a16="http://schemas.microsoft.com/office/drawing/2014/main" id="{558496BB-9784-C964-F233-03E1BF7CB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6" name="Rectangle 985">
              <a:extLst>
                <a:ext uri="{FF2B5EF4-FFF2-40B4-BE49-F238E27FC236}">
                  <a16:creationId xmlns:a16="http://schemas.microsoft.com/office/drawing/2014/main" id="{8916D304-A164-4616-C569-8D520824A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7" name="Rectangle 986">
              <a:extLst>
                <a:ext uri="{FF2B5EF4-FFF2-40B4-BE49-F238E27FC236}">
                  <a16:creationId xmlns:a16="http://schemas.microsoft.com/office/drawing/2014/main" id="{845F7F2C-83C4-93B8-50AE-F10F33752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8" name="Rectangle 987">
              <a:extLst>
                <a:ext uri="{FF2B5EF4-FFF2-40B4-BE49-F238E27FC236}">
                  <a16:creationId xmlns:a16="http://schemas.microsoft.com/office/drawing/2014/main" id="{839EA481-01A4-3F2D-6D5F-928857F2F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9" name="Rectangle 988">
              <a:extLst>
                <a:ext uri="{FF2B5EF4-FFF2-40B4-BE49-F238E27FC236}">
                  <a16:creationId xmlns:a16="http://schemas.microsoft.com/office/drawing/2014/main" id="{1E21973E-AD32-335F-8BBD-BC6358713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0" name="Rectangle 989">
              <a:extLst>
                <a:ext uri="{FF2B5EF4-FFF2-40B4-BE49-F238E27FC236}">
                  <a16:creationId xmlns:a16="http://schemas.microsoft.com/office/drawing/2014/main" id="{DB368ACF-DE21-F621-E8E2-ADDE48671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1" name="Rectangle 990">
              <a:extLst>
                <a:ext uri="{FF2B5EF4-FFF2-40B4-BE49-F238E27FC236}">
                  <a16:creationId xmlns:a16="http://schemas.microsoft.com/office/drawing/2014/main" id="{64AE4767-D1DE-06F0-2D4F-E76DABC6C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2" name="Rectangle 991">
              <a:extLst>
                <a:ext uri="{FF2B5EF4-FFF2-40B4-BE49-F238E27FC236}">
                  <a16:creationId xmlns:a16="http://schemas.microsoft.com/office/drawing/2014/main" id="{13E102A8-9D44-55B4-C751-88338566E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3" name="Rectangle 992">
              <a:extLst>
                <a:ext uri="{FF2B5EF4-FFF2-40B4-BE49-F238E27FC236}">
                  <a16:creationId xmlns:a16="http://schemas.microsoft.com/office/drawing/2014/main" id="{F8486C16-DDA8-1F0E-3D39-F94ADDA08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4" name="Rectangle 993">
              <a:extLst>
                <a:ext uri="{FF2B5EF4-FFF2-40B4-BE49-F238E27FC236}">
                  <a16:creationId xmlns:a16="http://schemas.microsoft.com/office/drawing/2014/main" id="{5216B6A6-95D9-2B1D-D922-8FE7FCD96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5" name="Rectangle 994">
              <a:extLst>
                <a:ext uri="{FF2B5EF4-FFF2-40B4-BE49-F238E27FC236}">
                  <a16:creationId xmlns:a16="http://schemas.microsoft.com/office/drawing/2014/main" id="{FD49EEE6-2268-0470-CD1E-05B7DFB24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6" name="Rectangle 995">
              <a:extLst>
                <a:ext uri="{FF2B5EF4-FFF2-40B4-BE49-F238E27FC236}">
                  <a16:creationId xmlns:a16="http://schemas.microsoft.com/office/drawing/2014/main" id="{7FDA1205-FFE8-C7FD-C77A-C123B799C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7" name="Rectangle 996">
              <a:extLst>
                <a:ext uri="{FF2B5EF4-FFF2-40B4-BE49-F238E27FC236}">
                  <a16:creationId xmlns:a16="http://schemas.microsoft.com/office/drawing/2014/main" id="{14FB7B54-E732-DD1A-967A-EB5B1783E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8" name="Rectangle 997">
              <a:extLst>
                <a:ext uri="{FF2B5EF4-FFF2-40B4-BE49-F238E27FC236}">
                  <a16:creationId xmlns:a16="http://schemas.microsoft.com/office/drawing/2014/main" id="{037A320C-2369-E0D9-7735-7A14C2476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9" name="Rectangle 998">
              <a:extLst>
                <a:ext uri="{FF2B5EF4-FFF2-40B4-BE49-F238E27FC236}">
                  <a16:creationId xmlns:a16="http://schemas.microsoft.com/office/drawing/2014/main" id="{1B0353E7-CB39-2B4F-C17C-52A00F408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0" name="Rectangle 999">
              <a:extLst>
                <a:ext uri="{FF2B5EF4-FFF2-40B4-BE49-F238E27FC236}">
                  <a16:creationId xmlns:a16="http://schemas.microsoft.com/office/drawing/2014/main" id="{F705A823-32F9-3B91-6214-11E0C20F2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1" name="Rectangle 1000">
              <a:extLst>
                <a:ext uri="{FF2B5EF4-FFF2-40B4-BE49-F238E27FC236}">
                  <a16:creationId xmlns:a16="http://schemas.microsoft.com/office/drawing/2014/main" id="{9F88059B-29F5-5F52-A30A-48CE6BA09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2" name="Rectangle 1001">
              <a:extLst>
                <a:ext uri="{FF2B5EF4-FFF2-40B4-BE49-F238E27FC236}">
                  <a16:creationId xmlns:a16="http://schemas.microsoft.com/office/drawing/2014/main" id="{A5C4C27E-1271-513C-8997-BA92E6A75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3" name="Rectangle 1002">
              <a:extLst>
                <a:ext uri="{FF2B5EF4-FFF2-40B4-BE49-F238E27FC236}">
                  <a16:creationId xmlns:a16="http://schemas.microsoft.com/office/drawing/2014/main" id="{37CEEDFD-9321-D1CA-D491-2403E1368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4" name="Rectangle 1003">
              <a:extLst>
                <a:ext uri="{FF2B5EF4-FFF2-40B4-BE49-F238E27FC236}">
                  <a16:creationId xmlns:a16="http://schemas.microsoft.com/office/drawing/2014/main" id="{EDAB16CC-0D85-EF23-9074-056026F33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5" name="Rectangle 1004">
              <a:extLst>
                <a:ext uri="{FF2B5EF4-FFF2-40B4-BE49-F238E27FC236}">
                  <a16:creationId xmlns:a16="http://schemas.microsoft.com/office/drawing/2014/main" id="{DB79F738-6B82-756D-827D-A5ABD448A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5" name="Group 1005">
            <a:extLst>
              <a:ext uri="{FF2B5EF4-FFF2-40B4-BE49-F238E27FC236}">
                <a16:creationId xmlns:a16="http://schemas.microsoft.com/office/drawing/2014/main" id="{9EE0EA06-6663-CB81-64E5-8103E295751A}"/>
              </a:ext>
            </a:extLst>
          </p:cNvPr>
          <p:cNvGrpSpPr>
            <a:grpSpLocks/>
          </p:cNvGrpSpPr>
          <p:nvPr/>
        </p:nvGrpSpPr>
        <p:grpSpPr bwMode="auto">
          <a:xfrm>
            <a:off x="5765800" y="4803775"/>
            <a:ext cx="2327275" cy="1928813"/>
            <a:chOff x="3450" y="2866"/>
            <a:chExt cx="1329" cy="1102"/>
          </a:xfrm>
        </p:grpSpPr>
        <p:sp>
          <p:nvSpPr>
            <p:cNvPr id="146182" name="Rectangle 1006">
              <a:extLst>
                <a:ext uri="{FF2B5EF4-FFF2-40B4-BE49-F238E27FC236}">
                  <a16:creationId xmlns:a16="http://schemas.microsoft.com/office/drawing/2014/main" id="{09C9863E-AC64-0FE6-4A02-6E8675A86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3" name="Rectangle 1007">
              <a:extLst>
                <a:ext uri="{FF2B5EF4-FFF2-40B4-BE49-F238E27FC236}">
                  <a16:creationId xmlns:a16="http://schemas.microsoft.com/office/drawing/2014/main" id="{E8330E92-0E80-8D8B-E232-1296A3C57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4" name="Rectangle 1008">
              <a:extLst>
                <a:ext uri="{FF2B5EF4-FFF2-40B4-BE49-F238E27FC236}">
                  <a16:creationId xmlns:a16="http://schemas.microsoft.com/office/drawing/2014/main" id="{4C8E54C2-C470-A624-1241-5D59B839B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5" name="Rectangle 1009">
              <a:extLst>
                <a:ext uri="{FF2B5EF4-FFF2-40B4-BE49-F238E27FC236}">
                  <a16:creationId xmlns:a16="http://schemas.microsoft.com/office/drawing/2014/main" id="{BB009175-433B-ACC8-B023-E54998C99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6" name="Rectangle 1010">
              <a:extLst>
                <a:ext uri="{FF2B5EF4-FFF2-40B4-BE49-F238E27FC236}">
                  <a16:creationId xmlns:a16="http://schemas.microsoft.com/office/drawing/2014/main" id="{E37C9A18-0063-BDE2-603D-A69E75842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7" name="Rectangle 1011">
              <a:extLst>
                <a:ext uri="{FF2B5EF4-FFF2-40B4-BE49-F238E27FC236}">
                  <a16:creationId xmlns:a16="http://schemas.microsoft.com/office/drawing/2014/main" id="{E7357FED-6389-8FE3-08D4-63EAC028F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8" name="Rectangle 1012">
              <a:extLst>
                <a:ext uri="{FF2B5EF4-FFF2-40B4-BE49-F238E27FC236}">
                  <a16:creationId xmlns:a16="http://schemas.microsoft.com/office/drawing/2014/main" id="{48157531-9637-5178-C009-B7546F829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193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9" name="Rectangle 1013">
              <a:extLst>
                <a:ext uri="{FF2B5EF4-FFF2-40B4-BE49-F238E27FC236}">
                  <a16:creationId xmlns:a16="http://schemas.microsoft.com/office/drawing/2014/main" id="{6D9B839D-50B9-BEBE-863A-7799AE9FA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19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0" name="Rectangle 1014">
              <a:extLst>
                <a:ext uri="{FF2B5EF4-FFF2-40B4-BE49-F238E27FC236}">
                  <a16:creationId xmlns:a16="http://schemas.microsoft.com/office/drawing/2014/main" id="{6697C26E-3702-9AEF-E5B2-4771DFFE1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193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1" name="Rectangle 1015">
              <a:extLst>
                <a:ext uri="{FF2B5EF4-FFF2-40B4-BE49-F238E27FC236}">
                  <a16:creationId xmlns:a16="http://schemas.microsoft.com/office/drawing/2014/main" id="{856C5E73-369B-61EE-885E-7B13CD96A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2" name="Rectangle 1016">
              <a:extLst>
                <a:ext uri="{FF2B5EF4-FFF2-40B4-BE49-F238E27FC236}">
                  <a16:creationId xmlns:a16="http://schemas.microsoft.com/office/drawing/2014/main" id="{CF828B82-A748-B214-9B42-C087C72F2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19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3" name="Rectangle 1017">
              <a:extLst>
                <a:ext uri="{FF2B5EF4-FFF2-40B4-BE49-F238E27FC236}">
                  <a16:creationId xmlns:a16="http://schemas.microsoft.com/office/drawing/2014/main" id="{73D22FCA-C40B-BD69-2BA5-6FE981B04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4" name="Rectangle 1018">
              <a:extLst>
                <a:ext uri="{FF2B5EF4-FFF2-40B4-BE49-F238E27FC236}">
                  <a16:creationId xmlns:a16="http://schemas.microsoft.com/office/drawing/2014/main" id="{B9AB38F4-5729-2585-80C1-EEC11EDFA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5" name="Rectangle 1019">
              <a:extLst>
                <a:ext uri="{FF2B5EF4-FFF2-40B4-BE49-F238E27FC236}">
                  <a16:creationId xmlns:a16="http://schemas.microsoft.com/office/drawing/2014/main" id="{E6443823-E3A3-180F-3A4B-2131E9415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6" name="Rectangle 1020">
              <a:extLst>
                <a:ext uri="{FF2B5EF4-FFF2-40B4-BE49-F238E27FC236}">
                  <a16:creationId xmlns:a16="http://schemas.microsoft.com/office/drawing/2014/main" id="{B346B028-B006-3D7E-A0B3-451C71A05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7" name="Rectangle 1021">
              <a:extLst>
                <a:ext uri="{FF2B5EF4-FFF2-40B4-BE49-F238E27FC236}">
                  <a16:creationId xmlns:a16="http://schemas.microsoft.com/office/drawing/2014/main" id="{2202FB3A-C2B9-97F3-F488-F4E2D83DC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8" name="Rectangle 1022">
              <a:extLst>
                <a:ext uri="{FF2B5EF4-FFF2-40B4-BE49-F238E27FC236}">
                  <a16:creationId xmlns:a16="http://schemas.microsoft.com/office/drawing/2014/main" id="{F9CD4C99-4237-2728-ED92-2ACBEFDAE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9" name="Rectangle 1023">
              <a:extLst>
                <a:ext uri="{FF2B5EF4-FFF2-40B4-BE49-F238E27FC236}">
                  <a16:creationId xmlns:a16="http://schemas.microsoft.com/office/drawing/2014/main" id="{ADC87185-05E2-21F5-20AB-B46E0DD52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0" name="Rectangle 1024">
              <a:extLst>
                <a:ext uri="{FF2B5EF4-FFF2-40B4-BE49-F238E27FC236}">
                  <a16:creationId xmlns:a16="http://schemas.microsoft.com/office/drawing/2014/main" id="{CA8AE25B-AF0A-8277-873C-E1C98962C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1" name="Rectangle 1025">
              <a:extLst>
                <a:ext uri="{FF2B5EF4-FFF2-40B4-BE49-F238E27FC236}">
                  <a16:creationId xmlns:a16="http://schemas.microsoft.com/office/drawing/2014/main" id="{5D37F214-0CFF-D6AB-7D42-F9C4150B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2" name="Rectangle 1026">
              <a:extLst>
                <a:ext uri="{FF2B5EF4-FFF2-40B4-BE49-F238E27FC236}">
                  <a16:creationId xmlns:a16="http://schemas.microsoft.com/office/drawing/2014/main" id="{FF466522-A6A4-C2B9-E408-D9724CB8C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3" name="Rectangle 1027">
              <a:extLst>
                <a:ext uri="{FF2B5EF4-FFF2-40B4-BE49-F238E27FC236}">
                  <a16:creationId xmlns:a16="http://schemas.microsoft.com/office/drawing/2014/main" id="{44CB57D6-31B4-60B8-CE12-117FEA7E5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0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4" name="Rectangle 1028">
              <a:extLst>
                <a:ext uri="{FF2B5EF4-FFF2-40B4-BE49-F238E27FC236}">
                  <a16:creationId xmlns:a16="http://schemas.microsoft.com/office/drawing/2014/main" id="{6944DA74-86A4-7871-5E39-2BBFDB2DA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0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5" name="Rectangle 1029">
              <a:extLst>
                <a:ext uri="{FF2B5EF4-FFF2-40B4-BE49-F238E27FC236}">
                  <a16:creationId xmlns:a16="http://schemas.microsoft.com/office/drawing/2014/main" id="{605930C1-32C3-E180-F4A4-3A27496F9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6" name="Rectangle 1030">
              <a:extLst>
                <a:ext uri="{FF2B5EF4-FFF2-40B4-BE49-F238E27FC236}">
                  <a16:creationId xmlns:a16="http://schemas.microsoft.com/office/drawing/2014/main" id="{3FBC2588-96EB-9834-7D1F-F1D4731CA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7" name="Rectangle 1031">
              <a:extLst>
                <a:ext uri="{FF2B5EF4-FFF2-40B4-BE49-F238E27FC236}">
                  <a16:creationId xmlns:a16="http://schemas.microsoft.com/office/drawing/2014/main" id="{C47E0DC5-06CA-5668-1909-FBBEA094E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8" name="Rectangle 1032">
              <a:extLst>
                <a:ext uri="{FF2B5EF4-FFF2-40B4-BE49-F238E27FC236}">
                  <a16:creationId xmlns:a16="http://schemas.microsoft.com/office/drawing/2014/main" id="{A5539FB5-48AD-DF03-B144-C93543B12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9" name="Rectangle 1033">
              <a:extLst>
                <a:ext uri="{FF2B5EF4-FFF2-40B4-BE49-F238E27FC236}">
                  <a16:creationId xmlns:a16="http://schemas.microsoft.com/office/drawing/2014/main" id="{ABC6244E-74D2-A86B-CA2A-2B2541A16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0" name="Rectangle 1034">
              <a:extLst>
                <a:ext uri="{FF2B5EF4-FFF2-40B4-BE49-F238E27FC236}">
                  <a16:creationId xmlns:a16="http://schemas.microsoft.com/office/drawing/2014/main" id="{B14690AE-3B96-6D7F-AA8E-7824827CD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1" name="Rectangle 1035">
              <a:extLst>
                <a:ext uri="{FF2B5EF4-FFF2-40B4-BE49-F238E27FC236}">
                  <a16:creationId xmlns:a16="http://schemas.microsoft.com/office/drawing/2014/main" id="{A0380FA9-A96D-3585-1C79-F88083E28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2" name="Rectangle 1036">
              <a:extLst>
                <a:ext uri="{FF2B5EF4-FFF2-40B4-BE49-F238E27FC236}">
                  <a16:creationId xmlns:a16="http://schemas.microsoft.com/office/drawing/2014/main" id="{86309673-328E-E168-B960-DBEC48560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3" name="Rectangle 1037">
              <a:extLst>
                <a:ext uri="{FF2B5EF4-FFF2-40B4-BE49-F238E27FC236}">
                  <a16:creationId xmlns:a16="http://schemas.microsoft.com/office/drawing/2014/main" id="{AEBBC9F7-633D-4E12-C8FF-0FF007BB7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4" name="Rectangle 1038">
              <a:extLst>
                <a:ext uri="{FF2B5EF4-FFF2-40B4-BE49-F238E27FC236}">
                  <a16:creationId xmlns:a16="http://schemas.microsoft.com/office/drawing/2014/main" id="{E85ACBB6-D974-8CA8-3606-299B6B8BB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5" name="Rectangle 1039">
              <a:extLst>
                <a:ext uri="{FF2B5EF4-FFF2-40B4-BE49-F238E27FC236}">
                  <a16:creationId xmlns:a16="http://schemas.microsoft.com/office/drawing/2014/main" id="{87CEEE3D-E436-191B-ADB6-03F25C46D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6" name="Rectangle 1040">
              <a:extLst>
                <a:ext uri="{FF2B5EF4-FFF2-40B4-BE49-F238E27FC236}">
                  <a16:creationId xmlns:a16="http://schemas.microsoft.com/office/drawing/2014/main" id="{E6D61820-854E-7841-74F0-E42BC252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7" name="Rectangle 1041">
              <a:extLst>
                <a:ext uri="{FF2B5EF4-FFF2-40B4-BE49-F238E27FC236}">
                  <a16:creationId xmlns:a16="http://schemas.microsoft.com/office/drawing/2014/main" id="{F9AD66D0-863C-8C52-89C1-6D2027485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8" name="Rectangle 1042">
              <a:extLst>
                <a:ext uri="{FF2B5EF4-FFF2-40B4-BE49-F238E27FC236}">
                  <a16:creationId xmlns:a16="http://schemas.microsoft.com/office/drawing/2014/main" id="{74BE494B-D09F-23DE-F3E3-FA1CDCCEC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01"/>
              <a:ext cx="120" cy="96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9" name="Rectangle 1043">
              <a:extLst>
                <a:ext uri="{FF2B5EF4-FFF2-40B4-BE49-F238E27FC236}">
                  <a16:creationId xmlns:a16="http://schemas.microsoft.com/office/drawing/2014/main" id="{08106838-1668-E747-FF1A-BE132EE7A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01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0" name="Rectangle 1044">
              <a:extLst>
                <a:ext uri="{FF2B5EF4-FFF2-40B4-BE49-F238E27FC236}">
                  <a16:creationId xmlns:a16="http://schemas.microsoft.com/office/drawing/2014/main" id="{C083F8E3-07A6-C444-3275-3F6FC63E2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1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1" name="Rectangle 1045">
              <a:extLst>
                <a:ext uri="{FF2B5EF4-FFF2-40B4-BE49-F238E27FC236}">
                  <a16:creationId xmlns:a16="http://schemas.microsoft.com/office/drawing/2014/main" id="{42932985-13B8-605E-B884-B3650FF30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97"/>
              <a:ext cx="120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2" name="Rectangle 1046">
              <a:extLst>
                <a:ext uri="{FF2B5EF4-FFF2-40B4-BE49-F238E27FC236}">
                  <a16:creationId xmlns:a16="http://schemas.microsoft.com/office/drawing/2014/main" id="{F1E01DCD-AAC6-3EE1-81E1-0D0EE9407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01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3" name="Rectangle 1047">
              <a:extLst>
                <a:ext uri="{FF2B5EF4-FFF2-40B4-BE49-F238E27FC236}">
                  <a16:creationId xmlns:a16="http://schemas.microsoft.com/office/drawing/2014/main" id="{26F7D804-E66F-2A01-22B4-C270345E0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4" name="Rectangle 1048">
              <a:extLst>
                <a:ext uri="{FF2B5EF4-FFF2-40B4-BE49-F238E27FC236}">
                  <a16:creationId xmlns:a16="http://schemas.microsoft.com/office/drawing/2014/main" id="{E7CA3AE8-F1DF-2162-F556-D17C79D38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5" name="Rectangle 1049">
              <a:extLst>
                <a:ext uri="{FF2B5EF4-FFF2-40B4-BE49-F238E27FC236}">
                  <a16:creationId xmlns:a16="http://schemas.microsoft.com/office/drawing/2014/main" id="{86BE4F44-F6DC-471E-D598-31E0D6588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6" name="Rectangle 1050">
              <a:extLst>
                <a:ext uri="{FF2B5EF4-FFF2-40B4-BE49-F238E27FC236}">
                  <a16:creationId xmlns:a16="http://schemas.microsoft.com/office/drawing/2014/main" id="{A105D02C-6533-2B3A-E520-7CCDFD995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7" name="Rectangle 1051">
              <a:extLst>
                <a:ext uri="{FF2B5EF4-FFF2-40B4-BE49-F238E27FC236}">
                  <a16:creationId xmlns:a16="http://schemas.microsoft.com/office/drawing/2014/main" id="{8E37F629-E91C-EF36-78BA-36378DD63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8" name="Rectangle 1052">
              <a:extLst>
                <a:ext uri="{FF2B5EF4-FFF2-40B4-BE49-F238E27FC236}">
                  <a16:creationId xmlns:a16="http://schemas.microsoft.com/office/drawing/2014/main" id="{1C98FA08-7849-7212-8B31-973618A68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9" name="Rectangle 1053">
              <a:extLst>
                <a:ext uri="{FF2B5EF4-FFF2-40B4-BE49-F238E27FC236}">
                  <a16:creationId xmlns:a16="http://schemas.microsoft.com/office/drawing/2014/main" id="{4DCBB56C-843B-264C-3DE0-ADBABB37F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0" name="Rectangle 1054">
              <a:extLst>
                <a:ext uri="{FF2B5EF4-FFF2-40B4-BE49-F238E27FC236}">
                  <a16:creationId xmlns:a16="http://schemas.microsoft.com/office/drawing/2014/main" id="{24241424-7FAA-A64A-84C5-0CE6D09A5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1" name="Rectangle 1055">
              <a:extLst>
                <a:ext uri="{FF2B5EF4-FFF2-40B4-BE49-F238E27FC236}">
                  <a16:creationId xmlns:a16="http://schemas.microsoft.com/office/drawing/2014/main" id="{25DF73CA-5ADB-171E-CB0A-999A447B0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2" name="Rectangle 1056">
              <a:extLst>
                <a:ext uri="{FF2B5EF4-FFF2-40B4-BE49-F238E27FC236}">
                  <a16:creationId xmlns:a16="http://schemas.microsoft.com/office/drawing/2014/main" id="{3F9D2B93-23F9-25D1-40D6-DE0E55904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3" name="Rectangle 1057">
              <a:extLst>
                <a:ext uri="{FF2B5EF4-FFF2-40B4-BE49-F238E27FC236}">
                  <a16:creationId xmlns:a16="http://schemas.microsoft.com/office/drawing/2014/main" id="{D218DB3E-0AA0-C500-FA5F-047CE1B05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29"/>
              <a:ext cx="128" cy="96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4" name="Rectangle 1058">
              <a:extLst>
                <a:ext uri="{FF2B5EF4-FFF2-40B4-BE49-F238E27FC236}">
                  <a16:creationId xmlns:a16="http://schemas.microsoft.com/office/drawing/2014/main" id="{27573111-9E84-75A0-A845-40FA7FF67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29"/>
              <a:ext cx="136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5" name="Rectangle 1059">
              <a:extLst>
                <a:ext uri="{FF2B5EF4-FFF2-40B4-BE49-F238E27FC236}">
                  <a16:creationId xmlns:a16="http://schemas.microsoft.com/office/drawing/2014/main" id="{A55F5278-9141-FD9A-26C6-EBBE87086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29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6" name="Rectangle 1060">
              <a:extLst>
                <a:ext uri="{FF2B5EF4-FFF2-40B4-BE49-F238E27FC236}">
                  <a16:creationId xmlns:a16="http://schemas.microsoft.com/office/drawing/2014/main" id="{90C94891-FE0B-C5DB-DBA0-C69480AB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625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7" name="Rectangle 1061">
              <a:extLst>
                <a:ext uri="{FF2B5EF4-FFF2-40B4-BE49-F238E27FC236}">
                  <a16:creationId xmlns:a16="http://schemas.microsoft.com/office/drawing/2014/main" id="{A52EEB3B-8764-3049-9C14-8A5281B18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29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8" name="Rectangle 1062">
              <a:extLst>
                <a:ext uri="{FF2B5EF4-FFF2-40B4-BE49-F238E27FC236}">
                  <a16:creationId xmlns:a16="http://schemas.microsoft.com/office/drawing/2014/main" id="{F379975B-BFAF-DF08-F833-17F400BD4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25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9" name="Rectangle 1063">
              <a:extLst>
                <a:ext uri="{FF2B5EF4-FFF2-40B4-BE49-F238E27FC236}">
                  <a16:creationId xmlns:a16="http://schemas.microsoft.com/office/drawing/2014/main" id="{E2508529-4541-53F9-DA0D-6F55D6EF3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25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0" name="Rectangle 1064">
              <a:extLst>
                <a:ext uri="{FF2B5EF4-FFF2-40B4-BE49-F238E27FC236}">
                  <a16:creationId xmlns:a16="http://schemas.microsoft.com/office/drawing/2014/main" id="{60162FE4-4160-BE74-817C-7DFC8131B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1" name="Rectangle 1065">
              <a:extLst>
                <a:ext uri="{FF2B5EF4-FFF2-40B4-BE49-F238E27FC236}">
                  <a16:creationId xmlns:a16="http://schemas.microsoft.com/office/drawing/2014/main" id="{6F50595F-0385-140D-3307-5BC182B40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4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2" name="Rectangle 1066">
              <a:extLst>
                <a:ext uri="{FF2B5EF4-FFF2-40B4-BE49-F238E27FC236}">
                  <a16:creationId xmlns:a16="http://schemas.microsoft.com/office/drawing/2014/main" id="{CF59BBF4-F852-7A10-80F1-B1C479DC9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3" name="Rectangle 1067">
              <a:extLst>
                <a:ext uri="{FF2B5EF4-FFF2-40B4-BE49-F238E27FC236}">
                  <a16:creationId xmlns:a16="http://schemas.microsoft.com/office/drawing/2014/main" id="{A1423785-48C9-EB02-567B-719DDE28F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37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4" name="Rectangle 1068">
              <a:extLst>
                <a:ext uri="{FF2B5EF4-FFF2-40B4-BE49-F238E27FC236}">
                  <a16:creationId xmlns:a16="http://schemas.microsoft.com/office/drawing/2014/main" id="{5D5985FE-1BEB-0D73-74B4-E7F92EDB2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37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5" name="Rectangle 1069">
              <a:extLst>
                <a:ext uri="{FF2B5EF4-FFF2-40B4-BE49-F238E27FC236}">
                  <a16:creationId xmlns:a16="http://schemas.microsoft.com/office/drawing/2014/main" id="{F502C77A-8945-9798-EDBD-6FDD6372B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37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6" name="Rectangle 1070">
              <a:extLst>
                <a:ext uri="{FF2B5EF4-FFF2-40B4-BE49-F238E27FC236}">
                  <a16:creationId xmlns:a16="http://schemas.microsoft.com/office/drawing/2014/main" id="{34A8BF71-2F18-90C2-DFFC-24C51C3D2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37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7" name="Rectangle 1071">
              <a:extLst>
                <a:ext uri="{FF2B5EF4-FFF2-40B4-BE49-F238E27FC236}">
                  <a16:creationId xmlns:a16="http://schemas.microsoft.com/office/drawing/2014/main" id="{52C6C804-6300-39B5-62A8-56E3FCA10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633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8" name="Rectangle 1072">
              <a:extLst>
                <a:ext uri="{FF2B5EF4-FFF2-40B4-BE49-F238E27FC236}">
                  <a16:creationId xmlns:a16="http://schemas.microsoft.com/office/drawing/2014/main" id="{B8657A34-D5A8-38A0-3DD5-9C3808047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9" name="Rectangle 1073">
              <a:extLst>
                <a:ext uri="{FF2B5EF4-FFF2-40B4-BE49-F238E27FC236}">
                  <a16:creationId xmlns:a16="http://schemas.microsoft.com/office/drawing/2014/main" id="{86BA59D5-20D1-6914-9624-54DAECD29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0" name="Rectangle 1074">
              <a:extLst>
                <a:ext uri="{FF2B5EF4-FFF2-40B4-BE49-F238E27FC236}">
                  <a16:creationId xmlns:a16="http://schemas.microsoft.com/office/drawing/2014/main" id="{FDD94EB5-F21E-5B8B-2DBA-7F9B184B6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1" name="Rectangle 1075">
              <a:extLst>
                <a:ext uri="{FF2B5EF4-FFF2-40B4-BE49-F238E27FC236}">
                  <a16:creationId xmlns:a16="http://schemas.microsoft.com/office/drawing/2014/main" id="{E5DE2F71-31E7-706F-ED21-8B3465048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2" name="Rectangle 1076">
              <a:extLst>
                <a:ext uri="{FF2B5EF4-FFF2-40B4-BE49-F238E27FC236}">
                  <a16:creationId xmlns:a16="http://schemas.microsoft.com/office/drawing/2014/main" id="{9BB64233-DF17-C302-64C9-705DFFA7B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3" name="Rectangle 1077">
              <a:extLst>
                <a:ext uri="{FF2B5EF4-FFF2-40B4-BE49-F238E27FC236}">
                  <a16:creationId xmlns:a16="http://schemas.microsoft.com/office/drawing/2014/main" id="{A0D97C60-6E6C-A7CC-64FF-FADB152D1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4" name="Rectangle 1078">
              <a:extLst>
                <a:ext uri="{FF2B5EF4-FFF2-40B4-BE49-F238E27FC236}">
                  <a16:creationId xmlns:a16="http://schemas.microsoft.com/office/drawing/2014/main" id="{7E2C163F-BDC8-0459-1DE5-A45416BFA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5" name="Rectangle 1079">
              <a:extLst>
                <a:ext uri="{FF2B5EF4-FFF2-40B4-BE49-F238E27FC236}">
                  <a16:creationId xmlns:a16="http://schemas.microsoft.com/office/drawing/2014/main" id="{557E5AB9-06DD-31E1-3C28-EE831B086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6" name="Rectangle 1080">
              <a:extLst>
                <a:ext uri="{FF2B5EF4-FFF2-40B4-BE49-F238E27FC236}">
                  <a16:creationId xmlns:a16="http://schemas.microsoft.com/office/drawing/2014/main" id="{4636439C-1985-DE7C-D90F-8DB03CB75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7" name="Rectangle 1081">
              <a:extLst>
                <a:ext uri="{FF2B5EF4-FFF2-40B4-BE49-F238E27FC236}">
                  <a16:creationId xmlns:a16="http://schemas.microsoft.com/office/drawing/2014/main" id="{BA74F12C-FE0A-F16F-927C-E9308659A2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8" name="Rectangle 1082">
              <a:extLst>
                <a:ext uri="{FF2B5EF4-FFF2-40B4-BE49-F238E27FC236}">
                  <a16:creationId xmlns:a16="http://schemas.microsoft.com/office/drawing/2014/main" id="{2BAC3DCD-D403-489F-EF86-BA625E9A0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9" name="Rectangle 1083">
              <a:extLst>
                <a:ext uri="{FF2B5EF4-FFF2-40B4-BE49-F238E27FC236}">
                  <a16:creationId xmlns:a16="http://schemas.microsoft.com/office/drawing/2014/main" id="{4F8CBA40-E458-EDC5-CCBD-CB4FD6784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0" name="Rectangle 1084">
              <a:extLst>
                <a:ext uri="{FF2B5EF4-FFF2-40B4-BE49-F238E27FC236}">
                  <a16:creationId xmlns:a16="http://schemas.microsoft.com/office/drawing/2014/main" id="{ACBAF61C-42D6-B659-A6FC-68E387DDD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1" name="Rectangle 1085">
              <a:extLst>
                <a:ext uri="{FF2B5EF4-FFF2-40B4-BE49-F238E27FC236}">
                  <a16:creationId xmlns:a16="http://schemas.microsoft.com/office/drawing/2014/main" id="{4EF248A2-1CE5-1F12-BF2D-EE5E5AD3E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2" name="Rectangle 1086">
              <a:extLst>
                <a:ext uri="{FF2B5EF4-FFF2-40B4-BE49-F238E27FC236}">
                  <a16:creationId xmlns:a16="http://schemas.microsoft.com/office/drawing/2014/main" id="{99EB1141-E1AF-7CB9-6E71-D0763F74B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3" name="Rectangle 1087">
              <a:extLst>
                <a:ext uri="{FF2B5EF4-FFF2-40B4-BE49-F238E27FC236}">
                  <a16:creationId xmlns:a16="http://schemas.microsoft.com/office/drawing/2014/main" id="{541E715B-CE96-4FE4-CA9B-1269E0E60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4" name="Rectangle 1088">
              <a:extLst>
                <a:ext uri="{FF2B5EF4-FFF2-40B4-BE49-F238E27FC236}">
                  <a16:creationId xmlns:a16="http://schemas.microsoft.com/office/drawing/2014/main" id="{02840506-14A3-06E1-8B8E-0EE71D58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5" name="Rectangle 1089">
              <a:extLst>
                <a:ext uri="{FF2B5EF4-FFF2-40B4-BE49-F238E27FC236}">
                  <a16:creationId xmlns:a16="http://schemas.microsoft.com/office/drawing/2014/main" id="{5D768C3E-A1C3-CF8B-F3D0-F05486EC0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6" name="Rectangle 1090">
              <a:extLst>
                <a:ext uri="{FF2B5EF4-FFF2-40B4-BE49-F238E27FC236}">
                  <a16:creationId xmlns:a16="http://schemas.microsoft.com/office/drawing/2014/main" id="{A58E0744-557C-FF18-A7AA-5A2DAF90C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7" name="Rectangle 1091">
              <a:extLst>
                <a:ext uri="{FF2B5EF4-FFF2-40B4-BE49-F238E27FC236}">
                  <a16:creationId xmlns:a16="http://schemas.microsoft.com/office/drawing/2014/main" id="{4CB24BC7-99EB-256E-45CD-1B919FD19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8" name="Rectangle 1092">
              <a:extLst>
                <a:ext uri="{FF2B5EF4-FFF2-40B4-BE49-F238E27FC236}">
                  <a16:creationId xmlns:a16="http://schemas.microsoft.com/office/drawing/2014/main" id="{547CE0FC-840C-569C-6334-EFF002991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9" name="Rectangle 1093">
              <a:extLst>
                <a:ext uri="{FF2B5EF4-FFF2-40B4-BE49-F238E27FC236}">
                  <a16:creationId xmlns:a16="http://schemas.microsoft.com/office/drawing/2014/main" id="{205F0737-00CF-8457-304B-F6A3EC7EE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0" name="Rectangle 1094">
              <a:extLst>
                <a:ext uri="{FF2B5EF4-FFF2-40B4-BE49-F238E27FC236}">
                  <a16:creationId xmlns:a16="http://schemas.microsoft.com/office/drawing/2014/main" id="{0BBB7300-61A4-4090-7523-3CAC40A14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1" name="Rectangle 1095">
              <a:extLst>
                <a:ext uri="{FF2B5EF4-FFF2-40B4-BE49-F238E27FC236}">
                  <a16:creationId xmlns:a16="http://schemas.microsoft.com/office/drawing/2014/main" id="{A7ECA805-CF83-27C7-409D-65DB28002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2" name="Rectangle 1096">
              <a:extLst>
                <a:ext uri="{FF2B5EF4-FFF2-40B4-BE49-F238E27FC236}">
                  <a16:creationId xmlns:a16="http://schemas.microsoft.com/office/drawing/2014/main" id="{588DF199-6E62-6C8F-656C-CA2B45344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3" name="Rectangle 1097">
              <a:extLst>
                <a:ext uri="{FF2B5EF4-FFF2-40B4-BE49-F238E27FC236}">
                  <a16:creationId xmlns:a16="http://schemas.microsoft.com/office/drawing/2014/main" id="{465A8A6A-B6D5-0B8D-1A64-3E0744403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4" name="Rectangle 1098">
              <a:extLst>
                <a:ext uri="{FF2B5EF4-FFF2-40B4-BE49-F238E27FC236}">
                  <a16:creationId xmlns:a16="http://schemas.microsoft.com/office/drawing/2014/main" id="{83C3A3FD-7947-1BA6-4D9E-3D296459D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5" name="Rectangle 1099">
              <a:extLst>
                <a:ext uri="{FF2B5EF4-FFF2-40B4-BE49-F238E27FC236}">
                  <a16:creationId xmlns:a16="http://schemas.microsoft.com/office/drawing/2014/main" id="{93882A24-0218-6950-E07C-8E32B9DCB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6" name="Rectangle 1100">
              <a:extLst>
                <a:ext uri="{FF2B5EF4-FFF2-40B4-BE49-F238E27FC236}">
                  <a16:creationId xmlns:a16="http://schemas.microsoft.com/office/drawing/2014/main" id="{96F4E54F-F79E-6F00-AF61-F546C55F2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7" name="Rectangle 1101">
              <a:extLst>
                <a:ext uri="{FF2B5EF4-FFF2-40B4-BE49-F238E27FC236}">
                  <a16:creationId xmlns:a16="http://schemas.microsoft.com/office/drawing/2014/main" id="{476D3072-E7CA-19D6-4BE2-85D7ECC74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8" name="Rectangle 1102">
              <a:extLst>
                <a:ext uri="{FF2B5EF4-FFF2-40B4-BE49-F238E27FC236}">
                  <a16:creationId xmlns:a16="http://schemas.microsoft.com/office/drawing/2014/main" id="{A5F2C72A-3EA7-4223-11A3-3184AC056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9" name="Rectangle 1103">
              <a:extLst>
                <a:ext uri="{FF2B5EF4-FFF2-40B4-BE49-F238E27FC236}">
                  <a16:creationId xmlns:a16="http://schemas.microsoft.com/office/drawing/2014/main" id="{72F98FAF-F68E-86CF-F0DD-0BAE762AE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0" name="Rectangle 1104">
              <a:extLst>
                <a:ext uri="{FF2B5EF4-FFF2-40B4-BE49-F238E27FC236}">
                  <a16:creationId xmlns:a16="http://schemas.microsoft.com/office/drawing/2014/main" id="{9D08A0AC-A81C-D8D0-AC5E-292DE2A2C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1" name="Rectangle 1105">
              <a:extLst>
                <a:ext uri="{FF2B5EF4-FFF2-40B4-BE49-F238E27FC236}">
                  <a16:creationId xmlns:a16="http://schemas.microsoft.com/office/drawing/2014/main" id="{AAAF31F0-CC20-CD46-0C5A-6CB634AA0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2" name="Rectangle 1106">
              <a:extLst>
                <a:ext uri="{FF2B5EF4-FFF2-40B4-BE49-F238E27FC236}">
                  <a16:creationId xmlns:a16="http://schemas.microsoft.com/office/drawing/2014/main" id="{25CCB253-2570-4E31-8595-3693C80B0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3" name="Rectangle 1107">
              <a:extLst>
                <a:ext uri="{FF2B5EF4-FFF2-40B4-BE49-F238E27FC236}">
                  <a16:creationId xmlns:a16="http://schemas.microsoft.com/office/drawing/2014/main" id="{581D266C-42AE-D32D-D43A-F3422C348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4" name="Rectangle 1108">
              <a:extLst>
                <a:ext uri="{FF2B5EF4-FFF2-40B4-BE49-F238E27FC236}">
                  <a16:creationId xmlns:a16="http://schemas.microsoft.com/office/drawing/2014/main" id="{42D1C499-1CE3-03B5-686F-F123D1D04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5" name="Rectangle 1109">
              <a:extLst>
                <a:ext uri="{FF2B5EF4-FFF2-40B4-BE49-F238E27FC236}">
                  <a16:creationId xmlns:a16="http://schemas.microsoft.com/office/drawing/2014/main" id="{D5297663-8A5A-A2C0-6BC0-DE12BF371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6" name="Rectangle 1110">
              <a:extLst>
                <a:ext uri="{FF2B5EF4-FFF2-40B4-BE49-F238E27FC236}">
                  <a16:creationId xmlns:a16="http://schemas.microsoft.com/office/drawing/2014/main" id="{392FFE98-6F94-7E9A-8BA6-3F7D9BB9A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7" name="Rectangle 1111">
              <a:extLst>
                <a:ext uri="{FF2B5EF4-FFF2-40B4-BE49-F238E27FC236}">
                  <a16:creationId xmlns:a16="http://schemas.microsoft.com/office/drawing/2014/main" id="{BFECAED8-418F-1831-D0F6-A163DD400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8" name="Rectangle 1112">
              <a:extLst>
                <a:ext uri="{FF2B5EF4-FFF2-40B4-BE49-F238E27FC236}">
                  <a16:creationId xmlns:a16="http://schemas.microsoft.com/office/drawing/2014/main" id="{B8510825-8FBE-E23F-E7AD-8C9B85F5A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9" name="Rectangle 1113">
              <a:extLst>
                <a:ext uri="{FF2B5EF4-FFF2-40B4-BE49-F238E27FC236}">
                  <a16:creationId xmlns:a16="http://schemas.microsoft.com/office/drawing/2014/main" id="{A7C2A32A-6AE9-A6F4-5F06-D63C654C7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0" name="Rectangle 1114">
              <a:extLst>
                <a:ext uri="{FF2B5EF4-FFF2-40B4-BE49-F238E27FC236}">
                  <a16:creationId xmlns:a16="http://schemas.microsoft.com/office/drawing/2014/main" id="{06A52A36-FEC6-B514-C272-093011F93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1" name="Rectangle 1115">
              <a:extLst>
                <a:ext uri="{FF2B5EF4-FFF2-40B4-BE49-F238E27FC236}">
                  <a16:creationId xmlns:a16="http://schemas.microsoft.com/office/drawing/2014/main" id="{43902050-FEE5-15BD-C164-287850CAD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2" name="Rectangle 1116">
              <a:extLst>
                <a:ext uri="{FF2B5EF4-FFF2-40B4-BE49-F238E27FC236}">
                  <a16:creationId xmlns:a16="http://schemas.microsoft.com/office/drawing/2014/main" id="{3F00B0CD-6E1F-74D0-E57D-C030B1C8C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3" name="Rectangle 1117">
              <a:extLst>
                <a:ext uri="{FF2B5EF4-FFF2-40B4-BE49-F238E27FC236}">
                  <a16:creationId xmlns:a16="http://schemas.microsoft.com/office/drawing/2014/main" id="{59D3D04D-D68B-7678-AA23-9DBB06720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0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4" name="Rectangle 1118">
              <a:extLst>
                <a:ext uri="{FF2B5EF4-FFF2-40B4-BE49-F238E27FC236}">
                  <a16:creationId xmlns:a16="http://schemas.microsoft.com/office/drawing/2014/main" id="{A44F030F-AE0B-1736-BD71-C3D6D88FA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0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5" name="Rectangle 1119">
              <a:extLst>
                <a:ext uri="{FF2B5EF4-FFF2-40B4-BE49-F238E27FC236}">
                  <a16:creationId xmlns:a16="http://schemas.microsoft.com/office/drawing/2014/main" id="{ED69D1EC-B721-9C00-BD10-9042E66D5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6" name="Rectangle 1120">
              <a:extLst>
                <a:ext uri="{FF2B5EF4-FFF2-40B4-BE49-F238E27FC236}">
                  <a16:creationId xmlns:a16="http://schemas.microsoft.com/office/drawing/2014/main" id="{41E37A14-B391-E703-9099-C280400B8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7" name="Rectangle 1121">
              <a:extLst>
                <a:ext uri="{FF2B5EF4-FFF2-40B4-BE49-F238E27FC236}">
                  <a16:creationId xmlns:a16="http://schemas.microsoft.com/office/drawing/2014/main" id="{430B549D-4346-9C60-BE7E-DA08E596B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8" name="Rectangle 1122">
              <a:extLst>
                <a:ext uri="{FF2B5EF4-FFF2-40B4-BE49-F238E27FC236}">
                  <a16:creationId xmlns:a16="http://schemas.microsoft.com/office/drawing/2014/main" id="{5DB73D4B-502B-EFDC-36A6-E28B63158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9" name="Rectangle 1123">
              <a:extLst>
                <a:ext uri="{FF2B5EF4-FFF2-40B4-BE49-F238E27FC236}">
                  <a16:creationId xmlns:a16="http://schemas.microsoft.com/office/drawing/2014/main" id="{B80EA298-2B80-EFC1-E5F5-8411D3F15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0" name="Rectangle 1124">
              <a:extLst>
                <a:ext uri="{FF2B5EF4-FFF2-40B4-BE49-F238E27FC236}">
                  <a16:creationId xmlns:a16="http://schemas.microsoft.com/office/drawing/2014/main" id="{F538C644-8EBC-3E7A-7D13-2E499AEFF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1" name="Rectangle 1125">
              <a:extLst>
                <a:ext uri="{FF2B5EF4-FFF2-40B4-BE49-F238E27FC236}">
                  <a16:creationId xmlns:a16="http://schemas.microsoft.com/office/drawing/2014/main" id="{124985B8-CBE0-6F34-2D70-F0DD55FEB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2" name="Rectangle 1126">
              <a:extLst>
                <a:ext uri="{FF2B5EF4-FFF2-40B4-BE49-F238E27FC236}">
                  <a16:creationId xmlns:a16="http://schemas.microsoft.com/office/drawing/2014/main" id="{7726BB38-39F6-4AAA-0CAC-C3CB1B219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3" name="Rectangle 1127">
              <a:extLst>
                <a:ext uri="{FF2B5EF4-FFF2-40B4-BE49-F238E27FC236}">
                  <a16:creationId xmlns:a16="http://schemas.microsoft.com/office/drawing/2014/main" id="{9891E99D-7486-F642-A7AC-F75A2AA75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4" name="Rectangle 1128">
              <a:extLst>
                <a:ext uri="{FF2B5EF4-FFF2-40B4-BE49-F238E27FC236}">
                  <a16:creationId xmlns:a16="http://schemas.microsoft.com/office/drawing/2014/main" id="{15F05A06-068A-719D-4BA1-F016F680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5" name="Rectangle 1129">
              <a:extLst>
                <a:ext uri="{FF2B5EF4-FFF2-40B4-BE49-F238E27FC236}">
                  <a16:creationId xmlns:a16="http://schemas.microsoft.com/office/drawing/2014/main" id="{EFF04382-5830-4F56-4A99-65C450E78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6" name="Rectangle 1130">
              <a:extLst>
                <a:ext uri="{FF2B5EF4-FFF2-40B4-BE49-F238E27FC236}">
                  <a16:creationId xmlns:a16="http://schemas.microsoft.com/office/drawing/2014/main" id="{115D09E3-EC8C-2F1C-9834-0122BCE13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7" name="Rectangle 1131">
              <a:extLst>
                <a:ext uri="{FF2B5EF4-FFF2-40B4-BE49-F238E27FC236}">
                  <a16:creationId xmlns:a16="http://schemas.microsoft.com/office/drawing/2014/main" id="{3315B205-5C09-1C6D-FDA3-A2BF86F64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8" name="Rectangle 1132">
              <a:extLst>
                <a:ext uri="{FF2B5EF4-FFF2-40B4-BE49-F238E27FC236}">
                  <a16:creationId xmlns:a16="http://schemas.microsoft.com/office/drawing/2014/main" id="{1D6CFFCE-F57F-4346-B7DE-748C01AF5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9" name="Rectangle 1133">
              <a:extLst>
                <a:ext uri="{FF2B5EF4-FFF2-40B4-BE49-F238E27FC236}">
                  <a16:creationId xmlns:a16="http://schemas.microsoft.com/office/drawing/2014/main" id="{A71BF145-9487-EC4F-60D8-6357024DD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0" name="Rectangle 1134">
              <a:extLst>
                <a:ext uri="{FF2B5EF4-FFF2-40B4-BE49-F238E27FC236}">
                  <a16:creationId xmlns:a16="http://schemas.microsoft.com/office/drawing/2014/main" id="{F7CF24B1-A903-E139-AA01-8613E56C4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1" name="Rectangle 1135">
              <a:extLst>
                <a:ext uri="{FF2B5EF4-FFF2-40B4-BE49-F238E27FC236}">
                  <a16:creationId xmlns:a16="http://schemas.microsoft.com/office/drawing/2014/main" id="{4C7673D9-7542-287A-DA8F-62DD182AC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2" name="Rectangle 1136">
              <a:extLst>
                <a:ext uri="{FF2B5EF4-FFF2-40B4-BE49-F238E27FC236}">
                  <a16:creationId xmlns:a16="http://schemas.microsoft.com/office/drawing/2014/main" id="{37482563-4F16-16B7-B5E1-84EA0127D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3" name="Rectangle 1137">
              <a:extLst>
                <a:ext uri="{FF2B5EF4-FFF2-40B4-BE49-F238E27FC236}">
                  <a16:creationId xmlns:a16="http://schemas.microsoft.com/office/drawing/2014/main" id="{625B8AE9-B04E-BECC-2C4D-043DE40D5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4" name="Rectangle 1138">
              <a:extLst>
                <a:ext uri="{FF2B5EF4-FFF2-40B4-BE49-F238E27FC236}">
                  <a16:creationId xmlns:a16="http://schemas.microsoft.com/office/drawing/2014/main" id="{52B84D80-43ED-8B0D-D0A2-CC772AAAC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5" name="Rectangle 1139">
              <a:extLst>
                <a:ext uri="{FF2B5EF4-FFF2-40B4-BE49-F238E27FC236}">
                  <a16:creationId xmlns:a16="http://schemas.microsoft.com/office/drawing/2014/main" id="{42C6EC1F-AF08-F1A1-243B-A7201DFB3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6" name="Rectangle 1140">
              <a:extLst>
                <a:ext uri="{FF2B5EF4-FFF2-40B4-BE49-F238E27FC236}">
                  <a16:creationId xmlns:a16="http://schemas.microsoft.com/office/drawing/2014/main" id="{6515815D-337B-A418-E815-D9682CCD7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7" name="Rectangle 1141">
              <a:extLst>
                <a:ext uri="{FF2B5EF4-FFF2-40B4-BE49-F238E27FC236}">
                  <a16:creationId xmlns:a16="http://schemas.microsoft.com/office/drawing/2014/main" id="{D545AB27-F97D-E418-951E-D275656BC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8" name="Rectangle 1142">
              <a:extLst>
                <a:ext uri="{FF2B5EF4-FFF2-40B4-BE49-F238E27FC236}">
                  <a16:creationId xmlns:a16="http://schemas.microsoft.com/office/drawing/2014/main" id="{385CE6B1-7BE7-72D8-34A2-ADD366E9F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9" name="Rectangle 1143">
              <a:extLst>
                <a:ext uri="{FF2B5EF4-FFF2-40B4-BE49-F238E27FC236}">
                  <a16:creationId xmlns:a16="http://schemas.microsoft.com/office/drawing/2014/main" id="{618F0173-D87A-E5A7-DA33-65B135940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0" name="Rectangle 1144">
              <a:extLst>
                <a:ext uri="{FF2B5EF4-FFF2-40B4-BE49-F238E27FC236}">
                  <a16:creationId xmlns:a16="http://schemas.microsoft.com/office/drawing/2014/main" id="{1EA97893-96F2-C8CF-5BF2-9F82793D4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1" name="Rectangle 1145">
              <a:extLst>
                <a:ext uri="{FF2B5EF4-FFF2-40B4-BE49-F238E27FC236}">
                  <a16:creationId xmlns:a16="http://schemas.microsoft.com/office/drawing/2014/main" id="{1E1EF3B8-90D0-01C8-5ABB-7C672FDE5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2" name="Freeform 1146">
              <a:extLst>
                <a:ext uri="{FF2B5EF4-FFF2-40B4-BE49-F238E27FC236}">
                  <a16:creationId xmlns:a16="http://schemas.microsoft.com/office/drawing/2014/main" id="{CC951174-D366-9520-F6BE-F57B55933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21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3" name="Freeform 1147">
              <a:extLst>
                <a:ext uri="{FF2B5EF4-FFF2-40B4-BE49-F238E27FC236}">
                  <a16:creationId xmlns:a16="http://schemas.microsoft.com/office/drawing/2014/main" id="{BA38C08E-044F-35BA-A4CC-D9BEDAAE8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352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4" name="Freeform 1148">
              <a:extLst>
                <a:ext uri="{FF2B5EF4-FFF2-40B4-BE49-F238E27FC236}">
                  <a16:creationId xmlns:a16="http://schemas.microsoft.com/office/drawing/2014/main" id="{C3D31F00-13A9-FCFA-0D98-A2FA22874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29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5" name="Rectangle 1149">
              <a:extLst>
                <a:ext uri="{FF2B5EF4-FFF2-40B4-BE49-F238E27FC236}">
                  <a16:creationId xmlns:a16="http://schemas.microsoft.com/office/drawing/2014/main" id="{30EC6DA3-14C3-F82B-6434-09F8F5B2C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3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6" name="Rectangle 1150">
              <a:extLst>
                <a:ext uri="{FF2B5EF4-FFF2-40B4-BE49-F238E27FC236}">
                  <a16:creationId xmlns:a16="http://schemas.microsoft.com/office/drawing/2014/main" id="{BF1C05E3-796B-78B9-4304-F03CD86C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3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7" name="Rectangle 1151">
              <a:extLst>
                <a:ext uri="{FF2B5EF4-FFF2-40B4-BE49-F238E27FC236}">
                  <a16:creationId xmlns:a16="http://schemas.microsoft.com/office/drawing/2014/main" id="{683A44BE-AD0F-D004-7DFC-C35A15816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3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8" name="Freeform 1152">
              <a:extLst>
                <a:ext uri="{FF2B5EF4-FFF2-40B4-BE49-F238E27FC236}">
                  <a16:creationId xmlns:a16="http://schemas.microsoft.com/office/drawing/2014/main" id="{3C037B77-E300-06B9-F7C8-00D61A993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6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9" name="Freeform 1153">
              <a:extLst>
                <a:ext uri="{FF2B5EF4-FFF2-40B4-BE49-F238E27FC236}">
                  <a16:creationId xmlns:a16="http://schemas.microsoft.com/office/drawing/2014/main" id="{4EE5C4C0-F9DD-9B69-AD5D-628B8DB7A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0" name="Freeform 1154">
              <a:extLst>
                <a:ext uri="{FF2B5EF4-FFF2-40B4-BE49-F238E27FC236}">
                  <a16:creationId xmlns:a16="http://schemas.microsoft.com/office/drawing/2014/main" id="{65ACE7B6-C6B9-B380-7C18-2D419ECA5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6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1" name="Rectangle 1155">
              <a:extLst>
                <a:ext uri="{FF2B5EF4-FFF2-40B4-BE49-F238E27FC236}">
                  <a16:creationId xmlns:a16="http://schemas.microsoft.com/office/drawing/2014/main" id="{21EDBD63-EBF8-E620-B87D-38C5245D0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2" name="Rectangle 1156">
              <a:extLst>
                <a:ext uri="{FF2B5EF4-FFF2-40B4-BE49-F238E27FC236}">
                  <a16:creationId xmlns:a16="http://schemas.microsoft.com/office/drawing/2014/main" id="{55706A99-2717-E3AB-2112-C51727664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3" name="Rectangle 1157">
              <a:extLst>
                <a:ext uri="{FF2B5EF4-FFF2-40B4-BE49-F238E27FC236}">
                  <a16:creationId xmlns:a16="http://schemas.microsoft.com/office/drawing/2014/main" id="{141A47F2-A38E-6D82-8D05-37195B7FE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7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4" name="Freeform 1158">
              <a:extLst>
                <a:ext uri="{FF2B5EF4-FFF2-40B4-BE49-F238E27FC236}">
                  <a16:creationId xmlns:a16="http://schemas.microsoft.com/office/drawing/2014/main" id="{10666052-C871-91B8-9840-AD1B972DD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93"/>
              <a:ext cx="40" cy="32"/>
            </a:xfrm>
            <a:custGeom>
              <a:avLst/>
              <a:gdLst>
                <a:gd name="T0" fmla="*/ 40 w 40"/>
                <a:gd name="T1" fmla="*/ 16 h 32"/>
                <a:gd name="T2" fmla="*/ 40 w 40"/>
                <a:gd name="T3" fmla="*/ 32 h 32"/>
                <a:gd name="T4" fmla="*/ 40 w 40"/>
                <a:gd name="T5" fmla="*/ 32 h 32"/>
                <a:gd name="T6" fmla="*/ 40 w 40"/>
                <a:gd name="T7" fmla="*/ 32 h 32"/>
                <a:gd name="T8" fmla="*/ 0 w 40"/>
                <a:gd name="T9" fmla="*/ 16 h 32"/>
                <a:gd name="T10" fmla="*/ 0 w 40"/>
                <a:gd name="T11" fmla="*/ 8 h 32"/>
                <a:gd name="T12" fmla="*/ 0 w 40"/>
                <a:gd name="T13" fmla="*/ 8 h 32"/>
                <a:gd name="T14" fmla="*/ 40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40 w 40"/>
                <a:gd name="T21" fmla="*/ 8 h 32"/>
                <a:gd name="T22" fmla="*/ 0 w 40"/>
                <a:gd name="T23" fmla="*/ 16 h 32"/>
                <a:gd name="T24" fmla="*/ 0 w 40"/>
                <a:gd name="T25" fmla="*/ 8 h 32"/>
                <a:gd name="T26" fmla="*/ 0 w 40"/>
                <a:gd name="T27" fmla="*/ 8 h 32"/>
                <a:gd name="T28" fmla="*/ 40 w 40"/>
                <a:gd name="T29" fmla="*/ 24 h 32"/>
                <a:gd name="T30" fmla="*/ 40 w 40"/>
                <a:gd name="T31" fmla="*/ 32 h 32"/>
                <a:gd name="T32" fmla="*/ 32 w 40"/>
                <a:gd name="T33" fmla="*/ 32 h 32"/>
                <a:gd name="T34" fmla="*/ 32 w 40"/>
                <a:gd name="T35" fmla="*/ 16 h 32"/>
                <a:gd name="T36" fmla="*/ 4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40" y="16"/>
                  </a:moveTo>
                  <a:lnTo>
                    <a:pt x="40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5" name="Freeform 1159">
              <a:extLst>
                <a:ext uri="{FF2B5EF4-FFF2-40B4-BE49-F238E27FC236}">
                  <a16:creationId xmlns:a16="http://schemas.microsoft.com/office/drawing/2014/main" id="{617E886E-312F-C2CB-2974-6B4CE6F3C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360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6" name="Freeform 1160">
              <a:extLst>
                <a:ext uri="{FF2B5EF4-FFF2-40B4-BE49-F238E27FC236}">
                  <a16:creationId xmlns:a16="http://schemas.microsoft.com/office/drawing/2014/main" id="{608BC6B7-5911-8920-84A7-0CD27FCFA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601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40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40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7" name="Rectangle 1161">
              <a:extLst>
                <a:ext uri="{FF2B5EF4-FFF2-40B4-BE49-F238E27FC236}">
                  <a16:creationId xmlns:a16="http://schemas.microsoft.com/office/drawing/2014/main" id="{F2DF00F5-9A51-C8D4-EF48-22DF4D766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8" name="Rectangle 1162">
              <a:extLst>
                <a:ext uri="{FF2B5EF4-FFF2-40B4-BE49-F238E27FC236}">
                  <a16:creationId xmlns:a16="http://schemas.microsoft.com/office/drawing/2014/main" id="{F3952196-77B3-26F5-A2DF-ECA6426F7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9" name="Rectangle 1163">
              <a:extLst>
                <a:ext uri="{FF2B5EF4-FFF2-40B4-BE49-F238E27FC236}">
                  <a16:creationId xmlns:a16="http://schemas.microsoft.com/office/drawing/2014/main" id="{9F533B09-77E5-6748-9B5B-84991710E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609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0" name="Rectangle 1164">
              <a:extLst>
                <a:ext uri="{FF2B5EF4-FFF2-40B4-BE49-F238E27FC236}">
                  <a16:creationId xmlns:a16="http://schemas.microsoft.com/office/drawing/2014/main" id="{2C758C60-549D-0A4C-13A1-A69B0CBB2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1" name="Rectangle 1165">
              <a:extLst>
                <a:ext uri="{FF2B5EF4-FFF2-40B4-BE49-F238E27FC236}">
                  <a16:creationId xmlns:a16="http://schemas.microsoft.com/office/drawing/2014/main" id="{C5359312-AF79-7AFA-F244-13ABCCBB9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2" name="Rectangle 1166">
              <a:extLst>
                <a:ext uri="{FF2B5EF4-FFF2-40B4-BE49-F238E27FC236}">
                  <a16:creationId xmlns:a16="http://schemas.microsoft.com/office/drawing/2014/main" id="{FAA628ED-5BE6-11BE-12C2-DDB1BB309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3" name="Rectangle 1167">
              <a:extLst>
                <a:ext uri="{FF2B5EF4-FFF2-40B4-BE49-F238E27FC236}">
                  <a16:creationId xmlns:a16="http://schemas.microsoft.com/office/drawing/2014/main" id="{DCDE1B8D-24FF-33F2-6D0A-706A8E0F2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4" name="Rectangle 1168">
              <a:extLst>
                <a:ext uri="{FF2B5EF4-FFF2-40B4-BE49-F238E27FC236}">
                  <a16:creationId xmlns:a16="http://schemas.microsoft.com/office/drawing/2014/main" id="{1662ACA8-B628-C7CA-A795-90863F13A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44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5" name="Rectangle 1169">
              <a:extLst>
                <a:ext uri="{FF2B5EF4-FFF2-40B4-BE49-F238E27FC236}">
                  <a16:creationId xmlns:a16="http://schemas.microsoft.com/office/drawing/2014/main" id="{9F0E8AF9-06D5-7CD6-4F48-2B707EDFD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6" name="Rectangle 1170">
              <a:extLst>
                <a:ext uri="{FF2B5EF4-FFF2-40B4-BE49-F238E27FC236}">
                  <a16:creationId xmlns:a16="http://schemas.microsoft.com/office/drawing/2014/main" id="{C7EB977A-0580-AE85-CC4E-7BD562E59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944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7" name="Rectangle 1171">
              <a:extLst>
                <a:ext uri="{FF2B5EF4-FFF2-40B4-BE49-F238E27FC236}">
                  <a16:creationId xmlns:a16="http://schemas.microsoft.com/office/drawing/2014/main" id="{1B565CFC-09C5-97F7-631A-6BCF0E50E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8" name="Rectangle 1172">
              <a:extLst>
                <a:ext uri="{FF2B5EF4-FFF2-40B4-BE49-F238E27FC236}">
                  <a16:creationId xmlns:a16="http://schemas.microsoft.com/office/drawing/2014/main" id="{EE55727A-7075-D065-FA10-DA48B8BE5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44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9" name="Rectangle 1173">
              <a:extLst>
                <a:ext uri="{FF2B5EF4-FFF2-40B4-BE49-F238E27FC236}">
                  <a16:creationId xmlns:a16="http://schemas.microsoft.com/office/drawing/2014/main" id="{F42FE826-82AC-6BE2-FA5A-692769E1B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0" name="Rectangle 1174">
              <a:extLst>
                <a:ext uri="{FF2B5EF4-FFF2-40B4-BE49-F238E27FC236}">
                  <a16:creationId xmlns:a16="http://schemas.microsoft.com/office/drawing/2014/main" id="{260EF3A7-3879-207E-D1F8-EF6F3CB94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1" name="Rectangle 1175">
              <a:extLst>
                <a:ext uri="{FF2B5EF4-FFF2-40B4-BE49-F238E27FC236}">
                  <a16:creationId xmlns:a16="http://schemas.microsoft.com/office/drawing/2014/main" id="{4A8577EF-4E79-0B17-B7D4-B7B264DA9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2" name="Rectangle 1176">
              <a:extLst>
                <a:ext uri="{FF2B5EF4-FFF2-40B4-BE49-F238E27FC236}">
                  <a16:creationId xmlns:a16="http://schemas.microsoft.com/office/drawing/2014/main" id="{EA3BE266-170E-64A3-9727-9C55DBDAA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3" name="Rectangle 1177">
              <a:extLst>
                <a:ext uri="{FF2B5EF4-FFF2-40B4-BE49-F238E27FC236}">
                  <a16:creationId xmlns:a16="http://schemas.microsoft.com/office/drawing/2014/main" id="{F37293E1-E272-CBAF-30B3-55580D685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4" name="Rectangle 1178">
              <a:extLst>
                <a:ext uri="{FF2B5EF4-FFF2-40B4-BE49-F238E27FC236}">
                  <a16:creationId xmlns:a16="http://schemas.microsoft.com/office/drawing/2014/main" id="{3CBB2ED9-E983-4BB2-3021-41184EDA1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849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5" name="Rectangle 1179">
              <a:extLst>
                <a:ext uri="{FF2B5EF4-FFF2-40B4-BE49-F238E27FC236}">
                  <a16:creationId xmlns:a16="http://schemas.microsoft.com/office/drawing/2014/main" id="{1F196A4F-FF54-2F38-6C82-4FE7587EE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6" name="Rectangle 1180">
              <a:extLst>
                <a:ext uri="{FF2B5EF4-FFF2-40B4-BE49-F238E27FC236}">
                  <a16:creationId xmlns:a16="http://schemas.microsoft.com/office/drawing/2014/main" id="{38869464-258E-55CC-B1CC-3349A5ADA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7" name="Rectangle 1181">
              <a:extLst>
                <a:ext uri="{FF2B5EF4-FFF2-40B4-BE49-F238E27FC236}">
                  <a16:creationId xmlns:a16="http://schemas.microsoft.com/office/drawing/2014/main" id="{3F44149A-0F1C-164F-CF6D-5420109F0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8" name="Rectangle 1182">
              <a:extLst>
                <a:ext uri="{FF2B5EF4-FFF2-40B4-BE49-F238E27FC236}">
                  <a16:creationId xmlns:a16="http://schemas.microsoft.com/office/drawing/2014/main" id="{633251D4-B38B-2D42-9C06-24C8B56FB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9" name="Rectangle 1183">
              <a:extLst>
                <a:ext uri="{FF2B5EF4-FFF2-40B4-BE49-F238E27FC236}">
                  <a16:creationId xmlns:a16="http://schemas.microsoft.com/office/drawing/2014/main" id="{83F76D67-11FE-3682-EBD8-370BE9474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0" name="Rectangle 1184">
              <a:extLst>
                <a:ext uri="{FF2B5EF4-FFF2-40B4-BE49-F238E27FC236}">
                  <a16:creationId xmlns:a16="http://schemas.microsoft.com/office/drawing/2014/main" id="{D9F5075E-5959-6038-57B2-46AD1A3E4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1" name="Rectangle 1185">
              <a:extLst>
                <a:ext uri="{FF2B5EF4-FFF2-40B4-BE49-F238E27FC236}">
                  <a16:creationId xmlns:a16="http://schemas.microsoft.com/office/drawing/2014/main" id="{BF6E0D7B-46E9-662B-64BB-4A1093D4D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2" name="Rectangle 1186">
              <a:extLst>
                <a:ext uri="{FF2B5EF4-FFF2-40B4-BE49-F238E27FC236}">
                  <a16:creationId xmlns:a16="http://schemas.microsoft.com/office/drawing/2014/main" id="{5D1BA7EF-F3B0-361C-50C9-7FFCD63CCB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3" name="Rectangle 1187">
              <a:extLst>
                <a:ext uri="{FF2B5EF4-FFF2-40B4-BE49-F238E27FC236}">
                  <a16:creationId xmlns:a16="http://schemas.microsoft.com/office/drawing/2014/main" id="{F1AA63C5-B142-658A-4424-7E8357ACF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4" name="Rectangle 1188">
              <a:extLst>
                <a:ext uri="{FF2B5EF4-FFF2-40B4-BE49-F238E27FC236}">
                  <a16:creationId xmlns:a16="http://schemas.microsoft.com/office/drawing/2014/main" id="{203B6E10-2F74-D28E-1E6D-4B4D5678B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5" name="Rectangle 1189">
              <a:extLst>
                <a:ext uri="{FF2B5EF4-FFF2-40B4-BE49-F238E27FC236}">
                  <a16:creationId xmlns:a16="http://schemas.microsoft.com/office/drawing/2014/main" id="{E789F737-3FF1-1560-3561-18CD97ABF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6" name="Rectangle 1190">
              <a:extLst>
                <a:ext uri="{FF2B5EF4-FFF2-40B4-BE49-F238E27FC236}">
                  <a16:creationId xmlns:a16="http://schemas.microsoft.com/office/drawing/2014/main" id="{8576921F-777F-5EA4-5ACA-7FFD55DDD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7" name="Rectangle 1191">
              <a:extLst>
                <a:ext uri="{FF2B5EF4-FFF2-40B4-BE49-F238E27FC236}">
                  <a16:creationId xmlns:a16="http://schemas.microsoft.com/office/drawing/2014/main" id="{9C2BC3BA-84EE-DAC2-676B-C7FABF9A3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8" name="Rectangle 1192">
              <a:extLst>
                <a:ext uri="{FF2B5EF4-FFF2-40B4-BE49-F238E27FC236}">
                  <a16:creationId xmlns:a16="http://schemas.microsoft.com/office/drawing/2014/main" id="{A70A31B0-C769-605D-DE06-A0F5B6517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9" name="Rectangle 1193">
              <a:extLst>
                <a:ext uri="{FF2B5EF4-FFF2-40B4-BE49-F238E27FC236}">
                  <a16:creationId xmlns:a16="http://schemas.microsoft.com/office/drawing/2014/main" id="{E1681B48-411A-D4C6-99D6-31A7F3955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849"/>
              <a:ext cx="128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0" name="Rectangle 1194">
              <a:extLst>
                <a:ext uri="{FF2B5EF4-FFF2-40B4-BE49-F238E27FC236}">
                  <a16:creationId xmlns:a16="http://schemas.microsoft.com/office/drawing/2014/main" id="{07386BAE-D2B0-83B3-818A-5F1CBF3FB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849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1" name="Rectangle 1195">
              <a:extLst>
                <a:ext uri="{FF2B5EF4-FFF2-40B4-BE49-F238E27FC236}">
                  <a16:creationId xmlns:a16="http://schemas.microsoft.com/office/drawing/2014/main" id="{9653B60D-FFAD-612F-DAC1-32BBF7818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3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2" name="Rectangle 1196">
              <a:extLst>
                <a:ext uri="{FF2B5EF4-FFF2-40B4-BE49-F238E27FC236}">
                  <a16:creationId xmlns:a16="http://schemas.microsoft.com/office/drawing/2014/main" id="{B1271C99-5B83-31FD-43CF-44E60122D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3" name="Rectangle 1197">
              <a:extLst>
                <a:ext uri="{FF2B5EF4-FFF2-40B4-BE49-F238E27FC236}">
                  <a16:creationId xmlns:a16="http://schemas.microsoft.com/office/drawing/2014/main" id="{52587F54-C8D2-4C96-9236-7D7B0497F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4" name="Rectangle 1198">
              <a:extLst>
                <a:ext uri="{FF2B5EF4-FFF2-40B4-BE49-F238E27FC236}">
                  <a16:creationId xmlns:a16="http://schemas.microsoft.com/office/drawing/2014/main" id="{980AF551-EDBC-5D13-9221-FB255049F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5" name="Rectangle 1199">
              <a:extLst>
                <a:ext uri="{FF2B5EF4-FFF2-40B4-BE49-F238E27FC236}">
                  <a16:creationId xmlns:a16="http://schemas.microsoft.com/office/drawing/2014/main" id="{E9FE068C-FBB5-3BF0-62BA-85B1C3D96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6" name="Rectangle 1200">
              <a:extLst>
                <a:ext uri="{FF2B5EF4-FFF2-40B4-BE49-F238E27FC236}">
                  <a16:creationId xmlns:a16="http://schemas.microsoft.com/office/drawing/2014/main" id="{71589713-9C04-1234-D74B-15A99C3AF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7" name="Rectangle 1201">
              <a:extLst>
                <a:ext uri="{FF2B5EF4-FFF2-40B4-BE49-F238E27FC236}">
                  <a16:creationId xmlns:a16="http://schemas.microsoft.com/office/drawing/2014/main" id="{48C91E42-215E-8C6C-032E-2D4FFAE91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8" name="Rectangle 1202">
              <a:extLst>
                <a:ext uri="{FF2B5EF4-FFF2-40B4-BE49-F238E27FC236}">
                  <a16:creationId xmlns:a16="http://schemas.microsoft.com/office/drawing/2014/main" id="{A7D8AC49-48A3-DD6B-BC90-DF0499331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9" name="Rectangle 1203">
              <a:extLst>
                <a:ext uri="{FF2B5EF4-FFF2-40B4-BE49-F238E27FC236}">
                  <a16:creationId xmlns:a16="http://schemas.microsoft.com/office/drawing/2014/main" id="{8C92CD91-2DF0-DE1D-C670-B2E8BC957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0" name="Rectangle 1204">
              <a:extLst>
                <a:ext uri="{FF2B5EF4-FFF2-40B4-BE49-F238E27FC236}">
                  <a16:creationId xmlns:a16="http://schemas.microsoft.com/office/drawing/2014/main" id="{83BE36E6-58C4-9A1D-5B41-DC49E1B01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1" name="Rectangle 1205">
              <a:extLst>
                <a:ext uri="{FF2B5EF4-FFF2-40B4-BE49-F238E27FC236}">
                  <a16:creationId xmlns:a16="http://schemas.microsoft.com/office/drawing/2014/main" id="{B4664DCA-A6B8-78A3-A365-ECEE8A95E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6" name="Group 1206">
            <a:extLst>
              <a:ext uri="{FF2B5EF4-FFF2-40B4-BE49-F238E27FC236}">
                <a16:creationId xmlns:a16="http://schemas.microsoft.com/office/drawing/2014/main" id="{E3ED1BDD-290B-94F1-3807-4B51380AA038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5165725"/>
            <a:ext cx="2886075" cy="1566863"/>
            <a:chOff x="3290" y="3073"/>
            <a:chExt cx="1649" cy="895"/>
          </a:xfrm>
        </p:grpSpPr>
        <p:sp>
          <p:nvSpPr>
            <p:cNvPr id="145982" name="Rectangle 1207">
              <a:extLst>
                <a:ext uri="{FF2B5EF4-FFF2-40B4-BE49-F238E27FC236}">
                  <a16:creationId xmlns:a16="http://schemas.microsoft.com/office/drawing/2014/main" id="{B140A961-017B-EB75-664A-71998062C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3" name="Rectangle 1208">
              <a:extLst>
                <a:ext uri="{FF2B5EF4-FFF2-40B4-BE49-F238E27FC236}">
                  <a16:creationId xmlns:a16="http://schemas.microsoft.com/office/drawing/2014/main" id="{9232D833-78C0-015A-CBF2-6245F969B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4" name="Rectangle 1209">
              <a:extLst>
                <a:ext uri="{FF2B5EF4-FFF2-40B4-BE49-F238E27FC236}">
                  <a16:creationId xmlns:a16="http://schemas.microsoft.com/office/drawing/2014/main" id="{63599EB8-A5E0-9F49-652D-2FDEA4697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5" name="Rectangle 1210">
              <a:extLst>
                <a:ext uri="{FF2B5EF4-FFF2-40B4-BE49-F238E27FC236}">
                  <a16:creationId xmlns:a16="http://schemas.microsoft.com/office/drawing/2014/main" id="{8F381F41-20A8-C95F-378E-EDAD90BDB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6" name="Rectangle 1211">
              <a:extLst>
                <a:ext uri="{FF2B5EF4-FFF2-40B4-BE49-F238E27FC236}">
                  <a16:creationId xmlns:a16="http://schemas.microsoft.com/office/drawing/2014/main" id="{A7517C00-993F-6B26-92BF-EF50ECA26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7" name="Rectangle 1212">
              <a:extLst>
                <a:ext uri="{FF2B5EF4-FFF2-40B4-BE49-F238E27FC236}">
                  <a16:creationId xmlns:a16="http://schemas.microsoft.com/office/drawing/2014/main" id="{37E077F1-4D1B-24F7-3AEA-90B4E28B9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8" name="Rectangle 1213">
              <a:extLst>
                <a:ext uri="{FF2B5EF4-FFF2-40B4-BE49-F238E27FC236}">
                  <a16:creationId xmlns:a16="http://schemas.microsoft.com/office/drawing/2014/main" id="{8449BE61-1A7C-5E86-43DD-222287FEE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9" name="Rectangle 1214">
              <a:extLst>
                <a:ext uri="{FF2B5EF4-FFF2-40B4-BE49-F238E27FC236}">
                  <a16:creationId xmlns:a16="http://schemas.microsoft.com/office/drawing/2014/main" id="{125DFF90-7790-6FCE-06C7-324A88DAA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0" name="Rectangle 1215">
              <a:extLst>
                <a:ext uri="{FF2B5EF4-FFF2-40B4-BE49-F238E27FC236}">
                  <a16:creationId xmlns:a16="http://schemas.microsoft.com/office/drawing/2014/main" id="{D5E04270-E0A2-ECB8-C73C-1C6B80943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4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1" name="Rectangle 1216">
              <a:extLst>
                <a:ext uri="{FF2B5EF4-FFF2-40B4-BE49-F238E27FC236}">
                  <a16:creationId xmlns:a16="http://schemas.microsoft.com/office/drawing/2014/main" id="{73816D32-21C6-1A23-A04C-393277012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2" name="Rectangle 1217">
              <a:extLst>
                <a:ext uri="{FF2B5EF4-FFF2-40B4-BE49-F238E27FC236}">
                  <a16:creationId xmlns:a16="http://schemas.microsoft.com/office/drawing/2014/main" id="{AFCB2788-E8AD-AA2D-EC90-E6F289E88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3" name="Rectangle 1218">
              <a:extLst>
                <a:ext uri="{FF2B5EF4-FFF2-40B4-BE49-F238E27FC236}">
                  <a16:creationId xmlns:a16="http://schemas.microsoft.com/office/drawing/2014/main" id="{D2C56C18-E78B-E868-545D-A636908B9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4" name="Rectangle 1219">
              <a:extLst>
                <a:ext uri="{FF2B5EF4-FFF2-40B4-BE49-F238E27FC236}">
                  <a16:creationId xmlns:a16="http://schemas.microsoft.com/office/drawing/2014/main" id="{B4A0E064-7AAF-F6D2-68FF-07C48BF1A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5" name="Rectangle 1220">
              <a:extLst>
                <a:ext uri="{FF2B5EF4-FFF2-40B4-BE49-F238E27FC236}">
                  <a16:creationId xmlns:a16="http://schemas.microsoft.com/office/drawing/2014/main" id="{70D0575F-29E3-F812-E376-55B120E2F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6" name="Rectangle 1221">
              <a:extLst>
                <a:ext uri="{FF2B5EF4-FFF2-40B4-BE49-F238E27FC236}">
                  <a16:creationId xmlns:a16="http://schemas.microsoft.com/office/drawing/2014/main" id="{94907EDF-61FF-51DF-3100-9F6CEC48E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4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7" name="Rectangle 1222">
              <a:extLst>
                <a:ext uri="{FF2B5EF4-FFF2-40B4-BE49-F238E27FC236}">
                  <a16:creationId xmlns:a16="http://schemas.microsoft.com/office/drawing/2014/main" id="{E9E274AE-721C-076B-9263-6277000EB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8" name="Freeform 1223">
              <a:extLst>
                <a:ext uri="{FF2B5EF4-FFF2-40B4-BE49-F238E27FC236}">
                  <a16:creationId xmlns:a16="http://schemas.microsoft.com/office/drawing/2014/main" id="{9B074C6D-1B11-1A5B-0A13-8BA25D09C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32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99" name="Freeform 1224">
              <a:extLst>
                <a:ext uri="{FF2B5EF4-FFF2-40B4-BE49-F238E27FC236}">
                  <a16:creationId xmlns:a16="http://schemas.microsoft.com/office/drawing/2014/main" id="{8E940F38-E44C-5DD0-755E-D5A73C2B2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0" name="Freeform 1225">
              <a:extLst>
                <a:ext uri="{FF2B5EF4-FFF2-40B4-BE49-F238E27FC236}">
                  <a16:creationId xmlns:a16="http://schemas.microsoft.com/office/drawing/2014/main" id="{FF45196D-9772-265E-D5AE-6F66780DC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3209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1" name="Rectangle 1226">
              <a:extLst>
                <a:ext uri="{FF2B5EF4-FFF2-40B4-BE49-F238E27FC236}">
                  <a16:creationId xmlns:a16="http://schemas.microsoft.com/office/drawing/2014/main" id="{6A7F76CB-AD3C-0699-3880-2F3DBA430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2" name="Rectangle 1227">
              <a:extLst>
                <a:ext uri="{FF2B5EF4-FFF2-40B4-BE49-F238E27FC236}">
                  <a16:creationId xmlns:a16="http://schemas.microsoft.com/office/drawing/2014/main" id="{E5666477-2EB8-BBBD-785E-A13A3D3DD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3" name="Rectangle 1228">
              <a:extLst>
                <a:ext uri="{FF2B5EF4-FFF2-40B4-BE49-F238E27FC236}">
                  <a16:creationId xmlns:a16="http://schemas.microsoft.com/office/drawing/2014/main" id="{3A7E0507-F2B5-5B87-7EF2-07E6529B6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" y="321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4" name="Freeform 1229">
              <a:extLst>
                <a:ext uri="{FF2B5EF4-FFF2-40B4-BE49-F238E27FC236}">
                  <a16:creationId xmlns:a16="http://schemas.microsoft.com/office/drawing/2014/main" id="{ECF17E00-6DFA-4B40-01E5-3E5648A67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41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5" name="Freeform 1230">
              <a:extLst>
                <a:ext uri="{FF2B5EF4-FFF2-40B4-BE49-F238E27FC236}">
                  <a16:creationId xmlns:a16="http://schemas.microsoft.com/office/drawing/2014/main" id="{354FBEC7-A086-1D45-7971-F147F0558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6" name="Freeform 1231">
              <a:extLst>
                <a:ext uri="{FF2B5EF4-FFF2-40B4-BE49-F238E27FC236}">
                  <a16:creationId xmlns:a16="http://schemas.microsoft.com/office/drawing/2014/main" id="{D6AA74B5-2845-93CB-D022-A463ABCA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41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7" name="Rectangle 1232">
              <a:extLst>
                <a:ext uri="{FF2B5EF4-FFF2-40B4-BE49-F238E27FC236}">
                  <a16:creationId xmlns:a16="http://schemas.microsoft.com/office/drawing/2014/main" id="{C938943B-DC1F-915A-1857-0EA30FF3E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8" name="Rectangle 1233">
              <a:extLst>
                <a:ext uri="{FF2B5EF4-FFF2-40B4-BE49-F238E27FC236}">
                  <a16:creationId xmlns:a16="http://schemas.microsoft.com/office/drawing/2014/main" id="{B9EA9C22-209E-B724-3EFB-4ED3A3DE2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9" name="Rectangle 1234">
              <a:extLst>
                <a:ext uri="{FF2B5EF4-FFF2-40B4-BE49-F238E27FC236}">
                  <a16:creationId xmlns:a16="http://schemas.microsoft.com/office/drawing/2014/main" id="{416E10F3-BC73-0374-E7EB-B00697E51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5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0" name="Freeform 1235">
              <a:extLst>
                <a:ext uri="{FF2B5EF4-FFF2-40B4-BE49-F238E27FC236}">
                  <a16:creationId xmlns:a16="http://schemas.microsoft.com/office/drawing/2014/main" id="{FD7048D6-7F8D-BBAC-B9ED-B1FEA270F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81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1" name="Freeform 1236">
              <a:extLst>
                <a:ext uri="{FF2B5EF4-FFF2-40B4-BE49-F238E27FC236}">
                  <a16:creationId xmlns:a16="http://schemas.microsoft.com/office/drawing/2014/main" id="{7CDD4F54-4639-7E13-DA7D-10374BCA0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2" name="Freeform 1237">
              <a:extLst>
                <a:ext uri="{FF2B5EF4-FFF2-40B4-BE49-F238E27FC236}">
                  <a16:creationId xmlns:a16="http://schemas.microsoft.com/office/drawing/2014/main" id="{DD136CFC-924C-9684-1184-DA383E6D7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81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3" name="Rectangle 1238">
              <a:extLst>
                <a:ext uri="{FF2B5EF4-FFF2-40B4-BE49-F238E27FC236}">
                  <a16:creationId xmlns:a16="http://schemas.microsoft.com/office/drawing/2014/main" id="{20D4A3E8-3452-DC17-8051-C95864C98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4" name="Rectangle 1239">
              <a:extLst>
                <a:ext uri="{FF2B5EF4-FFF2-40B4-BE49-F238E27FC236}">
                  <a16:creationId xmlns:a16="http://schemas.microsoft.com/office/drawing/2014/main" id="{9CFD296A-3AEC-EBBF-8A2B-557764B63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5" name="Rectangle 1240">
              <a:extLst>
                <a:ext uri="{FF2B5EF4-FFF2-40B4-BE49-F238E27FC236}">
                  <a16:creationId xmlns:a16="http://schemas.microsoft.com/office/drawing/2014/main" id="{6024B710-D254-E27A-2759-B91A92137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89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6" name="Freeform 1241">
              <a:extLst>
                <a:ext uri="{FF2B5EF4-FFF2-40B4-BE49-F238E27FC236}">
                  <a16:creationId xmlns:a16="http://schemas.microsoft.com/office/drawing/2014/main" id="{EEF0BEEF-EC1C-8D05-2965-82BAF60C7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7" name="Freeform 1242">
              <a:extLst>
                <a:ext uri="{FF2B5EF4-FFF2-40B4-BE49-F238E27FC236}">
                  <a16:creationId xmlns:a16="http://schemas.microsoft.com/office/drawing/2014/main" id="{12826A14-CA09-8292-2EAB-6EC31C950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8" name="Freeform 1243">
              <a:extLst>
                <a:ext uri="{FF2B5EF4-FFF2-40B4-BE49-F238E27FC236}">
                  <a16:creationId xmlns:a16="http://schemas.microsoft.com/office/drawing/2014/main" id="{57EE46C3-B968-2012-1D98-53DBF7F32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09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9" name="Rectangle 1244">
              <a:extLst>
                <a:ext uri="{FF2B5EF4-FFF2-40B4-BE49-F238E27FC236}">
                  <a16:creationId xmlns:a16="http://schemas.microsoft.com/office/drawing/2014/main" id="{62A0DEB4-C6B3-9618-44E9-BB23C3118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0" name="Rectangle 1245">
              <a:extLst>
                <a:ext uri="{FF2B5EF4-FFF2-40B4-BE49-F238E27FC236}">
                  <a16:creationId xmlns:a16="http://schemas.microsoft.com/office/drawing/2014/main" id="{6F525527-4D49-4E87-E0D6-98268FE18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1" name="Rectangle 1246">
              <a:extLst>
                <a:ext uri="{FF2B5EF4-FFF2-40B4-BE49-F238E27FC236}">
                  <a16:creationId xmlns:a16="http://schemas.microsoft.com/office/drawing/2014/main" id="{213334E4-040D-A351-B9A3-B4B663DD2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1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2" name="Freeform 1247">
              <a:extLst>
                <a:ext uri="{FF2B5EF4-FFF2-40B4-BE49-F238E27FC236}">
                  <a16:creationId xmlns:a16="http://schemas.microsoft.com/office/drawing/2014/main" id="{6AB9A62F-20DC-A032-9AB1-76987DBC0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41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3" name="Freeform 1248">
              <a:extLst>
                <a:ext uri="{FF2B5EF4-FFF2-40B4-BE49-F238E27FC236}">
                  <a16:creationId xmlns:a16="http://schemas.microsoft.com/office/drawing/2014/main" id="{3C1D7D2B-995B-97B8-D2CF-17F00D167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4" name="Freeform 1249">
              <a:extLst>
                <a:ext uri="{FF2B5EF4-FFF2-40B4-BE49-F238E27FC236}">
                  <a16:creationId xmlns:a16="http://schemas.microsoft.com/office/drawing/2014/main" id="{56EB35DD-64E0-A9BE-4766-5800A5841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41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5" name="Rectangle 1250">
              <a:extLst>
                <a:ext uri="{FF2B5EF4-FFF2-40B4-BE49-F238E27FC236}">
                  <a16:creationId xmlns:a16="http://schemas.microsoft.com/office/drawing/2014/main" id="{3530D8E8-7653-76B7-3FF0-919D34F2A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6" name="Rectangle 1251">
              <a:extLst>
                <a:ext uri="{FF2B5EF4-FFF2-40B4-BE49-F238E27FC236}">
                  <a16:creationId xmlns:a16="http://schemas.microsoft.com/office/drawing/2014/main" id="{08034EF4-2AE1-557E-71FC-BAC382DFE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7" name="Rectangle 1252">
              <a:extLst>
                <a:ext uri="{FF2B5EF4-FFF2-40B4-BE49-F238E27FC236}">
                  <a16:creationId xmlns:a16="http://schemas.microsoft.com/office/drawing/2014/main" id="{D8A59137-8DAD-4D3A-2657-3C34109DB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5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8" name="Freeform 1253">
              <a:extLst>
                <a:ext uri="{FF2B5EF4-FFF2-40B4-BE49-F238E27FC236}">
                  <a16:creationId xmlns:a16="http://schemas.microsoft.com/office/drawing/2014/main" id="{651AD6B6-8183-CF11-178B-6F36AA4C3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81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9" name="Freeform 1254">
              <a:extLst>
                <a:ext uri="{FF2B5EF4-FFF2-40B4-BE49-F238E27FC236}">
                  <a16:creationId xmlns:a16="http://schemas.microsoft.com/office/drawing/2014/main" id="{F1510A57-C3A5-B2BB-AE40-F91B94C12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0" name="Freeform 1255">
              <a:extLst>
                <a:ext uri="{FF2B5EF4-FFF2-40B4-BE49-F238E27FC236}">
                  <a16:creationId xmlns:a16="http://schemas.microsoft.com/office/drawing/2014/main" id="{67131E27-FACB-5BD6-94A9-AA864114D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81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1" name="Rectangle 1256">
              <a:extLst>
                <a:ext uri="{FF2B5EF4-FFF2-40B4-BE49-F238E27FC236}">
                  <a16:creationId xmlns:a16="http://schemas.microsoft.com/office/drawing/2014/main" id="{D6564BA2-A164-9857-F182-65EF6986E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2" name="Rectangle 1257">
              <a:extLst>
                <a:ext uri="{FF2B5EF4-FFF2-40B4-BE49-F238E27FC236}">
                  <a16:creationId xmlns:a16="http://schemas.microsoft.com/office/drawing/2014/main" id="{1D7DCBD2-2EFC-2B92-1B40-2AEC2075F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3" name="Rectangle 1258">
              <a:extLst>
                <a:ext uri="{FF2B5EF4-FFF2-40B4-BE49-F238E27FC236}">
                  <a16:creationId xmlns:a16="http://schemas.microsoft.com/office/drawing/2014/main" id="{1EBA8A0D-2C77-3AE7-AA6D-FA4B4FBB2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289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4" name="Freeform 1259">
              <a:extLst>
                <a:ext uri="{FF2B5EF4-FFF2-40B4-BE49-F238E27FC236}">
                  <a16:creationId xmlns:a16="http://schemas.microsoft.com/office/drawing/2014/main" id="{BBCD405D-EA0C-90D7-103B-369A200F3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73"/>
              <a:ext cx="48" cy="32"/>
            </a:xfrm>
            <a:custGeom>
              <a:avLst/>
              <a:gdLst>
                <a:gd name="T0" fmla="*/ 0 w 48"/>
                <a:gd name="T1" fmla="*/ 8 h 32"/>
                <a:gd name="T2" fmla="*/ 0 w 48"/>
                <a:gd name="T3" fmla="*/ 0 h 32"/>
                <a:gd name="T4" fmla="*/ 0 w 48"/>
                <a:gd name="T5" fmla="*/ 0 h 32"/>
                <a:gd name="T6" fmla="*/ 0 w 48"/>
                <a:gd name="T7" fmla="*/ 0 h 32"/>
                <a:gd name="T8" fmla="*/ 32 w 48"/>
                <a:gd name="T9" fmla="*/ 8 h 32"/>
                <a:gd name="T10" fmla="*/ 48 w 48"/>
                <a:gd name="T11" fmla="*/ 8 h 32"/>
                <a:gd name="T12" fmla="*/ 32 w 48"/>
                <a:gd name="T13" fmla="*/ 16 h 32"/>
                <a:gd name="T14" fmla="*/ 0 w 48"/>
                <a:gd name="T15" fmla="*/ 32 h 32"/>
                <a:gd name="T16" fmla="*/ 0 w 48"/>
                <a:gd name="T17" fmla="*/ 32 h 32"/>
                <a:gd name="T18" fmla="*/ 0 w 48"/>
                <a:gd name="T19" fmla="*/ 24 h 32"/>
                <a:gd name="T20" fmla="*/ 0 w 48"/>
                <a:gd name="T21" fmla="*/ 24 h 32"/>
                <a:gd name="T22" fmla="*/ 32 w 48"/>
                <a:gd name="T23" fmla="*/ 8 h 32"/>
                <a:gd name="T24" fmla="*/ 32 w 48"/>
                <a:gd name="T25" fmla="*/ 16 h 32"/>
                <a:gd name="T26" fmla="*/ 32 w 48"/>
                <a:gd name="T27" fmla="*/ 16 h 32"/>
                <a:gd name="T28" fmla="*/ 0 w 48"/>
                <a:gd name="T29" fmla="*/ 8 h 32"/>
                <a:gd name="T30" fmla="*/ 0 w 48"/>
                <a:gd name="T31" fmla="*/ 0 h 32"/>
                <a:gd name="T32" fmla="*/ 8 w 48"/>
                <a:gd name="T33" fmla="*/ 0 h 32"/>
                <a:gd name="T34" fmla="*/ 8 w 48"/>
                <a:gd name="T35" fmla="*/ 8 h 32"/>
                <a:gd name="T36" fmla="*/ 0 w 48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48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5" name="Freeform 1260">
              <a:extLst>
                <a:ext uri="{FF2B5EF4-FFF2-40B4-BE49-F238E27FC236}">
                  <a16:creationId xmlns:a16="http://schemas.microsoft.com/office/drawing/2014/main" id="{F2E2A325-2714-1AD6-ABE2-1D2DB61D7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8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6" name="Freeform 1261">
              <a:extLst>
                <a:ext uri="{FF2B5EF4-FFF2-40B4-BE49-F238E27FC236}">
                  <a16:creationId xmlns:a16="http://schemas.microsoft.com/office/drawing/2014/main" id="{3176BA1B-FCAC-6EA9-0A71-6B64CD5DB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7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7" name="Rectangle 1262">
              <a:extLst>
                <a:ext uri="{FF2B5EF4-FFF2-40B4-BE49-F238E27FC236}">
                  <a16:creationId xmlns:a16="http://schemas.microsoft.com/office/drawing/2014/main" id="{EB2B253A-7875-89F2-D401-89F2F529E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8" name="Rectangle 1263">
              <a:extLst>
                <a:ext uri="{FF2B5EF4-FFF2-40B4-BE49-F238E27FC236}">
                  <a16:creationId xmlns:a16="http://schemas.microsoft.com/office/drawing/2014/main" id="{E54D2787-6C9F-14D8-1E3A-AC9B7868B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9" name="Rectangle 1264">
              <a:extLst>
                <a:ext uri="{FF2B5EF4-FFF2-40B4-BE49-F238E27FC236}">
                  <a16:creationId xmlns:a16="http://schemas.microsoft.com/office/drawing/2014/main" id="{026D75E0-8D10-E2A8-1B87-F10BAE087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681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0" name="Freeform 1265">
              <a:extLst>
                <a:ext uri="{FF2B5EF4-FFF2-40B4-BE49-F238E27FC236}">
                  <a16:creationId xmlns:a16="http://schemas.microsoft.com/office/drawing/2014/main" id="{881E1F03-10E1-5647-673B-C0C33A003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05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1" name="Freeform 1266">
              <a:extLst>
                <a:ext uri="{FF2B5EF4-FFF2-40B4-BE49-F238E27FC236}">
                  <a16:creationId xmlns:a16="http://schemas.microsoft.com/office/drawing/2014/main" id="{4CE6733D-E4B6-7E68-5488-48EECDA7D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2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2" name="Freeform 1267">
              <a:extLst>
                <a:ext uri="{FF2B5EF4-FFF2-40B4-BE49-F238E27FC236}">
                  <a16:creationId xmlns:a16="http://schemas.microsoft.com/office/drawing/2014/main" id="{0E67EF08-8252-0481-16F9-E9C94FFE2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05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3" name="Rectangle 1268">
              <a:extLst>
                <a:ext uri="{FF2B5EF4-FFF2-40B4-BE49-F238E27FC236}">
                  <a16:creationId xmlns:a16="http://schemas.microsoft.com/office/drawing/2014/main" id="{E8E6C87E-C6FD-B669-9A25-30D21DBA7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4" name="Rectangle 1269">
              <a:extLst>
                <a:ext uri="{FF2B5EF4-FFF2-40B4-BE49-F238E27FC236}">
                  <a16:creationId xmlns:a16="http://schemas.microsoft.com/office/drawing/2014/main" id="{88AE0D87-ACEA-7D88-2B56-0A0EFCB9F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9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5" name="Rectangle 1270">
              <a:extLst>
                <a:ext uri="{FF2B5EF4-FFF2-40B4-BE49-F238E27FC236}">
                  <a16:creationId xmlns:a16="http://schemas.microsoft.com/office/drawing/2014/main" id="{77AFF783-17D6-981B-0D28-A5BA48FFD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2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6" name="Freeform 1271">
              <a:extLst>
                <a:ext uri="{FF2B5EF4-FFF2-40B4-BE49-F238E27FC236}">
                  <a16:creationId xmlns:a16="http://schemas.microsoft.com/office/drawing/2014/main" id="{992BFA7E-044A-CEDD-BECA-FD764C0A4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3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7" name="Freeform 1272">
              <a:extLst>
                <a:ext uri="{FF2B5EF4-FFF2-40B4-BE49-F238E27FC236}">
                  <a16:creationId xmlns:a16="http://schemas.microsoft.com/office/drawing/2014/main" id="{DC15F3AE-0705-EDC0-D91D-C91A481DE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8" name="Freeform 1273">
              <a:extLst>
                <a:ext uri="{FF2B5EF4-FFF2-40B4-BE49-F238E27FC236}">
                  <a16:creationId xmlns:a16="http://schemas.microsoft.com/office/drawing/2014/main" id="{9065FE3E-81A0-5780-B3F0-35439B962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3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9" name="Rectangle 1274">
              <a:extLst>
                <a:ext uri="{FF2B5EF4-FFF2-40B4-BE49-F238E27FC236}">
                  <a16:creationId xmlns:a16="http://schemas.microsoft.com/office/drawing/2014/main" id="{7F9AAC5A-7068-F09D-335B-042453451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0" name="Rectangle 1275">
              <a:extLst>
                <a:ext uri="{FF2B5EF4-FFF2-40B4-BE49-F238E27FC236}">
                  <a16:creationId xmlns:a16="http://schemas.microsoft.com/office/drawing/2014/main" id="{0EDEEB6B-0126-A990-B1A1-E254CE5DC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37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1" name="Rectangle 1276">
              <a:extLst>
                <a:ext uri="{FF2B5EF4-FFF2-40B4-BE49-F238E27FC236}">
                  <a16:creationId xmlns:a16="http://schemas.microsoft.com/office/drawing/2014/main" id="{5F838D9E-C7A3-AB32-1BEF-31EF170A7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53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2" name="Freeform 1277">
              <a:extLst>
                <a:ext uri="{FF2B5EF4-FFF2-40B4-BE49-F238E27FC236}">
                  <a16:creationId xmlns:a16="http://schemas.microsoft.com/office/drawing/2014/main" id="{85BAA503-EFF5-422F-20C1-27A75377D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665"/>
              <a:ext cx="48" cy="24"/>
            </a:xfrm>
            <a:custGeom>
              <a:avLst/>
              <a:gdLst>
                <a:gd name="T0" fmla="*/ 16 w 48"/>
                <a:gd name="T1" fmla="*/ 8 h 24"/>
                <a:gd name="T2" fmla="*/ 16 w 48"/>
                <a:gd name="T3" fmla="*/ 0 h 24"/>
                <a:gd name="T4" fmla="*/ 16 w 48"/>
                <a:gd name="T5" fmla="*/ 0 h 24"/>
                <a:gd name="T6" fmla="*/ 16 w 48"/>
                <a:gd name="T7" fmla="*/ 0 h 24"/>
                <a:gd name="T8" fmla="*/ 48 w 48"/>
                <a:gd name="T9" fmla="*/ 16 h 24"/>
                <a:gd name="T10" fmla="*/ 48 w 48"/>
                <a:gd name="T11" fmla="*/ 24 h 24"/>
                <a:gd name="T12" fmla="*/ 48 w 48"/>
                <a:gd name="T13" fmla="*/ 24 h 24"/>
                <a:gd name="T14" fmla="*/ 8 w 48"/>
                <a:gd name="T15" fmla="*/ 24 h 24"/>
                <a:gd name="T16" fmla="*/ 0 w 48"/>
                <a:gd name="T17" fmla="*/ 24 h 24"/>
                <a:gd name="T18" fmla="*/ 8 w 48"/>
                <a:gd name="T19" fmla="*/ 16 h 24"/>
                <a:gd name="T20" fmla="*/ 8 w 48"/>
                <a:gd name="T21" fmla="*/ 16 h 24"/>
                <a:gd name="T22" fmla="*/ 48 w 48"/>
                <a:gd name="T23" fmla="*/ 16 h 24"/>
                <a:gd name="T24" fmla="*/ 48 w 48"/>
                <a:gd name="T25" fmla="*/ 16 h 24"/>
                <a:gd name="T26" fmla="*/ 48 w 48"/>
                <a:gd name="T27" fmla="*/ 24 h 24"/>
                <a:gd name="T28" fmla="*/ 16 w 48"/>
                <a:gd name="T29" fmla="*/ 8 h 24"/>
                <a:gd name="T30" fmla="*/ 16 w 48"/>
                <a:gd name="T31" fmla="*/ 0 h 24"/>
                <a:gd name="T32" fmla="*/ 24 w 48"/>
                <a:gd name="T33" fmla="*/ 0 h 24"/>
                <a:gd name="T34" fmla="*/ 24 w 48"/>
                <a:gd name="T35" fmla="*/ 8 h 24"/>
                <a:gd name="T36" fmla="*/ 16 w 48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24">
                  <a:moveTo>
                    <a:pt x="16" y="8"/>
                  </a:moveTo>
                  <a:lnTo>
                    <a:pt x="16" y="0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3" name="Freeform 1278">
              <a:extLst>
                <a:ext uri="{FF2B5EF4-FFF2-40B4-BE49-F238E27FC236}">
                  <a16:creationId xmlns:a16="http://schemas.microsoft.com/office/drawing/2014/main" id="{C2306090-BEB8-684F-0C0F-1EB47D9DE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3673"/>
              <a:ext cx="16" cy="16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0 h 16"/>
                <a:gd name="T4" fmla="*/ 16 w 16"/>
                <a:gd name="T5" fmla="*/ 0 h 16"/>
                <a:gd name="T6" fmla="*/ 16 w 16"/>
                <a:gd name="T7" fmla="*/ 8 h 16"/>
                <a:gd name="T8" fmla="*/ 16 w 16"/>
                <a:gd name="T9" fmla="*/ 8 h 16"/>
                <a:gd name="T10" fmla="*/ 8 w 16"/>
                <a:gd name="T11" fmla="*/ 16 h 16"/>
                <a:gd name="T12" fmla="*/ 0 w 16"/>
                <a:gd name="T13" fmla="*/ 8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4" name="Freeform 1279">
              <a:extLst>
                <a:ext uri="{FF2B5EF4-FFF2-40B4-BE49-F238E27FC236}">
                  <a16:creationId xmlns:a16="http://schemas.microsoft.com/office/drawing/2014/main" id="{2D145485-0696-B9C9-806C-8434A669A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3665"/>
              <a:ext cx="40" cy="16"/>
            </a:xfrm>
            <a:custGeom>
              <a:avLst/>
              <a:gdLst>
                <a:gd name="T0" fmla="*/ 8 w 40"/>
                <a:gd name="T1" fmla="*/ 8 h 16"/>
                <a:gd name="T2" fmla="*/ 8 w 40"/>
                <a:gd name="T3" fmla="*/ 0 h 16"/>
                <a:gd name="T4" fmla="*/ 40 w 40"/>
                <a:gd name="T5" fmla="*/ 16 h 16"/>
                <a:gd name="T6" fmla="*/ 0 w 40"/>
                <a:gd name="T7" fmla="*/ 16 h 16"/>
                <a:gd name="T8" fmla="*/ 8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8" y="8"/>
                  </a:moveTo>
                  <a:lnTo>
                    <a:pt x="8" y="0"/>
                  </a:lnTo>
                  <a:lnTo>
                    <a:pt x="40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5" name="Rectangle 1280">
              <a:extLst>
                <a:ext uri="{FF2B5EF4-FFF2-40B4-BE49-F238E27FC236}">
                  <a16:creationId xmlns:a16="http://schemas.microsoft.com/office/drawing/2014/main" id="{37144A53-6621-51B9-EBA5-8277512F2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6" name="Freeform 1281">
              <a:extLst>
                <a:ext uri="{FF2B5EF4-FFF2-40B4-BE49-F238E27FC236}">
                  <a16:creationId xmlns:a16="http://schemas.microsoft.com/office/drawing/2014/main" id="{17925998-22DE-BD46-4816-3A42B8F98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609"/>
              <a:ext cx="64" cy="32"/>
            </a:xfrm>
            <a:custGeom>
              <a:avLst/>
              <a:gdLst>
                <a:gd name="T0" fmla="*/ 64 w 64"/>
                <a:gd name="T1" fmla="*/ 8 h 32"/>
                <a:gd name="T2" fmla="*/ 24 w 64"/>
                <a:gd name="T3" fmla="*/ 8 h 32"/>
                <a:gd name="T4" fmla="*/ 32 w 64"/>
                <a:gd name="T5" fmla="*/ 8 h 32"/>
                <a:gd name="T6" fmla="*/ 32 w 64"/>
                <a:gd name="T7" fmla="*/ 8 h 32"/>
                <a:gd name="T8" fmla="*/ 8 w 64"/>
                <a:gd name="T9" fmla="*/ 32 h 32"/>
                <a:gd name="T10" fmla="*/ 8 w 64"/>
                <a:gd name="T11" fmla="*/ 24 h 32"/>
                <a:gd name="T12" fmla="*/ 0 w 64"/>
                <a:gd name="T13" fmla="*/ 24 h 32"/>
                <a:gd name="T14" fmla="*/ 0 w 64"/>
                <a:gd name="T15" fmla="*/ 24 h 32"/>
                <a:gd name="T16" fmla="*/ 24 w 64"/>
                <a:gd name="T17" fmla="*/ 0 h 32"/>
                <a:gd name="T18" fmla="*/ 24 w 64"/>
                <a:gd name="T19" fmla="*/ 0 h 32"/>
                <a:gd name="T20" fmla="*/ 24 w 64"/>
                <a:gd name="T21" fmla="*/ 0 h 32"/>
                <a:gd name="T22" fmla="*/ 64 w 64"/>
                <a:gd name="T23" fmla="*/ 0 h 32"/>
                <a:gd name="T24" fmla="*/ 64 w 64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4" h="32">
                  <a:moveTo>
                    <a:pt x="64" y="8"/>
                  </a:moveTo>
                  <a:lnTo>
                    <a:pt x="24" y="8"/>
                  </a:lnTo>
                  <a:lnTo>
                    <a:pt x="32" y="8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64" y="0"/>
                  </a:lnTo>
                  <a:lnTo>
                    <a:pt x="64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7" name="Freeform 1282">
              <a:extLst>
                <a:ext uri="{FF2B5EF4-FFF2-40B4-BE49-F238E27FC236}">
                  <a16:creationId xmlns:a16="http://schemas.microsoft.com/office/drawing/2014/main" id="{7CD6F3DE-1C88-6A27-89D3-BA2B878A0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3633"/>
              <a:ext cx="16" cy="32"/>
            </a:xfrm>
            <a:custGeom>
              <a:avLst/>
              <a:gdLst>
                <a:gd name="T0" fmla="*/ 16 w 16"/>
                <a:gd name="T1" fmla="*/ 0 h 32"/>
                <a:gd name="T2" fmla="*/ 8 w 16"/>
                <a:gd name="T3" fmla="*/ 24 h 32"/>
                <a:gd name="T4" fmla="*/ 8 w 16"/>
                <a:gd name="T5" fmla="*/ 24 h 32"/>
                <a:gd name="T6" fmla="*/ 0 w 16"/>
                <a:gd name="T7" fmla="*/ 32 h 32"/>
                <a:gd name="T8" fmla="*/ 0 w 16"/>
                <a:gd name="T9" fmla="*/ 24 h 32"/>
                <a:gd name="T10" fmla="*/ 8 w 16"/>
                <a:gd name="T11" fmla="*/ 0 h 32"/>
                <a:gd name="T12" fmla="*/ 16 w 16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lnTo>
                    <a:pt x="8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0"/>
                  </a:lnTo>
                  <a:lnTo>
                    <a:pt x="16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8" name="Freeform 1283">
              <a:extLst>
                <a:ext uri="{FF2B5EF4-FFF2-40B4-BE49-F238E27FC236}">
                  <a16:creationId xmlns:a16="http://schemas.microsoft.com/office/drawing/2014/main" id="{0D5ADDF0-A8E0-27A1-F1E2-385EFCAD9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367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9" name="Freeform 1284">
              <a:extLst>
                <a:ext uri="{FF2B5EF4-FFF2-40B4-BE49-F238E27FC236}">
                  <a16:creationId xmlns:a16="http://schemas.microsoft.com/office/drawing/2014/main" id="{41FC8014-59A9-06B6-AF2D-54DFB3E79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3657"/>
              <a:ext cx="24" cy="24"/>
            </a:xfrm>
            <a:custGeom>
              <a:avLst/>
              <a:gdLst>
                <a:gd name="T0" fmla="*/ 8 w 24"/>
                <a:gd name="T1" fmla="*/ 0 h 24"/>
                <a:gd name="T2" fmla="*/ 0 w 24"/>
                <a:gd name="T3" fmla="*/ 8 h 24"/>
                <a:gd name="T4" fmla="*/ 16 w 24"/>
                <a:gd name="T5" fmla="*/ 24 h 24"/>
                <a:gd name="T6" fmla="*/ 24 w 24"/>
                <a:gd name="T7" fmla="*/ 16 h 24"/>
                <a:gd name="T8" fmla="*/ 8 w 24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8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0" name="Freeform 1285">
              <a:extLst>
                <a:ext uri="{FF2B5EF4-FFF2-40B4-BE49-F238E27FC236}">
                  <a16:creationId xmlns:a16="http://schemas.microsoft.com/office/drawing/2014/main" id="{B8D161F1-91F7-3605-81B0-528EA767C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05"/>
              <a:ext cx="32" cy="32"/>
            </a:xfrm>
            <a:custGeom>
              <a:avLst/>
              <a:gdLst>
                <a:gd name="T0" fmla="*/ 0 w 32"/>
                <a:gd name="T1" fmla="*/ 8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8 h 32"/>
                <a:gd name="T36" fmla="*/ 0 w 32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1" name="Freeform 1286">
              <a:extLst>
                <a:ext uri="{FF2B5EF4-FFF2-40B4-BE49-F238E27FC236}">
                  <a16:creationId xmlns:a16="http://schemas.microsoft.com/office/drawing/2014/main" id="{15DE7FF7-7B33-1A96-122F-AAFE483D2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13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2" name="Freeform 1287">
              <a:extLst>
                <a:ext uri="{FF2B5EF4-FFF2-40B4-BE49-F238E27FC236}">
                  <a16:creationId xmlns:a16="http://schemas.microsoft.com/office/drawing/2014/main" id="{ADF3F16E-5AD5-CE4F-442D-73B70793D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3" name="Rectangle 1288">
              <a:extLst>
                <a:ext uri="{FF2B5EF4-FFF2-40B4-BE49-F238E27FC236}">
                  <a16:creationId xmlns:a16="http://schemas.microsoft.com/office/drawing/2014/main" id="{C43CEB51-D7D4-2569-2F68-5B352B1B0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64" name="Freeform 1289">
              <a:extLst>
                <a:ext uri="{FF2B5EF4-FFF2-40B4-BE49-F238E27FC236}">
                  <a16:creationId xmlns:a16="http://schemas.microsoft.com/office/drawing/2014/main" id="{97D21505-9C6E-844F-D446-892A2DD38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3577"/>
              <a:ext cx="120" cy="64"/>
            </a:xfrm>
            <a:custGeom>
              <a:avLst/>
              <a:gdLst>
                <a:gd name="T0" fmla="*/ 120 w 120"/>
                <a:gd name="T1" fmla="*/ 8 h 64"/>
                <a:gd name="T2" fmla="*/ 40 w 120"/>
                <a:gd name="T3" fmla="*/ 16 h 64"/>
                <a:gd name="T4" fmla="*/ 48 w 120"/>
                <a:gd name="T5" fmla="*/ 16 h 64"/>
                <a:gd name="T6" fmla="*/ 48 w 120"/>
                <a:gd name="T7" fmla="*/ 16 h 64"/>
                <a:gd name="T8" fmla="*/ 8 w 120"/>
                <a:gd name="T9" fmla="*/ 64 h 64"/>
                <a:gd name="T10" fmla="*/ 8 w 120"/>
                <a:gd name="T11" fmla="*/ 56 h 64"/>
                <a:gd name="T12" fmla="*/ 0 w 120"/>
                <a:gd name="T13" fmla="*/ 56 h 64"/>
                <a:gd name="T14" fmla="*/ 0 w 120"/>
                <a:gd name="T15" fmla="*/ 56 h 64"/>
                <a:gd name="T16" fmla="*/ 40 w 120"/>
                <a:gd name="T17" fmla="*/ 8 h 64"/>
                <a:gd name="T18" fmla="*/ 40 w 120"/>
                <a:gd name="T19" fmla="*/ 8 h 64"/>
                <a:gd name="T20" fmla="*/ 40 w 120"/>
                <a:gd name="T21" fmla="*/ 8 h 64"/>
                <a:gd name="T22" fmla="*/ 120 w 120"/>
                <a:gd name="T23" fmla="*/ 0 h 64"/>
                <a:gd name="T24" fmla="*/ 120 w 120"/>
                <a:gd name="T25" fmla="*/ 8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64">
                  <a:moveTo>
                    <a:pt x="120" y="8"/>
                  </a:moveTo>
                  <a:lnTo>
                    <a:pt x="40" y="16"/>
                  </a:lnTo>
                  <a:lnTo>
                    <a:pt x="48" y="1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40" y="8"/>
                  </a:lnTo>
                  <a:lnTo>
                    <a:pt x="120" y="0"/>
                  </a:lnTo>
                  <a:lnTo>
                    <a:pt x="12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5" name="Freeform 1290">
              <a:extLst>
                <a:ext uri="{FF2B5EF4-FFF2-40B4-BE49-F238E27FC236}">
                  <a16:creationId xmlns:a16="http://schemas.microsoft.com/office/drawing/2014/main" id="{45578DA4-72B6-877A-6D80-8B845FA16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3633"/>
              <a:ext cx="16" cy="64"/>
            </a:xfrm>
            <a:custGeom>
              <a:avLst/>
              <a:gdLst>
                <a:gd name="T0" fmla="*/ 8 w 16"/>
                <a:gd name="T1" fmla="*/ 0 h 64"/>
                <a:gd name="T2" fmla="*/ 16 w 16"/>
                <a:gd name="T3" fmla="*/ 56 h 64"/>
                <a:gd name="T4" fmla="*/ 8 w 16"/>
                <a:gd name="T5" fmla="*/ 56 h 64"/>
                <a:gd name="T6" fmla="*/ 8 w 16"/>
                <a:gd name="T7" fmla="*/ 64 h 64"/>
                <a:gd name="T8" fmla="*/ 8 w 16"/>
                <a:gd name="T9" fmla="*/ 56 h 64"/>
                <a:gd name="T10" fmla="*/ 0 w 16"/>
                <a:gd name="T11" fmla="*/ 0 h 64"/>
                <a:gd name="T12" fmla="*/ 8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64">
                  <a:moveTo>
                    <a:pt x="8" y="0"/>
                  </a:moveTo>
                  <a:lnTo>
                    <a:pt x="16" y="56"/>
                  </a:lnTo>
                  <a:lnTo>
                    <a:pt x="8" y="5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6" name="Rectangle 1291">
              <a:extLst>
                <a:ext uri="{FF2B5EF4-FFF2-40B4-BE49-F238E27FC236}">
                  <a16:creationId xmlns:a16="http://schemas.microsoft.com/office/drawing/2014/main" id="{CE32F812-CF4B-E18E-88F6-ED25A4C73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37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67" name="Freeform 1292">
              <a:extLst>
                <a:ext uri="{FF2B5EF4-FFF2-40B4-BE49-F238E27FC236}">
                  <a16:creationId xmlns:a16="http://schemas.microsoft.com/office/drawing/2014/main" id="{7ADF53ED-7750-E3CB-0CFB-ED103E887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" y="3689"/>
              <a:ext cx="48" cy="32"/>
            </a:xfrm>
            <a:custGeom>
              <a:avLst/>
              <a:gdLst>
                <a:gd name="T0" fmla="*/ 0 w 48"/>
                <a:gd name="T1" fmla="*/ 0 h 32"/>
                <a:gd name="T2" fmla="*/ 0 w 48"/>
                <a:gd name="T3" fmla="*/ 8 h 32"/>
                <a:gd name="T4" fmla="*/ 48 w 48"/>
                <a:gd name="T5" fmla="*/ 32 h 32"/>
                <a:gd name="T6" fmla="*/ 48 w 48"/>
                <a:gd name="T7" fmla="*/ 24 h 32"/>
                <a:gd name="T8" fmla="*/ 0 w 48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32">
                  <a:moveTo>
                    <a:pt x="0" y="0"/>
                  </a:moveTo>
                  <a:lnTo>
                    <a:pt x="0" y="8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8" name="Freeform 1293">
              <a:extLst>
                <a:ext uri="{FF2B5EF4-FFF2-40B4-BE49-F238E27FC236}">
                  <a16:creationId xmlns:a16="http://schemas.microsoft.com/office/drawing/2014/main" id="{85575F33-4939-FF06-0A25-3DD8117F9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3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9" name="Freeform 1294">
              <a:extLst>
                <a:ext uri="{FF2B5EF4-FFF2-40B4-BE49-F238E27FC236}">
                  <a16:creationId xmlns:a16="http://schemas.microsoft.com/office/drawing/2014/main" id="{D184A890-4960-B515-64D8-6717B0009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0" name="Freeform 1295">
              <a:extLst>
                <a:ext uri="{FF2B5EF4-FFF2-40B4-BE49-F238E27FC236}">
                  <a16:creationId xmlns:a16="http://schemas.microsoft.com/office/drawing/2014/main" id="{1FEC5897-628A-9CB2-C3FE-C1488EF09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3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1" name="Rectangle 1296">
              <a:extLst>
                <a:ext uri="{FF2B5EF4-FFF2-40B4-BE49-F238E27FC236}">
                  <a16:creationId xmlns:a16="http://schemas.microsoft.com/office/drawing/2014/main" id="{52B3193B-A2BC-6ACC-6C8E-CE63C20E3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72" name="Freeform 1297">
              <a:extLst>
                <a:ext uri="{FF2B5EF4-FFF2-40B4-BE49-F238E27FC236}">
                  <a16:creationId xmlns:a16="http://schemas.microsoft.com/office/drawing/2014/main" id="{0CED1C7D-F794-0EF5-0BEB-B5A35F31A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3545"/>
              <a:ext cx="152" cy="176"/>
            </a:xfrm>
            <a:custGeom>
              <a:avLst/>
              <a:gdLst>
                <a:gd name="T0" fmla="*/ 152 w 152"/>
                <a:gd name="T1" fmla="*/ 8 h 176"/>
                <a:gd name="T2" fmla="*/ 88 w 152"/>
                <a:gd name="T3" fmla="*/ 8 h 176"/>
                <a:gd name="T4" fmla="*/ 96 w 152"/>
                <a:gd name="T5" fmla="*/ 8 h 176"/>
                <a:gd name="T6" fmla="*/ 96 w 152"/>
                <a:gd name="T7" fmla="*/ 8 h 176"/>
                <a:gd name="T8" fmla="*/ 56 w 152"/>
                <a:gd name="T9" fmla="*/ 32 h 176"/>
                <a:gd name="T10" fmla="*/ 56 w 152"/>
                <a:gd name="T11" fmla="*/ 32 h 176"/>
                <a:gd name="T12" fmla="*/ 56 w 152"/>
                <a:gd name="T13" fmla="*/ 32 h 176"/>
                <a:gd name="T14" fmla="*/ 24 w 152"/>
                <a:gd name="T15" fmla="*/ 56 h 176"/>
                <a:gd name="T16" fmla="*/ 24 w 152"/>
                <a:gd name="T17" fmla="*/ 48 h 176"/>
                <a:gd name="T18" fmla="*/ 24 w 152"/>
                <a:gd name="T19" fmla="*/ 48 h 176"/>
                <a:gd name="T20" fmla="*/ 8 w 152"/>
                <a:gd name="T21" fmla="*/ 88 h 176"/>
                <a:gd name="T22" fmla="*/ 8 w 152"/>
                <a:gd name="T23" fmla="*/ 88 h 176"/>
                <a:gd name="T24" fmla="*/ 8 w 152"/>
                <a:gd name="T25" fmla="*/ 88 h 176"/>
                <a:gd name="T26" fmla="*/ 8 w 152"/>
                <a:gd name="T27" fmla="*/ 128 h 176"/>
                <a:gd name="T28" fmla="*/ 8 w 152"/>
                <a:gd name="T29" fmla="*/ 128 h 176"/>
                <a:gd name="T30" fmla="*/ 8 w 152"/>
                <a:gd name="T31" fmla="*/ 128 h 176"/>
                <a:gd name="T32" fmla="*/ 16 w 152"/>
                <a:gd name="T33" fmla="*/ 168 h 176"/>
                <a:gd name="T34" fmla="*/ 16 w 152"/>
                <a:gd name="T35" fmla="*/ 168 h 176"/>
                <a:gd name="T36" fmla="*/ 8 w 152"/>
                <a:gd name="T37" fmla="*/ 176 h 176"/>
                <a:gd name="T38" fmla="*/ 8 w 152"/>
                <a:gd name="T39" fmla="*/ 168 h 176"/>
                <a:gd name="T40" fmla="*/ 0 w 152"/>
                <a:gd name="T41" fmla="*/ 128 h 176"/>
                <a:gd name="T42" fmla="*/ 0 w 152"/>
                <a:gd name="T43" fmla="*/ 128 h 176"/>
                <a:gd name="T44" fmla="*/ 0 w 152"/>
                <a:gd name="T45" fmla="*/ 128 h 176"/>
                <a:gd name="T46" fmla="*/ 0 w 152"/>
                <a:gd name="T47" fmla="*/ 88 h 176"/>
                <a:gd name="T48" fmla="*/ 0 w 152"/>
                <a:gd name="T49" fmla="*/ 88 h 176"/>
                <a:gd name="T50" fmla="*/ 0 w 152"/>
                <a:gd name="T51" fmla="*/ 88 h 176"/>
                <a:gd name="T52" fmla="*/ 16 w 152"/>
                <a:gd name="T53" fmla="*/ 48 h 176"/>
                <a:gd name="T54" fmla="*/ 16 w 152"/>
                <a:gd name="T55" fmla="*/ 48 h 176"/>
                <a:gd name="T56" fmla="*/ 16 w 152"/>
                <a:gd name="T57" fmla="*/ 48 h 176"/>
                <a:gd name="T58" fmla="*/ 48 w 152"/>
                <a:gd name="T59" fmla="*/ 24 h 176"/>
                <a:gd name="T60" fmla="*/ 48 w 152"/>
                <a:gd name="T61" fmla="*/ 24 h 176"/>
                <a:gd name="T62" fmla="*/ 48 w 152"/>
                <a:gd name="T63" fmla="*/ 24 h 176"/>
                <a:gd name="T64" fmla="*/ 88 w 152"/>
                <a:gd name="T65" fmla="*/ 0 h 176"/>
                <a:gd name="T66" fmla="*/ 88 w 152"/>
                <a:gd name="T67" fmla="*/ 0 h 176"/>
                <a:gd name="T68" fmla="*/ 88 w 152"/>
                <a:gd name="T69" fmla="*/ 0 h 176"/>
                <a:gd name="T70" fmla="*/ 152 w 152"/>
                <a:gd name="T71" fmla="*/ 0 h 176"/>
                <a:gd name="T72" fmla="*/ 152 w 152"/>
                <a:gd name="T73" fmla="*/ 8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2" h="176">
                  <a:moveTo>
                    <a:pt x="152" y="8"/>
                  </a:moveTo>
                  <a:lnTo>
                    <a:pt x="88" y="8"/>
                  </a:lnTo>
                  <a:lnTo>
                    <a:pt x="96" y="8"/>
                  </a:lnTo>
                  <a:lnTo>
                    <a:pt x="56" y="32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8" y="88"/>
                  </a:lnTo>
                  <a:lnTo>
                    <a:pt x="8" y="128"/>
                  </a:lnTo>
                  <a:lnTo>
                    <a:pt x="16" y="168"/>
                  </a:lnTo>
                  <a:lnTo>
                    <a:pt x="8" y="176"/>
                  </a:lnTo>
                  <a:lnTo>
                    <a:pt x="8" y="168"/>
                  </a:lnTo>
                  <a:lnTo>
                    <a:pt x="0" y="128"/>
                  </a:lnTo>
                  <a:lnTo>
                    <a:pt x="0" y="88"/>
                  </a:lnTo>
                  <a:lnTo>
                    <a:pt x="16" y="48"/>
                  </a:lnTo>
                  <a:lnTo>
                    <a:pt x="48" y="24"/>
                  </a:lnTo>
                  <a:lnTo>
                    <a:pt x="88" y="0"/>
                  </a:lnTo>
                  <a:lnTo>
                    <a:pt x="152" y="0"/>
                  </a:lnTo>
                  <a:lnTo>
                    <a:pt x="15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3" name="Freeform 1298">
              <a:extLst>
                <a:ext uri="{FF2B5EF4-FFF2-40B4-BE49-F238E27FC236}">
                  <a16:creationId xmlns:a16="http://schemas.microsoft.com/office/drawing/2014/main" id="{4025CE43-C7D6-D052-28A7-2082655A2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" y="3713"/>
              <a:ext cx="40" cy="32"/>
            </a:xfrm>
            <a:custGeom>
              <a:avLst/>
              <a:gdLst>
                <a:gd name="T0" fmla="*/ 8 w 40"/>
                <a:gd name="T1" fmla="*/ 0 h 32"/>
                <a:gd name="T2" fmla="*/ 40 w 40"/>
                <a:gd name="T3" fmla="*/ 24 h 32"/>
                <a:gd name="T4" fmla="*/ 32 w 40"/>
                <a:gd name="T5" fmla="*/ 24 h 32"/>
                <a:gd name="T6" fmla="*/ 32 w 40"/>
                <a:gd name="T7" fmla="*/ 32 h 32"/>
                <a:gd name="T8" fmla="*/ 32 w 40"/>
                <a:gd name="T9" fmla="*/ 32 h 32"/>
                <a:gd name="T10" fmla="*/ 0 w 40"/>
                <a:gd name="T11" fmla="*/ 8 h 32"/>
                <a:gd name="T12" fmla="*/ 8 w 40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8" y="0"/>
                  </a:move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4" name="Rectangle 1299">
              <a:extLst>
                <a:ext uri="{FF2B5EF4-FFF2-40B4-BE49-F238E27FC236}">
                  <a16:creationId xmlns:a16="http://schemas.microsoft.com/office/drawing/2014/main" id="{D744C8FF-5F01-09CA-1BF4-0E0F808DB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37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75" name="Freeform 1300">
              <a:extLst>
                <a:ext uri="{FF2B5EF4-FFF2-40B4-BE49-F238E27FC236}">
                  <a16:creationId xmlns:a16="http://schemas.microsoft.com/office/drawing/2014/main" id="{D4F08860-50C5-1372-A259-C8A991D5E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" y="3737"/>
              <a:ext cx="48" cy="16"/>
            </a:xfrm>
            <a:custGeom>
              <a:avLst/>
              <a:gdLst>
                <a:gd name="T0" fmla="*/ 0 w 48"/>
                <a:gd name="T1" fmla="*/ 0 h 16"/>
                <a:gd name="T2" fmla="*/ 0 w 48"/>
                <a:gd name="T3" fmla="*/ 8 h 16"/>
                <a:gd name="T4" fmla="*/ 48 w 48"/>
                <a:gd name="T5" fmla="*/ 16 h 16"/>
                <a:gd name="T6" fmla="*/ 48 w 48"/>
                <a:gd name="T7" fmla="*/ 8 h 16"/>
                <a:gd name="T8" fmla="*/ 0 w 48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16">
                  <a:moveTo>
                    <a:pt x="0" y="0"/>
                  </a:moveTo>
                  <a:lnTo>
                    <a:pt x="0" y="8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6" name="Freeform 1301">
              <a:extLst>
                <a:ext uri="{FF2B5EF4-FFF2-40B4-BE49-F238E27FC236}">
                  <a16:creationId xmlns:a16="http://schemas.microsoft.com/office/drawing/2014/main" id="{2E479D24-4146-8819-B634-681891C0F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593"/>
              <a:ext cx="64" cy="32"/>
            </a:xfrm>
            <a:custGeom>
              <a:avLst/>
              <a:gdLst>
                <a:gd name="T0" fmla="*/ 56 w 64"/>
                <a:gd name="T1" fmla="*/ 24 h 32"/>
                <a:gd name="T2" fmla="*/ 56 w 64"/>
                <a:gd name="T3" fmla="*/ 32 h 32"/>
                <a:gd name="T4" fmla="*/ 56 w 64"/>
                <a:gd name="T5" fmla="*/ 32 h 32"/>
                <a:gd name="T6" fmla="*/ 56 w 64"/>
                <a:gd name="T7" fmla="*/ 32 h 32"/>
                <a:gd name="T8" fmla="*/ 24 w 64"/>
                <a:gd name="T9" fmla="*/ 16 h 32"/>
                <a:gd name="T10" fmla="*/ 0 w 64"/>
                <a:gd name="T11" fmla="*/ 8 h 32"/>
                <a:gd name="T12" fmla="*/ 24 w 64"/>
                <a:gd name="T13" fmla="*/ 8 h 32"/>
                <a:gd name="T14" fmla="*/ 64 w 64"/>
                <a:gd name="T15" fmla="*/ 0 h 32"/>
                <a:gd name="T16" fmla="*/ 64 w 64"/>
                <a:gd name="T17" fmla="*/ 0 h 32"/>
                <a:gd name="T18" fmla="*/ 64 w 64"/>
                <a:gd name="T19" fmla="*/ 8 h 32"/>
                <a:gd name="T20" fmla="*/ 64 w 64"/>
                <a:gd name="T21" fmla="*/ 8 h 32"/>
                <a:gd name="T22" fmla="*/ 24 w 64"/>
                <a:gd name="T23" fmla="*/ 16 h 32"/>
                <a:gd name="T24" fmla="*/ 24 w 64"/>
                <a:gd name="T25" fmla="*/ 8 h 32"/>
                <a:gd name="T26" fmla="*/ 24 w 64"/>
                <a:gd name="T27" fmla="*/ 8 h 32"/>
                <a:gd name="T28" fmla="*/ 56 w 64"/>
                <a:gd name="T29" fmla="*/ 24 h 32"/>
                <a:gd name="T30" fmla="*/ 56 w 64"/>
                <a:gd name="T31" fmla="*/ 32 h 32"/>
                <a:gd name="T32" fmla="*/ 48 w 64"/>
                <a:gd name="T33" fmla="*/ 32 h 32"/>
                <a:gd name="T34" fmla="*/ 48 w 64"/>
                <a:gd name="T35" fmla="*/ 24 h 32"/>
                <a:gd name="T36" fmla="*/ 56 w 64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56" y="24"/>
                  </a:moveTo>
                  <a:lnTo>
                    <a:pt x="5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24" y="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56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7" name="Freeform 1302">
              <a:extLst>
                <a:ext uri="{FF2B5EF4-FFF2-40B4-BE49-F238E27FC236}">
                  <a16:creationId xmlns:a16="http://schemas.microsoft.com/office/drawing/2014/main" id="{D27E44EC-054F-054E-E804-2C46B3DB9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601"/>
              <a:ext cx="16" cy="16"/>
            </a:xfrm>
            <a:custGeom>
              <a:avLst/>
              <a:gdLst>
                <a:gd name="T0" fmla="*/ 16 w 16"/>
                <a:gd name="T1" fmla="*/ 0 h 16"/>
                <a:gd name="T2" fmla="*/ 8 w 16"/>
                <a:gd name="T3" fmla="*/ 16 h 16"/>
                <a:gd name="T4" fmla="*/ 0 w 16"/>
                <a:gd name="T5" fmla="*/ 16 h 16"/>
                <a:gd name="T6" fmla="*/ 0 w 16"/>
                <a:gd name="T7" fmla="*/ 16 h 16"/>
                <a:gd name="T8" fmla="*/ 0 w 16"/>
                <a:gd name="T9" fmla="*/ 16 h 16"/>
                <a:gd name="T10" fmla="*/ 8 w 16"/>
                <a:gd name="T11" fmla="*/ 0 h 16"/>
                <a:gd name="T12" fmla="*/ 16 w 16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16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8" y="0"/>
                  </a:lnTo>
                  <a:lnTo>
                    <a:pt x="16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8" name="Freeform 1303">
              <a:extLst>
                <a:ext uri="{FF2B5EF4-FFF2-40B4-BE49-F238E27FC236}">
                  <a16:creationId xmlns:a16="http://schemas.microsoft.com/office/drawing/2014/main" id="{B3DB0DE3-D2AD-F491-54EE-2A022A8D6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3601"/>
              <a:ext cx="40" cy="24"/>
            </a:xfrm>
            <a:custGeom>
              <a:avLst/>
              <a:gdLst>
                <a:gd name="T0" fmla="*/ 32 w 40"/>
                <a:gd name="T1" fmla="*/ 16 h 24"/>
                <a:gd name="T2" fmla="*/ 32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32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32" y="16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9" name="Rectangle 1304">
              <a:extLst>
                <a:ext uri="{FF2B5EF4-FFF2-40B4-BE49-F238E27FC236}">
                  <a16:creationId xmlns:a16="http://schemas.microsoft.com/office/drawing/2014/main" id="{06A69298-29C6-E755-FD4E-8ECF597B4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5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80" name="Freeform 1305">
              <a:extLst>
                <a:ext uri="{FF2B5EF4-FFF2-40B4-BE49-F238E27FC236}">
                  <a16:creationId xmlns:a16="http://schemas.microsoft.com/office/drawing/2014/main" id="{7CAA2C0A-8816-1F3A-A87F-48E8D58CA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3617"/>
              <a:ext cx="24" cy="48"/>
            </a:xfrm>
            <a:custGeom>
              <a:avLst/>
              <a:gdLst>
                <a:gd name="T0" fmla="*/ 0 w 24"/>
                <a:gd name="T1" fmla="*/ 0 h 48"/>
                <a:gd name="T2" fmla="*/ 16 w 24"/>
                <a:gd name="T3" fmla="*/ 8 h 48"/>
                <a:gd name="T4" fmla="*/ 24 w 24"/>
                <a:gd name="T5" fmla="*/ 8 h 48"/>
                <a:gd name="T6" fmla="*/ 24 w 24"/>
                <a:gd name="T7" fmla="*/ 8 h 48"/>
                <a:gd name="T8" fmla="*/ 24 w 24"/>
                <a:gd name="T9" fmla="*/ 40 h 48"/>
                <a:gd name="T10" fmla="*/ 24 w 24"/>
                <a:gd name="T11" fmla="*/ 48 h 48"/>
                <a:gd name="T12" fmla="*/ 16 w 24"/>
                <a:gd name="T13" fmla="*/ 40 h 48"/>
                <a:gd name="T14" fmla="*/ 16 w 24"/>
                <a:gd name="T15" fmla="*/ 40 h 48"/>
                <a:gd name="T16" fmla="*/ 16 w 24"/>
                <a:gd name="T17" fmla="*/ 8 h 48"/>
                <a:gd name="T18" fmla="*/ 16 w 24"/>
                <a:gd name="T19" fmla="*/ 8 h 48"/>
                <a:gd name="T20" fmla="*/ 16 w 24"/>
                <a:gd name="T21" fmla="*/ 16 h 48"/>
                <a:gd name="T22" fmla="*/ 0 w 24"/>
                <a:gd name="T23" fmla="*/ 8 h 48"/>
                <a:gd name="T24" fmla="*/ 0 w 24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48">
                  <a:moveTo>
                    <a:pt x="0" y="0"/>
                  </a:moveTo>
                  <a:lnTo>
                    <a:pt x="16" y="8"/>
                  </a:lnTo>
                  <a:lnTo>
                    <a:pt x="24" y="8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1" name="Freeform 1306">
              <a:extLst>
                <a:ext uri="{FF2B5EF4-FFF2-40B4-BE49-F238E27FC236}">
                  <a16:creationId xmlns:a16="http://schemas.microsoft.com/office/drawing/2014/main" id="{CC9D71A6-DCCD-B0D1-B03C-FAFB59BB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657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8 w 32"/>
                <a:gd name="T3" fmla="*/ 24 h 24"/>
                <a:gd name="T4" fmla="*/ 0 w 32"/>
                <a:gd name="T5" fmla="*/ 24 h 24"/>
                <a:gd name="T6" fmla="*/ 0 w 32"/>
                <a:gd name="T7" fmla="*/ 16 h 24"/>
                <a:gd name="T8" fmla="*/ 0 w 32"/>
                <a:gd name="T9" fmla="*/ 16 h 24"/>
                <a:gd name="T10" fmla="*/ 24 w 32"/>
                <a:gd name="T11" fmla="*/ 0 h 24"/>
                <a:gd name="T12" fmla="*/ 32 w 32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4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2" name="Rectangle 1307">
              <a:extLst>
                <a:ext uri="{FF2B5EF4-FFF2-40B4-BE49-F238E27FC236}">
                  <a16:creationId xmlns:a16="http://schemas.microsoft.com/office/drawing/2014/main" id="{AE30C4B7-D5B9-B723-73E8-823EC72C2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83" name="Freeform 1308">
              <a:extLst>
                <a:ext uri="{FF2B5EF4-FFF2-40B4-BE49-F238E27FC236}">
                  <a16:creationId xmlns:a16="http://schemas.microsoft.com/office/drawing/2014/main" id="{A1FA0797-1252-63C4-46CF-29DDD18A2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673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0 h 16"/>
                <a:gd name="T4" fmla="*/ 0 w 40"/>
                <a:gd name="T5" fmla="*/ 8 h 16"/>
                <a:gd name="T6" fmla="*/ 0 w 40"/>
                <a:gd name="T7" fmla="*/ 16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4" name="Freeform 1309">
              <a:extLst>
                <a:ext uri="{FF2B5EF4-FFF2-40B4-BE49-F238E27FC236}">
                  <a16:creationId xmlns:a16="http://schemas.microsoft.com/office/drawing/2014/main" id="{E5166EF4-4EE2-B711-AB0C-670406C9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356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5" name="Freeform 1310">
              <a:extLst>
                <a:ext uri="{FF2B5EF4-FFF2-40B4-BE49-F238E27FC236}">
                  <a16:creationId xmlns:a16="http://schemas.microsoft.com/office/drawing/2014/main" id="{30599E16-31A9-62E4-B4A1-E251BAC12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6" name="Freeform 1311">
              <a:extLst>
                <a:ext uri="{FF2B5EF4-FFF2-40B4-BE49-F238E27FC236}">
                  <a16:creationId xmlns:a16="http://schemas.microsoft.com/office/drawing/2014/main" id="{535B855A-FC80-319F-D768-DFC241BA3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356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7" name="Rectangle 1312">
              <a:extLst>
                <a:ext uri="{FF2B5EF4-FFF2-40B4-BE49-F238E27FC236}">
                  <a16:creationId xmlns:a16="http://schemas.microsoft.com/office/drawing/2014/main" id="{D4D82FA5-6304-80D4-06EA-5CACB7FF8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7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88" name="Freeform 1313">
              <a:extLst>
                <a:ext uri="{FF2B5EF4-FFF2-40B4-BE49-F238E27FC236}">
                  <a16:creationId xmlns:a16="http://schemas.microsoft.com/office/drawing/2014/main" id="{88A41D21-9A36-73A9-9F4D-4FF8CC958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577"/>
              <a:ext cx="72" cy="72"/>
            </a:xfrm>
            <a:custGeom>
              <a:avLst/>
              <a:gdLst>
                <a:gd name="T0" fmla="*/ 0 w 72"/>
                <a:gd name="T1" fmla="*/ 0 h 72"/>
                <a:gd name="T2" fmla="*/ 56 w 72"/>
                <a:gd name="T3" fmla="*/ 24 h 72"/>
                <a:gd name="T4" fmla="*/ 64 w 72"/>
                <a:gd name="T5" fmla="*/ 24 h 72"/>
                <a:gd name="T6" fmla="*/ 64 w 72"/>
                <a:gd name="T7" fmla="*/ 24 h 72"/>
                <a:gd name="T8" fmla="*/ 72 w 72"/>
                <a:gd name="T9" fmla="*/ 72 h 72"/>
                <a:gd name="T10" fmla="*/ 72 w 72"/>
                <a:gd name="T11" fmla="*/ 72 h 72"/>
                <a:gd name="T12" fmla="*/ 64 w 72"/>
                <a:gd name="T13" fmla="*/ 72 h 72"/>
                <a:gd name="T14" fmla="*/ 64 w 72"/>
                <a:gd name="T15" fmla="*/ 72 h 72"/>
                <a:gd name="T16" fmla="*/ 56 w 72"/>
                <a:gd name="T17" fmla="*/ 24 h 72"/>
                <a:gd name="T18" fmla="*/ 56 w 72"/>
                <a:gd name="T19" fmla="*/ 24 h 72"/>
                <a:gd name="T20" fmla="*/ 56 w 72"/>
                <a:gd name="T21" fmla="*/ 32 h 72"/>
                <a:gd name="T22" fmla="*/ 0 w 72"/>
                <a:gd name="T23" fmla="*/ 8 h 72"/>
                <a:gd name="T24" fmla="*/ 0 w 72"/>
                <a:gd name="T25" fmla="*/ 0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72">
                  <a:moveTo>
                    <a:pt x="0" y="0"/>
                  </a:moveTo>
                  <a:lnTo>
                    <a:pt x="56" y="24"/>
                  </a:lnTo>
                  <a:lnTo>
                    <a:pt x="64" y="24"/>
                  </a:lnTo>
                  <a:lnTo>
                    <a:pt x="72" y="72"/>
                  </a:lnTo>
                  <a:lnTo>
                    <a:pt x="64" y="72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9" name="Freeform 1314">
              <a:extLst>
                <a:ext uri="{FF2B5EF4-FFF2-40B4-BE49-F238E27FC236}">
                  <a16:creationId xmlns:a16="http://schemas.microsoft.com/office/drawing/2014/main" id="{9D00A5E7-DFD4-1B8A-6B32-5F2CF3608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" y="3649"/>
              <a:ext cx="40" cy="64"/>
            </a:xfrm>
            <a:custGeom>
              <a:avLst/>
              <a:gdLst>
                <a:gd name="T0" fmla="*/ 40 w 40"/>
                <a:gd name="T1" fmla="*/ 0 h 64"/>
                <a:gd name="T2" fmla="*/ 8 w 40"/>
                <a:gd name="T3" fmla="*/ 56 h 64"/>
                <a:gd name="T4" fmla="*/ 0 w 40"/>
                <a:gd name="T5" fmla="*/ 64 h 64"/>
                <a:gd name="T6" fmla="*/ 0 w 40"/>
                <a:gd name="T7" fmla="*/ 56 h 64"/>
                <a:gd name="T8" fmla="*/ 0 w 40"/>
                <a:gd name="T9" fmla="*/ 56 h 64"/>
                <a:gd name="T10" fmla="*/ 32 w 40"/>
                <a:gd name="T11" fmla="*/ 0 h 64"/>
                <a:gd name="T12" fmla="*/ 40 w 40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64">
                  <a:moveTo>
                    <a:pt x="40" y="0"/>
                  </a:moveTo>
                  <a:lnTo>
                    <a:pt x="8" y="5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32" y="0"/>
                  </a:lnTo>
                  <a:lnTo>
                    <a:pt x="4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0" name="Rectangle 1315">
              <a:extLst>
                <a:ext uri="{FF2B5EF4-FFF2-40B4-BE49-F238E27FC236}">
                  <a16:creationId xmlns:a16="http://schemas.microsoft.com/office/drawing/2014/main" id="{A181190F-12CA-8379-0208-38F71B14A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91" name="Freeform 1316">
              <a:extLst>
                <a:ext uri="{FF2B5EF4-FFF2-40B4-BE49-F238E27FC236}">
                  <a16:creationId xmlns:a16="http://schemas.microsoft.com/office/drawing/2014/main" id="{FE142CA6-C81C-7F46-4D6C-FF27A2FF2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705"/>
              <a:ext cx="72" cy="24"/>
            </a:xfrm>
            <a:custGeom>
              <a:avLst/>
              <a:gdLst>
                <a:gd name="T0" fmla="*/ 72 w 72"/>
                <a:gd name="T1" fmla="*/ 8 h 24"/>
                <a:gd name="T2" fmla="*/ 72 w 72"/>
                <a:gd name="T3" fmla="*/ 0 h 24"/>
                <a:gd name="T4" fmla="*/ 0 w 72"/>
                <a:gd name="T5" fmla="*/ 16 h 24"/>
                <a:gd name="T6" fmla="*/ 0 w 72"/>
                <a:gd name="T7" fmla="*/ 24 h 24"/>
                <a:gd name="T8" fmla="*/ 72 w 7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24">
                  <a:moveTo>
                    <a:pt x="72" y="8"/>
                  </a:moveTo>
                  <a:lnTo>
                    <a:pt x="72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7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2" name="Freeform 1317">
              <a:extLst>
                <a:ext uri="{FF2B5EF4-FFF2-40B4-BE49-F238E27FC236}">
                  <a16:creationId xmlns:a16="http://schemas.microsoft.com/office/drawing/2014/main" id="{2CE374DF-6999-2845-CBF8-9E660AB6E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529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3" name="Freeform 1318">
              <a:extLst>
                <a:ext uri="{FF2B5EF4-FFF2-40B4-BE49-F238E27FC236}">
                  <a16:creationId xmlns:a16="http://schemas.microsoft.com/office/drawing/2014/main" id="{C2F5598A-A8E8-BAFF-51EB-FB4CA0D0B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53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4" name="Freeform 1319">
              <a:extLst>
                <a:ext uri="{FF2B5EF4-FFF2-40B4-BE49-F238E27FC236}">
                  <a16:creationId xmlns:a16="http://schemas.microsoft.com/office/drawing/2014/main" id="{2DE66176-1F54-BC9C-8F1B-423341A3A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537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5" name="Rectangle 1320">
              <a:extLst>
                <a:ext uri="{FF2B5EF4-FFF2-40B4-BE49-F238E27FC236}">
                  <a16:creationId xmlns:a16="http://schemas.microsoft.com/office/drawing/2014/main" id="{A7BD6932-75B3-062A-82CB-D8B386975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7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96" name="Freeform 1321">
              <a:extLst>
                <a:ext uri="{FF2B5EF4-FFF2-40B4-BE49-F238E27FC236}">
                  <a16:creationId xmlns:a16="http://schemas.microsoft.com/office/drawing/2014/main" id="{D8A43994-C398-64B7-4980-310724028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545"/>
              <a:ext cx="112" cy="184"/>
            </a:xfrm>
            <a:custGeom>
              <a:avLst/>
              <a:gdLst>
                <a:gd name="T0" fmla="*/ 0 w 112"/>
                <a:gd name="T1" fmla="*/ 0 h 184"/>
                <a:gd name="T2" fmla="*/ 48 w 112"/>
                <a:gd name="T3" fmla="*/ 8 h 184"/>
                <a:gd name="T4" fmla="*/ 56 w 112"/>
                <a:gd name="T5" fmla="*/ 8 h 184"/>
                <a:gd name="T6" fmla="*/ 56 w 112"/>
                <a:gd name="T7" fmla="*/ 8 h 184"/>
                <a:gd name="T8" fmla="*/ 88 w 112"/>
                <a:gd name="T9" fmla="*/ 32 h 184"/>
                <a:gd name="T10" fmla="*/ 88 w 112"/>
                <a:gd name="T11" fmla="*/ 32 h 184"/>
                <a:gd name="T12" fmla="*/ 88 w 112"/>
                <a:gd name="T13" fmla="*/ 32 h 184"/>
                <a:gd name="T14" fmla="*/ 112 w 112"/>
                <a:gd name="T15" fmla="*/ 64 h 184"/>
                <a:gd name="T16" fmla="*/ 112 w 112"/>
                <a:gd name="T17" fmla="*/ 64 h 184"/>
                <a:gd name="T18" fmla="*/ 112 w 112"/>
                <a:gd name="T19" fmla="*/ 64 h 184"/>
                <a:gd name="T20" fmla="*/ 112 w 112"/>
                <a:gd name="T21" fmla="*/ 104 h 184"/>
                <a:gd name="T22" fmla="*/ 112 w 112"/>
                <a:gd name="T23" fmla="*/ 104 h 184"/>
                <a:gd name="T24" fmla="*/ 112 w 112"/>
                <a:gd name="T25" fmla="*/ 104 h 184"/>
                <a:gd name="T26" fmla="*/ 96 w 112"/>
                <a:gd name="T27" fmla="*/ 144 h 184"/>
                <a:gd name="T28" fmla="*/ 96 w 112"/>
                <a:gd name="T29" fmla="*/ 152 h 184"/>
                <a:gd name="T30" fmla="*/ 96 w 112"/>
                <a:gd name="T31" fmla="*/ 152 h 184"/>
                <a:gd name="T32" fmla="*/ 72 w 112"/>
                <a:gd name="T33" fmla="*/ 184 h 184"/>
                <a:gd name="T34" fmla="*/ 64 w 112"/>
                <a:gd name="T35" fmla="*/ 184 h 184"/>
                <a:gd name="T36" fmla="*/ 64 w 112"/>
                <a:gd name="T37" fmla="*/ 176 h 184"/>
                <a:gd name="T38" fmla="*/ 64 w 112"/>
                <a:gd name="T39" fmla="*/ 176 h 184"/>
                <a:gd name="T40" fmla="*/ 88 w 112"/>
                <a:gd name="T41" fmla="*/ 144 h 184"/>
                <a:gd name="T42" fmla="*/ 88 w 112"/>
                <a:gd name="T43" fmla="*/ 144 h 184"/>
                <a:gd name="T44" fmla="*/ 88 w 112"/>
                <a:gd name="T45" fmla="*/ 144 h 184"/>
                <a:gd name="T46" fmla="*/ 104 w 112"/>
                <a:gd name="T47" fmla="*/ 104 h 184"/>
                <a:gd name="T48" fmla="*/ 104 w 112"/>
                <a:gd name="T49" fmla="*/ 104 h 184"/>
                <a:gd name="T50" fmla="*/ 104 w 112"/>
                <a:gd name="T51" fmla="*/ 104 h 184"/>
                <a:gd name="T52" fmla="*/ 104 w 112"/>
                <a:gd name="T53" fmla="*/ 64 h 184"/>
                <a:gd name="T54" fmla="*/ 104 w 112"/>
                <a:gd name="T55" fmla="*/ 64 h 184"/>
                <a:gd name="T56" fmla="*/ 104 w 112"/>
                <a:gd name="T57" fmla="*/ 72 h 184"/>
                <a:gd name="T58" fmla="*/ 80 w 112"/>
                <a:gd name="T59" fmla="*/ 40 h 184"/>
                <a:gd name="T60" fmla="*/ 80 w 112"/>
                <a:gd name="T61" fmla="*/ 40 h 184"/>
                <a:gd name="T62" fmla="*/ 80 w 112"/>
                <a:gd name="T63" fmla="*/ 40 h 184"/>
                <a:gd name="T64" fmla="*/ 48 w 112"/>
                <a:gd name="T65" fmla="*/ 16 h 184"/>
                <a:gd name="T66" fmla="*/ 48 w 112"/>
                <a:gd name="T67" fmla="*/ 16 h 184"/>
                <a:gd name="T68" fmla="*/ 48 w 112"/>
                <a:gd name="T69" fmla="*/ 16 h 184"/>
                <a:gd name="T70" fmla="*/ 0 w 112"/>
                <a:gd name="T71" fmla="*/ 8 h 184"/>
                <a:gd name="T72" fmla="*/ 0 w 112"/>
                <a:gd name="T73" fmla="*/ 0 h 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2" h="184">
                  <a:moveTo>
                    <a:pt x="0" y="0"/>
                  </a:moveTo>
                  <a:lnTo>
                    <a:pt x="48" y="8"/>
                  </a:lnTo>
                  <a:lnTo>
                    <a:pt x="56" y="8"/>
                  </a:lnTo>
                  <a:lnTo>
                    <a:pt x="88" y="32"/>
                  </a:lnTo>
                  <a:lnTo>
                    <a:pt x="112" y="64"/>
                  </a:lnTo>
                  <a:lnTo>
                    <a:pt x="112" y="104"/>
                  </a:lnTo>
                  <a:lnTo>
                    <a:pt x="96" y="144"/>
                  </a:lnTo>
                  <a:lnTo>
                    <a:pt x="96" y="152"/>
                  </a:lnTo>
                  <a:lnTo>
                    <a:pt x="72" y="184"/>
                  </a:lnTo>
                  <a:lnTo>
                    <a:pt x="64" y="184"/>
                  </a:lnTo>
                  <a:lnTo>
                    <a:pt x="64" y="176"/>
                  </a:lnTo>
                  <a:lnTo>
                    <a:pt x="88" y="144"/>
                  </a:lnTo>
                  <a:lnTo>
                    <a:pt x="104" y="104"/>
                  </a:lnTo>
                  <a:lnTo>
                    <a:pt x="104" y="64"/>
                  </a:lnTo>
                  <a:lnTo>
                    <a:pt x="104" y="72"/>
                  </a:lnTo>
                  <a:lnTo>
                    <a:pt x="80" y="40"/>
                  </a:lnTo>
                  <a:lnTo>
                    <a:pt x="48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7" name="Freeform 1322">
              <a:extLst>
                <a:ext uri="{FF2B5EF4-FFF2-40B4-BE49-F238E27FC236}">
                  <a16:creationId xmlns:a16="http://schemas.microsoft.com/office/drawing/2014/main" id="{0AB7FDF3-13ED-5C63-FF0B-150B805BC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" y="3721"/>
              <a:ext cx="48" cy="32"/>
            </a:xfrm>
            <a:custGeom>
              <a:avLst/>
              <a:gdLst>
                <a:gd name="T0" fmla="*/ 48 w 48"/>
                <a:gd name="T1" fmla="*/ 8 h 32"/>
                <a:gd name="T2" fmla="*/ 0 w 48"/>
                <a:gd name="T3" fmla="*/ 32 h 32"/>
                <a:gd name="T4" fmla="*/ 0 w 48"/>
                <a:gd name="T5" fmla="*/ 32 h 32"/>
                <a:gd name="T6" fmla="*/ 0 w 48"/>
                <a:gd name="T7" fmla="*/ 24 h 32"/>
                <a:gd name="T8" fmla="*/ 0 w 48"/>
                <a:gd name="T9" fmla="*/ 24 h 32"/>
                <a:gd name="T10" fmla="*/ 48 w 48"/>
                <a:gd name="T11" fmla="*/ 0 h 32"/>
                <a:gd name="T12" fmla="*/ 48 w 48"/>
                <a:gd name="T13" fmla="*/ 8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2">
                  <a:moveTo>
                    <a:pt x="48" y="8"/>
                  </a:moveTo>
                  <a:lnTo>
                    <a:pt x="0" y="32"/>
                  </a:lnTo>
                  <a:lnTo>
                    <a:pt x="0" y="24"/>
                  </a:lnTo>
                  <a:lnTo>
                    <a:pt x="48" y="0"/>
                  </a:lnTo>
                  <a:lnTo>
                    <a:pt x="4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8" name="Rectangle 1323">
              <a:extLst>
                <a:ext uri="{FF2B5EF4-FFF2-40B4-BE49-F238E27FC236}">
                  <a16:creationId xmlns:a16="http://schemas.microsoft.com/office/drawing/2014/main" id="{D868C0EF-D222-8E78-D5AC-BA1860DB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37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99" name="Freeform 1324">
              <a:extLst>
                <a:ext uri="{FF2B5EF4-FFF2-40B4-BE49-F238E27FC236}">
                  <a16:creationId xmlns:a16="http://schemas.microsoft.com/office/drawing/2014/main" id="{C01A7B91-F285-2AE9-7ED8-AD1293B1F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745"/>
              <a:ext cx="56" cy="16"/>
            </a:xfrm>
            <a:custGeom>
              <a:avLst/>
              <a:gdLst>
                <a:gd name="T0" fmla="*/ 56 w 56"/>
                <a:gd name="T1" fmla="*/ 8 h 16"/>
                <a:gd name="T2" fmla="*/ 56 w 56"/>
                <a:gd name="T3" fmla="*/ 0 h 16"/>
                <a:gd name="T4" fmla="*/ 0 w 56"/>
                <a:gd name="T5" fmla="*/ 8 h 16"/>
                <a:gd name="T6" fmla="*/ 0 w 56"/>
                <a:gd name="T7" fmla="*/ 16 h 16"/>
                <a:gd name="T8" fmla="*/ 56 w 56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16">
                  <a:moveTo>
                    <a:pt x="56" y="8"/>
                  </a:moveTo>
                  <a:lnTo>
                    <a:pt x="56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5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0" name="Freeform 1325">
              <a:extLst>
                <a:ext uri="{FF2B5EF4-FFF2-40B4-BE49-F238E27FC236}">
                  <a16:creationId xmlns:a16="http://schemas.microsoft.com/office/drawing/2014/main" id="{2D90634E-9DED-913C-C64C-BC16DD288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273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1" name="Freeform 1326">
              <a:extLst>
                <a:ext uri="{FF2B5EF4-FFF2-40B4-BE49-F238E27FC236}">
                  <a16:creationId xmlns:a16="http://schemas.microsoft.com/office/drawing/2014/main" id="{E847F2BE-C88B-0489-BE05-1E20549A9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328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2" name="Freeform 1327">
              <a:extLst>
                <a:ext uri="{FF2B5EF4-FFF2-40B4-BE49-F238E27FC236}">
                  <a16:creationId xmlns:a16="http://schemas.microsoft.com/office/drawing/2014/main" id="{D1D6417C-8ED0-420B-DB77-F9A43B460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8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3" name="Rectangle 1328">
              <a:extLst>
                <a:ext uri="{FF2B5EF4-FFF2-40B4-BE49-F238E27FC236}">
                  <a16:creationId xmlns:a16="http://schemas.microsoft.com/office/drawing/2014/main" id="{C6C4B872-6777-46BA-D0C1-BA0170E82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6" y="329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04" name="Rectangle 1329">
              <a:extLst>
                <a:ext uri="{FF2B5EF4-FFF2-40B4-BE49-F238E27FC236}">
                  <a16:creationId xmlns:a16="http://schemas.microsoft.com/office/drawing/2014/main" id="{80F91CA3-F92E-DDFA-047D-F449802D8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9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05" name="Rectangle 1330">
              <a:extLst>
                <a:ext uri="{FF2B5EF4-FFF2-40B4-BE49-F238E27FC236}">
                  <a16:creationId xmlns:a16="http://schemas.microsoft.com/office/drawing/2014/main" id="{73F1BFC4-C084-F721-2826-E121CC002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6" y="329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06" name="Freeform 1331">
              <a:extLst>
                <a:ext uri="{FF2B5EF4-FFF2-40B4-BE49-F238E27FC236}">
                  <a16:creationId xmlns:a16="http://schemas.microsoft.com/office/drawing/2014/main" id="{E9EB4FE3-F19D-CFF3-4C67-DE0501910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4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7" name="Freeform 1332">
              <a:extLst>
                <a:ext uri="{FF2B5EF4-FFF2-40B4-BE49-F238E27FC236}">
                  <a16:creationId xmlns:a16="http://schemas.microsoft.com/office/drawing/2014/main" id="{0CB0A6AA-668F-A937-023E-AB5B68DA9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324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8" name="Freeform 1333">
              <a:extLst>
                <a:ext uri="{FF2B5EF4-FFF2-40B4-BE49-F238E27FC236}">
                  <a16:creationId xmlns:a16="http://schemas.microsoft.com/office/drawing/2014/main" id="{DCB4E62C-D6C6-EA27-AB5F-2CC387B63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4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9" name="Rectangle 1334">
              <a:extLst>
                <a:ext uri="{FF2B5EF4-FFF2-40B4-BE49-F238E27FC236}">
                  <a16:creationId xmlns:a16="http://schemas.microsoft.com/office/drawing/2014/main" id="{4B7224B2-C88B-72E9-E8F8-864F71682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0" name="Rectangle 1335">
              <a:extLst>
                <a:ext uri="{FF2B5EF4-FFF2-40B4-BE49-F238E27FC236}">
                  <a16:creationId xmlns:a16="http://schemas.microsoft.com/office/drawing/2014/main" id="{26FBB1E0-D441-CA02-62F5-D1E51D7B0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1" name="Rectangle 1336">
              <a:extLst>
                <a:ext uri="{FF2B5EF4-FFF2-40B4-BE49-F238E27FC236}">
                  <a16:creationId xmlns:a16="http://schemas.microsoft.com/office/drawing/2014/main" id="{0E9AB5C7-E7EE-AC5C-F029-B4F4AD405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5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2" name="Freeform 1337">
              <a:extLst>
                <a:ext uri="{FF2B5EF4-FFF2-40B4-BE49-F238E27FC236}">
                  <a16:creationId xmlns:a16="http://schemas.microsoft.com/office/drawing/2014/main" id="{4AE77994-02D8-32D0-E925-6D16D3F63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201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3" name="Freeform 1338">
              <a:extLst>
                <a:ext uri="{FF2B5EF4-FFF2-40B4-BE49-F238E27FC236}">
                  <a16:creationId xmlns:a16="http://schemas.microsoft.com/office/drawing/2014/main" id="{8CE92796-7580-7861-761D-DF33B5AC5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3209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4" name="Freeform 1339">
              <a:extLst>
                <a:ext uri="{FF2B5EF4-FFF2-40B4-BE49-F238E27FC236}">
                  <a16:creationId xmlns:a16="http://schemas.microsoft.com/office/drawing/2014/main" id="{7FFC24CC-584E-6A22-354B-38E8EA697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09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5" name="Rectangle 1340">
              <a:extLst>
                <a:ext uri="{FF2B5EF4-FFF2-40B4-BE49-F238E27FC236}">
                  <a16:creationId xmlns:a16="http://schemas.microsoft.com/office/drawing/2014/main" id="{2A010345-2B6B-0847-516A-44A7EE086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2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6" name="Rectangle 1341">
              <a:extLst>
                <a:ext uri="{FF2B5EF4-FFF2-40B4-BE49-F238E27FC236}">
                  <a16:creationId xmlns:a16="http://schemas.microsoft.com/office/drawing/2014/main" id="{7DCDB30C-3ED8-6703-ABE3-23082ACA5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2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7" name="Rectangle 1342">
              <a:extLst>
                <a:ext uri="{FF2B5EF4-FFF2-40B4-BE49-F238E27FC236}">
                  <a16:creationId xmlns:a16="http://schemas.microsoft.com/office/drawing/2014/main" id="{3136E70D-A9CA-8DD6-2C75-8D9A222CB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25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8" name="Freeform 1343">
              <a:extLst>
                <a:ext uri="{FF2B5EF4-FFF2-40B4-BE49-F238E27FC236}">
                  <a16:creationId xmlns:a16="http://schemas.microsoft.com/office/drawing/2014/main" id="{2C5F022D-26DD-5903-A5B3-340CBB8F8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137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9" name="Freeform 1344">
              <a:extLst>
                <a:ext uri="{FF2B5EF4-FFF2-40B4-BE49-F238E27FC236}">
                  <a16:creationId xmlns:a16="http://schemas.microsoft.com/office/drawing/2014/main" id="{49DDF49C-9291-7C3F-AC7B-A01249F8E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1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0" name="Freeform 1345">
              <a:extLst>
                <a:ext uri="{FF2B5EF4-FFF2-40B4-BE49-F238E27FC236}">
                  <a16:creationId xmlns:a16="http://schemas.microsoft.com/office/drawing/2014/main" id="{FDF8D244-D037-09A1-7849-9881F933A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137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1" name="Rectangle 1346">
              <a:extLst>
                <a:ext uri="{FF2B5EF4-FFF2-40B4-BE49-F238E27FC236}">
                  <a16:creationId xmlns:a16="http://schemas.microsoft.com/office/drawing/2014/main" id="{277445C1-D088-3701-7B0D-51F246728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1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2" name="Rectangle 1347">
              <a:extLst>
                <a:ext uri="{FF2B5EF4-FFF2-40B4-BE49-F238E27FC236}">
                  <a16:creationId xmlns:a16="http://schemas.microsoft.com/office/drawing/2014/main" id="{AC61FAAF-B1CE-4CFA-9794-C2C8888FA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3" y="31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3" name="Rectangle 1348">
              <a:extLst>
                <a:ext uri="{FF2B5EF4-FFF2-40B4-BE49-F238E27FC236}">
                  <a16:creationId xmlns:a16="http://schemas.microsoft.com/office/drawing/2014/main" id="{2AACF5B2-2BB5-F577-A3EC-2C7D6A407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153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4" name="Freeform 1349">
              <a:extLst>
                <a:ext uri="{FF2B5EF4-FFF2-40B4-BE49-F238E27FC236}">
                  <a16:creationId xmlns:a16="http://schemas.microsoft.com/office/drawing/2014/main" id="{A254FB13-0C1A-81FC-AA52-06758A154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105"/>
              <a:ext cx="48" cy="32"/>
            </a:xfrm>
            <a:custGeom>
              <a:avLst/>
              <a:gdLst>
                <a:gd name="T0" fmla="*/ 0 w 48"/>
                <a:gd name="T1" fmla="*/ 8 h 32"/>
                <a:gd name="T2" fmla="*/ 0 w 48"/>
                <a:gd name="T3" fmla="*/ 0 h 32"/>
                <a:gd name="T4" fmla="*/ 0 w 48"/>
                <a:gd name="T5" fmla="*/ 0 h 32"/>
                <a:gd name="T6" fmla="*/ 0 w 48"/>
                <a:gd name="T7" fmla="*/ 0 h 32"/>
                <a:gd name="T8" fmla="*/ 32 w 48"/>
                <a:gd name="T9" fmla="*/ 8 h 32"/>
                <a:gd name="T10" fmla="*/ 48 w 48"/>
                <a:gd name="T11" fmla="*/ 8 h 32"/>
                <a:gd name="T12" fmla="*/ 32 w 48"/>
                <a:gd name="T13" fmla="*/ 16 h 32"/>
                <a:gd name="T14" fmla="*/ 0 w 48"/>
                <a:gd name="T15" fmla="*/ 32 h 32"/>
                <a:gd name="T16" fmla="*/ 0 w 48"/>
                <a:gd name="T17" fmla="*/ 32 h 32"/>
                <a:gd name="T18" fmla="*/ 0 w 48"/>
                <a:gd name="T19" fmla="*/ 24 h 32"/>
                <a:gd name="T20" fmla="*/ 0 w 48"/>
                <a:gd name="T21" fmla="*/ 24 h 32"/>
                <a:gd name="T22" fmla="*/ 32 w 48"/>
                <a:gd name="T23" fmla="*/ 8 h 32"/>
                <a:gd name="T24" fmla="*/ 32 w 48"/>
                <a:gd name="T25" fmla="*/ 16 h 32"/>
                <a:gd name="T26" fmla="*/ 32 w 48"/>
                <a:gd name="T27" fmla="*/ 16 h 32"/>
                <a:gd name="T28" fmla="*/ 0 w 48"/>
                <a:gd name="T29" fmla="*/ 8 h 32"/>
                <a:gd name="T30" fmla="*/ 0 w 48"/>
                <a:gd name="T31" fmla="*/ 0 h 32"/>
                <a:gd name="T32" fmla="*/ 8 w 48"/>
                <a:gd name="T33" fmla="*/ 0 h 32"/>
                <a:gd name="T34" fmla="*/ 8 w 48"/>
                <a:gd name="T35" fmla="*/ 8 h 32"/>
                <a:gd name="T36" fmla="*/ 0 w 48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48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5" name="Freeform 1350">
              <a:extLst>
                <a:ext uri="{FF2B5EF4-FFF2-40B4-BE49-F238E27FC236}">
                  <a16:creationId xmlns:a16="http://schemas.microsoft.com/office/drawing/2014/main" id="{8F2FF932-9162-70C8-DEB1-FF4BD764B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113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6" name="Freeform 1351">
              <a:extLst>
                <a:ext uri="{FF2B5EF4-FFF2-40B4-BE49-F238E27FC236}">
                  <a16:creationId xmlns:a16="http://schemas.microsoft.com/office/drawing/2014/main" id="{4EA49F5C-CD2C-9E87-DC0C-5E51247B0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1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7" name="Rectangle 1352">
              <a:extLst>
                <a:ext uri="{FF2B5EF4-FFF2-40B4-BE49-F238E27FC236}">
                  <a16:creationId xmlns:a16="http://schemas.microsoft.com/office/drawing/2014/main" id="{FD66EA26-F11C-AD4C-580E-97C7FCF67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4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8" name="Rectangle 1353">
              <a:extLst>
                <a:ext uri="{FF2B5EF4-FFF2-40B4-BE49-F238E27FC236}">
                  <a16:creationId xmlns:a16="http://schemas.microsoft.com/office/drawing/2014/main" id="{EB976CEA-591D-0A12-7F27-933F13F13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9" name="Rectangle 1354">
              <a:extLst>
                <a:ext uri="{FF2B5EF4-FFF2-40B4-BE49-F238E27FC236}">
                  <a16:creationId xmlns:a16="http://schemas.microsoft.com/office/drawing/2014/main" id="{7DE62C47-E066-DA13-3137-9D6C4BFFC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4" y="3113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0" name="Freeform 1355">
              <a:extLst>
                <a:ext uri="{FF2B5EF4-FFF2-40B4-BE49-F238E27FC236}">
                  <a16:creationId xmlns:a16="http://schemas.microsoft.com/office/drawing/2014/main" id="{EA92B989-136C-F9C6-11BA-DB68142DC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073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1" name="Freeform 1356">
              <a:extLst>
                <a:ext uri="{FF2B5EF4-FFF2-40B4-BE49-F238E27FC236}">
                  <a16:creationId xmlns:a16="http://schemas.microsoft.com/office/drawing/2014/main" id="{A96FBDAF-4ABC-1761-6FA1-962583DB0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08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2" name="Freeform 1357">
              <a:extLst>
                <a:ext uri="{FF2B5EF4-FFF2-40B4-BE49-F238E27FC236}">
                  <a16:creationId xmlns:a16="http://schemas.microsoft.com/office/drawing/2014/main" id="{D96BE4A3-9B70-6399-B2E6-2BA6C36D2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07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3" name="Rectangle 1358">
              <a:extLst>
                <a:ext uri="{FF2B5EF4-FFF2-40B4-BE49-F238E27FC236}">
                  <a16:creationId xmlns:a16="http://schemas.microsoft.com/office/drawing/2014/main" id="{EECC2488-806A-A499-03D7-4518722A7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4" name="Rectangle 1359">
              <a:extLst>
                <a:ext uri="{FF2B5EF4-FFF2-40B4-BE49-F238E27FC236}">
                  <a16:creationId xmlns:a16="http://schemas.microsoft.com/office/drawing/2014/main" id="{4631D822-4AA3-C12B-D497-E0584EF31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3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5" name="Rectangle 1360">
              <a:extLst>
                <a:ext uri="{FF2B5EF4-FFF2-40B4-BE49-F238E27FC236}">
                  <a16:creationId xmlns:a16="http://schemas.microsoft.com/office/drawing/2014/main" id="{477ADD62-61C8-0DBF-1D9A-09520BBBF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08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6" name="Freeform 1361">
              <a:extLst>
                <a:ext uri="{FF2B5EF4-FFF2-40B4-BE49-F238E27FC236}">
                  <a16:creationId xmlns:a16="http://schemas.microsoft.com/office/drawing/2014/main" id="{848B71C3-574A-17A7-DAA1-3F4667BB7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5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0 h 24"/>
                <a:gd name="T10" fmla="*/ 40 w 40"/>
                <a:gd name="T11" fmla="*/ 8 h 24"/>
                <a:gd name="T12" fmla="*/ 40 w 40"/>
                <a:gd name="T13" fmla="*/ 8 h 24"/>
                <a:gd name="T14" fmla="*/ 8 w 40"/>
                <a:gd name="T15" fmla="*/ 24 h 24"/>
                <a:gd name="T16" fmla="*/ 8 w 40"/>
                <a:gd name="T17" fmla="*/ 24 h 24"/>
                <a:gd name="T18" fmla="*/ 8 w 40"/>
                <a:gd name="T19" fmla="*/ 24 h 24"/>
                <a:gd name="T20" fmla="*/ 8 w 40"/>
                <a:gd name="T21" fmla="*/ 16 h 24"/>
                <a:gd name="T22" fmla="*/ 40 w 40"/>
                <a:gd name="T23" fmla="*/ 0 h 24"/>
                <a:gd name="T24" fmla="*/ 40 w 40"/>
                <a:gd name="T25" fmla="*/ 0 h 24"/>
                <a:gd name="T26" fmla="*/ 40 w 40"/>
                <a:gd name="T27" fmla="*/ 8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8" y="24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7" name="Freeform 1362">
              <a:extLst>
                <a:ext uri="{FF2B5EF4-FFF2-40B4-BE49-F238E27FC236}">
                  <a16:creationId xmlns:a16="http://schemas.microsoft.com/office/drawing/2014/main" id="{ABB7841E-E693-06B3-9181-11A84BA34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61"/>
              <a:ext cx="16" cy="16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0 w 16"/>
                <a:gd name="T5" fmla="*/ 8 h 16"/>
                <a:gd name="T6" fmla="*/ 0 w 16"/>
                <a:gd name="T7" fmla="*/ 0 h 16"/>
                <a:gd name="T8" fmla="*/ 8 w 16"/>
                <a:gd name="T9" fmla="*/ 0 h 16"/>
                <a:gd name="T10" fmla="*/ 16 w 16"/>
                <a:gd name="T11" fmla="*/ 8 h 16"/>
                <a:gd name="T12" fmla="*/ 8 w 16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8" name="Freeform 1363">
              <a:extLst>
                <a:ext uri="{FF2B5EF4-FFF2-40B4-BE49-F238E27FC236}">
                  <a16:creationId xmlns:a16="http://schemas.microsoft.com/office/drawing/2014/main" id="{1BF74F23-AABF-27D7-6799-EE9E17EC2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53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0 h 16"/>
                <a:gd name="T6" fmla="*/ 8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9" name="Rectangle 1364">
              <a:extLst>
                <a:ext uri="{FF2B5EF4-FFF2-40B4-BE49-F238E27FC236}">
                  <a16:creationId xmlns:a16="http://schemas.microsoft.com/office/drawing/2014/main" id="{EFDB4EF9-1DB6-493D-C2DC-3E07BBC2A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22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40" name="Freeform 1365">
              <a:extLst>
                <a:ext uri="{FF2B5EF4-FFF2-40B4-BE49-F238E27FC236}">
                  <a16:creationId xmlns:a16="http://schemas.microsoft.com/office/drawing/2014/main" id="{A2048935-BFC4-0BFB-1269-48A2B8160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3201"/>
              <a:ext cx="64" cy="32"/>
            </a:xfrm>
            <a:custGeom>
              <a:avLst/>
              <a:gdLst>
                <a:gd name="T0" fmla="*/ 64 w 64"/>
                <a:gd name="T1" fmla="*/ 32 h 32"/>
                <a:gd name="T2" fmla="*/ 24 w 64"/>
                <a:gd name="T3" fmla="*/ 32 h 32"/>
                <a:gd name="T4" fmla="*/ 24 w 64"/>
                <a:gd name="T5" fmla="*/ 32 h 32"/>
                <a:gd name="T6" fmla="*/ 24 w 64"/>
                <a:gd name="T7" fmla="*/ 32 h 32"/>
                <a:gd name="T8" fmla="*/ 0 w 64"/>
                <a:gd name="T9" fmla="*/ 8 h 32"/>
                <a:gd name="T10" fmla="*/ 0 w 64"/>
                <a:gd name="T11" fmla="*/ 0 h 32"/>
                <a:gd name="T12" fmla="*/ 8 w 64"/>
                <a:gd name="T13" fmla="*/ 0 h 32"/>
                <a:gd name="T14" fmla="*/ 8 w 64"/>
                <a:gd name="T15" fmla="*/ 0 h 32"/>
                <a:gd name="T16" fmla="*/ 32 w 64"/>
                <a:gd name="T17" fmla="*/ 24 h 32"/>
                <a:gd name="T18" fmla="*/ 32 w 64"/>
                <a:gd name="T19" fmla="*/ 24 h 32"/>
                <a:gd name="T20" fmla="*/ 24 w 64"/>
                <a:gd name="T21" fmla="*/ 24 h 32"/>
                <a:gd name="T22" fmla="*/ 64 w 64"/>
                <a:gd name="T23" fmla="*/ 24 h 32"/>
                <a:gd name="T24" fmla="*/ 64 w 64"/>
                <a:gd name="T25" fmla="*/ 32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4" h="32">
                  <a:moveTo>
                    <a:pt x="64" y="32"/>
                  </a:moveTo>
                  <a:lnTo>
                    <a:pt x="24" y="32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64" y="24"/>
                  </a:lnTo>
                  <a:lnTo>
                    <a:pt x="64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1" name="Freeform 1366">
              <a:extLst>
                <a:ext uri="{FF2B5EF4-FFF2-40B4-BE49-F238E27FC236}">
                  <a16:creationId xmlns:a16="http://schemas.microsoft.com/office/drawing/2014/main" id="{B0B41FFD-28DF-159A-2568-AB5BBB867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3177"/>
              <a:ext cx="16" cy="24"/>
            </a:xfrm>
            <a:custGeom>
              <a:avLst/>
              <a:gdLst>
                <a:gd name="T0" fmla="*/ 8 w 16"/>
                <a:gd name="T1" fmla="*/ 24 h 24"/>
                <a:gd name="T2" fmla="*/ 0 w 16"/>
                <a:gd name="T3" fmla="*/ 0 h 24"/>
                <a:gd name="T4" fmla="*/ 0 w 16"/>
                <a:gd name="T5" fmla="*/ 0 h 24"/>
                <a:gd name="T6" fmla="*/ 8 w 16"/>
                <a:gd name="T7" fmla="*/ 8 h 24"/>
                <a:gd name="T8" fmla="*/ 8 w 16"/>
                <a:gd name="T9" fmla="*/ 0 h 24"/>
                <a:gd name="T10" fmla="*/ 16 w 16"/>
                <a:gd name="T11" fmla="*/ 24 h 24"/>
                <a:gd name="T12" fmla="*/ 8 w 16"/>
                <a:gd name="T13" fmla="*/ 2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24">
                  <a:moveTo>
                    <a:pt x="8" y="24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2" name="Freeform 1367">
              <a:extLst>
                <a:ext uri="{FF2B5EF4-FFF2-40B4-BE49-F238E27FC236}">
                  <a16:creationId xmlns:a16="http://schemas.microsoft.com/office/drawing/2014/main" id="{8A601CEF-088D-5FA5-2328-0EB597ABA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61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3" name="Freeform 1368">
              <a:extLst>
                <a:ext uri="{FF2B5EF4-FFF2-40B4-BE49-F238E27FC236}">
                  <a16:creationId xmlns:a16="http://schemas.microsoft.com/office/drawing/2014/main" id="{4DEA9AC9-695C-DD34-0BC6-F664A3152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3161"/>
              <a:ext cx="24" cy="24"/>
            </a:xfrm>
            <a:custGeom>
              <a:avLst/>
              <a:gdLst>
                <a:gd name="T0" fmla="*/ 0 w 24"/>
                <a:gd name="T1" fmla="*/ 16 h 24"/>
                <a:gd name="T2" fmla="*/ 8 w 24"/>
                <a:gd name="T3" fmla="*/ 24 h 24"/>
                <a:gd name="T4" fmla="*/ 24 w 24"/>
                <a:gd name="T5" fmla="*/ 8 h 24"/>
                <a:gd name="T6" fmla="*/ 16 w 24"/>
                <a:gd name="T7" fmla="*/ 0 h 24"/>
                <a:gd name="T8" fmla="*/ 0 w 24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0" y="16"/>
                  </a:moveTo>
                  <a:lnTo>
                    <a:pt x="8" y="24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4" name="Freeform 1369">
              <a:extLst>
                <a:ext uri="{FF2B5EF4-FFF2-40B4-BE49-F238E27FC236}">
                  <a16:creationId xmlns:a16="http://schemas.microsoft.com/office/drawing/2014/main" id="{2F58A815-2548-1CC0-8310-803909BFA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1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0 h 24"/>
                <a:gd name="T10" fmla="*/ 40 w 40"/>
                <a:gd name="T11" fmla="*/ 8 h 24"/>
                <a:gd name="T12" fmla="*/ 40 w 40"/>
                <a:gd name="T13" fmla="*/ 8 h 24"/>
                <a:gd name="T14" fmla="*/ 8 w 40"/>
                <a:gd name="T15" fmla="*/ 24 h 24"/>
                <a:gd name="T16" fmla="*/ 8 w 40"/>
                <a:gd name="T17" fmla="*/ 24 h 24"/>
                <a:gd name="T18" fmla="*/ 8 w 40"/>
                <a:gd name="T19" fmla="*/ 24 h 24"/>
                <a:gd name="T20" fmla="*/ 8 w 40"/>
                <a:gd name="T21" fmla="*/ 16 h 24"/>
                <a:gd name="T22" fmla="*/ 40 w 40"/>
                <a:gd name="T23" fmla="*/ 0 h 24"/>
                <a:gd name="T24" fmla="*/ 40 w 40"/>
                <a:gd name="T25" fmla="*/ 0 h 24"/>
                <a:gd name="T26" fmla="*/ 40 w 40"/>
                <a:gd name="T27" fmla="*/ 8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8" y="24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5" name="Freeform 1370">
              <a:extLst>
                <a:ext uri="{FF2B5EF4-FFF2-40B4-BE49-F238E27FC236}">
                  <a16:creationId xmlns:a16="http://schemas.microsoft.com/office/drawing/2014/main" id="{A8873617-5CA9-7724-B18B-A32322570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21"/>
              <a:ext cx="16" cy="16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0 w 16"/>
                <a:gd name="T5" fmla="*/ 8 h 16"/>
                <a:gd name="T6" fmla="*/ 0 w 16"/>
                <a:gd name="T7" fmla="*/ 0 h 16"/>
                <a:gd name="T8" fmla="*/ 8 w 16"/>
                <a:gd name="T9" fmla="*/ 0 h 16"/>
                <a:gd name="T10" fmla="*/ 16 w 16"/>
                <a:gd name="T11" fmla="*/ 8 h 16"/>
                <a:gd name="T12" fmla="*/ 8 w 16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6" name="Freeform 1371">
              <a:extLst>
                <a:ext uri="{FF2B5EF4-FFF2-40B4-BE49-F238E27FC236}">
                  <a16:creationId xmlns:a16="http://schemas.microsoft.com/office/drawing/2014/main" id="{798BA60F-47FE-5364-AA36-84D0D036B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13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0 h 16"/>
                <a:gd name="T6" fmla="*/ 8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7" name="Rectangle 1372">
              <a:extLst>
                <a:ext uri="{FF2B5EF4-FFF2-40B4-BE49-F238E27FC236}">
                  <a16:creationId xmlns:a16="http://schemas.microsoft.com/office/drawing/2014/main" id="{C1130603-8082-5776-1992-C42FF8DB9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48" name="Freeform 1373">
              <a:extLst>
                <a:ext uri="{FF2B5EF4-FFF2-40B4-BE49-F238E27FC236}">
                  <a16:creationId xmlns:a16="http://schemas.microsoft.com/office/drawing/2014/main" id="{75644CD1-3499-7F5B-E23E-A5987E4C6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201"/>
              <a:ext cx="112" cy="64"/>
            </a:xfrm>
            <a:custGeom>
              <a:avLst/>
              <a:gdLst>
                <a:gd name="T0" fmla="*/ 112 w 112"/>
                <a:gd name="T1" fmla="*/ 64 h 64"/>
                <a:gd name="T2" fmla="*/ 32 w 112"/>
                <a:gd name="T3" fmla="*/ 56 h 64"/>
                <a:gd name="T4" fmla="*/ 32 w 112"/>
                <a:gd name="T5" fmla="*/ 56 h 64"/>
                <a:gd name="T6" fmla="*/ 32 w 112"/>
                <a:gd name="T7" fmla="*/ 56 h 64"/>
                <a:gd name="T8" fmla="*/ 0 w 112"/>
                <a:gd name="T9" fmla="*/ 8 h 64"/>
                <a:gd name="T10" fmla="*/ 0 w 112"/>
                <a:gd name="T11" fmla="*/ 0 h 64"/>
                <a:gd name="T12" fmla="*/ 8 w 112"/>
                <a:gd name="T13" fmla="*/ 0 h 64"/>
                <a:gd name="T14" fmla="*/ 8 w 112"/>
                <a:gd name="T15" fmla="*/ 0 h 64"/>
                <a:gd name="T16" fmla="*/ 40 w 112"/>
                <a:gd name="T17" fmla="*/ 48 h 64"/>
                <a:gd name="T18" fmla="*/ 40 w 112"/>
                <a:gd name="T19" fmla="*/ 48 h 64"/>
                <a:gd name="T20" fmla="*/ 32 w 112"/>
                <a:gd name="T21" fmla="*/ 48 h 64"/>
                <a:gd name="T22" fmla="*/ 112 w 112"/>
                <a:gd name="T23" fmla="*/ 56 h 64"/>
                <a:gd name="T24" fmla="*/ 112 w 112"/>
                <a:gd name="T25" fmla="*/ 64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2" h="64">
                  <a:moveTo>
                    <a:pt x="112" y="64"/>
                  </a:moveTo>
                  <a:lnTo>
                    <a:pt x="32" y="5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112" y="56"/>
                  </a:lnTo>
                  <a:lnTo>
                    <a:pt x="112" y="6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9" name="Freeform 1374">
              <a:extLst>
                <a:ext uri="{FF2B5EF4-FFF2-40B4-BE49-F238E27FC236}">
                  <a16:creationId xmlns:a16="http://schemas.microsoft.com/office/drawing/2014/main" id="{FC872CEA-F028-6068-8B10-822573990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45"/>
              <a:ext cx="8" cy="56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0 h 56"/>
                <a:gd name="T4" fmla="*/ 0 w 8"/>
                <a:gd name="T5" fmla="*/ 0 h 56"/>
                <a:gd name="T6" fmla="*/ 0 w 8"/>
                <a:gd name="T7" fmla="*/ 8 h 56"/>
                <a:gd name="T8" fmla="*/ 8 w 8"/>
                <a:gd name="T9" fmla="*/ 0 h 56"/>
                <a:gd name="T10" fmla="*/ 8 w 8"/>
                <a:gd name="T11" fmla="*/ 56 h 56"/>
                <a:gd name="T12" fmla="*/ 0 w 8"/>
                <a:gd name="T13" fmla="*/ 56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0"/>
                  </a:lnTo>
                  <a:lnTo>
                    <a:pt x="8" y="56"/>
                  </a:lnTo>
                  <a:lnTo>
                    <a:pt x="0" y="5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0" name="Rectangle 1375">
              <a:extLst>
                <a:ext uri="{FF2B5EF4-FFF2-40B4-BE49-F238E27FC236}">
                  <a16:creationId xmlns:a16="http://schemas.microsoft.com/office/drawing/2014/main" id="{B14D1AFD-5677-5CB3-4AFA-A77396E18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31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51" name="Freeform 1376">
              <a:extLst>
                <a:ext uri="{FF2B5EF4-FFF2-40B4-BE49-F238E27FC236}">
                  <a16:creationId xmlns:a16="http://schemas.microsoft.com/office/drawing/2014/main" id="{1FEFF178-9802-4DA0-DD73-F86934404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21"/>
              <a:ext cx="56" cy="32"/>
            </a:xfrm>
            <a:custGeom>
              <a:avLst/>
              <a:gdLst>
                <a:gd name="T0" fmla="*/ 0 w 56"/>
                <a:gd name="T1" fmla="*/ 24 h 32"/>
                <a:gd name="T2" fmla="*/ 0 w 56"/>
                <a:gd name="T3" fmla="*/ 32 h 32"/>
                <a:gd name="T4" fmla="*/ 56 w 56"/>
                <a:gd name="T5" fmla="*/ 8 h 32"/>
                <a:gd name="T6" fmla="*/ 56 w 56"/>
                <a:gd name="T7" fmla="*/ 0 h 32"/>
                <a:gd name="T8" fmla="*/ 0 w 56"/>
                <a:gd name="T9" fmla="*/ 2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0" y="24"/>
                  </a:moveTo>
                  <a:lnTo>
                    <a:pt x="0" y="32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2" name="Freeform 1377">
              <a:extLst>
                <a:ext uri="{FF2B5EF4-FFF2-40B4-BE49-F238E27FC236}">
                  <a16:creationId xmlns:a16="http://schemas.microsoft.com/office/drawing/2014/main" id="{B3907DD1-C865-E88D-F476-BFD0868EE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73"/>
              <a:ext cx="64" cy="32"/>
            </a:xfrm>
            <a:custGeom>
              <a:avLst/>
              <a:gdLst>
                <a:gd name="T0" fmla="*/ 0 w 64"/>
                <a:gd name="T1" fmla="*/ 16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16 h 32"/>
                <a:gd name="T36" fmla="*/ 0 w 64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16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3" name="Freeform 1378">
              <a:extLst>
                <a:ext uri="{FF2B5EF4-FFF2-40B4-BE49-F238E27FC236}">
                  <a16:creationId xmlns:a16="http://schemas.microsoft.com/office/drawing/2014/main" id="{0047E070-5AD1-0251-D14C-A280BE838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4" name="Freeform 1379">
              <a:extLst>
                <a:ext uri="{FF2B5EF4-FFF2-40B4-BE49-F238E27FC236}">
                  <a16:creationId xmlns:a16="http://schemas.microsoft.com/office/drawing/2014/main" id="{A205C19D-0677-3391-BF5F-5C7DE384C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73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5" name="Rectangle 1380">
              <a:extLst>
                <a:ext uri="{FF2B5EF4-FFF2-40B4-BE49-F238E27FC236}">
                  <a16:creationId xmlns:a16="http://schemas.microsoft.com/office/drawing/2014/main" id="{BDEA9C68-291F-7720-CD7A-1FFCF53BB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56" name="Freeform 1381">
              <a:extLst>
                <a:ext uri="{FF2B5EF4-FFF2-40B4-BE49-F238E27FC236}">
                  <a16:creationId xmlns:a16="http://schemas.microsoft.com/office/drawing/2014/main" id="{E3A3730B-90E2-5311-EDE0-AEAF91AFA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0" y="3121"/>
              <a:ext cx="160" cy="176"/>
            </a:xfrm>
            <a:custGeom>
              <a:avLst/>
              <a:gdLst>
                <a:gd name="T0" fmla="*/ 160 w 160"/>
                <a:gd name="T1" fmla="*/ 176 h 176"/>
                <a:gd name="T2" fmla="*/ 96 w 160"/>
                <a:gd name="T3" fmla="*/ 176 h 176"/>
                <a:gd name="T4" fmla="*/ 96 w 160"/>
                <a:gd name="T5" fmla="*/ 176 h 176"/>
                <a:gd name="T6" fmla="*/ 96 w 160"/>
                <a:gd name="T7" fmla="*/ 176 h 176"/>
                <a:gd name="T8" fmla="*/ 48 w 160"/>
                <a:gd name="T9" fmla="*/ 160 h 176"/>
                <a:gd name="T10" fmla="*/ 48 w 160"/>
                <a:gd name="T11" fmla="*/ 160 h 176"/>
                <a:gd name="T12" fmla="*/ 48 w 160"/>
                <a:gd name="T13" fmla="*/ 160 h 176"/>
                <a:gd name="T14" fmla="*/ 16 w 160"/>
                <a:gd name="T15" fmla="*/ 128 h 176"/>
                <a:gd name="T16" fmla="*/ 16 w 160"/>
                <a:gd name="T17" fmla="*/ 120 h 176"/>
                <a:gd name="T18" fmla="*/ 16 w 160"/>
                <a:gd name="T19" fmla="*/ 120 h 176"/>
                <a:gd name="T20" fmla="*/ 0 w 160"/>
                <a:gd name="T21" fmla="*/ 80 h 176"/>
                <a:gd name="T22" fmla="*/ 0 w 160"/>
                <a:gd name="T23" fmla="*/ 80 h 176"/>
                <a:gd name="T24" fmla="*/ 0 w 160"/>
                <a:gd name="T25" fmla="*/ 80 h 176"/>
                <a:gd name="T26" fmla="*/ 0 w 160"/>
                <a:gd name="T27" fmla="*/ 40 h 176"/>
                <a:gd name="T28" fmla="*/ 0 w 160"/>
                <a:gd name="T29" fmla="*/ 40 h 176"/>
                <a:gd name="T30" fmla="*/ 0 w 160"/>
                <a:gd name="T31" fmla="*/ 40 h 176"/>
                <a:gd name="T32" fmla="*/ 16 w 160"/>
                <a:gd name="T33" fmla="*/ 0 h 176"/>
                <a:gd name="T34" fmla="*/ 16 w 160"/>
                <a:gd name="T35" fmla="*/ 0 h 176"/>
                <a:gd name="T36" fmla="*/ 24 w 160"/>
                <a:gd name="T37" fmla="*/ 8 h 176"/>
                <a:gd name="T38" fmla="*/ 24 w 160"/>
                <a:gd name="T39" fmla="*/ 0 h 176"/>
                <a:gd name="T40" fmla="*/ 8 w 160"/>
                <a:gd name="T41" fmla="*/ 40 h 176"/>
                <a:gd name="T42" fmla="*/ 8 w 160"/>
                <a:gd name="T43" fmla="*/ 40 h 176"/>
                <a:gd name="T44" fmla="*/ 8 w 160"/>
                <a:gd name="T45" fmla="*/ 40 h 176"/>
                <a:gd name="T46" fmla="*/ 8 w 160"/>
                <a:gd name="T47" fmla="*/ 80 h 176"/>
                <a:gd name="T48" fmla="*/ 8 w 160"/>
                <a:gd name="T49" fmla="*/ 80 h 176"/>
                <a:gd name="T50" fmla="*/ 8 w 160"/>
                <a:gd name="T51" fmla="*/ 80 h 176"/>
                <a:gd name="T52" fmla="*/ 24 w 160"/>
                <a:gd name="T53" fmla="*/ 120 h 176"/>
                <a:gd name="T54" fmla="*/ 24 w 160"/>
                <a:gd name="T55" fmla="*/ 120 h 176"/>
                <a:gd name="T56" fmla="*/ 24 w 160"/>
                <a:gd name="T57" fmla="*/ 120 h 176"/>
                <a:gd name="T58" fmla="*/ 56 w 160"/>
                <a:gd name="T59" fmla="*/ 152 h 176"/>
                <a:gd name="T60" fmla="*/ 56 w 160"/>
                <a:gd name="T61" fmla="*/ 152 h 176"/>
                <a:gd name="T62" fmla="*/ 48 w 160"/>
                <a:gd name="T63" fmla="*/ 152 h 176"/>
                <a:gd name="T64" fmla="*/ 96 w 160"/>
                <a:gd name="T65" fmla="*/ 168 h 176"/>
                <a:gd name="T66" fmla="*/ 96 w 160"/>
                <a:gd name="T67" fmla="*/ 168 h 176"/>
                <a:gd name="T68" fmla="*/ 96 w 160"/>
                <a:gd name="T69" fmla="*/ 168 h 176"/>
                <a:gd name="T70" fmla="*/ 160 w 160"/>
                <a:gd name="T71" fmla="*/ 168 h 176"/>
                <a:gd name="T72" fmla="*/ 160 w 160"/>
                <a:gd name="T73" fmla="*/ 176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60" h="176">
                  <a:moveTo>
                    <a:pt x="160" y="176"/>
                  </a:moveTo>
                  <a:lnTo>
                    <a:pt x="96" y="176"/>
                  </a:lnTo>
                  <a:lnTo>
                    <a:pt x="48" y="160"/>
                  </a:lnTo>
                  <a:lnTo>
                    <a:pt x="16" y="128"/>
                  </a:lnTo>
                  <a:lnTo>
                    <a:pt x="16" y="120"/>
                  </a:lnTo>
                  <a:lnTo>
                    <a:pt x="0" y="80"/>
                  </a:lnTo>
                  <a:lnTo>
                    <a:pt x="0" y="40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8" y="80"/>
                  </a:lnTo>
                  <a:lnTo>
                    <a:pt x="24" y="120"/>
                  </a:lnTo>
                  <a:lnTo>
                    <a:pt x="56" y="152"/>
                  </a:lnTo>
                  <a:lnTo>
                    <a:pt x="48" y="152"/>
                  </a:lnTo>
                  <a:lnTo>
                    <a:pt x="96" y="168"/>
                  </a:lnTo>
                  <a:lnTo>
                    <a:pt x="160" y="168"/>
                  </a:lnTo>
                  <a:lnTo>
                    <a:pt x="160" y="17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7" name="Freeform 1382">
              <a:extLst>
                <a:ext uri="{FF2B5EF4-FFF2-40B4-BE49-F238E27FC236}">
                  <a16:creationId xmlns:a16="http://schemas.microsoft.com/office/drawing/2014/main" id="{E39FB6B4-7288-44D9-92CB-3EB865873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3097"/>
              <a:ext cx="40" cy="32"/>
            </a:xfrm>
            <a:custGeom>
              <a:avLst/>
              <a:gdLst>
                <a:gd name="T0" fmla="*/ 0 w 40"/>
                <a:gd name="T1" fmla="*/ 24 h 32"/>
                <a:gd name="T2" fmla="*/ 32 w 40"/>
                <a:gd name="T3" fmla="*/ 0 h 32"/>
                <a:gd name="T4" fmla="*/ 32 w 40"/>
                <a:gd name="T5" fmla="*/ 0 h 32"/>
                <a:gd name="T6" fmla="*/ 32 w 40"/>
                <a:gd name="T7" fmla="*/ 8 h 32"/>
                <a:gd name="T8" fmla="*/ 40 w 40"/>
                <a:gd name="T9" fmla="*/ 8 h 32"/>
                <a:gd name="T10" fmla="*/ 8 w 40"/>
                <a:gd name="T11" fmla="*/ 32 h 32"/>
                <a:gd name="T12" fmla="*/ 0 w 40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0" y="24"/>
                  </a:moveTo>
                  <a:lnTo>
                    <a:pt x="32" y="0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8" y="32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8" name="Rectangle 1383">
              <a:extLst>
                <a:ext uri="{FF2B5EF4-FFF2-40B4-BE49-F238E27FC236}">
                  <a16:creationId xmlns:a16="http://schemas.microsoft.com/office/drawing/2014/main" id="{D0C41F3B-78AE-A51A-A588-3EF1DEF8D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30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59" name="Freeform 1384">
              <a:extLst>
                <a:ext uri="{FF2B5EF4-FFF2-40B4-BE49-F238E27FC236}">
                  <a16:creationId xmlns:a16="http://schemas.microsoft.com/office/drawing/2014/main" id="{24C463E0-2415-B534-62A9-F647FCA03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3089"/>
              <a:ext cx="48" cy="16"/>
            </a:xfrm>
            <a:custGeom>
              <a:avLst/>
              <a:gdLst>
                <a:gd name="T0" fmla="*/ 0 w 48"/>
                <a:gd name="T1" fmla="*/ 8 h 16"/>
                <a:gd name="T2" fmla="*/ 0 w 48"/>
                <a:gd name="T3" fmla="*/ 16 h 16"/>
                <a:gd name="T4" fmla="*/ 48 w 48"/>
                <a:gd name="T5" fmla="*/ 8 h 16"/>
                <a:gd name="T6" fmla="*/ 48 w 48"/>
                <a:gd name="T7" fmla="*/ 0 h 16"/>
                <a:gd name="T8" fmla="*/ 0 w 48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16">
                  <a:moveTo>
                    <a:pt x="0" y="8"/>
                  </a:moveTo>
                  <a:lnTo>
                    <a:pt x="0" y="16"/>
                  </a:lnTo>
                  <a:lnTo>
                    <a:pt x="48" y="8"/>
                  </a:lnTo>
                  <a:lnTo>
                    <a:pt x="48" y="0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0" name="Freeform 1385">
              <a:extLst>
                <a:ext uri="{FF2B5EF4-FFF2-40B4-BE49-F238E27FC236}">
                  <a16:creationId xmlns:a16="http://schemas.microsoft.com/office/drawing/2014/main" id="{DCA2C9BC-3E7A-4E2B-EA61-2EC86E858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201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24 h 32"/>
                <a:gd name="T10" fmla="*/ 0 w 32"/>
                <a:gd name="T11" fmla="*/ 16 h 32"/>
                <a:gd name="T12" fmla="*/ 0 w 32"/>
                <a:gd name="T13" fmla="*/ 16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24 h 32"/>
                <a:gd name="T24" fmla="*/ 0 w 32"/>
                <a:gd name="T25" fmla="*/ 16 h 32"/>
                <a:gd name="T26" fmla="*/ 0 w 32"/>
                <a:gd name="T27" fmla="*/ 16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1" name="Freeform 1386">
              <a:extLst>
                <a:ext uri="{FF2B5EF4-FFF2-40B4-BE49-F238E27FC236}">
                  <a16:creationId xmlns:a16="http://schemas.microsoft.com/office/drawing/2014/main" id="{620E06FA-6E85-839D-6C08-9049D581D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20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2" name="Freeform 1387">
              <a:extLst>
                <a:ext uri="{FF2B5EF4-FFF2-40B4-BE49-F238E27FC236}">
                  <a16:creationId xmlns:a16="http://schemas.microsoft.com/office/drawing/2014/main" id="{69D1C657-A4B2-A96A-43E2-94510F650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209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3" name="Rectangle 1388">
              <a:extLst>
                <a:ext uri="{FF2B5EF4-FFF2-40B4-BE49-F238E27FC236}">
                  <a16:creationId xmlns:a16="http://schemas.microsoft.com/office/drawing/2014/main" id="{592D100A-5C63-0928-8ED6-F29B99867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64" name="Freeform 1389">
              <a:extLst>
                <a:ext uri="{FF2B5EF4-FFF2-40B4-BE49-F238E27FC236}">
                  <a16:creationId xmlns:a16="http://schemas.microsoft.com/office/drawing/2014/main" id="{C455A7B5-7700-BAAE-6899-A6F567162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177"/>
              <a:ext cx="32" cy="48"/>
            </a:xfrm>
            <a:custGeom>
              <a:avLst/>
              <a:gdLst>
                <a:gd name="T0" fmla="*/ 0 w 32"/>
                <a:gd name="T1" fmla="*/ 40 h 48"/>
                <a:gd name="T2" fmla="*/ 24 w 32"/>
                <a:gd name="T3" fmla="*/ 32 h 48"/>
                <a:gd name="T4" fmla="*/ 24 w 32"/>
                <a:gd name="T5" fmla="*/ 32 h 48"/>
                <a:gd name="T6" fmla="*/ 24 w 32"/>
                <a:gd name="T7" fmla="*/ 32 h 48"/>
                <a:gd name="T8" fmla="*/ 16 w 32"/>
                <a:gd name="T9" fmla="*/ 0 h 48"/>
                <a:gd name="T10" fmla="*/ 16 w 32"/>
                <a:gd name="T11" fmla="*/ 8 h 48"/>
                <a:gd name="T12" fmla="*/ 24 w 32"/>
                <a:gd name="T13" fmla="*/ 0 h 48"/>
                <a:gd name="T14" fmla="*/ 24 w 32"/>
                <a:gd name="T15" fmla="*/ 0 h 48"/>
                <a:gd name="T16" fmla="*/ 32 w 32"/>
                <a:gd name="T17" fmla="*/ 32 h 48"/>
                <a:gd name="T18" fmla="*/ 32 w 32"/>
                <a:gd name="T19" fmla="*/ 32 h 48"/>
                <a:gd name="T20" fmla="*/ 24 w 32"/>
                <a:gd name="T21" fmla="*/ 40 h 48"/>
                <a:gd name="T22" fmla="*/ 0 w 32"/>
                <a:gd name="T23" fmla="*/ 48 h 48"/>
                <a:gd name="T24" fmla="*/ 0 w 32"/>
                <a:gd name="T25" fmla="*/ 4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2" h="48">
                  <a:moveTo>
                    <a:pt x="0" y="40"/>
                  </a:moveTo>
                  <a:lnTo>
                    <a:pt x="24" y="32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40"/>
                  </a:lnTo>
                  <a:lnTo>
                    <a:pt x="0" y="48"/>
                  </a:lnTo>
                  <a:lnTo>
                    <a:pt x="0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5" name="Freeform 1390">
              <a:extLst>
                <a:ext uri="{FF2B5EF4-FFF2-40B4-BE49-F238E27FC236}">
                  <a16:creationId xmlns:a16="http://schemas.microsoft.com/office/drawing/2014/main" id="{73EC7772-E426-6005-0FAA-1993BC36C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161"/>
              <a:ext cx="32" cy="24"/>
            </a:xfrm>
            <a:custGeom>
              <a:avLst/>
              <a:gdLst>
                <a:gd name="T0" fmla="*/ 24 w 32"/>
                <a:gd name="T1" fmla="*/ 24 h 24"/>
                <a:gd name="T2" fmla="*/ 0 w 32"/>
                <a:gd name="T3" fmla="*/ 8 h 24"/>
                <a:gd name="T4" fmla="*/ 0 w 32"/>
                <a:gd name="T5" fmla="*/ 8 h 24"/>
                <a:gd name="T6" fmla="*/ 0 w 32"/>
                <a:gd name="T7" fmla="*/ 0 h 24"/>
                <a:gd name="T8" fmla="*/ 8 w 32"/>
                <a:gd name="T9" fmla="*/ 0 h 24"/>
                <a:gd name="T10" fmla="*/ 32 w 32"/>
                <a:gd name="T11" fmla="*/ 16 h 24"/>
                <a:gd name="T12" fmla="*/ 24 w 32"/>
                <a:gd name="T13" fmla="*/ 2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24" y="2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16"/>
                  </a:lnTo>
                  <a:lnTo>
                    <a:pt x="24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6" name="Rectangle 1391">
              <a:extLst>
                <a:ext uri="{FF2B5EF4-FFF2-40B4-BE49-F238E27FC236}">
                  <a16:creationId xmlns:a16="http://schemas.microsoft.com/office/drawing/2014/main" id="{2DC37C28-462B-576F-9EC9-B175DF8B5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1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67" name="Freeform 1392">
              <a:extLst>
                <a:ext uri="{FF2B5EF4-FFF2-40B4-BE49-F238E27FC236}">
                  <a16:creationId xmlns:a16="http://schemas.microsoft.com/office/drawing/2014/main" id="{6C2BE651-9D33-B7FC-6801-3B1CF665E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153"/>
              <a:ext cx="40" cy="16"/>
            </a:xfrm>
            <a:custGeom>
              <a:avLst/>
              <a:gdLst>
                <a:gd name="T0" fmla="*/ 40 w 40"/>
                <a:gd name="T1" fmla="*/ 16 h 16"/>
                <a:gd name="T2" fmla="*/ 40 w 40"/>
                <a:gd name="T3" fmla="*/ 8 h 16"/>
                <a:gd name="T4" fmla="*/ 0 w 40"/>
                <a:gd name="T5" fmla="*/ 0 h 16"/>
                <a:gd name="T6" fmla="*/ 0 w 40"/>
                <a:gd name="T7" fmla="*/ 8 h 16"/>
                <a:gd name="T8" fmla="*/ 40 w 40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16"/>
                  </a:moveTo>
                  <a:lnTo>
                    <a:pt x="40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8" name="Freeform 1393">
              <a:extLst>
                <a:ext uri="{FF2B5EF4-FFF2-40B4-BE49-F238E27FC236}">
                  <a16:creationId xmlns:a16="http://schemas.microsoft.com/office/drawing/2014/main" id="{0718F613-22A5-7CF6-127D-3549A6F31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4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9" name="Freeform 1394">
              <a:extLst>
                <a:ext uri="{FF2B5EF4-FFF2-40B4-BE49-F238E27FC236}">
                  <a16:creationId xmlns:a16="http://schemas.microsoft.com/office/drawing/2014/main" id="{E3500EBC-9D23-8A53-9105-180A05014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24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0" name="Freeform 1395">
              <a:extLst>
                <a:ext uri="{FF2B5EF4-FFF2-40B4-BE49-F238E27FC236}">
                  <a16:creationId xmlns:a16="http://schemas.microsoft.com/office/drawing/2014/main" id="{D4BF8F07-B4DC-5FC5-BDDB-BD372AB1F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4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1" name="Rectangle 1396">
              <a:extLst>
                <a:ext uri="{FF2B5EF4-FFF2-40B4-BE49-F238E27FC236}">
                  <a16:creationId xmlns:a16="http://schemas.microsoft.com/office/drawing/2014/main" id="{EB649483-5472-567F-617C-721225FF2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72" name="Freeform 1397">
              <a:extLst>
                <a:ext uri="{FF2B5EF4-FFF2-40B4-BE49-F238E27FC236}">
                  <a16:creationId xmlns:a16="http://schemas.microsoft.com/office/drawing/2014/main" id="{4BA0EC9A-9DDE-8F71-100D-93219058F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185"/>
              <a:ext cx="72" cy="80"/>
            </a:xfrm>
            <a:custGeom>
              <a:avLst/>
              <a:gdLst>
                <a:gd name="T0" fmla="*/ 0 w 72"/>
                <a:gd name="T1" fmla="*/ 72 h 80"/>
                <a:gd name="T2" fmla="*/ 56 w 72"/>
                <a:gd name="T3" fmla="*/ 48 h 80"/>
                <a:gd name="T4" fmla="*/ 56 w 72"/>
                <a:gd name="T5" fmla="*/ 48 h 80"/>
                <a:gd name="T6" fmla="*/ 56 w 72"/>
                <a:gd name="T7" fmla="*/ 48 h 80"/>
                <a:gd name="T8" fmla="*/ 64 w 72"/>
                <a:gd name="T9" fmla="*/ 0 h 80"/>
                <a:gd name="T10" fmla="*/ 64 w 72"/>
                <a:gd name="T11" fmla="*/ 0 h 80"/>
                <a:gd name="T12" fmla="*/ 72 w 72"/>
                <a:gd name="T13" fmla="*/ 0 h 80"/>
                <a:gd name="T14" fmla="*/ 72 w 72"/>
                <a:gd name="T15" fmla="*/ 0 h 80"/>
                <a:gd name="T16" fmla="*/ 64 w 72"/>
                <a:gd name="T17" fmla="*/ 48 h 80"/>
                <a:gd name="T18" fmla="*/ 64 w 72"/>
                <a:gd name="T19" fmla="*/ 48 h 80"/>
                <a:gd name="T20" fmla="*/ 56 w 72"/>
                <a:gd name="T21" fmla="*/ 56 h 80"/>
                <a:gd name="T22" fmla="*/ 0 w 72"/>
                <a:gd name="T23" fmla="*/ 80 h 80"/>
                <a:gd name="T24" fmla="*/ 0 w 72"/>
                <a:gd name="T25" fmla="*/ 72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80">
                  <a:moveTo>
                    <a:pt x="0" y="72"/>
                  </a:moveTo>
                  <a:lnTo>
                    <a:pt x="56" y="48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0" y="80"/>
                  </a:lnTo>
                  <a:lnTo>
                    <a:pt x="0" y="7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3" name="Freeform 1398">
              <a:extLst>
                <a:ext uri="{FF2B5EF4-FFF2-40B4-BE49-F238E27FC236}">
                  <a16:creationId xmlns:a16="http://schemas.microsoft.com/office/drawing/2014/main" id="{CB1CAE5E-2B41-228B-3832-A933D86A1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" y="3129"/>
              <a:ext cx="40" cy="56"/>
            </a:xfrm>
            <a:custGeom>
              <a:avLst/>
              <a:gdLst>
                <a:gd name="T0" fmla="*/ 32 w 40"/>
                <a:gd name="T1" fmla="*/ 56 h 56"/>
                <a:gd name="T2" fmla="*/ 0 w 40"/>
                <a:gd name="T3" fmla="*/ 0 h 56"/>
                <a:gd name="T4" fmla="*/ 0 w 40"/>
                <a:gd name="T5" fmla="*/ 8 h 56"/>
                <a:gd name="T6" fmla="*/ 0 w 40"/>
                <a:gd name="T7" fmla="*/ 0 h 56"/>
                <a:gd name="T8" fmla="*/ 8 w 40"/>
                <a:gd name="T9" fmla="*/ 0 h 56"/>
                <a:gd name="T10" fmla="*/ 40 w 40"/>
                <a:gd name="T11" fmla="*/ 56 h 56"/>
                <a:gd name="T12" fmla="*/ 32 w 40"/>
                <a:gd name="T13" fmla="*/ 56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56">
                  <a:moveTo>
                    <a:pt x="32" y="5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0" y="56"/>
                  </a:lnTo>
                  <a:lnTo>
                    <a:pt x="32" y="5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4" name="Rectangle 1399">
              <a:extLst>
                <a:ext uri="{FF2B5EF4-FFF2-40B4-BE49-F238E27FC236}">
                  <a16:creationId xmlns:a16="http://schemas.microsoft.com/office/drawing/2014/main" id="{D807721F-28B7-9DF2-795E-756B219B5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75" name="Freeform 1400">
              <a:extLst>
                <a:ext uri="{FF2B5EF4-FFF2-40B4-BE49-F238E27FC236}">
                  <a16:creationId xmlns:a16="http://schemas.microsoft.com/office/drawing/2014/main" id="{7820601F-6613-9F1A-0F30-31671CF5E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113"/>
              <a:ext cx="80" cy="24"/>
            </a:xfrm>
            <a:custGeom>
              <a:avLst/>
              <a:gdLst>
                <a:gd name="T0" fmla="*/ 80 w 80"/>
                <a:gd name="T1" fmla="*/ 24 h 24"/>
                <a:gd name="T2" fmla="*/ 80 w 80"/>
                <a:gd name="T3" fmla="*/ 16 h 24"/>
                <a:gd name="T4" fmla="*/ 0 w 80"/>
                <a:gd name="T5" fmla="*/ 0 h 24"/>
                <a:gd name="T6" fmla="*/ 0 w 80"/>
                <a:gd name="T7" fmla="*/ 8 h 24"/>
                <a:gd name="T8" fmla="*/ 80 w 80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24">
                  <a:moveTo>
                    <a:pt x="80" y="24"/>
                  </a:moveTo>
                  <a:lnTo>
                    <a:pt x="80" y="16"/>
                  </a:lnTo>
                  <a:lnTo>
                    <a:pt x="0" y="0"/>
                  </a:lnTo>
                  <a:lnTo>
                    <a:pt x="0" y="8"/>
                  </a:lnTo>
                  <a:lnTo>
                    <a:pt x="80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6" name="Freeform 1401">
              <a:extLst>
                <a:ext uri="{FF2B5EF4-FFF2-40B4-BE49-F238E27FC236}">
                  <a16:creationId xmlns:a16="http://schemas.microsoft.com/office/drawing/2014/main" id="{D1BD08A2-4898-E1DC-E08B-E5AD22D6A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73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7" name="Freeform 1402">
              <a:extLst>
                <a:ext uri="{FF2B5EF4-FFF2-40B4-BE49-F238E27FC236}">
                  <a16:creationId xmlns:a16="http://schemas.microsoft.com/office/drawing/2014/main" id="{D666A3AA-5783-1747-DB83-A55D61904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328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8" name="Freeform 1403">
              <a:extLst>
                <a:ext uri="{FF2B5EF4-FFF2-40B4-BE49-F238E27FC236}">
                  <a16:creationId xmlns:a16="http://schemas.microsoft.com/office/drawing/2014/main" id="{886D4D72-04C3-2D85-DECE-31E709790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81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9" name="Rectangle 1404">
              <a:extLst>
                <a:ext uri="{FF2B5EF4-FFF2-40B4-BE49-F238E27FC236}">
                  <a16:creationId xmlns:a16="http://schemas.microsoft.com/office/drawing/2014/main" id="{66F8DE56-68E7-6103-0CF9-688F4FD14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0" name="Freeform 1405">
              <a:extLst>
                <a:ext uri="{FF2B5EF4-FFF2-40B4-BE49-F238E27FC236}">
                  <a16:creationId xmlns:a16="http://schemas.microsoft.com/office/drawing/2014/main" id="{0DA816C9-7F34-2092-9ED7-22194416C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113"/>
              <a:ext cx="112" cy="184"/>
            </a:xfrm>
            <a:custGeom>
              <a:avLst/>
              <a:gdLst>
                <a:gd name="T0" fmla="*/ 0 w 112"/>
                <a:gd name="T1" fmla="*/ 176 h 184"/>
                <a:gd name="T2" fmla="*/ 48 w 112"/>
                <a:gd name="T3" fmla="*/ 168 h 184"/>
                <a:gd name="T4" fmla="*/ 48 w 112"/>
                <a:gd name="T5" fmla="*/ 168 h 184"/>
                <a:gd name="T6" fmla="*/ 48 w 112"/>
                <a:gd name="T7" fmla="*/ 168 h 184"/>
                <a:gd name="T8" fmla="*/ 80 w 112"/>
                <a:gd name="T9" fmla="*/ 144 h 184"/>
                <a:gd name="T10" fmla="*/ 80 w 112"/>
                <a:gd name="T11" fmla="*/ 144 h 184"/>
                <a:gd name="T12" fmla="*/ 80 w 112"/>
                <a:gd name="T13" fmla="*/ 144 h 184"/>
                <a:gd name="T14" fmla="*/ 96 w 112"/>
                <a:gd name="T15" fmla="*/ 112 h 184"/>
                <a:gd name="T16" fmla="*/ 96 w 112"/>
                <a:gd name="T17" fmla="*/ 112 h 184"/>
                <a:gd name="T18" fmla="*/ 96 w 112"/>
                <a:gd name="T19" fmla="*/ 112 h 184"/>
                <a:gd name="T20" fmla="*/ 104 w 112"/>
                <a:gd name="T21" fmla="*/ 72 h 184"/>
                <a:gd name="T22" fmla="*/ 104 w 112"/>
                <a:gd name="T23" fmla="*/ 72 h 184"/>
                <a:gd name="T24" fmla="*/ 104 w 112"/>
                <a:gd name="T25" fmla="*/ 72 h 184"/>
                <a:gd name="T26" fmla="*/ 88 w 112"/>
                <a:gd name="T27" fmla="*/ 32 h 184"/>
                <a:gd name="T28" fmla="*/ 88 w 112"/>
                <a:gd name="T29" fmla="*/ 40 h 184"/>
                <a:gd name="T30" fmla="*/ 88 w 112"/>
                <a:gd name="T31" fmla="*/ 40 h 184"/>
                <a:gd name="T32" fmla="*/ 56 w 112"/>
                <a:gd name="T33" fmla="*/ 8 h 184"/>
                <a:gd name="T34" fmla="*/ 56 w 112"/>
                <a:gd name="T35" fmla="*/ 8 h 184"/>
                <a:gd name="T36" fmla="*/ 64 w 112"/>
                <a:gd name="T37" fmla="*/ 0 h 184"/>
                <a:gd name="T38" fmla="*/ 64 w 112"/>
                <a:gd name="T39" fmla="*/ 0 h 184"/>
                <a:gd name="T40" fmla="*/ 96 w 112"/>
                <a:gd name="T41" fmla="*/ 32 h 184"/>
                <a:gd name="T42" fmla="*/ 96 w 112"/>
                <a:gd name="T43" fmla="*/ 32 h 184"/>
                <a:gd name="T44" fmla="*/ 96 w 112"/>
                <a:gd name="T45" fmla="*/ 32 h 184"/>
                <a:gd name="T46" fmla="*/ 112 w 112"/>
                <a:gd name="T47" fmla="*/ 72 h 184"/>
                <a:gd name="T48" fmla="*/ 112 w 112"/>
                <a:gd name="T49" fmla="*/ 72 h 184"/>
                <a:gd name="T50" fmla="*/ 112 w 112"/>
                <a:gd name="T51" fmla="*/ 72 h 184"/>
                <a:gd name="T52" fmla="*/ 104 w 112"/>
                <a:gd name="T53" fmla="*/ 112 h 184"/>
                <a:gd name="T54" fmla="*/ 104 w 112"/>
                <a:gd name="T55" fmla="*/ 112 h 184"/>
                <a:gd name="T56" fmla="*/ 104 w 112"/>
                <a:gd name="T57" fmla="*/ 112 h 184"/>
                <a:gd name="T58" fmla="*/ 88 w 112"/>
                <a:gd name="T59" fmla="*/ 144 h 184"/>
                <a:gd name="T60" fmla="*/ 88 w 112"/>
                <a:gd name="T61" fmla="*/ 144 h 184"/>
                <a:gd name="T62" fmla="*/ 88 w 112"/>
                <a:gd name="T63" fmla="*/ 152 h 184"/>
                <a:gd name="T64" fmla="*/ 56 w 112"/>
                <a:gd name="T65" fmla="*/ 176 h 184"/>
                <a:gd name="T66" fmla="*/ 56 w 112"/>
                <a:gd name="T67" fmla="*/ 176 h 184"/>
                <a:gd name="T68" fmla="*/ 48 w 112"/>
                <a:gd name="T69" fmla="*/ 176 h 184"/>
                <a:gd name="T70" fmla="*/ 0 w 112"/>
                <a:gd name="T71" fmla="*/ 184 h 184"/>
                <a:gd name="T72" fmla="*/ 0 w 112"/>
                <a:gd name="T73" fmla="*/ 176 h 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2" h="184">
                  <a:moveTo>
                    <a:pt x="0" y="176"/>
                  </a:moveTo>
                  <a:lnTo>
                    <a:pt x="48" y="168"/>
                  </a:lnTo>
                  <a:lnTo>
                    <a:pt x="80" y="144"/>
                  </a:lnTo>
                  <a:lnTo>
                    <a:pt x="96" y="112"/>
                  </a:lnTo>
                  <a:lnTo>
                    <a:pt x="104" y="72"/>
                  </a:lnTo>
                  <a:lnTo>
                    <a:pt x="88" y="32"/>
                  </a:lnTo>
                  <a:lnTo>
                    <a:pt x="88" y="4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96" y="32"/>
                  </a:lnTo>
                  <a:lnTo>
                    <a:pt x="112" y="72"/>
                  </a:lnTo>
                  <a:lnTo>
                    <a:pt x="104" y="112"/>
                  </a:lnTo>
                  <a:lnTo>
                    <a:pt x="88" y="144"/>
                  </a:lnTo>
                  <a:lnTo>
                    <a:pt x="88" y="152"/>
                  </a:lnTo>
                  <a:lnTo>
                    <a:pt x="56" y="176"/>
                  </a:lnTo>
                  <a:lnTo>
                    <a:pt x="48" y="176"/>
                  </a:lnTo>
                  <a:lnTo>
                    <a:pt x="0" y="184"/>
                  </a:lnTo>
                  <a:lnTo>
                    <a:pt x="0" y="17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81" name="Freeform 1406">
              <a:extLst>
                <a:ext uri="{FF2B5EF4-FFF2-40B4-BE49-F238E27FC236}">
                  <a16:creationId xmlns:a16="http://schemas.microsoft.com/office/drawing/2014/main" id="{8C3A7470-92C9-A5C5-56DE-B9399796F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3089"/>
              <a:ext cx="48" cy="32"/>
            </a:xfrm>
            <a:custGeom>
              <a:avLst/>
              <a:gdLst>
                <a:gd name="T0" fmla="*/ 40 w 48"/>
                <a:gd name="T1" fmla="*/ 32 h 32"/>
                <a:gd name="T2" fmla="*/ 0 w 48"/>
                <a:gd name="T3" fmla="*/ 8 h 32"/>
                <a:gd name="T4" fmla="*/ 0 w 48"/>
                <a:gd name="T5" fmla="*/ 8 h 32"/>
                <a:gd name="T6" fmla="*/ 0 w 48"/>
                <a:gd name="T7" fmla="*/ 0 h 32"/>
                <a:gd name="T8" fmla="*/ 8 w 48"/>
                <a:gd name="T9" fmla="*/ 0 h 32"/>
                <a:gd name="T10" fmla="*/ 48 w 48"/>
                <a:gd name="T11" fmla="*/ 24 h 32"/>
                <a:gd name="T12" fmla="*/ 40 w 48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2">
                  <a:moveTo>
                    <a:pt x="40" y="32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40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5617" name="Group 1407">
            <a:extLst>
              <a:ext uri="{FF2B5EF4-FFF2-40B4-BE49-F238E27FC236}">
                <a16:creationId xmlns:a16="http://schemas.microsoft.com/office/drawing/2014/main" id="{4D34A257-DCA7-600C-E917-C1F80072BA61}"/>
              </a:ext>
            </a:extLst>
          </p:cNvPr>
          <p:cNvGrpSpPr>
            <a:grpSpLocks/>
          </p:cNvGrpSpPr>
          <p:nvPr/>
        </p:nvGrpSpPr>
        <p:grpSpPr bwMode="auto">
          <a:xfrm>
            <a:off x="1381125" y="2314575"/>
            <a:ext cx="6808788" cy="3651250"/>
            <a:chOff x="944" y="1443"/>
            <a:chExt cx="3891" cy="2087"/>
          </a:xfrm>
        </p:grpSpPr>
        <p:sp>
          <p:nvSpPr>
            <p:cNvPr id="145782" name="Rectangle 1408">
              <a:extLst>
                <a:ext uri="{FF2B5EF4-FFF2-40B4-BE49-F238E27FC236}">
                  <a16:creationId xmlns:a16="http://schemas.microsoft.com/office/drawing/2014/main" id="{67F81692-B004-AD74-6CF9-D3A3A7AEB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83" name="Freeform 1409">
              <a:extLst>
                <a:ext uri="{FF2B5EF4-FFF2-40B4-BE49-F238E27FC236}">
                  <a16:creationId xmlns:a16="http://schemas.microsoft.com/office/drawing/2014/main" id="{C0202A34-0D00-99F0-F68C-FCF9D56EF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081"/>
              <a:ext cx="64" cy="16"/>
            </a:xfrm>
            <a:custGeom>
              <a:avLst/>
              <a:gdLst>
                <a:gd name="T0" fmla="*/ 64 w 64"/>
                <a:gd name="T1" fmla="*/ 16 h 16"/>
                <a:gd name="T2" fmla="*/ 64 w 64"/>
                <a:gd name="T3" fmla="*/ 8 h 16"/>
                <a:gd name="T4" fmla="*/ 0 w 64"/>
                <a:gd name="T5" fmla="*/ 0 h 16"/>
                <a:gd name="T6" fmla="*/ 0 w 64"/>
                <a:gd name="T7" fmla="*/ 8 h 16"/>
                <a:gd name="T8" fmla="*/ 64 w 64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6">
                  <a:moveTo>
                    <a:pt x="64" y="16"/>
                  </a:moveTo>
                  <a:lnTo>
                    <a:pt x="64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64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4" name="Freeform 1410">
              <a:extLst>
                <a:ext uri="{FF2B5EF4-FFF2-40B4-BE49-F238E27FC236}">
                  <a16:creationId xmlns:a16="http://schemas.microsoft.com/office/drawing/2014/main" id="{D2FD5860-851C-3977-0F11-7F07191D0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73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5" name="Freeform 1411">
              <a:extLst>
                <a:ext uri="{FF2B5EF4-FFF2-40B4-BE49-F238E27FC236}">
                  <a16:creationId xmlns:a16="http://schemas.microsoft.com/office/drawing/2014/main" id="{EFBCAA68-4816-BDFE-B689-F6D3431F5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328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6" name="Freeform 1412">
              <a:extLst>
                <a:ext uri="{FF2B5EF4-FFF2-40B4-BE49-F238E27FC236}">
                  <a16:creationId xmlns:a16="http://schemas.microsoft.com/office/drawing/2014/main" id="{6F4F2C82-7932-B4E5-3D18-F7A76A775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81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7" name="Rectangle 1413">
              <a:extLst>
                <a:ext uri="{FF2B5EF4-FFF2-40B4-BE49-F238E27FC236}">
                  <a16:creationId xmlns:a16="http://schemas.microsoft.com/office/drawing/2014/main" id="{6543109B-0F36-75E3-2A2F-0A351AEE7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88" name="Rectangle 1414">
              <a:extLst>
                <a:ext uri="{FF2B5EF4-FFF2-40B4-BE49-F238E27FC236}">
                  <a16:creationId xmlns:a16="http://schemas.microsoft.com/office/drawing/2014/main" id="{32EA1A2D-00E9-78CA-7336-E276BF82C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89" name="Rectangle 1415">
              <a:extLst>
                <a:ext uri="{FF2B5EF4-FFF2-40B4-BE49-F238E27FC236}">
                  <a16:creationId xmlns:a16="http://schemas.microsoft.com/office/drawing/2014/main" id="{D384DB17-8160-B86D-B8C3-CA3A10BC1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89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0" name="Freeform 1416">
              <a:extLst>
                <a:ext uri="{FF2B5EF4-FFF2-40B4-BE49-F238E27FC236}">
                  <a16:creationId xmlns:a16="http://schemas.microsoft.com/office/drawing/2014/main" id="{20D47B42-1280-3C45-3721-08B26E8DD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33"/>
              <a:ext cx="40" cy="32"/>
            </a:xfrm>
            <a:custGeom>
              <a:avLst/>
              <a:gdLst>
                <a:gd name="T0" fmla="*/ 40 w 40"/>
                <a:gd name="T1" fmla="*/ 16 h 32"/>
                <a:gd name="T2" fmla="*/ 40 w 40"/>
                <a:gd name="T3" fmla="*/ 32 h 32"/>
                <a:gd name="T4" fmla="*/ 40 w 40"/>
                <a:gd name="T5" fmla="*/ 32 h 32"/>
                <a:gd name="T6" fmla="*/ 40 w 40"/>
                <a:gd name="T7" fmla="*/ 32 h 32"/>
                <a:gd name="T8" fmla="*/ 0 w 40"/>
                <a:gd name="T9" fmla="*/ 16 h 32"/>
                <a:gd name="T10" fmla="*/ 0 w 40"/>
                <a:gd name="T11" fmla="*/ 8 h 32"/>
                <a:gd name="T12" fmla="*/ 0 w 40"/>
                <a:gd name="T13" fmla="*/ 8 h 32"/>
                <a:gd name="T14" fmla="*/ 40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40 w 40"/>
                <a:gd name="T21" fmla="*/ 8 h 32"/>
                <a:gd name="T22" fmla="*/ 0 w 40"/>
                <a:gd name="T23" fmla="*/ 16 h 32"/>
                <a:gd name="T24" fmla="*/ 0 w 40"/>
                <a:gd name="T25" fmla="*/ 8 h 32"/>
                <a:gd name="T26" fmla="*/ 0 w 40"/>
                <a:gd name="T27" fmla="*/ 8 h 32"/>
                <a:gd name="T28" fmla="*/ 40 w 40"/>
                <a:gd name="T29" fmla="*/ 24 h 32"/>
                <a:gd name="T30" fmla="*/ 40 w 40"/>
                <a:gd name="T31" fmla="*/ 32 h 32"/>
                <a:gd name="T32" fmla="*/ 32 w 40"/>
                <a:gd name="T33" fmla="*/ 32 h 32"/>
                <a:gd name="T34" fmla="*/ 32 w 40"/>
                <a:gd name="T35" fmla="*/ 16 h 32"/>
                <a:gd name="T36" fmla="*/ 4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40" y="16"/>
                  </a:moveTo>
                  <a:lnTo>
                    <a:pt x="40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1" name="Freeform 1417">
              <a:extLst>
                <a:ext uri="{FF2B5EF4-FFF2-40B4-BE49-F238E27FC236}">
                  <a16:creationId xmlns:a16="http://schemas.microsoft.com/office/drawing/2014/main" id="{8F08B70A-B971-F976-923C-764D21B74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324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2" name="Freeform 1418">
              <a:extLst>
                <a:ext uri="{FF2B5EF4-FFF2-40B4-BE49-F238E27FC236}">
                  <a16:creationId xmlns:a16="http://schemas.microsoft.com/office/drawing/2014/main" id="{E6F1E841-2D47-11C7-BB9E-827913191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41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40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40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3" name="Rectangle 1419">
              <a:extLst>
                <a:ext uri="{FF2B5EF4-FFF2-40B4-BE49-F238E27FC236}">
                  <a16:creationId xmlns:a16="http://schemas.microsoft.com/office/drawing/2014/main" id="{BE6CF79C-9A28-752A-0122-DD58C485C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4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4" name="Rectangle 1420">
              <a:extLst>
                <a:ext uri="{FF2B5EF4-FFF2-40B4-BE49-F238E27FC236}">
                  <a16:creationId xmlns:a16="http://schemas.microsoft.com/office/drawing/2014/main" id="{395F6A02-68F2-FE05-F0B8-966BC6A46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24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5" name="Rectangle 1421">
              <a:extLst>
                <a:ext uri="{FF2B5EF4-FFF2-40B4-BE49-F238E27FC236}">
                  <a16:creationId xmlns:a16="http://schemas.microsoft.com/office/drawing/2014/main" id="{0D1D89B5-22E2-85A3-EA14-DA3DDCC48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49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6" name="Freeform 1422">
              <a:extLst>
                <a:ext uri="{FF2B5EF4-FFF2-40B4-BE49-F238E27FC236}">
                  <a16:creationId xmlns:a16="http://schemas.microsoft.com/office/drawing/2014/main" id="{3324271B-638F-FE78-2D9E-8F96682A1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20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7" name="Freeform 1423">
              <a:extLst>
                <a:ext uri="{FF2B5EF4-FFF2-40B4-BE49-F238E27FC236}">
                  <a16:creationId xmlns:a16="http://schemas.microsoft.com/office/drawing/2014/main" id="{71CFC8D5-BE38-1748-D99D-ACF4A0BEB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320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8" name="Freeform 1424">
              <a:extLst>
                <a:ext uri="{FF2B5EF4-FFF2-40B4-BE49-F238E27FC236}">
                  <a16:creationId xmlns:a16="http://schemas.microsoft.com/office/drawing/2014/main" id="{2DDAC137-A030-9B5F-FFA2-787F77E33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20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9" name="Rectangle 1425">
              <a:extLst>
                <a:ext uri="{FF2B5EF4-FFF2-40B4-BE49-F238E27FC236}">
                  <a16:creationId xmlns:a16="http://schemas.microsoft.com/office/drawing/2014/main" id="{C0C49C7F-D70B-BB7F-3A18-EB868480E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0" name="Rectangle 1426">
              <a:extLst>
                <a:ext uri="{FF2B5EF4-FFF2-40B4-BE49-F238E27FC236}">
                  <a16:creationId xmlns:a16="http://schemas.microsoft.com/office/drawing/2014/main" id="{22F1AC38-8359-9F51-EDB8-CEA8B36BE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2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1" name="Rectangle 1427">
              <a:extLst>
                <a:ext uri="{FF2B5EF4-FFF2-40B4-BE49-F238E27FC236}">
                  <a16:creationId xmlns:a16="http://schemas.microsoft.com/office/drawing/2014/main" id="{F71E8A83-E060-035D-50BD-BF93484FD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17"/>
              <a:ext cx="209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2" name="Freeform 1428">
              <a:extLst>
                <a:ext uri="{FF2B5EF4-FFF2-40B4-BE49-F238E27FC236}">
                  <a16:creationId xmlns:a16="http://schemas.microsoft.com/office/drawing/2014/main" id="{A4514343-7B2E-3BCD-D836-DB8719E08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13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3" name="Freeform 1429">
              <a:extLst>
                <a:ext uri="{FF2B5EF4-FFF2-40B4-BE49-F238E27FC236}">
                  <a16:creationId xmlns:a16="http://schemas.microsoft.com/office/drawing/2014/main" id="{045DFB15-831D-57A2-5FBE-72139363B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14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4" name="Freeform 1430">
              <a:extLst>
                <a:ext uri="{FF2B5EF4-FFF2-40B4-BE49-F238E27FC236}">
                  <a16:creationId xmlns:a16="http://schemas.microsoft.com/office/drawing/2014/main" id="{4FB1B357-99D4-0731-2918-37B9A9025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137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5" name="Rectangle 1431">
              <a:extLst>
                <a:ext uri="{FF2B5EF4-FFF2-40B4-BE49-F238E27FC236}">
                  <a16:creationId xmlns:a16="http://schemas.microsoft.com/office/drawing/2014/main" id="{8247DCAC-4560-9626-988C-B39E42550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1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6" name="Rectangle 1432">
              <a:extLst>
                <a:ext uri="{FF2B5EF4-FFF2-40B4-BE49-F238E27FC236}">
                  <a16:creationId xmlns:a16="http://schemas.microsoft.com/office/drawing/2014/main" id="{B6D4F5A5-AB73-23AB-156D-03FF5C256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31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7" name="Rectangle 1433">
              <a:extLst>
                <a:ext uri="{FF2B5EF4-FFF2-40B4-BE49-F238E27FC236}">
                  <a16:creationId xmlns:a16="http://schemas.microsoft.com/office/drawing/2014/main" id="{FE5725BA-1520-7BAB-24B6-4CD3DBC3F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145"/>
              <a:ext cx="1297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8" name="Freeform 1434">
              <a:extLst>
                <a:ext uri="{FF2B5EF4-FFF2-40B4-BE49-F238E27FC236}">
                  <a16:creationId xmlns:a16="http://schemas.microsoft.com/office/drawing/2014/main" id="{BDC8891C-26BA-FE02-CB0F-7D872DB50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09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9" name="Freeform 1435">
              <a:extLst>
                <a:ext uri="{FF2B5EF4-FFF2-40B4-BE49-F238E27FC236}">
                  <a16:creationId xmlns:a16="http://schemas.microsoft.com/office/drawing/2014/main" id="{067D0F14-A33C-F27D-D9E5-E222E642E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11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0" name="Freeform 1436">
              <a:extLst>
                <a:ext uri="{FF2B5EF4-FFF2-40B4-BE49-F238E27FC236}">
                  <a16:creationId xmlns:a16="http://schemas.microsoft.com/office/drawing/2014/main" id="{48657260-AD47-41AE-0B36-5E0D974C3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09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1" name="Rectangle 1437">
              <a:extLst>
                <a:ext uri="{FF2B5EF4-FFF2-40B4-BE49-F238E27FC236}">
                  <a16:creationId xmlns:a16="http://schemas.microsoft.com/office/drawing/2014/main" id="{C43104AA-825B-72D7-C0E9-3DC8E287C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2" name="Rectangle 1438">
              <a:extLst>
                <a:ext uri="{FF2B5EF4-FFF2-40B4-BE49-F238E27FC236}">
                  <a16:creationId xmlns:a16="http://schemas.microsoft.com/office/drawing/2014/main" id="{D2CBF2CD-9DC4-6869-B4E2-78FC6F457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3" name="Rectangle 1439">
              <a:extLst>
                <a:ext uri="{FF2B5EF4-FFF2-40B4-BE49-F238E27FC236}">
                  <a16:creationId xmlns:a16="http://schemas.microsoft.com/office/drawing/2014/main" id="{A17E03FF-5ACC-CA5E-DB04-498CBC7E2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113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4" name="Freeform 1440">
              <a:extLst>
                <a:ext uri="{FF2B5EF4-FFF2-40B4-BE49-F238E27FC236}">
                  <a16:creationId xmlns:a16="http://schemas.microsoft.com/office/drawing/2014/main" id="{E3D517DC-A19F-6BC7-FFDB-658C20DB0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07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5" name="Freeform 1441">
              <a:extLst>
                <a:ext uri="{FF2B5EF4-FFF2-40B4-BE49-F238E27FC236}">
                  <a16:creationId xmlns:a16="http://schemas.microsoft.com/office/drawing/2014/main" id="{2D4616B2-4F27-DFA9-EFD5-1A11C0DBC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08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6" name="Freeform 1442">
              <a:extLst>
                <a:ext uri="{FF2B5EF4-FFF2-40B4-BE49-F238E27FC236}">
                  <a16:creationId xmlns:a16="http://schemas.microsoft.com/office/drawing/2014/main" id="{339220DE-E958-B557-608D-5D0CF7142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073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7" name="Rectangle 1443">
              <a:extLst>
                <a:ext uri="{FF2B5EF4-FFF2-40B4-BE49-F238E27FC236}">
                  <a16:creationId xmlns:a16="http://schemas.microsoft.com/office/drawing/2014/main" id="{97A32CA3-7856-D1D9-570E-DE643813D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8" name="Rectangle 1444">
              <a:extLst>
                <a:ext uri="{FF2B5EF4-FFF2-40B4-BE49-F238E27FC236}">
                  <a16:creationId xmlns:a16="http://schemas.microsoft.com/office/drawing/2014/main" id="{F1886C6F-926F-FC1B-A395-9FD9F2BC7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9" name="Rectangle 1445">
              <a:extLst>
                <a:ext uri="{FF2B5EF4-FFF2-40B4-BE49-F238E27FC236}">
                  <a16:creationId xmlns:a16="http://schemas.microsoft.com/office/drawing/2014/main" id="{D5C8DF82-6635-AE02-228E-088F770A5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08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20" name="Freeform 1446">
              <a:extLst>
                <a:ext uri="{FF2B5EF4-FFF2-40B4-BE49-F238E27FC236}">
                  <a16:creationId xmlns:a16="http://schemas.microsoft.com/office/drawing/2014/main" id="{AF3ED7B6-750D-A3D1-6EA6-8108B5670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45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8 h 32"/>
                <a:gd name="T10" fmla="*/ 32 w 32"/>
                <a:gd name="T11" fmla="*/ 16 h 32"/>
                <a:gd name="T12" fmla="*/ 32 w 32"/>
                <a:gd name="T13" fmla="*/ 16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8 h 32"/>
                <a:gd name="T24" fmla="*/ 32 w 32"/>
                <a:gd name="T25" fmla="*/ 16 h 32"/>
                <a:gd name="T26" fmla="*/ 32 w 32"/>
                <a:gd name="T27" fmla="*/ 16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1" name="Freeform 1447">
              <a:extLst>
                <a:ext uri="{FF2B5EF4-FFF2-40B4-BE49-F238E27FC236}">
                  <a16:creationId xmlns:a16="http://schemas.microsoft.com/office/drawing/2014/main" id="{17B5B8F8-4C28-9C3C-7A93-73CBF804E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6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2" name="Freeform 1448">
              <a:extLst>
                <a:ext uri="{FF2B5EF4-FFF2-40B4-BE49-F238E27FC236}">
                  <a16:creationId xmlns:a16="http://schemas.microsoft.com/office/drawing/2014/main" id="{E2DC1C03-CA01-AFDE-67D8-AF1885BE1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45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3" name="Rectangle 1449">
              <a:extLst>
                <a:ext uri="{FF2B5EF4-FFF2-40B4-BE49-F238E27FC236}">
                  <a16:creationId xmlns:a16="http://schemas.microsoft.com/office/drawing/2014/main" id="{47F7D553-0059-2A74-230A-345918679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2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24" name="Freeform 1450">
              <a:extLst>
                <a:ext uri="{FF2B5EF4-FFF2-40B4-BE49-F238E27FC236}">
                  <a16:creationId xmlns:a16="http://schemas.microsoft.com/office/drawing/2014/main" id="{8B0823D6-332C-9942-A519-E42AB763E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201"/>
              <a:ext cx="72" cy="32"/>
            </a:xfrm>
            <a:custGeom>
              <a:avLst/>
              <a:gdLst>
                <a:gd name="T0" fmla="*/ 72 w 72"/>
                <a:gd name="T1" fmla="*/ 32 h 32"/>
                <a:gd name="T2" fmla="*/ 24 w 72"/>
                <a:gd name="T3" fmla="*/ 24 h 32"/>
                <a:gd name="T4" fmla="*/ 24 w 72"/>
                <a:gd name="T5" fmla="*/ 24 h 32"/>
                <a:gd name="T6" fmla="*/ 24 w 72"/>
                <a:gd name="T7" fmla="*/ 24 h 32"/>
                <a:gd name="T8" fmla="*/ 0 w 72"/>
                <a:gd name="T9" fmla="*/ 8 h 32"/>
                <a:gd name="T10" fmla="*/ 0 w 72"/>
                <a:gd name="T11" fmla="*/ 0 h 32"/>
                <a:gd name="T12" fmla="*/ 8 w 72"/>
                <a:gd name="T13" fmla="*/ 0 h 32"/>
                <a:gd name="T14" fmla="*/ 8 w 72"/>
                <a:gd name="T15" fmla="*/ 0 h 32"/>
                <a:gd name="T16" fmla="*/ 32 w 72"/>
                <a:gd name="T17" fmla="*/ 16 h 32"/>
                <a:gd name="T18" fmla="*/ 32 w 72"/>
                <a:gd name="T19" fmla="*/ 16 h 32"/>
                <a:gd name="T20" fmla="*/ 24 w 72"/>
                <a:gd name="T21" fmla="*/ 16 h 32"/>
                <a:gd name="T22" fmla="*/ 72 w 72"/>
                <a:gd name="T23" fmla="*/ 24 h 32"/>
                <a:gd name="T24" fmla="*/ 72 w 72"/>
                <a:gd name="T25" fmla="*/ 32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32">
                  <a:moveTo>
                    <a:pt x="72" y="32"/>
                  </a:moveTo>
                  <a:lnTo>
                    <a:pt x="24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72" y="24"/>
                  </a:lnTo>
                  <a:lnTo>
                    <a:pt x="72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5" name="Freeform 1451">
              <a:extLst>
                <a:ext uri="{FF2B5EF4-FFF2-40B4-BE49-F238E27FC236}">
                  <a16:creationId xmlns:a16="http://schemas.microsoft.com/office/drawing/2014/main" id="{41AD6AC8-BB9C-9647-37F1-195C5F760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177"/>
              <a:ext cx="8" cy="24"/>
            </a:xfrm>
            <a:custGeom>
              <a:avLst/>
              <a:gdLst>
                <a:gd name="T0" fmla="*/ 0 w 8"/>
                <a:gd name="T1" fmla="*/ 24 h 24"/>
                <a:gd name="T2" fmla="*/ 0 w 8"/>
                <a:gd name="T3" fmla="*/ 0 h 24"/>
                <a:gd name="T4" fmla="*/ 0 w 8"/>
                <a:gd name="T5" fmla="*/ 0 h 24"/>
                <a:gd name="T6" fmla="*/ 8 w 8"/>
                <a:gd name="T7" fmla="*/ 8 h 24"/>
                <a:gd name="T8" fmla="*/ 8 w 8"/>
                <a:gd name="T9" fmla="*/ 0 h 24"/>
                <a:gd name="T10" fmla="*/ 8 w 8"/>
                <a:gd name="T11" fmla="*/ 24 h 24"/>
                <a:gd name="T12" fmla="*/ 0 w 8"/>
                <a:gd name="T13" fmla="*/ 2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24">
                  <a:moveTo>
                    <a:pt x="0" y="24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8" y="0"/>
                  </a:lnTo>
                  <a:lnTo>
                    <a:pt x="8" y="24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6" name="Freeform 1452">
              <a:extLst>
                <a:ext uri="{FF2B5EF4-FFF2-40B4-BE49-F238E27FC236}">
                  <a16:creationId xmlns:a16="http://schemas.microsoft.com/office/drawing/2014/main" id="{BA9C95F6-6BE4-B1EE-0569-586FB81F3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61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7" name="Freeform 1453">
              <a:extLst>
                <a:ext uri="{FF2B5EF4-FFF2-40B4-BE49-F238E27FC236}">
                  <a16:creationId xmlns:a16="http://schemas.microsoft.com/office/drawing/2014/main" id="{DAF512B6-FFBF-64F3-5B0A-B260BE48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161"/>
              <a:ext cx="24" cy="24"/>
            </a:xfrm>
            <a:custGeom>
              <a:avLst/>
              <a:gdLst>
                <a:gd name="T0" fmla="*/ 0 w 24"/>
                <a:gd name="T1" fmla="*/ 16 h 24"/>
                <a:gd name="T2" fmla="*/ 8 w 24"/>
                <a:gd name="T3" fmla="*/ 24 h 24"/>
                <a:gd name="T4" fmla="*/ 24 w 24"/>
                <a:gd name="T5" fmla="*/ 8 h 24"/>
                <a:gd name="T6" fmla="*/ 16 w 24"/>
                <a:gd name="T7" fmla="*/ 0 h 24"/>
                <a:gd name="T8" fmla="*/ 0 w 24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0" y="16"/>
                  </a:moveTo>
                  <a:lnTo>
                    <a:pt x="8" y="24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8" name="Freeform 1454">
              <a:extLst>
                <a:ext uri="{FF2B5EF4-FFF2-40B4-BE49-F238E27FC236}">
                  <a16:creationId xmlns:a16="http://schemas.microsoft.com/office/drawing/2014/main" id="{15AB711F-D81C-78CF-12D5-6FAA600D3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9" name="Freeform 1455">
              <a:extLst>
                <a:ext uri="{FF2B5EF4-FFF2-40B4-BE49-F238E27FC236}">
                  <a16:creationId xmlns:a16="http://schemas.microsoft.com/office/drawing/2014/main" id="{4CB33208-9FC0-ED80-6E15-FAC31D2C2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1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0" name="Freeform 1456">
              <a:extLst>
                <a:ext uri="{FF2B5EF4-FFF2-40B4-BE49-F238E27FC236}">
                  <a16:creationId xmlns:a16="http://schemas.microsoft.com/office/drawing/2014/main" id="{27292897-1C1F-E043-4960-02AF4DF82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05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1" name="Rectangle 1457">
              <a:extLst>
                <a:ext uri="{FF2B5EF4-FFF2-40B4-BE49-F238E27FC236}">
                  <a16:creationId xmlns:a16="http://schemas.microsoft.com/office/drawing/2014/main" id="{6669C565-2CCF-2D77-6D2E-E6FB95A58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32" name="Freeform 1458">
              <a:extLst>
                <a:ext uri="{FF2B5EF4-FFF2-40B4-BE49-F238E27FC236}">
                  <a16:creationId xmlns:a16="http://schemas.microsoft.com/office/drawing/2014/main" id="{96E56271-B82F-9405-5053-280AA354B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3193"/>
              <a:ext cx="120" cy="72"/>
            </a:xfrm>
            <a:custGeom>
              <a:avLst/>
              <a:gdLst>
                <a:gd name="T0" fmla="*/ 120 w 120"/>
                <a:gd name="T1" fmla="*/ 72 h 72"/>
                <a:gd name="T2" fmla="*/ 40 w 120"/>
                <a:gd name="T3" fmla="*/ 56 h 72"/>
                <a:gd name="T4" fmla="*/ 40 w 120"/>
                <a:gd name="T5" fmla="*/ 56 h 72"/>
                <a:gd name="T6" fmla="*/ 40 w 120"/>
                <a:gd name="T7" fmla="*/ 56 h 72"/>
                <a:gd name="T8" fmla="*/ 0 w 120"/>
                <a:gd name="T9" fmla="*/ 8 h 72"/>
                <a:gd name="T10" fmla="*/ 0 w 120"/>
                <a:gd name="T11" fmla="*/ 0 h 72"/>
                <a:gd name="T12" fmla="*/ 8 w 120"/>
                <a:gd name="T13" fmla="*/ 0 h 72"/>
                <a:gd name="T14" fmla="*/ 8 w 120"/>
                <a:gd name="T15" fmla="*/ 0 h 72"/>
                <a:gd name="T16" fmla="*/ 48 w 120"/>
                <a:gd name="T17" fmla="*/ 48 h 72"/>
                <a:gd name="T18" fmla="*/ 48 w 120"/>
                <a:gd name="T19" fmla="*/ 48 h 72"/>
                <a:gd name="T20" fmla="*/ 40 w 120"/>
                <a:gd name="T21" fmla="*/ 48 h 72"/>
                <a:gd name="T22" fmla="*/ 120 w 120"/>
                <a:gd name="T23" fmla="*/ 64 h 72"/>
                <a:gd name="T24" fmla="*/ 120 w 120"/>
                <a:gd name="T25" fmla="*/ 72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72">
                  <a:moveTo>
                    <a:pt x="120" y="72"/>
                  </a:moveTo>
                  <a:lnTo>
                    <a:pt x="40" y="5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48"/>
                  </a:lnTo>
                  <a:lnTo>
                    <a:pt x="40" y="48"/>
                  </a:lnTo>
                  <a:lnTo>
                    <a:pt x="120" y="64"/>
                  </a:lnTo>
                  <a:lnTo>
                    <a:pt x="120" y="7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3" name="Freeform 1459">
              <a:extLst>
                <a:ext uri="{FF2B5EF4-FFF2-40B4-BE49-F238E27FC236}">
                  <a16:creationId xmlns:a16="http://schemas.microsoft.com/office/drawing/2014/main" id="{46DDDE38-8587-DC41-8566-0F8F67670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3145"/>
              <a:ext cx="16" cy="48"/>
            </a:xfrm>
            <a:custGeom>
              <a:avLst/>
              <a:gdLst>
                <a:gd name="T0" fmla="*/ 0 w 16"/>
                <a:gd name="T1" fmla="*/ 48 h 48"/>
                <a:gd name="T2" fmla="*/ 8 w 16"/>
                <a:gd name="T3" fmla="*/ 0 h 48"/>
                <a:gd name="T4" fmla="*/ 8 w 16"/>
                <a:gd name="T5" fmla="*/ 0 h 48"/>
                <a:gd name="T6" fmla="*/ 8 w 16"/>
                <a:gd name="T7" fmla="*/ 8 h 48"/>
                <a:gd name="T8" fmla="*/ 16 w 16"/>
                <a:gd name="T9" fmla="*/ 0 h 48"/>
                <a:gd name="T10" fmla="*/ 8 w 16"/>
                <a:gd name="T11" fmla="*/ 48 h 48"/>
                <a:gd name="T12" fmla="*/ 0 w 16"/>
                <a:gd name="T13" fmla="*/ 48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48">
                  <a:moveTo>
                    <a:pt x="0" y="48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16" y="0"/>
                  </a:lnTo>
                  <a:lnTo>
                    <a:pt x="8" y="48"/>
                  </a:lnTo>
                  <a:lnTo>
                    <a:pt x="0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4" name="Rectangle 1460">
              <a:extLst>
                <a:ext uri="{FF2B5EF4-FFF2-40B4-BE49-F238E27FC236}">
                  <a16:creationId xmlns:a16="http://schemas.microsoft.com/office/drawing/2014/main" id="{23136239-C2C3-17B0-30DC-DE7787743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35" name="Freeform 1461">
              <a:extLst>
                <a:ext uri="{FF2B5EF4-FFF2-40B4-BE49-F238E27FC236}">
                  <a16:creationId xmlns:a16="http://schemas.microsoft.com/office/drawing/2014/main" id="{159CC98B-956A-83CF-5F7B-055AAE92F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3113"/>
              <a:ext cx="56" cy="40"/>
            </a:xfrm>
            <a:custGeom>
              <a:avLst/>
              <a:gdLst>
                <a:gd name="T0" fmla="*/ 0 w 56"/>
                <a:gd name="T1" fmla="*/ 32 h 40"/>
                <a:gd name="T2" fmla="*/ 0 w 56"/>
                <a:gd name="T3" fmla="*/ 40 h 40"/>
                <a:gd name="T4" fmla="*/ 56 w 56"/>
                <a:gd name="T5" fmla="*/ 8 h 40"/>
                <a:gd name="T6" fmla="*/ 56 w 56"/>
                <a:gd name="T7" fmla="*/ 0 h 40"/>
                <a:gd name="T8" fmla="*/ 0 w 56"/>
                <a:gd name="T9" fmla="*/ 32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40">
                  <a:moveTo>
                    <a:pt x="0" y="32"/>
                  </a:moveTo>
                  <a:lnTo>
                    <a:pt x="0" y="40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0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6" name="Freeform 1462">
              <a:extLst>
                <a:ext uri="{FF2B5EF4-FFF2-40B4-BE49-F238E27FC236}">
                  <a16:creationId xmlns:a16="http://schemas.microsoft.com/office/drawing/2014/main" id="{AFBF4561-60EC-E9A7-7BD5-17491F043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07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7" name="Freeform 1463">
              <a:extLst>
                <a:ext uri="{FF2B5EF4-FFF2-40B4-BE49-F238E27FC236}">
                  <a16:creationId xmlns:a16="http://schemas.microsoft.com/office/drawing/2014/main" id="{E88EBCBC-8AE4-6A17-C479-CE20B897E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08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8" name="Freeform 1464">
              <a:extLst>
                <a:ext uri="{FF2B5EF4-FFF2-40B4-BE49-F238E27FC236}">
                  <a16:creationId xmlns:a16="http://schemas.microsoft.com/office/drawing/2014/main" id="{F23AA1CC-C71C-EE2D-2951-E75B9B9E4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073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9" name="Rectangle 1465">
              <a:extLst>
                <a:ext uri="{FF2B5EF4-FFF2-40B4-BE49-F238E27FC236}">
                  <a16:creationId xmlns:a16="http://schemas.microsoft.com/office/drawing/2014/main" id="{6CCD5CD3-90C3-7F4E-133B-5B965517E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40" name="Freeform 1466">
              <a:extLst>
                <a:ext uri="{FF2B5EF4-FFF2-40B4-BE49-F238E27FC236}">
                  <a16:creationId xmlns:a16="http://schemas.microsoft.com/office/drawing/2014/main" id="{4B58413E-6C3A-9420-43A2-D7F883B75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" y="3121"/>
              <a:ext cx="152" cy="168"/>
            </a:xfrm>
            <a:custGeom>
              <a:avLst/>
              <a:gdLst>
                <a:gd name="T0" fmla="*/ 152 w 152"/>
                <a:gd name="T1" fmla="*/ 168 h 168"/>
                <a:gd name="T2" fmla="*/ 96 w 152"/>
                <a:gd name="T3" fmla="*/ 168 h 168"/>
                <a:gd name="T4" fmla="*/ 96 w 152"/>
                <a:gd name="T5" fmla="*/ 168 h 168"/>
                <a:gd name="T6" fmla="*/ 96 w 152"/>
                <a:gd name="T7" fmla="*/ 168 h 168"/>
                <a:gd name="T8" fmla="*/ 48 w 152"/>
                <a:gd name="T9" fmla="*/ 152 h 168"/>
                <a:gd name="T10" fmla="*/ 48 w 152"/>
                <a:gd name="T11" fmla="*/ 152 h 168"/>
                <a:gd name="T12" fmla="*/ 48 w 152"/>
                <a:gd name="T13" fmla="*/ 152 h 168"/>
                <a:gd name="T14" fmla="*/ 16 w 152"/>
                <a:gd name="T15" fmla="*/ 120 h 168"/>
                <a:gd name="T16" fmla="*/ 16 w 152"/>
                <a:gd name="T17" fmla="*/ 112 h 168"/>
                <a:gd name="T18" fmla="*/ 16 w 152"/>
                <a:gd name="T19" fmla="*/ 112 h 168"/>
                <a:gd name="T20" fmla="*/ 0 w 152"/>
                <a:gd name="T21" fmla="*/ 72 h 168"/>
                <a:gd name="T22" fmla="*/ 0 w 152"/>
                <a:gd name="T23" fmla="*/ 72 h 168"/>
                <a:gd name="T24" fmla="*/ 0 w 152"/>
                <a:gd name="T25" fmla="*/ 72 h 168"/>
                <a:gd name="T26" fmla="*/ 0 w 152"/>
                <a:gd name="T27" fmla="*/ 32 h 168"/>
                <a:gd name="T28" fmla="*/ 0 w 152"/>
                <a:gd name="T29" fmla="*/ 32 h 168"/>
                <a:gd name="T30" fmla="*/ 0 w 152"/>
                <a:gd name="T31" fmla="*/ 32 h 168"/>
                <a:gd name="T32" fmla="*/ 16 w 152"/>
                <a:gd name="T33" fmla="*/ 0 h 168"/>
                <a:gd name="T34" fmla="*/ 16 w 152"/>
                <a:gd name="T35" fmla="*/ 0 h 168"/>
                <a:gd name="T36" fmla="*/ 24 w 152"/>
                <a:gd name="T37" fmla="*/ 8 h 168"/>
                <a:gd name="T38" fmla="*/ 24 w 152"/>
                <a:gd name="T39" fmla="*/ 0 h 168"/>
                <a:gd name="T40" fmla="*/ 8 w 152"/>
                <a:gd name="T41" fmla="*/ 32 h 168"/>
                <a:gd name="T42" fmla="*/ 8 w 152"/>
                <a:gd name="T43" fmla="*/ 32 h 168"/>
                <a:gd name="T44" fmla="*/ 8 w 152"/>
                <a:gd name="T45" fmla="*/ 32 h 168"/>
                <a:gd name="T46" fmla="*/ 8 w 152"/>
                <a:gd name="T47" fmla="*/ 72 h 168"/>
                <a:gd name="T48" fmla="*/ 8 w 152"/>
                <a:gd name="T49" fmla="*/ 72 h 168"/>
                <a:gd name="T50" fmla="*/ 8 w 152"/>
                <a:gd name="T51" fmla="*/ 72 h 168"/>
                <a:gd name="T52" fmla="*/ 24 w 152"/>
                <a:gd name="T53" fmla="*/ 112 h 168"/>
                <a:gd name="T54" fmla="*/ 24 w 152"/>
                <a:gd name="T55" fmla="*/ 112 h 168"/>
                <a:gd name="T56" fmla="*/ 24 w 152"/>
                <a:gd name="T57" fmla="*/ 112 h 168"/>
                <a:gd name="T58" fmla="*/ 56 w 152"/>
                <a:gd name="T59" fmla="*/ 144 h 168"/>
                <a:gd name="T60" fmla="*/ 56 w 152"/>
                <a:gd name="T61" fmla="*/ 144 h 168"/>
                <a:gd name="T62" fmla="*/ 48 w 152"/>
                <a:gd name="T63" fmla="*/ 144 h 168"/>
                <a:gd name="T64" fmla="*/ 96 w 152"/>
                <a:gd name="T65" fmla="*/ 160 h 168"/>
                <a:gd name="T66" fmla="*/ 96 w 152"/>
                <a:gd name="T67" fmla="*/ 160 h 168"/>
                <a:gd name="T68" fmla="*/ 96 w 152"/>
                <a:gd name="T69" fmla="*/ 160 h 168"/>
                <a:gd name="T70" fmla="*/ 152 w 152"/>
                <a:gd name="T71" fmla="*/ 160 h 168"/>
                <a:gd name="T72" fmla="*/ 152 w 152"/>
                <a:gd name="T73" fmla="*/ 168 h 1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2" h="168">
                  <a:moveTo>
                    <a:pt x="152" y="168"/>
                  </a:moveTo>
                  <a:lnTo>
                    <a:pt x="96" y="168"/>
                  </a:lnTo>
                  <a:lnTo>
                    <a:pt x="48" y="152"/>
                  </a:lnTo>
                  <a:lnTo>
                    <a:pt x="16" y="120"/>
                  </a:lnTo>
                  <a:lnTo>
                    <a:pt x="16" y="112"/>
                  </a:lnTo>
                  <a:lnTo>
                    <a:pt x="0" y="72"/>
                  </a:lnTo>
                  <a:lnTo>
                    <a:pt x="0" y="32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8" y="72"/>
                  </a:lnTo>
                  <a:lnTo>
                    <a:pt x="24" y="112"/>
                  </a:lnTo>
                  <a:lnTo>
                    <a:pt x="56" y="144"/>
                  </a:lnTo>
                  <a:lnTo>
                    <a:pt x="48" y="144"/>
                  </a:lnTo>
                  <a:lnTo>
                    <a:pt x="96" y="160"/>
                  </a:lnTo>
                  <a:lnTo>
                    <a:pt x="152" y="160"/>
                  </a:lnTo>
                  <a:lnTo>
                    <a:pt x="152" y="16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1" name="Freeform 1467">
              <a:extLst>
                <a:ext uri="{FF2B5EF4-FFF2-40B4-BE49-F238E27FC236}">
                  <a16:creationId xmlns:a16="http://schemas.microsoft.com/office/drawing/2014/main" id="{E4A892D9-C9C3-D42F-BDEC-15EF26010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3089"/>
              <a:ext cx="40" cy="40"/>
            </a:xfrm>
            <a:custGeom>
              <a:avLst/>
              <a:gdLst>
                <a:gd name="T0" fmla="*/ 0 w 40"/>
                <a:gd name="T1" fmla="*/ 32 h 40"/>
                <a:gd name="T2" fmla="*/ 32 w 40"/>
                <a:gd name="T3" fmla="*/ 0 h 40"/>
                <a:gd name="T4" fmla="*/ 32 w 40"/>
                <a:gd name="T5" fmla="*/ 0 h 40"/>
                <a:gd name="T6" fmla="*/ 32 w 40"/>
                <a:gd name="T7" fmla="*/ 8 h 40"/>
                <a:gd name="T8" fmla="*/ 40 w 40"/>
                <a:gd name="T9" fmla="*/ 8 h 40"/>
                <a:gd name="T10" fmla="*/ 8 w 40"/>
                <a:gd name="T11" fmla="*/ 40 h 40"/>
                <a:gd name="T12" fmla="*/ 0 w 40"/>
                <a:gd name="T13" fmla="*/ 32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40">
                  <a:moveTo>
                    <a:pt x="0" y="32"/>
                  </a:moveTo>
                  <a:lnTo>
                    <a:pt x="32" y="0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8" y="40"/>
                  </a:lnTo>
                  <a:lnTo>
                    <a:pt x="0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2" name="Rectangle 1468">
              <a:extLst>
                <a:ext uri="{FF2B5EF4-FFF2-40B4-BE49-F238E27FC236}">
                  <a16:creationId xmlns:a16="http://schemas.microsoft.com/office/drawing/2014/main" id="{A69234BE-42CD-890C-B0B1-0B79E0CD6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43" name="Freeform 1469">
              <a:extLst>
                <a:ext uri="{FF2B5EF4-FFF2-40B4-BE49-F238E27FC236}">
                  <a16:creationId xmlns:a16="http://schemas.microsoft.com/office/drawing/2014/main" id="{01E3CA67-AE80-E600-9C89-03B8996E1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3081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16 h 16"/>
                <a:gd name="T4" fmla="*/ 40 w 40"/>
                <a:gd name="T5" fmla="*/ 8 h 16"/>
                <a:gd name="T6" fmla="*/ 40 w 40"/>
                <a:gd name="T7" fmla="*/ 0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16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4" name="Freeform 1470">
              <a:extLst>
                <a:ext uri="{FF2B5EF4-FFF2-40B4-BE49-F238E27FC236}">
                  <a16:creationId xmlns:a16="http://schemas.microsoft.com/office/drawing/2014/main" id="{F460AFBB-32FD-AC3C-A407-A766C5EC6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0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24 h 24"/>
                <a:gd name="T10" fmla="*/ 0 w 40"/>
                <a:gd name="T11" fmla="*/ 16 h 24"/>
                <a:gd name="T12" fmla="*/ 0 w 40"/>
                <a:gd name="T13" fmla="*/ 16 h 24"/>
                <a:gd name="T14" fmla="*/ 32 w 40"/>
                <a:gd name="T15" fmla="*/ 0 h 24"/>
                <a:gd name="T16" fmla="*/ 32 w 40"/>
                <a:gd name="T17" fmla="*/ 0 h 24"/>
                <a:gd name="T18" fmla="*/ 32 w 40"/>
                <a:gd name="T19" fmla="*/ 0 h 24"/>
                <a:gd name="T20" fmla="*/ 32 w 40"/>
                <a:gd name="T21" fmla="*/ 8 h 24"/>
                <a:gd name="T22" fmla="*/ 0 w 40"/>
                <a:gd name="T23" fmla="*/ 24 h 24"/>
                <a:gd name="T24" fmla="*/ 0 w 40"/>
                <a:gd name="T25" fmla="*/ 24 h 24"/>
                <a:gd name="T26" fmla="*/ 0 w 40"/>
                <a:gd name="T27" fmla="*/ 16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5" name="Freeform 1471">
              <a:extLst>
                <a:ext uri="{FF2B5EF4-FFF2-40B4-BE49-F238E27FC236}">
                  <a16:creationId xmlns:a16="http://schemas.microsoft.com/office/drawing/2014/main" id="{39124A45-CFB0-6F40-7639-41057794C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3201"/>
              <a:ext cx="16" cy="16"/>
            </a:xfrm>
            <a:custGeom>
              <a:avLst/>
              <a:gdLst>
                <a:gd name="T0" fmla="*/ 8 w 16"/>
                <a:gd name="T1" fmla="*/ 0 h 16"/>
                <a:gd name="T2" fmla="*/ 16 w 16"/>
                <a:gd name="T3" fmla="*/ 8 h 16"/>
                <a:gd name="T4" fmla="*/ 16 w 16"/>
                <a:gd name="T5" fmla="*/ 8 h 16"/>
                <a:gd name="T6" fmla="*/ 16 w 16"/>
                <a:gd name="T7" fmla="*/ 16 h 16"/>
                <a:gd name="T8" fmla="*/ 8 w 16"/>
                <a:gd name="T9" fmla="*/ 16 h 16"/>
                <a:gd name="T10" fmla="*/ 0 w 16"/>
                <a:gd name="T11" fmla="*/ 8 h 16"/>
                <a:gd name="T12" fmla="*/ 8 w 16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6" name="Freeform 1472">
              <a:extLst>
                <a:ext uri="{FF2B5EF4-FFF2-40B4-BE49-F238E27FC236}">
                  <a16:creationId xmlns:a16="http://schemas.microsoft.com/office/drawing/2014/main" id="{5731BFE4-D390-BEF0-2F14-EC2BCFB7B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0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16 h 16"/>
                <a:gd name="T6" fmla="*/ 32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7" name="Freeform 1473">
              <a:extLst>
                <a:ext uri="{FF2B5EF4-FFF2-40B4-BE49-F238E27FC236}">
                  <a16:creationId xmlns:a16="http://schemas.microsoft.com/office/drawing/2014/main" id="{1D9C2E43-D086-B26B-EDDE-30AB588D5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217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8" name="Freeform 1474">
              <a:extLst>
                <a:ext uri="{FF2B5EF4-FFF2-40B4-BE49-F238E27FC236}">
                  <a16:creationId xmlns:a16="http://schemas.microsoft.com/office/drawing/2014/main" id="{C988FDE7-F850-6C07-BBDD-5A4FDE9BB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177"/>
              <a:ext cx="24" cy="48"/>
            </a:xfrm>
            <a:custGeom>
              <a:avLst/>
              <a:gdLst>
                <a:gd name="T0" fmla="*/ 0 w 24"/>
                <a:gd name="T1" fmla="*/ 40 h 48"/>
                <a:gd name="T2" fmla="*/ 16 w 24"/>
                <a:gd name="T3" fmla="*/ 24 h 48"/>
                <a:gd name="T4" fmla="*/ 16 w 24"/>
                <a:gd name="T5" fmla="*/ 24 h 48"/>
                <a:gd name="T6" fmla="*/ 16 w 24"/>
                <a:gd name="T7" fmla="*/ 24 h 48"/>
                <a:gd name="T8" fmla="*/ 16 w 24"/>
                <a:gd name="T9" fmla="*/ 0 h 48"/>
                <a:gd name="T10" fmla="*/ 16 w 24"/>
                <a:gd name="T11" fmla="*/ 8 h 48"/>
                <a:gd name="T12" fmla="*/ 24 w 24"/>
                <a:gd name="T13" fmla="*/ 0 h 48"/>
                <a:gd name="T14" fmla="*/ 24 w 24"/>
                <a:gd name="T15" fmla="*/ 0 h 48"/>
                <a:gd name="T16" fmla="*/ 24 w 24"/>
                <a:gd name="T17" fmla="*/ 24 h 48"/>
                <a:gd name="T18" fmla="*/ 24 w 24"/>
                <a:gd name="T19" fmla="*/ 24 h 48"/>
                <a:gd name="T20" fmla="*/ 24 w 24"/>
                <a:gd name="T21" fmla="*/ 32 h 48"/>
                <a:gd name="T22" fmla="*/ 8 w 24"/>
                <a:gd name="T23" fmla="*/ 48 h 48"/>
                <a:gd name="T24" fmla="*/ 0 w 24"/>
                <a:gd name="T25" fmla="*/ 4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48">
                  <a:moveTo>
                    <a:pt x="0" y="40"/>
                  </a:moveTo>
                  <a:lnTo>
                    <a:pt x="16" y="24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24" y="32"/>
                  </a:lnTo>
                  <a:lnTo>
                    <a:pt x="8" y="48"/>
                  </a:lnTo>
                  <a:lnTo>
                    <a:pt x="0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9" name="Freeform 1475">
              <a:extLst>
                <a:ext uri="{FF2B5EF4-FFF2-40B4-BE49-F238E27FC236}">
                  <a16:creationId xmlns:a16="http://schemas.microsoft.com/office/drawing/2014/main" id="{9A4C8613-B478-F2FB-953C-149A57085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153"/>
              <a:ext cx="32" cy="32"/>
            </a:xfrm>
            <a:custGeom>
              <a:avLst/>
              <a:gdLst>
                <a:gd name="T0" fmla="*/ 24 w 32"/>
                <a:gd name="T1" fmla="*/ 32 h 32"/>
                <a:gd name="T2" fmla="*/ 0 w 32"/>
                <a:gd name="T3" fmla="*/ 8 h 32"/>
                <a:gd name="T4" fmla="*/ 0 w 32"/>
                <a:gd name="T5" fmla="*/ 8 h 32"/>
                <a:gd name="T6" fmla="*/ 0 w 32"/>
                <a:gd name="T7" fmla="*/ 0 h 32"/>
                <a:gd name="T8" fmla="*/ 8 w 32"/>
                <a:gd name="T9" fmla="*/ 0 h 32"/>
                <a:gd name="T10" fmla="*/ 32 w 32"/>
                <a:gd name="T11" fmla="*/ 24 h 32"/>
                <a:gd name="T12" fmla="*/ 24 w 32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32">
                  <a:moveTo>
                    <a:pt x="24" y="32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24"/>
                  </a:lnTo>
                  <a:lnTo>
                    <a:pt x="24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0" name="Rectangle 1476">
              <a:extLst>
                <a:ext uri="{FF2B5EF4-FFF2-40B4-BE49-F238E27FC236}">
                  <a16:creationId xmlns:a16="http://schemas.microsoft.com/office/drawing/2014/main" id="{4B4BF82F-64BA-B72A-C96B-F27B9331E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1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51" name="Freeform 1477">
              <a:extLst>
                <a:ext uri="{FF2B5EF4-FFF2-40B4-BE49-F238E27FC236}">
                  <a16:creationId xmlns:a16="http://schemas.microsoft.com/office/drawing/2014/main" id="{89B30B2C-3492-D211-BE5D-01FBA16DA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3145"/>
              <a:ext cx="40" cy="16"/>
            </a:xfrm>
            <a:custGeom>
              <a:avLst/>
              <a:gdLst>
                <a:gd name="T0" fmla="*/ 40 w 40"/>
                <a:gd name="T1" fmla="*/ 16 h 16"/>
                <a:gd name="T2" fmla="*/ 40 w 40"/>
                <a:gd name="T3" fmla="*/ 8 h 16"/>
                <a:gd name="T4" fmla="*/ 0 w 40"/>
                <a:gd name="T5" fmla="*/ 0 h 16"/>
                <a:gd name="T6" fmla="*/ 0 w 40"/>
                <a:gd name="T7" fmla="*/ 8 h 16"/>
                <a:gd name="T8" fmla="*/ 40 w 40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16"/>
                  </a:moveTo>
                  <a:lnTo>
                    <a:pt x="40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2" name="Freeform 1478">
              <a:extLst>
                <a:ext uri="{FF2B5EF4-FFF2-40B4-BE49-F238E27FC236}">
                  <a16:creationId xmlns:a16="http://schemas.microsoft.com/office/drawing/2014/main" id="{81B08DEE-0B4B-B0ED-5647-0741D6334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3233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3" name="Freeform 1479">
              <a:extLst>
                <a:ext uri="{FF2B5EF4-FFF2-40B4-BE49-F238E27FC236}">
                  <a16:creationId xmlns:a16="http://schemas.microsoft.com/office/drawing/2014/main" id="{49706687-2D5B-A31F-ABA6-DE1ED0270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324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4" name="Freeform 1480">
              <a:extLst>
                <a:ext uri="{FF2B5EF4-FFF2-40B4-BE49-F238E27FC236}">
                  <a16:creationId xmlns:a16="http://schemas.microsoft.com/office/drawing/2014/main" id="{595014B7-D95F-3754-F625-9A43A641E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4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5" name="Freeform 1481">
              <a:extLst>
                <a:ext uri="{FF2B5EF4-FFF2-40B4-BE49-F238E27FC236}">
                  <a16:creationId xmlns:a16="http://schemas.microsoft.com/office/drawing/2014/main" id="{387A6648-4F2F-5291-C937-77427F646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257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6" name="Freeform 1482">
              <a:extLst>
                <a:ext uri="{FF2B5EF4-FFF2-40B4-BE49-F238E27FC236}">
                  <a16:creationId xmlns:a16="http://schemas.microsoft.com/office/drawing/2014/main" id="{37D62412-695B-F961-AE09-D8E9D544F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177"/>
              <a:ext cx="72" cy="88"/>
            </a:xfrm>
            <a:custGeom>
              <a:avLst/>
              <a:gdLst>
                <a:gd name="T0" fmla="*/ 0 w 72"/>
                <a:gd name="T1" fmla="*/ 80 h 88"/>
                <a:gd name="T2" fmla="*/ 48 w 72"/>
                <a:gd name="T3" fmla="*/ 48 h 88"/>
                <a:gd name="T4" fmla="*/ 48 w 72"/>
                <a:gd name="T5" fmla="*/ 48 h 88"/>
                <a:gd name="T6" fmla="*/ 48 w 72"/>
                <a:gd name="T7" fmla="*/ 48 h 88"/>
                <a:gd name="T8" fmla="*/ 64 w 72"/>
                <a:gd name="T9" fmla="*/ 0 h 88"/>
                <a:gd name="T10" fmla="*/ 64 w 72"/>
                <a:gd name="T11" fmla="*/ 8 h 88"/>
                <a:gd name="T12" fmla="*/ 72 w 72"/>
                <a:gd name="T13" fmla="*/ 0 h 88"/>
                <a:gd name="T14" fmla="*/ 72 w 72"/>
                <a:gd name="T15" fmla="*/ 0 h 88"/>
                <a:gd name="T16" fmla="*/ 56 w 72"/>
                <a:gd name="T17" fmla="*/ 48 h 88"/>
                <a:gd name="T18" fmla="*/ 56 w 72"/>
                <a:gd name="T19" fmla="*/ 48 h 88"/>
                <a:gd name="T20" fmla="*/ 56 w 72"/>
                <a:gd name="T21" fmla="*/ 56 h 88"/>
                <a:gd name="T22" fmla="*/ 8 w 72"/>
                <a:gd name="T23" fmla="*/ 88 h 88"/>
                <a:gd name="T24" fmla="*/ 0 w 72"/>
                <a:gd name="T25" fmla="*/ 80 h 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88">
                  <a:moveTo>
                    <a:pt x="0" y="80"/>
                  </a:moveTo>
                  <a:lnTo>
                    <a:pt x="48" y="4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72" y="0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8" y="88"/>
                  </a:lnTo>
                  <a:lnTo>
                    <a:pt x="0" y="8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7" name="Freeform 1483">
              <a:extLst>
                <a:ext uri="{FF2B5EF4-FFF2-40B4-BE49-F238E27FC236}">
                  <a16:creationId xmlns:a16="http://schemas.microsoft.com/office/drawing/2014/main" id="{CA22E9C8-62CA-4BF5-7922-2292CBB28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" y="3129"/>
              <a:ext cx="48" cy="56"/>
            </a:xfrm>
            <a:custGeom>
              <a:avLst/>
              <a:gdLst>
                <a:gd name="T0" fmla="*/ 40 w 48"/>
                <a:gd name="T1" fmla="*/ 56 h 56"/>
                <a:gd name="T2" fmla="*/ 0 w 48"/>
                <a:gd name="T3" fmla="*/ 8 h 56"/>
                <a:gd name="T4" fmla="*/ 0 w 48"/>
                <a:gd name="T5" fmla="*/ 8 h 56"/>
                <a:gd name="T6" fmla="*/ 0 w 48"/>
                <a:gd name="T7" fmla="*/ 0 h 56"/>
                <a:gd name="T8" fmla="*/ 8 w 48"/>
                <a:gd name="T9" fmla="*/ 0 h 56"/>
                <a:gd name="T10" fmla="*/ 48 w 48"/>
                <a:gd name="T11" fmla="*/ 48 h 56"/>
                <a:gd name="T12" fmla="*/ 40 w 48"/>
                <a:gd name="T13" fmla="*/ 56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56">
                  <a:moveTo>
                    <a:pt x="40" y="5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48"/>
                  </a:lnTo>
                  <a:lnTo>
                    <a:pt x="40" y="5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8" name="Rectangle 1484">
              <a:extLst>
                <a:ext uri="{FF2B5EF4-FFF2-40B4-BE49-F238E27FC236}">
                  <a16:creationId xmlns:a16="http://schemas.microsoft.com/office/drawing/2014/main" id="{DB1EBAD1-5925-D29A-1F74-02A163CB9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59" name="Freeform 1485">
              <a:extLst>
                <a:ext uri="{FF2B5EF4-FFF2-40B4-BE49-F238E27FC236}">
                  <a16:creationId xmlns:a16="http://schemas.microsoft.com/office/drawing/2014/main" id="{70D7210B-056A-7023-0F69-13F07483F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3113"/>
              <a:ext cx="72" cy="24"/>
            </a:xfrm>
            <a:custGeom>
              <a:avLst/>
              <a:gdLst>
                <a:gd name="T0" fmla="*/ 72 w 72"/>
                <a:gd name="T1" fmla="*/ 24 h 24"/>
                <a:gd name="T2" fmla="*/ 72 w 72"/>
                <a:gd name="T3" fmla="*/ 16 h 24"/>
                <a:gd name="T4" fmla="*/ 0 w 72"/>
                <a:gd name="T5" fmla="*/ 0 h 24"/>
                <a:gd name="T6" fmla="*/ 0 w 72"/>
                <a:gd name="T7" fmla="*/ 8 h 24"/>
                <a:gd name="T8" fmla="*/ 72 w 7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24">
                  <a:moveTo>
                    <a:pt x="72" y="24"/>
                  </a:moveTo>
                  <a:lnTo>
                    <a:pt x="72" y="16"/>
                  </a:lnTo>
                  <a:lnTo>
                    <a:pt x="0" y="0"/>
                  </a:lnTo>
                  <a:lnTo>
                    <a:pt x="0" y="8"/>
                  </a:lnTo>
                  <a:lnTo>
                    <a:pt x="72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0" name="Freeform 1486">
              <a:extLst>
                <a:ext uri="{FF2B5EF4-FFF2-40B4-BE49-F238E27FC236}">
                  <a16:creationId xmlns:a16="http://schemas.microsoft.com/office/drawing/2014/main" id="{FCDB5B65-59CD-94E3-CAFF-0EB551950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65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1" name="Freeform 1487">
              <a:extLst>
                <a:ext uri="{FF2B5EF4-FFF2-40B4-BE49-F238E27FC236}">
                  <a16:creationId xmlns:a16="http://schemas.microsoft.com/office/drawing/2014/main" id="{3A366BD8-010F-61E0-2130-FC253CFD3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327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2" name="Freeform 1488">
              <a:extLst>
                <a:ext uri="{FF2B5EF4-FFF2-40B4-BE49-F238E27FC236}">
                  <a16:creationId xmlns:a16="http://schemas.microsoft.com/office/drawing/2014/main" id="{867E7912-A06A-B0F9-C68A-90AE36F26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73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3" name="Rectangle 1489">
              <a:extLst>
                <a:ext uri="{FF2B5EF4-FFF2-40B4-BE49-F238E27FC236}">
                  <a16:creationId xmlns:a16="http://schemas.microsoft.com/office/drawing/2014/main" id="{4554C7B8-8DDC-EF7D-A67B-8671CFDE3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5" y="32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64" name="Freeform 1490">
              <a:extLst>
                <a:ext uri="{FF2B5EF4-FFF2-40B4-BE49-F238E27FC236}">
                  <a16:creationId xmlns:a16="http://schemas.microsoft.com/office/drawing/2014/main" id="{65EEB18D-A6CF-E054-1F28-FC93E333F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105"/>
              <a:ext cx="112" cy="184"/>
            </a:xfrm>
            <a:custGeom>
              <a:avLst/>
              <a:gdLst>
                <a:gd name="T0" fmla="*/ 0 w 112"/>
                <a:gd name="T1" fmla="*/ 176 h 184"/>
                <a:gd name="T2" fmla="*/ 56 w 112"/>
                <a:gd name="T3" fmla="*/ 168 h 184"/>
                <a:gd name="T4" fmla="*/ 56 w 112"/>
                <a:gd name="T5" fmla="*/ 168 h 184"/>
                <a:gd name="T6" fmla="*/ 56 w 112"/>
                <a:gd name="T7" fmla="*/ 168 h 184"/>
                <a:gd name="T8" fmla="*/ 88 w 112"/>
                <a:gd name="T9" fmla="*/ 144 h 184"/>
                <a:gd name="T10" fmla="*/ 88 w 112"/>
                <a:gd name="T11" fmla="*/ 144 h 184"/>
                <a:gd name="T12" fmla="*/ 88 w 112"/>
                <a:gd name="T13" fmla="*/ 144 h 184"/>
                <a:gd name="T14" fmla="*/ 104 w 112"/>
                <a:gd name="T15" fmla="*/ 112 h 184"/>
                <a:gd name="T16" fmla="*/ 104 w 112"/>
                <a:gd name="T17" fmla="*/ 112 h 184"/>
                <a:gd name="T18" fmla="*/ 104 w 112"/>
                <a:gd name="T19" fmla="*/ 112 h 184"/>
                <a:gd name="T20" fmla="*/ 104 w 112"/>
                <a:gd name="T21" fmla="*/ 72 h 184"/>
                <a:gd name="T22" fmla="*/ 104 w 112"/>
                <a:gd name="T23" fmla="*/ 72 h 184"/>
                <a:gd name="T24" fmla="*/ 104 w 112"/>
                <a:gd name="T25" fmla="*/ 72 h 184"/>
                <a:gd name="T26" fmla="*/ 96 w 112"/>
                <a:gd name="T27" fmla="*/ 32 h 184"/>
                <a:gd name="T28" fmla="*/ 96 w 112"/>
                <a:gd name="T29" fmla="*/ 40 h 184"/>
                <a:gd name="T30" fmla="*/ 96 w 112"/>
                <a:gd name="T31" fmla="*/ 40 h 184"/>
                <a:gd name="T32" fmla="*/ 64 w 112"/>
                <a:gd name="T33" fmla="*/ 8 h 184"/>
                <a:gd name="T34" fmla="*/ 64 w 112"/>
                <a:gd name="T35" fmla="*/ 8 h 184"/>
                <a:gd name="T36" fmla="*/ 64 w 112"/>
                <a:gd name="T37" fmla="*/ 0 h 184"/>
                <a:gd name="T38" fmla="*/ 72 w 112"/>
                <a:gd name="T39" fmla="*/ 0 h 184"/>
                <a:gd name="T40" fmla="*/ 104 w 112"/>
                <a:gd name="T41" fmla="*/ 32 h 184"/>
                <a:gd name="T42" fmla="*/ 104 w 112"/>
                <a:gd name="T43" fmla="*/ 32 h 184"/>
                <a:gd name="T44" fmla="*/ 104 w 112"/>
                <a:gd name="T45" fmla="*/ 32 h 184"/>
                <a:gd name="T46" fmla="*/ 112 w 112"/>
                <a:gd name="T47" fmla="*/ 72 h 184"/>
                <a:gd name="T48" fmla="*/ 112 w 112"/>
                <a:gd name="T49" fmla="*/ 72 h 184"/>
                <a:gd name="T50" fmla="*/ 112 w 112"/>
                <a:gd name="T51" fmla="*/ 72 h 184"/>
                <a:gd name="T52" fmla="*/ 112 w 112"/>
                <a:gd name="T53" fmla="*/ 112 h 184"/>
                <a:gd name="T54" fmla="*/ 112 w 112"/>
                <a:gd name="T55" fmla="*/ 112 h 184"/>
                <a:gd name="T56" fmla="*/ 112 w 112"/>
                <a:gd name="T57" fmla="*/ 112 h 184"/>
                <a:gd name="T58" fmla="*/ 96 w 112"/>
                <a:gd name="T59" fmla="*/ 144 h 184"/>
                <a:gd name="T60" fmla="*/ 96 w 112"/>
                <a:gd name="T61" fmla="*/ 144 h 184"/>
                <a:gd name="T62" fmla="*/ 96 w 112"/>
                <a:gd name="T63" fmla="*/ 152 h 184"/>
                <a:gd name="T64" fmla="*/ 64 w 112"/>
                <a:gd name="T65" fmla="*/ 176 h 184"/>
                <a:gd name="T66" fmla="*/ 64 w 112"/>
                <a:gd name="T67" fmla="*/ 176 h 184"/>
                <a:gd name="T68" fmla="*/ 56 w 112"/>
                <a:gd name="T69" fmla="*/ 176 h 184"/>
                <a:gd name="T70" fmla="*/ 0 w 112"/>
                <a:gd name="T71" fmla="*/ 184 h 184"/>
                <a:gd name="T72" fmla="*/ 0 w 112"/>
                <a:gd name="T73" fmla="*/ 176 h 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2" h="184">
                  <a:moveTo>
                    <a:pt x="0" y="176"/>
                  </a:moveTo>
                  <a:lnTo>
                    <a:pt x="56" y="168"/>
                  </a:lnTo>
                  <a:lnTo>
                    <a:pt x="88" y="144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96" y="32"/>
                  </a:lnTo>
                  <a:lnTo>
                    <a:pt x="96" y="40"/>
                  </a:lnTo>
                  <a:lnTo>
                    <a:pt x="64" y="8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104" y="32"/>
                  </a:lnTo>
                  <a:lnTo>
                    <a:pt x="112" y="72"/>
                  </a:lnTo>
                  <a:lnTo>
                    <a:pt x="112" y="112"/>
                  </a:lnTo>
                  <a:lnTo>
                    <a:pt x="96" y="144"/>
                  </a:lnTo>
                  <a:lnTo>
                    <a:pt x="96" y="152"/>
                  </a:lnTo>
                  <a:lnTo>
                    <a:pt x="64" y="176"/>
                  </a:lnTo>
                  <a:lnTo>
                    <a:pt x="56" y="176"/>
                  </a:lnTo>
                  <a:lnTo>
                    <a:pt x="0" y="184"/>
                  </a:lnTo>
                  <a:lnTo>
                    <a:pt x="0" y="17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5" name="Freeform 1491">
              <a:extLst>
                <a:ext uri="{FF2B5EF4-FFF2-40B4-BE49-F238E27FC236}">
                  <a16:creationId xmlns:a16="http://schemas.microsoft.com/office/drawing/2014/main" id="{C19F30BB-6728-4B51-49B0-96600B2B3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081"/>
              <a:ext cx="48" cy="32"/>
            </a:xfrm>
            <a:custGeom>
              <a:avLst/>
              <a:gdLst>
                <a:gd name="T0" fmla="*/ 48 w 48"/>
                <a:gd name="T1" fmla="*/ 32 h 32"/>
                <a:gd name="T2" fmla="*/ 0 w 48"/>
                <a:gd name="T3" fmla="*/ 8 h 32"/>
                <a:gd name="T4" fmla="*/ 0 w 48"/>
                <a:gd name="T5" fmla="*/ 8 h 32"/>
                <a:gd name="T6" fmla="*/ 0 w 48"/>
                <a:gd name="T7" fmla="*/ 0 h 32"/>
                <a:gd name="T8" fmla="*/ 0 w 48"/>
                <a:gd name="T9" fmla="*/ 0 h 32"/>
                <a:gd name="T10" fmla="*/ 48 w 48"/>
                <a:gd name="T11" fmla="*/ 24 h 32"/>
                <a:gd name="T12" fmla="*/ 48 w 48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2">
                  <a:moveTo>
                    <a:pt x="48" y="32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4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6" name="Rectangle 1492">
              <a:extLst>
                <a:ext uri="{FF2B5EF4-FFF2-40B4-BE49-F238E27FC236}">
                  <a16:creationId xmlns:a16="http://schemas.microsoft.com/office/drawing/2014/main" id="{79A8B58E-F699-5FBD-C89A-F45FF15DE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67" name="Rectangle 1493">
              <a:extLst>
                <a:ext uri="{FF2B5EF4-FFF2-40B4-BE49-F238E27FC236}">
                  <a16:creationId xmlns:a16="http://schemas.microsoft.com/office/drawing/2014/main" id="{2E98FF2A-C6D0-9DC9-D14C-FA3D5F04F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081"/>
              <a:ext cx="56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68" name="Freeform 1494">
              <a:extLst>
                <a:ext uri="{FF2B5EF4-FFF2-40B4-BE49-F238E27FC236}">
                  <a16:creationId xmlns:a16="http://schemas.microsoft.com/office/drawing/2014/main" id="{89ACF26E-D6FD-9CF8-26C6-1E07DAE10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9" name="Freeform 1495">
              <a:extLst>
                <a:ext uri="{FF2B5EF4-FFF2-40B4-BE49-F238E27FC236}">
                  <a16:creationId xmlns:a16="http://schemas.microsoft.com/office/drawing/2014/main" id="{E4ED4DDB-C51A-881F-24AF-8DBE02055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0" name="Freeform 1496">
              <a:extLst>
                <a:ext uri="{FF2B5EF4-FFF2-40B4-BE49-F238E27FC236}">
                  <a16:creationId xmlns:a16="http://schemas.microsoft.com/office/drawing/2014/main" id="{344BF71A-74D4-C7F4-A6AA-DC40A8675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1" name="Rectangle 1497">
              <a:extLst>
                <a:ext uri="{FF2B5EF4-FFF2-40B4-BE49-F238E27FC236}">
                  <a16:creationId xmlns:a16="http://schemas.microsoft.com/office/drawing/2014/main" id="{BB77ABDC-9528-F9B1-319E-593F8B0ED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2" name="Rectangle 1498">
              <a:extLst>
                <a:ext uri="{FF2B5EF4-FFF2-40B4-BE49-F238E27FC236}">
                  <a16:creationId xmlns:a16="http://schemas.microsoft.com/office/drawing/2014/main" id="{B0677633-5F85-4120-8680-EF401F347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3" name="Rectangle 1499">
              <a:extLst>
                <a:ext uri="{FF2B5EF4-FFF2-40B4-BE49-F238E27FC236}">
                  <a16:creationId xmlns:a16="http://schemas.microsoft.com/office/drawing/2014/main" id="{0B53E970-88D5-425E-0DBA-75A2CB154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4" name="Freeform 1500">
              <a:extLst>
                <a:ext uri="{FF2B5EF4-FFF2-40B4-BE49-F238E27FC236}">
                  <a16:creationId xmlns:a16="http://schemas.microsoft.com/office/drawing/2014/main" id="{847BAF6A-FD74-0ABB-5C78-F3BB1D04B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5" name="Freeform 1501">
              <a:extLst>
                <a:ext uri="{FF2B5EF4-FFF2-40B4-BE49-F238E27FC236}">
                  <a16:creationId xmlns:a16="http://schemas.microsoft.com/office/drawing/2014/main" id="{DA912A6C-51B8-EED6-8CB1-97904C2BA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6" name="Freeform 1502">
              <a:extLst>
                <a:ext uri="{FF2B5EF4-FFF2-40B4-BE49-F238E27FC236}">
                  <a16:creationId xmlns:a16="http://schemas.microsoft.com/office/drawing/2014/main" id="{B912D8EF-8166-1A5E-6BFB-C8D6D7B46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7" name="Rectangle 1503">
              <a:extLst>
                <a:ext uri="{FF2B5EF4-FFF2-40B4-BE49-F238E27FC236}">
                  <a16:creationId xmlns:a16="http://schemas.microsoft.com/office/drawing/2014/main" id="{CC41E5FD-C86D-FEF5-F945-FCC9465C4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8" name="Rectangle 1504">
              <a:extLst>
                <a:ext uri="{FF2B5EF4-FFF2-40B4-BE49-F238E27FC236}">
                  <a16:creationId xmlns:a16="http://schemas.microsoft.com/office/drawing/2014/main" id="{77282808-5CE4-4F4A-AB5A-6039B93E7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9" name="Rectangle 1505">
              <a:extLst>
                <a:ext uri="{FF2B5EF4-FFF2-40B4-BE49-F238E27FC236}">
                  <a16:creationId xmlns:a16="http://schemas.microsoft.com/office/drawing/2014/main" id="{E407FC27-95DE-3236-9966-967C9740E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0" name="Freeform 1506">
              <a:extLst>
                <a:ext uri="{FF2B5EF4-FFF2-40B4-BE49-F238E27FC236}">
                  <a16:creationId xmlns:a16="http://schemas.microsoft.com/office/drawing/2014/main" id="{F52A53DA-A6F4-5B1E-E941-93D7F4375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1" name="Freeform 1507">
              <a:extLst>
                <a:ext uri="{FF2B5EF4-FFF2-40B4-BE49-F238E27FC236}">
                  <a16:creationId xmlns:a16="http://schemas.microsoft.com/office/drawing/2014/main" id="{380426E2-A333-5BD0-F148-5B41AD1D9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2" name="Freeform 1508">
              <a:extLst>
                <a:ext uri="{FF2B5EF4-FFF2-40B4-BE49-F238E27FC236}">
                  <a16:creationId xmlns:a16="http://schemas.microsoft.com/office/drawing/2014/main" id="{6410E4C8-04EA-0758-23D6-86C6FD3CC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3" name="Rectangle 1509">
              <a:extLst>
                <a:ext uri="{FF2B5EF4-FFF2-40B4-BE49-F238E27FC236}">
                  <a16:creationId xmlns:a16="http://schemas.microsoft.com/office/drawing/2014/main" id="{C01E63EF-D7B5-A8BE-62BC-6A80A1BE1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4" name="Rectangle 1510">
              <a:extLst>
                <a:ext uri="{FF2B5EF4-FFF2-40B4-BE49-F238E27FC236}">
                  <a16:creationId xmlns:a16="http://schemas.microsoft.com/office/drawing/2014/main" id="{0B468E0F-EF47-5B1E-B837-FD2A67AEB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5" name="Rectangle 1511">
              <a:extLst>
                <a:ext uri="{FF2B5EF4-FFF2-40B4-BE49-F238E27FC236}">
                  <a16:creationId xmlns:a16="http://schemas.microsoft.com/office/drawing/2014/main" id="{CD6A3BAE-4094-A6B1-8C86-AF32B58EB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6" name="Freeform 1512">
              <a:extLst>
                <a:ext uri="{FF2B5EF4-FFF2-40B4-BE49-F238E27FC236}">
                  <a16:creationId xmlns:a16="http://schemas.microsoft.com/office/drawing/2014/main" id="{568B91E4-0A53-C6EB-AC95-CF9DEA0BB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7" name="Freeform 1513">
              <a:extLst>
                <a:ext uri="{FF2B5EF4-FFF2-40B4-BE49-F238E27FC236}">
                  <a16:creationId xmlns:a16="http://schemas.microsoft.com/office/drawing/2014/main" id="{C2CAA531-9E3D-4C48-ED4D-AADBBD2E3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8" name="Freeform 1514">
              <a:extLst>
                <a:ext uri="{FF2B5EF4-FFF2-40B4-BE49-F238E27FC236}">
                  <a16:creationId xmlns:a16="http://schemas.microsoft.com/office/drawing/2014/main" id="{BFAFD76C-FCA2-B39A-E926-8CCFB51D6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9" name="Rectangle 1515">
              <a:extLst>
                <a:ext uri="{FF2B5EF4-FFF2-40B4-BE49-F238E27FC236}">
                  <a16:creationId xmlns:a16="http://schemas.microsoft.com/office/drawing/2014/main" id="{B5AC2CF2-C624-0990-BB9C-F46FC53CE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0" name="Rectangle 1516">
              <a:extLst>
                <a:ext uri="{FF2B5EF4-FFF2-40B4-BE49-F238E27FC236}">
                  <a16:creationId xmlns:a16="http://schemas.microsoft.com/office/drawing/2014/main" id="{7E777500-BA33-5B4E-BBBA-630F086CB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1" name="Rectangle 1517">
              <a:extLst>
                <a:ext uri="{FF2B5EF4-FFF2-40B4-BE49-F238E27FC236}">
                  <a16:creationId xmlns:a16="http://schemas.microsoft.com/office/drawing/2014/main" id="{C0A51C2D-CB25-21B3-F160-A1E230188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2" name="Freeform 1518">
              <a:extLst>
                <a:ext uri="{FF2B5EF4-FFF2-40B4-BE49-F238E27FC236}">
                  <a16:creationId xmlns:a16="http://schemas.microsoft.com/office/drawing/2014/main" id="{A7DEBEE9-5BEF-B6D4-2A41-F56A4EBD7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3" name="Freeform 1519">
              <a:extLst>
                <a:ext uri="{FF2B5EF4-FFF2-40B4-BE49-F238E27FC236}">
                  <a16:creationId xmlns:a16="http://schemas.microsoft.com/office/drawing/2014/main" id="{DE57E58E-452C-B037-B86D-83B8A644E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2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4" name="Freeform 1520">
              <a:extLst>
                <a:ext uri="{FF2B5EF4-FFF2-40B4-BE49-F238E27FC236}">
                  <a16:creationId xmlns:a16="http://schemas.microsoft.com/office/drawing/2014/main" id="{CEF1C3BB-584F-1AC8-CB30-717965E37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5" name="Rectangle 1521">
              <a:extLst>
                <a:ext uri="{FF2B5EF4-FFF2-40B4-BE49-F238E27FC236}">
                  <a16:creationId xmlns:a16="http://schemas.microsoft.com/office/drawing/2014/main" id="{60EA0845-935A-0616-B022-FAF27EA12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6" name="Rectangle 1522">
              <a:extLst>
                <a:ext uri="{FF2B5EF4-FFF2-40B4-BE49-F238E27FC236}">
                  <a16:creationId xmlns:a16="http://schemas.microsoft.com/office/drawing/2014/main" id="{3C408046-9281-189F-9724-FBAA823F1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7" name="Rectangle 1523">
              <a:extLst>
                <a:ext uri="{FF2B5EF4-FFF2-40B4-BE49-F238E27FC236}">
                  <a16:creationId xmlns:a16="http://schemas.microsoft.com/office/drawing/2014/main" id="{FC2BE505-6E96-4515-FD15-8596B48B9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8" name="Freeform 1524">
              <a:extLst>
                <a:ext uri="{FF2B5EF4-FFF2-40B4-BE49-F238E27FC236}">
                  <a16:creationId xmlns:a16="http://schemas.microsoft.com/office/drawing/2014/main" id="{39FD24C1-512C-0484-8CC0-087AACED6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9" name="Freeform 1525">
              <a:extLst>
                <a:ext uri="{FF2B5EF4-FFF2-40B4-BE49-F238E27FC236}">
                  <a16:creationId xmlns:a16="http://schemas.microsoft.com/office/drawing/2014/main" id="{F0252F54-C9DC-149E-5E4C-2B0AF9B63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0" name="Freeform 1526">
              <a:extLst>
                <a:ext uri="{FF2B5EF4-FFF2-40B4-BE49-F238E27FC236}">
                  <a16:creationId xmlns:a16="http://schemas.microsoft.com/office/drawing/2014/main" id="{FD846B3A-E361-D817-B7BE-4857194C5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1" name="Rectangle 1527">
              <a:extLst>
                <a:ext uri="{FF2B5EF4-FFF2-40B4-BE49-F238E27FC236}">
                  <a16:creationId xmlns:a16="http://schemas.microsoft.com/office/drawing/2014/main" id="{ABEDD439-0858-1070-345E-DEF91F37F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2" name="Rectangle 1528">
              <a:extLst>
                <a:ext uri="{FF2B5EF4-FFF2-40B4-BE49-F238E27FC236}">
                  <a16:creationId xmlns:a16="http://schemas.microsoft.com/office/drawing/2014/main" id="{C56CDF49-B5FC-2426-BB6D-2D27B5B85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3" name="Rectangle 1529">
              <a:extLst>
                <a:ext uri="{FF2B5EF4-FFF2-40B4-BE49-F238E27FC236}">
                  <a16:creationId xmlns:a16="http://schemas.microsoft.com/office/drawing/2014/main" id="{CAEDE213-8BF1-EA75-450E-E0A451CE9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4" name="Freeform 1530">
              <a:extLst>
                <a:ext uri="{FF2B5EF4-FFF2-40B4-BE49-F238E27FC236}">
                  <a16:creationId xmlns:a16="http://schemas.microsoft.com/office/drawing/2014/main" id="{BB8F666B-8A80-D8ED-09B8-A578BA2FF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5" name="Freeform 1531">
              <a:extLst>
                <a:ext uri="{FF2B5EF4-FFF2-40B4-BE49-F238E27FC236}">
                  <a16:creationId xmlns:a16="http://schemas.microsoft.com/office/drawing/2014/main" id="{B3987430-2107-688D-2F63-B6BB3978A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7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6" name="Freeform 1532">
              <a:extLst>
                <a:ext uri="{FF2B5EF4-FFF2-40B4-BE49-F238E27FC236}">
                  <a16:creationId xmlns:a16="http://schemas.microsoft.com/office/drawing/2014/main" id="{569109EA-D10C-85D5-4002-6815FCC8E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" y="157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7" name="Rectangle 1533">
              <a:extLst>
                <a:ext uri="{FF2B5EF4-FFF2-40B4-BE49-F238E27FC236}">
                  <a16:creationId xmlns:a16="http://schemas.microsoft.com/office/drawing/2014/main" id="{8B393426-E3BE-18CC-C748-A787854D7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8" name="Rectangle 1534">
              <a:extLst>
                <a:ext uri="{FF2B5EF4-FFF2-40B4-BE49-F238E27FC236}">
                  <a16:creationId xmlns:a16="http://schemas.microsoft.com/office/drawing/2014/main" id="{921BDFE4-7E4B-C7A2-C223-178E657F9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9" name="Rectangle 1535">
              <a:extLst>
                <a:ext uri="{FF2B5EF4-FFF2-40B4-BE49-F238E27FC236}">
                  <a16:creationId xmlns:a16="http://schemas.microsoft.com/office/drawing/2014/main" id="{00BA2835-00D4-5140-4DC8-36957A906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0" name="Freeform 1536">
              <a:extLst>
                <a:ext uri="{FF2B5EF4-FFF2-40B4-BE49-F238E27FC236}">
                  <a16:creationId xmlns:a16="http://schemas.microsoft.com/office/drawing/2014/main" id="{758B98B0-622F-F304-8FAD-7442B0FBD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9" y="156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1" name="Freeform 1537">
              <a:extLst>
                <a:ext uri="{FF2B5EF4-FFF2-40B4-BE49-F238E27FC236}">
                  <a16:creationId xmlns:a16="http://schemas.microsoft.com/office/drawing/2014/main" id="{13AE1DBF-C29E-0BB6-4A5E-815D9ADBC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7" y="160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2" name="Freeform 1538">
              <a:extLst>
                <a:ext uri="{FF2B5EF4-FFF2-40B4-BE49-F238E27FC236}">
                  <a16:creationId xmlns:a16="http://schemas.microsoft.com/office/drawing/2014/main" id="{256AEFC0-9576-1D14-BD6F-560E24D4D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9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3" name="Rectangle 1539">
              <a:extLst>
                <a:ext uri="{FF2B5EF4-FFF2-40B4-BE49-F238E27FC236}">
                  <a16:creationId xmlns:a16="http://schemas.microsoft.com/office/drawing/2014/main" id="{8602AB80-3623-C3D5-7FA8-9CEF47246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4" name="Rectangle 1540">
              <a:extLst>
                <a:ext uri="{FF2B5EF4-FFF2-40B4-BE49-F238E27FC236}">
                  <a16:creationId xmlns:a16="http://schemas.microsoft.com/office/drawing/2014/main" id="{86AEC6AE-5731-17AB-324A-DF7C1D2A7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5" name="Rectangle 1541">
              <a:extLst>
                <a:ext uri="{FF2B5EF4-FFF2-40B4-BE49-F238E27FC236}">
                  <a16:creationId xmlns:a16="http://schemas.microsoft.com/office/drawing/2014/main" id="{22CE9FE2-7D36-C881-A2E2-02F6C9EDE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6" name="Freeform 1542">
              <a:extLst>
                <a:ext uri="{FF2B5EF4-FFF2-40B4-BE49-F238E27FC236}">
                  <a16:creationId xmlns:a16="http://schemas.microsoft.com/office/drawing/2014/main" id="{4B2F2B85-2E27-7399-D431-94A9DEF58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" y="157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0 w 24"/>
                <a:gd name="T5" fmla="*/ 40 h 40"/>
                <a:gd name="T6" fmla="*/ 0 w 24"/>
                <a:gd name="T7" fmla="*/ 40 h 40"/>
                <a:gd name="T8" fmla="*/ 8 w 24"/>
                <a:gd name="T9" fmla="*/ 0 h 40"/>
                <a:gd name="T10" fmla="*/ 16 w 24"/>
                <a:gd name="T11" fmla="*/ 0 h 40"/>
                <a:gd name="T12" fmla="*/ 16 w 24"/>
                <a:gd name="T13" fmla="*/ 0 h 40"/>
                <a:gd name="T14" fmla="*/ 24 w 24"/>
                <a:gd name="T15" fmla="*/ 40 h 40"/>
                <a:gd name="T16" fmla="*/ 24 w 24"/>
                <a:gd name="T17" fmla="*/ 40 h 40"/>
                <a:gd name="T18" fmla="*/ 16 w 24"/>
                <a:gd name="T19" fmla="*/ 40 h 40"/>
                <a:gd name="T20" fmla="*/ 16 w 24"/>
                <a:gd name="T21" fmla="*/ 40 h 40"/>
                <a:gd name="T22" fmla="*/ 8 w 24"/>
                <a:gd name="T23" fmla="*/ 0 h 40"/>
                <a:gd name="T24" fmla="*/ 8 w 24"/>
                <a:gd name="T25" fmla="*/ 0 h 40"/>
                <a:gd name="T26" fmla="*/ 16 w 24"/>
                <a:gd name="T27" fmla="*/ 0 h 40"/>
                <a:gd name="T28" fmla="*/ 8 w 24"/>
                <a:gd name="T29" fmla="*/ 40 h 40"/>
                <a:gd name="T30" fmla="*/ 0 w 24"/>
                <a:gd name="T31" fmla="*/ 40 h 40"/>
                <a:gd name="T32" fmla="*/ 0 w 24"/>
                <a:gd name="T33" fmla="*/ 32 h 40"/>
                <a:gd name="T34" fmla="*/ 8 w 24"/>
                <a:gd name="T35" fmla="*/ 32 h 40"/>
                <a:gd name="T36" fmla="*/ 8 w 24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7" name="Freeform 1543">
              <a:extLst>
                <a:ext uri="{FF2B5EF4-FFF2-40B4-BE49-F238E27FC236}">
                  <a16:creationId xmlns:a16="http://schemas.microsoft.com/office/drawing/2014/main" id="{CE9289CF-CD41-C25C-2B8E-A1DCE694F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8" name="Freeform 1544">
              <a:extLst>
                <a:ext uri="{FF2B5EF4-FFF2-40B4-BE49-F238E27FC236}">
                  <a16:creationId xmlns:a16="http://schemas.microsoft.com/office/drawing/2014/main" id="{6212E18F-0315-8896-380D-762833487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" y="1571"/>
              <a:ext cx="16" cy="40"/>
            </a:xfrm>
            <a:custGeom>
              <a:avLst/>
              <a:gdLst>
                <a:gd name="T0" fmla="*/ 8 w 16"/>
                <a:gd name="T1" fmla="*/ 40 h 40"/>
                <a:gd name="T2" fmla="*/ 0 w 16"/>
                <a:gd name="T3" fmla="*/ 40 h 40"/>
                <a:gd name="T4" fmla="*/ 8 w 16"/>
                <a:gd name="T5" fmla="*/ 0 h 40"/>
                <a:gd name="T6" fmla="*/ 16 w 16"/>
                <a:gd name="T7" fmla="*/ 40 h 40"/>
                <a:gd name="T8" fmla="*/ 8 w 16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9" name="Rectangle 1545">
              <a:extLst>
                <a:ext uri="{FF2B5EF4-FFF2-40B4-BE49-F238E27FC236}">
                  <a16:creationId xmlns:a16="http://schemas.microsoft.com/office/drawing/2014/main" id="{4AAA008D-EFC6-5FB2-E294-44593F30C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77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0" name="Rectangle 1546">
              <a:extLst>
                <a:ext uri="{FF2B5EF4-FFF2-40B4-BE49-F238E27FC236}">
                  <a16:creationId xmlns:a16="http://schemas.microsoft.com/office/drawing/2014/main" id="{378EBE18-4344-CE66-28A5-036F2BF13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61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1" name="Rectangle 1547">
              <a:extLst>
                <a:ext uri="{FF2B5EF4-FFF2-40B4-BE49-F238E27FC236}">
                  <a16:creationId xmlns:a16="http://schemas.microsoft.com/office/drawing/2014/main" id="{27982FCF-A40C-CA12-6856-15B6C12D7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61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2" name="Freeform 1548">
              <a:extLst>
                <a:ext uri="{FF2B5EF4-FFF2-40B4-BE49-F238E27FC236}">
                  <a16:creationId xmlns:a16="http://schemas.microsoft.com/office/drawing/2014/main" id="{09196234-B686-7BB8-D80A-016EF0064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3" name="Freeform 1549">
              <a:extLst>
                <a:ext uri="{FF2B5EF4-FFF2-40B4-BE49-F238E27FC236}">
                  <a16:creationId xmlns:a16="http://schemas.microsoft.com/office/drawing/2014/main" id="{267E0B95-9F18-7BBE-55DC-50FA9D821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4" name="Freeform 1550">
              <a:extLst>
                <a:ext uri="{FF2B5EF4-FFF2-40B4-BE49-F238E27FC236}">
                  <a16:creationId xmlns:a16="http://schemas.microsoft.com/office/drawing/2014/main" id="{7BD94388-0CC2-4FCB-0577-3EA15D591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" y="157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5" name="Rectangle 1551">
              <a:extLst>
                <a:ext uri="{FF2B5EF4-FFF2-40B4-BE49-F238E27FC236}">
                  <a16:creationId xmlns:a16="http://schemas.microsoft.com/office/drawing/2014/main" id="{93AF36C7-88FD-8BB7-86BB-62D650718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6" name="Rectangle 1552">
              <a:extLst>
                <a:ext uri="{FF2B5EF4-FFF2-40B4-BE49-F238E27FC236}">
                  <a16:creationId xmlns:a16="http://schemas.microsoft.com/office/drawing/2014/main" id="{A7243773-55BF-8B67-959D-60BF17FA1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7" name="Rectangle 1553">
              <a:extLst>
                <a:ext uri="{FF2B5EF4-FFF2-40B4-BE49-F238E27FC236}">
                  <a16:creationId xmlns:a16="http://schemas.microsoft.com/office/drawing/2014/main" id="{E559685E-A6E4-497D-11B4-AE93B4CD4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8" name="Freeform 1554">
              <a:extLst>
                <a:ext uri="{FF2B5EF4-FFF2-40B4-BE49-F238E27FC236}">
                  <a16:creationId xmlns:a16="http://schemas.microsoft.com/office/drawing/2014/main" id="{3303556F-FCBA-DDDA-9FAA-584A2F03C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156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9" name="Freeform 1555">
              <a:extLst>
                <a:ext uri="{FF2B5EF4-FFF2-40B4-BE49-F238E27FC236}">
                  <a16:creationId xmlns:a16="http://schemas.microsoft.com/office/drawing/2014/main" id="{7BBE027A-17B9-4FE4-4635-B334021F7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160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0" name="Freeform 1556">
              <a:extLst>
                <a:ext uri="{FF2B5EF4-FFF2-40B4-BE49-F238E27FC236}">
                  <a16:creationId xmlns:a16="http://schemas.microsoft.com/office/drawing/2014/main" id="{F3DF12CF-3500-FF98-CD1F-31A41C1C6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1" name="Rectangle 1557">
              <a:extLst>
                <a:ext uri="{FF2B5EF4-FFF2-40B4-BE49-F238E27FC236}">
                  <a16:creationId xmlns:a16="http://schemas.microsoft.com/office/drawing/2014/main" id="{947506E4-F0C9-3095-C71E-6C6A3E2C1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2" name="Rectangle 1558">
              <a:extLst>
                <a:ext uri="{FF2B5EF4-FFF2-40B4-BE49-F238E27FC236}">
                  <a16:creationId xmlns:a16="http://schemas.microsoft.com/office/drawing/2014/main" id="{2031523F-1E2C-E0EE-EB54-4CDBADD39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3" name="Rectangle 1559">
              <a:extLst>
                <a:ext uri="{FF2B5EF4-FFF2-40B4-BE49-F238E27FC236}">
                  <a16:creationId xmlns:a16="http://schemas.microsoft.com/office/drawing/2014/main" id="{57407B8F-3777-333D-879B-85A01B9C6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4" name="Freeform 1560">
              <a:extLst>
                <a:ext uri="{FF2B5EF4-FFF2-40B4-BE49-F238E27FC236}">
                  <a16:creationId xmlns:a16="http://schemas.microsoft.com/office/drawing/2014/main" id="{AE2FC5F9-F68E-2367-9FF5-152D4C37D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1547"/>
              <a:ext cx="32" cy="64"/>
            </a:xfrm>
            <a:custGeom>
              <a:avLst/>
              <a:gdLst>
                <a:gd name="T0" fmla="*/ 8 w 32"/>
                <a:gd name="T1" fmla="*/ 64 h 64"/>
                <a:gd name="T2" fmla="*/ 0 w 32"/>
                <a:gd name="T3" fmla="*/ 64 h 64"/>
                <a:gd name="T4" fmla="*/ 0 w 32"/>
                <a:gd name="T5" fmla="*/ 64 h 64"/>
                <a:gd name="T6" fmla="*/ 0 w 32"/>
                <a:gd name="T7" fmla="*/ 64 h 64"/>
                <a:gd name="T8" fmla="*/ 8 w 32"/>
                <a:gd name="T9" fmla="*/ 24 h 64"/>
                <a:gd name="T10" fmla="*/ 8 w 32"/>
                <a:gd name="T11" fmla="*/ 0 h 64"/>
                <a:gd name="T12" fmla="*/ 16 w 32"/>
                <a:gd name="T13" fmla="*/ 24 h 64"/>
                <a:gd name="T14" fmla="*/ 32 w 32"/>
                <a:gd name="T15" fmla="*/ 64 h 64"/>
                <a:gd name="T16" fmla="*/ 32 w 32"/>
                <a:gd name="T17" fmla="*/ 64 h 64"/>
                <a:gd name="T18" fmla="*/ 24 w 32"/>
                <a:gd name="T19" fmla="*/ 64 h 64"/>
                <a:gd name="T20" fmla="*/ 24 w 32"/>
                <a:gd name="T21" fmla="*/ 64 h 64"/>
                <a:gd name="T22" fmla="*/ 8 w 32"/>
                <a:gd name="T23" fmla="*/ 24 h 64"/>
                <a:gd name="T24" fmla="*/ 16 w 32"/>
                <a:gd name="T25" fmla="*/ 24 h 64"/>
                <a:gd name="T26" fmla="*/ 16 w 32"/>
                <a:gd name="T27" fmla="*/ 24 h 64"/>
                <a:gd name="T28" fmla="*/ 8 w 32"/>
                <a:gd name="T29" fmla="*/ 64 h 64"/>
                <a:gd name="T30" fmla="*/ 0 w 32"/>
                <a:gd name="T31" fmla="*/ 64 h 64"/>
                <a:gd name="T32" fmla="*/ 0 w 32"/>
                <a:gd name="T33" fmla="*/ 56 h 64"/>
                <a:gd name="T34" fmla="*/ 8 w 32"/>
                <a:gd name="T35" fmla="*/ 56 h 64"/>
                <a:gd name="T36" fmla="*/ 8 w 32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64">
                  <a:moveTo>
                    <a:pt x="8" y="64"/>
                  </a:moveTo>
                  <a:lnTo>
                    <a:pt x="0" y="6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6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5" name="Freeform 1561">
              <a:extLst>
                <a:ext uri="{FF2B5EF4-FFF2-40B4-BE49-F238E27FC236}">
                  <a16:creationId xmlns:a16="http://schemas.microsoft.com/office/drawing/2014/main" id="{29C2386D-0A57-37E0-1EE2-CF5DEF87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9" y="160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6" name="Freeform 1562">
              <a:extLst>
                <a:ext uri="{FF2B5EF4-FFF2-40B4-BE49-F238E27FC236}">
                  <a16:creationId xmlns:a16="http://schemas.microsoft.com/office/drawing/2014/main" id="{BF1BA134-0100-FD3F-EE73-5DE2DBE05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157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8 w 24"/>
                <a:gd name="T5" fmla="*/ 0 h 40"/>
                <a:gd name="T6" fmla="*/ 24 w 24"/>
                <a:gd name="T7" fmla="*/ 40 h 40"/>
                <a:gd name="T8" fmla="*/ 8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4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7" name="Rectangle 1563">
              <a:extLst>
                <a:ext uri="{FF2B5EF4-FFF2-40B4-BE49-F238E27FC236}">
                  <a16:creationId xmlns:a16="http://schemas.microsoft.com/office/drawing/2014/main" id="{4D37E50D-8634-3C8C-FE7E-4DF40425F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77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8" name="Rectangle 1564">
              <a:extLst>
                <a:ext uri="{FF2B5EF4-FFF2-40B4-BE49-F238E27FC236}">
                  <a16:creationId xmlns:a16="http://schemas.microsoft.com/office/drawing/2014/main" id="{CA433F7E-8DDF-7CCF-F4C1-B97D3ABF1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61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9" name="Rectangle 1565">
              <a:extLst>
                <a:ext uri="{FF2B5EF4-FFF2-40B4-BE49-F238E27FC236}">
                  <a16:creationId xmlns:a16="http://schemas.microsoft.com/office/drawing/2014/main" id="{A782CFB4-8BF4-FE7A-DCEA-CDF45196F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61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0" name="Freeform 1566">
              <a:extLst>
                <a:ext uri="{FF2B5EF4-FFF2-40B4-BE49-F238E27FC236}">
                  <a16:creationId xmlns:a16="http://schemas.microsoft.com/office/drawing/2014/main" id="{6096D717-1088-D26A-B376-31E70DE1F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157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1" name="Freeform 1567">
              <a:extLst>
                <a:ext uri="{FF2B5EF4-FFF2-40B4-BE49-F238E27FC236}">
                  <a16:creationId xmlns:a16="http://schemas.microsoft.com/office/drawing/2014/main" id="{707A8115-F1A8-A5D0-61DC-BF222C419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2" name="Freeform 1568">
              <a:extLst>
                <a:ext uri="{FF2B5EF4-FFF2-40B4-BE49-F238E27FC236}">
                  <a16:creationId xmlns:a16="http://schemas.microsoft.com/office/drawing/2014/main" id="{81D87419-8312-4962-8584-7DEA07EF6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157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3" name="Rectangle 1569">
              <a:extLst>
                <a:ext uri="{FF2B5EF4-FFF2-40B4-BE49-F238E27FC236}">
                  <a16:creationId xmlns:a16="http://schemas.microsoft.com/office/drawing/2014/main" id="{03AD06F8-128F-F115-3090-F21BEB6DE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77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4" name="Rectangle 1570">
              <a:extLst>
                <a:ext uri="{FF2B5EF4-FFF2-40B4-BE49-F238E27FC236}">
                  <a16:creationId xmlns:a16="http://schemas.microsoft.com/office/drawing/2014/main" id="{FD0A8FC1-7AC9-26F4-B822-5B67BC78D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61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5" name="Rectangle 1571">
              <a:extLst>
                <a:ext uri="{FF2B5EF4-FFF2-40B4-BE49-F238E27FC236}">
                  <a16:creationId xmlns:a16="http://schemas.microsoft.com/office/drawing/2014/main" id="{E6F2BD62-8837-40CE-8808-79FA4C47C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61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6" name="Rectangle 1572">
              <a:extLst>
                <a:ext uri="{FF2B5EF4-FFF2-40B4-BE49-F238E27FC236}">
                  <a16:creationId xmlns:a16="http://schemas.microsoft.com/office/drawing/2014/main" id="{6FB49954-A173-351F-7681-3B9AB9562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443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7" name="Rectangle 1573">
              <a:extLst>
                <a:ext uri="{FF2B5EF4-FFF2-40B4-BE49-F238E27FC236}">
                  <a16:creationId xmlns:a16="http://schemas.microsoft.com/office/drawing/2014/main" id="{875E66D9-C2E9-D2FC-5A34-8C9AFE089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44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8" name="Rectangle 1574">
              <a:extLst>
                <a:ext uri="{FF2B5EF4-FFF2-40B4-BE49-F238E27FC236}">
                  <a16:creationId xmlns:a16="http://schemas.microsoft.com/office/drawing/2014/main" id="{3F2A2262-0076-851D-56C1-875A5366C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43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9" name="Rectangle 1575">
              <a:extLst>
                <a:ext uri="{FF2B5EF4-FFF2-40B4-BE49-F238E27FC236}">
                  <a16:creationId xmlns:a16="http://schemas.microsoft.com/office/drawing/2014/main" id="{F2874F4F-8025-3FB1-AF03-F50F878BE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0" name="Rectangle 1576">
              <a:extLst>
                <a:ext uri="{FF2B5EF4-FFF2-40B4-BE49-F238E27FC236}">
                  <a16:creationId xmlns:a16="http://schemas.microsoft.com/office/drawing/2014/main" id="{8EDADF49-CF7C-6083-ED24-B64CA7AF9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44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1" name="Rectangle 1577">
              <a:extLst>
                <a:ext uri="{FF2B5EF4-FFF2-40B4-BE49-F238E27FC236}">
                  <a16:creationId xmlns:a16="http://schemas.microsoft.com/office/drawing/2014/main" id="{C6DD66EC-3FEE-4644-7066-3325F9B9D3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2" name="Rectangle 1578">
              <a:extLst>
                <a:ext uri="{FF2B5EF4-FFF2-40B4-BE49-F238E27FC236}">
                  <a16:creationId xmlns:a16="http://schemas.microsoft.com/office/drawing/2014/main" id="{FDB01978-92E2-DC95-1FC4-902B59E9A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4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3" name="Rectangle 1579">
              <a:extLst>
                <a:ext uri="{FF2B5EF4-FFF2-40B4-BE49-F238E27FC236}">
                  <a16:creationId xmlns:a16="http://schemas.microsoft.com/office/drawing/2014/main" id="{2D90EB80-B5B5-C60D-2464-747C13489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154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4" name="Rectangle 1580">
              <a:extLst>
                <a:ext uri="{FF2B5EF4-FFF2-40B4-BE49-F238E27FC236}">
                  <a16:creationId xmlns:a16="http://schemas.microsoft.com/office/drawing/2014/main" id="{BD16522C-7BA9-9991-6DEB-FCCFD75DD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6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5" name="Rectangle 1581">
              <a:extLst>
                <a:ext uri="{FF2B5EF4-FFF2-40B4-BE49-F238E27FC236}">
                  <a16:creationId xmlns:a16="http://schemas.microsoft.com/office/drawing/2014/main" id="{ACBAF777-64F4-88D3-467C-75F7997B1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4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6" name="Rectangle 1582">
              <a:extLst>
                <a:ext uri="{FF2B5EF4-FFF2-40B4-BE49-F238E27FC236}">
                  <a16:creationId xmlns:a16="http://schemas.microsoft.com/office/drawing/2014/main" id="{2003D83B-4DE8-A9D8-5BD3-10FC72DEE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5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7" name="Rectangle 1583">
              <a:extLst>
                <a:ext uri="{FF2B5EF4-FFF2-40B4-BE49-F238E27FC236}">
                  <a16:creationId xmlns:a16="http://schemas.microsoft.com/office/drawing/2014/main" id="{CB4781EA-D615-848F-A1DE-921B75325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5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8" name="Rectangle 1584">
              <a:extLst>
                <a:ext uri="{FF2B5EF4-FFF2-40B4-BE49-F238E27FC236}">
                  <a16:creationId xmlns:a16="http://schemas.microsoft.com/office/drawing/2014/main" id="{413EE6F6-3256-F4E0-6E29-1F7EC77F1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5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9" name="Rectangle 1585">
              <a:extLst>
                <a:ext uri="{FF2B5EF4-FFF2-40B4-BE49-F238E27FC236}">
                  <a16:creationId xmlns:a16="http://schemas.microsoft.com/office/drawing/2014/main" id="{F0B3AC1A-A7F5-27ED-7D7E-BAD6FDB7C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145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0" name="Rectangle 1586">
              <a:extLst>
                <a:ext uri="{FF2B5EF4-FFF2-40B4-BE49-F238E27FC236}">
                  <a16:creationId xmlns:a16="http://schemas.microsoft.com/office/drawing/2014/main" id="{E29FE975-4C9E-107D-35C9-648807DFC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55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1" name="Rectangle 1587">
              <a:extLst>
                <a:ext uri="{FF2B5EF4-FFF2-40B4-BE49-F238E27FC236}">
                  <a16:creationId xmlns:a16="http://schemas.microsoft.com/office/drawing/2014/main" id="{5F45DC96-17E5-502C-DB07-A158DE3D3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45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2" name="Rectangle 1588">
              <a:extLst>
                <a:ext uri="{FF2B5EF4-FFF2-40B4-BE49-F238E27FC236}">
                  <a16:creationId xmlns:a16="http://schemas.microsoft.com/office/drawing/2014/main" id="{BDFB6FAC-63AC-C207-B1F7-F39BDF3D1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45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3" name="Rectangle 1589">
              <a:extLst>
                <a:ext uri="{FF2B5EF4-FFF2-40B4-BE49-F238E27FC236}">
                  <a16:creationId xmlns:a16="http://schemas.microsoft.com/office/drawing/2014/main" id="{C902BCA7-DEBF-518D-B0B3-7CD14464B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4" name="Rectangle 1590">
              <a:extLst>
                <a:ext uri="{FF2B5EF4-FFF2-40B4-BE49-F238E27FC236}">
                  <a16:creationId xmlns:a16="http://schemas.microsoft.com/office/drawing/2014/main" id="{0E4CCABE-F4C0-B6A8-F542-C3D345482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5" name="Rectangle 1591">
              <a:extLst>
                <a:ext uri="{FF2B5EF4-FFF2-40B4-BE49-F238E27FC236}">
                  <a16:creationId xmlns:a16="http://schemas.microsoft.com/office/drawing/2014/main" id="{97F99563-02CD-5B37-39B2-B6F18F979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45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6" name="Rectangle 1592">
              <a:extLst>
                <a:ext uri="{FF2B5EF4-FFF2-40B4-BE49-F238E27FC236}">
                  <a16:creationId xmlns:a16="http://schemas.microsoft.com/office/drawing/2014/main" id="{F1ADA687-EC21-97FB-D7EA-C898FBFA1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7" name="Rectangle 1593">
              <a:extLst>
                <a:ext uri="{FF2B5EF4-FFF2-40B4-BE49-F238E27FC236}">
                  <a16:creationId xmlns:a16="http://schemas.microsoft.com/office/drawing/2014/main" id="{E7455B8E-2824-9810-98E6-EF42FFD49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4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8" name="Rectangle 1594">
              <a:extLst>
                <a:ext uri="{FF2B5EF4-FFF2-40B4-BE49-F238E27FC236}">
                  <a16:creationId xmlns:a16="http://schemas.microsoft.com/office/drawing/2014/main" id="{DD833E09-A4D7-CFBC-BAC6-B4F716FD1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154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9" name="Rectangle 1595">
              <a:extLst>
                <a:ext uri="{FF2B5EF4-FFF2-40B4-BE49-F238E27FC236}">
                  <a16:creationId xmlns:a16="http://schemas.microsoft.com/office/drawing/2014/main" id="{92209925-A5E2-AD86-DD00-0EB321B5D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6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0" name="Rectangle 1596">
              <a:extLst>
                <a:ext uri="{FF2B5EF4-FFF2-40B4-BE49-F238E27FC236}">
                  <a16:creationId xmlns:a16="http://schemas.microsoft.com/office/drawing/2014/main" id="{F5776B41-53C6-44BB-2C8E-CFAD2F458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4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1" name="Rectangle 1597">
              <a:extLst>
                <a:ext uri="{FF2B5EF4-FFF2-40B4-BE49-F238E27FC236}">
                  <a16:creationId xmlns:a16="http://schemas.microsoft.com/office/drawing/2014/main" id="{5530C985-6F8C-2E8D-8364-76A798E21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2" name="Rectangle 1598">
              <a:extLst>
                <a:ext uri="{FF2B5EF4-FFF2-40B4-BE49-F238E27FC236}">
                  <a16:creationId xmlns:a16="http://schemas.microsoft.com/office/drawing/2014/main" id="{2BCF1602-D02C-F2FC-8D36-BF3DB0572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3" name="Rectangle 1599">
              <a:extLst>
                <a:ext uri="{FF2B5EF4-FFF2-40B4-BE49-F238E27FC236}">
                  <a16:creationId xmlns:a16="http://schemas.microsoft.com/office/drawing/2014/main" id="{937BBB9D-0DD2-8C7F-687E-EABA33A3B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4" name="Rectangle 1600">
              <a:extLst>
                <a:ext uri="{FF2B5EF4-FFF2-40B4-BE49-F238E27FC236}">
                  <a16:creationId xmlns:a16="http://schemas.microsoft.com/office/drawing/2014/main" id="{A7943AF4-BFDE-E74C-C5CE-D7D8FD1D1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145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5" name="Rectangle 1601">
              <a:extLst>
                <a:ext uri="{FF2B5EF4-FFF2-40B4-BE49-F238E27FC236}">
                  <a16:creationId xmlns:a16="http://schemas.microsoft.com/office/drawing/2014/main" id="{ECFB6C50-6243-E179-1CE0-49876F2E1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55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6" name="Rectangle 1602">
              <a:extLst>
                <a:ext uri="{FF2B5EF4-FFF2-40B4-BE49-F238E27FC236}">
                  <a16:creationId xmlns:a16="http://schemas.microsoft.com/office/drawing/2014/main" id="{769D68C2-2C76-B8C0-7BE4-441C7ADBF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451"/>
              <a:ext cx="120" cy="96"/>
            </a:xfrm>
            <a:prstGeom prst="rect">
              <a:avLst/>
            </a:prstGeom>
            <a:blipFill dpi="0" rotWithShape="0">
              <a:blip r:embed="rId10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7" name="Rectangle 1603">
              <a:extLst>
                <a:ext uri="{FF2B5EF4-FFF2-40B4-BE49-F238E27FC236}">
                  <a16:creationId xmlns:a16="http://schemas.microsoft.com/office/drawing/2014/main" id="{402A9DAD-003D-FA8F-C490-FC926FB9E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45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8" name="Rectangle 1604">
              <a:extLst>
                <a:ext uri="{FF2B5EF4-FFF2-40B4-BE49-F238E27FC236}">
                  <a16:creationId xmlns:a16="http://schemas.microsoft.com/office/drawing/2014/main" id="{75363ADB-534E-A597-F1FA-B1292F088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145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9" name="Rectangle 1605">
              <a:extLst>
                <a:ext uri="{FF2B5EF4-FFF2-40B4-BE49-F238E27FC236}">
                  <a16:creationId xmlns:a16="http://schemas.microsoft.com/office/drawing/2014/main" id="{21C8BF51-0518-F8A7-C4E4-069980C63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0" name="Rectangle 1606">
              <a:extLst>
                <a:ext uri="{FF2B5EF4-FFF2-40B4-BE49-F238E27FC236}">
                  <a16:creationId xmlns:a16="http://schemas.microsoft.com/office/drawing/2014/main" id="{8EE372DD-B0A8-74A8-8EBE-DF6FF9F25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45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1" name="Rectangle 1607">
              <a:extLst>
                <a:ext uri="{FF2B5EF4-FFF2-40B4-BE49-F238E27FC236}">
                  <a16:creationId xmlns:a16="http://schemas.microsoft.com/office/drawing/2014/main" id="{B0FEF0A8-5DD8-21D3-A289-258E87308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sp>
        <p:nvSpPr>
          <p:cNvPr id="145618" name="Rectangle 1608">
            <a:extLst>
              <a:ext uri="{FF2B5EF4-FFF2-40B4-BE49-F238E27FC236}">
                <a16:creationId xmlns:a16="http://schemas.microsoft.com/office/drawing/2014/main" id="{6B3408C3-3FBE-740A-D253-14F8B63B8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495550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19" name="Rectangle 1609">
            <a:extLst>
              <a:ext uri="{FF2B5EF4-FFF2-40B4-BE49-F238E27FC236}">
                <a16:creationId xmlns:a16="http://schemas.microsoft.com/office/drawing/2014/main" id="{1AD35895-7E01-E4FD-D950-0EA7AB86B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6363" y="2495550"/>
            <a:ext cx="14287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0" name="Rectangle 1610">
            <a:extLst>
              <a:ext uri="{FF2B5EF4-FFF2-40B4-BE49-F238E27FC236}">
                <a16:creationId xmlns:a16="http://schemas.microsoft.com/office/drawing/2014/main" id="{DC20A91F-D7D9-2CBD-0935-50D41A088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1" name="Rectangle 1611">
            <a:extLst>
              <a:ext uri="{FF2B5EF4-FFF2-40B4-BE49-F238E27FC236}">
                <a16:creationId xmlns:a16="http://schemas.microsoft.com/office/drawing/2014/main" id="{8549BAEB-4824-4991-E2FF-038CB811C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495550"/>
            <a:ext cx="14287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2" name="Rectangle 1612">
            <a:extLst>
              <a:ext uri="{FF2B5EF4-FFF2-40B4-BE49-F238E27FC236}">
                <a16:creationId xmlns:a16="http://schemas.microsoft.com/office/drawing/2014/main" id="{215C84F2-2345-BC2B-CBE9-C89A74C0C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341563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3" name="Rectangle 1613">
            <a:extLst>
              <a:ext uri="{FF2B5EF4-FFF2-40B4-BE49-F238E27FC236}">
                <a16:creationId xmlns:a16="http://schemas.microsoft.com/office/drawing/2014/main" id="{E90F8FF5-A2B6-548F-BC02-F8E98D8B2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341563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4" name="Rectangle 1614">
            <a:extLst>
              <a:ext uri="{FF2B5EF4-FFF2-40B4-BE49-F238E27FC236}">
                <a16:creationId xmlns:a16="http://schemas.microsoft.com/office/drawing/2014/main" id="{5213381C-4CCD-3899-1900-532FDC952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341563"/>
            <a:ext cx="42862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5" name="Rectangle 1615">
            <a:extLst>
              <a:ext uri="{FF2B5EF4-FFF2-40B4-BE49-F238E27FC236}">
                <a16:creationId xmlns:a16="http://schemas.microsoft.com/office/drawing/2014/main" id="{370519F3-BB74-2FBD-B30F-E2C91C974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6363" y="2341563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6" name="Rectangle 1616">
            <a:extLst>
              <a:ext uri="{FF2B5EF4-FFF2-40B4-BE49-F238E27FC236}">
                <a16:creationId xmlns:a16="http://schemas.microsoft.com/office/drawing/2014/main" id="{F9975568-207C-0A8E-20B8-B099C357C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509838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7" name="Rectangle 1617">
            <a:extLst>
              <a:ext uri="{FF2B5EF4-FFF2-40B4-BE49-F238E27FC236}">
                <a16:creationId xmlns:a16="http://schemas.microsoft.com/office/drawing/2014/main" id="{806270B2-E4AA-63D5-2C18-8AA2CA174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327275"/>
            <a:ext cx="209550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8" name="Rectangle 1618">
            <a:extLst>
              <a:ext uri="{FF2B5EF4-FFF2-40B4-BE49-F238E27FC236}">
                <a16:creationId xmlns:a16="http://schemas.microsoft.com/office/drawing/2014/main" id="{F677B6F6-EDC0-FF86-FE16-9FF55C65F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32727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9" name="Rectangle 1619">
            <a:extLst>
              <a:ext uri="{FF2B5EF4-FFF2-40B4-BE49-F238E27FC236}">
                <a16:creationId xmlns:a16="http://schemas.microsoft.com/office/drawing/2014/main" id="{77D9BB67-69D4-8429-1104-438A54283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27275"/>
            <a:ext cx="14287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0" name="Rectangle 1620">
            <a:extLst>
              <a:ext uri="{FF2B5EF4-FFF2-40B4-BE49-F238E27FC236}">
                <a16:creationId xmlns:a16="http://schemas.microsoft.com/office/drawing/2014/main" id="{88ECB514-A533-3193-FB29-9E1351BF0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4955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1" name="Rectangle 1621">
            <a:extLst>
              <a:ext uri="{FF2B5EF4-FFF2-40B4-BE49-F238E27FC236}">
                <a16:creationId xmlns:a16="http://schemas.microsoft.com/office/drawing/2014/main" id="{D2E44DC5-0066-684F-4E8D-20C062085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3272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2" name="Rectangle 1622">
            <a:extLst>
              <a:ext uri="{FF2B5EF4-FFF2-40B4-BE49-F238E27FC236}">
                <a16:creationId xmlns:a16="http://schemas.microsoft.com/office/drawing/2014/main" id="{66CC1C3D-ABCA-D929-F813-BDE1929DA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495550"/>
            <a:ext cx="211138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3" name="Rectangle 1623">
            <a:extLst>
              <a:ext uri="{FF2B5EF4-FFF2-40B4-BE49-F238E27FC236}">
                <a16:creationId xmlns:a16="http://schemas.microsoft.com/office/drawing/2014/main" id="{E01353B3-6F05-68D6-7916-693DAB338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495550"/>
            <a:ext cx="22542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4" name="Rectangle 1624">
            <a:extLst>
              <a:ext uri="{FF2B5EF4-FFF2-40B4-BE49-F238E27FC236}">
                <a16:creationId xmlns:a16="http://schemas.microsoft.com/office/drawing/2014/main" id="{95335F3E-B662-9B4E-5F0A-CA5658856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2495550"/>
            <a:ext cx="14287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5" name="Rectangle 1625">
            <a:extLst>
              <a:ext uri="{FF2B5EF4-FFF2-40B4-BE49-F238E27FC236}">
                <a16:creationId xmlns:a16="http://schemas.microsoft.com/office/drawing/2014/main" id="{CC68EEB1-06A7-949D-3469-BC2F0ABDC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524125"/>
            <a:ext cx="2111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6" name="Rectangle 1626">
            <a:extLst>
              <a:ext uri="{FF2B5EF4-FFF2-40B4-BE49-F238E27FC236}">
                <a16:creationId xmlns:a16="http://schemas.microsoft.com/office/drawing/2014/main" id="{685291FA-E7F7-D3FB-0632-538774F35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495550"/>
            <a:ext cx="14288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7" name="Rectangle 1627">
            <a:extLst>
              <a:ext uri="{FF2B5EF4-FFF2-40B4-BE49-F238E27FC236}">
                <a16:creationId xmlns:a16="http://schemas.microsoft.com/office/drawing/2014/main" id="{3E113B55-AE2C-0C8E-FD1E-008BC6858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41563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8" name="Rectangle 1628">
            <a:extLst>
              <a:ext uri="{FF2B5EF4-FFF2-40B4-BE49-F238E27FC236}">
                <a16:creationId xmlns:a16="http://schemas.microsoft.com/office/drawing/2014/main" id="{FFEBABA7-854B-02E5-6C50-6C3C27C2C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41563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9" name="Rectangle 1629">
            <a:extLst>
              <a:ext uri="{FF2B5EF4-FFF2-40B4-BE49-F238E27FC236}">
                <a16:creationId xmlns:a16="http://schemas.microsoft.com/office/drawing/2014/main" id="{590E905C-28A0-67F1-FCA2-6F39DD440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41563"/>
            <a:ext cx="42862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0" name="Rectangle 1630">
            <a:extLst>
              <a:ext uri="{FF2B5EF4-FFF2-40B4-BE49-F238E27FC236}">
                <a16:creationId xmlns:a16="http://schemas.microsoft.com/office/drawing/2014/main" id="{D3EDCC67-DE53-AB46-363B-AED5F9A03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2341563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1" name="Rectangle 1631">
            <a:extLst>
              <a:ext uri="{FF2B5EF4-FFF2-40B4-BE49-F238E27FC236}">
                <a16:creationId xmlns:a16="http://schemas.microsoft.com/office/drawing/2014/main" id="{BD3821F1-882C-1C3B-FBB0-1B6F332DD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509838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2" name="Freeform 1632">
            <a:extLst>
              <a:ext uri="{FF2B5EF4-FFF2-40B4-BE49-F238E27FC236}">
                <a16:creationId xmlns:a16="http://schemas.microsoft.com/office/drawing/2014/main" id="{935B0845-334D-36BF-0CE9-F59C7F54DB4F}"/>
              </a:ext>
            </a:extLst>
          </p:cNvPr>
          <p:cNvSpPr>
            <a:spLocks/>
          </p:cNvSpPr>
          <p:nvPr/>
        </p:nvSpPr>
        <p:spPr bwMode="auto">
          <a:xfrm>
            <a:off x="2894013" y="2341563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0 w 40"/>
              <a:gd name="T5" fmla="*/ 0 h 24"/>
              <a:gd name="T6" fmla="*/ 0 w 40"/>
              <a:gd name="T7" fmla="*/ 0 h 24"/>
              <a:gd name="T8" fmla="*/ 2147483646 w 40"/>
              <a:gd name="T9" fmla="*/ 2147483646 h 24"/>
              <a:gd name="T10" fmla="*/ 2147483646 w 40"/>
              <a:gd name="T11" fmla="*/ 2147483646 h 24"/>
              <a:gd name="T12" fmla="*/ 2147483646 w 40"/>
              <a:gd name="T13" fmla="*/ 2147483646 h 24"/>
              <a:gd name="T14" fmla="*/ 0 w 40"/>
              <a:gd name="T15" fmla="*/ 2147483646 h 24"/>
              <a:gd name="T16" fmla="*/ 0 w 40"/>
              <a:gd name="T17" fmla="*/ 2147483646 h 24"/>
              <a:gd name="T18" fmla="*/ 0 w 40"/>
              <a:gd name="T19" fmla="*/ 2147483646 h 24"/>
              <a:gd name="T20" fmla="*/ 0 w 40"/>
              <a:gd name="T21" fmla="*/ 2147483646 h 24"/>
              <a:gd name="T22" fmla="*/ 2147483646 w 40"/>
              <a:gd name="T23" fmla="*/ 2147483646 h 24"/>
              <a:gd name="T24" fmla="*/ 2147483646 w 40"/>
              <a:gd name="T25" fmla="*/ 2147483646 h 24"/>
              <a:gd name="T26" fmla="*/ 2147483646 w 40"/>
              <a:gd name="T27" fmla="*/ 2147483646 h 24"/>
              <a:gd name="T28" fmla="*/ 0 w 40"/>
              <a:gd name="T29" fmla="*/ 2147483646 h 24"/>
              <a:gd name="T30" fmla="*/ 0 w 40"/>
              <a:gd name="T31" fmla="*/ 0 h 24"/>
              <a:gd name="T32" fmla="*/ 2147483646 w 40"/>
              <a:gd name="T33" fmla="*/ 0 h 24"/>
              <a:gd name="T34" fmla="*/ 2147483646 w 40"/>
              <a:gd name="T35" fmla="*/ 2147483646 h 24"/>
              <a:gd name="T36" fmla="*/ 0 w 40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40" y="16"/>
                </a:lnTo>
                <a:lnTo>
                  <a:pt x="0" y="24"/>
                </a:lnTo>
                <a:lnTo>
                  <a:pt x="0" y="16"/>
                </a:lnTo>
                <a:lnTo>
                  <a:pt x="40" y="8"/>
                </a:lnTo>
                <a:lnTo>
                  <a:pt x="4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3" name="Freeform 1633">
            <a:extLst>
              <a:ext uri="{FF2B5EF4-FFF2-40B4-BE49-F238E27FC236}">
                <a16:creationId xmlns:a16="http://schemas.microsoft.com/office/drawing/2014/main" id="{8472C659-EFF8-2B79-4257-A39A0419EF33}"/>
              </a:ext>
            </a:extLst>
          </p:cNvPr>
          <p:cNvSpPr>
            <a:spLocks/>
          </p:cNvSpPr>
          <p:nvPr/>
        </p:nvSpPr>
        <p:spPr bwMode="auto">
          <a:xfrm>
            <a:off x="2894013" y="2355850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4" name="Freeform 1634">
            <a:extLst>
              <a:ext uri="{FF2B5EF4-FFF2-40B4-BE49-F238E27FC236}">
                <a16:creationId xmlns:a16="http://schemas.microsoft.com/office/drawing/2014/main" id="{1875E18D-EE62-512F-81B2-311562F4AB29}"/>
              </a:ext>
            </a:extLst>
          </p:cNvPr>
          <p:cNvSpPr>
            <a:spLocks/>
          </p:cNvSpPr>
          <p:nvPr/>
        </p:nvSpPr>
        <p:spPr bwMode="auto">
          <a:xfrm>
            <a:off x="2894013" y="2341563"/>
            <a:ext cx="69850" cy="28575"/>
          </a:xfrm>
          <a:custGeom>
            <a:avLst/>
            <a:gdLst>
              <a:gd name="T0" fmla="*/ 0 w 40"/>
              <a:gd name="T1" fmla="*/ 2147483646 h 16"/>
              <a:gd name="T2" fmla="*/ 0 w 40"/>
              <a:gd name="T3" fmla="*/ 0 h 16"/>
              <a:gd name="T4" fmla="*/ 2147483646 w 40"/>
              <a:gd name="T5" fmla="*/ 2147483646 h 16"/>
              <a:gd name="T6" fmla="*/ 0 w 40"/>
              <a:gd name="T7" fmla="*/ 2147483646 h 16"/>
              <a:gd name="T8" fmla="*/ 0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5" name="Rectangle 1635">
            <a:extLst>
              <a:ext uri="{FF2B5EF4-FFF2-40B4-BE49-F238E27FC236}">
                <a16:creationId xmlns:a16="http://schemas.microsoft.com/office/drawing/2014/main" id="{BE879AA2-019A-B1D8-7C13-1DB640986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938" y="25669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6" name="Rectangle 1636">
            <a:extLst>
              <a:ext uri="{FF2B5EF4-FFF2-40B4-BE49-F238E27FC236}">
                <a16:creationId xmlns:a16="http://schemas.microsoft.com/office/drawing/2014/main" id="{C6A0D3F6-9CDF-8BBF-7BDD-BB9238BE3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35585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7" name="Rectangle 1637">
            <a:extLst>
              <a:ext uri="{FF2B5EF4-FFF2-40B4-BE49-F238E27FC236}">
                <a16:creationId xmlns:a16="http://schemas.microsoft.com/office/drawing/2014/main" id="{181CF04F-28DD-74B4-EB9C-FB4B35524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0475" y="2355850"/>
            <a:ext cx="3635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8" name="Freeform 1638">
            <a:extLst>
              <a:ext uri="{FF2B5EF4-FFF2-40B4-BE49-F238E27FC236}">
                <a16:creationId xmlns:a16="http://schemas.microsoft.com/office/drawing/2014/main" id="{6F14DA08-D768-A857-4D9F-F079924BF472}"/>
              </a:ext>
            </a:extLst>
          </p:cNvPr>
          <p:cNvSpPr>
            <a:spLocks/>
          </p:cNvSpPr>
          <p:nvPr/>
        </p:nvSpPr>
        <p:spPr bwMode="auto">
          <a:xfrm>
            <a:off x="2908300" y="2398713"/>
            <a:ext cx="55563" cy="55562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9" name="Freeform 1639">
            <a:extLst>
              <a:ext uri="{FF2B5EF4-FFF2-40B4-BE49-F238E27FC236}">
                <a16:creationId xmlns:a16="http://schemas.microsoft.com/office/drawing/2014/main" id="{9484E1FF-B26C-9AF5-1DFB-AF4161F22D91}"/>
              </a:ext>
            </a:extLst>
          </p:cNvPr>
          <p:cNvSpPr>
            <a:spLocks/>
          </p:cNvSpPr>
          <p:nvPr/>
        </p:nvSpPr>
        <p:spPr bwMode="auto">
          <a:xfrm>
            <a:off x="2908300" y="2425700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0" name="Freeform 1640">
            <a:extLst>
              <a:ext uri="{FF2B5EF4-FFF2-40B4-BE49-F238E27FC236}">
                <a16:creationId xmlns:a16="http://schemas.microsoft.com/office/drawing/2014/main" id="{8D3CD1F2-C6D5-D5F1-6784-28BB782782E0}"/>
              </a:ext>
            </a:extLst>
          </p:cNvPr>
          <p:cNvSpPr>
            <a:spLocks/>
          </p:cNvSpPr>
          <p:nvPr/>
        </p:nvSpPr>
        <p:spPr bwMode="auto">
          <a:xfrm>
            <a:off x="2908300" y="2398713"/>
            <a:ext cx="55563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1" name="Rectangle 1641">
            <a:extLst>
              <a:ext uri="{FF2B5EF4-FFF2-40B4-BE49-F238E27FC236}">
                <a16:creationId xmlns:a16="http://schemas.microsoft.com/office/drawing/2014/main" id="{51FA0973-B063-D04D-DCAF-00BD4F916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225" y="263683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2" name="Rectangle 1642">
            <a:extLst>
              <a:ext uri="{FF2B5EF4-FFF2-40B4-BE49-F238E27FC236}">
                <a16:creationId xmlns:a16="http://schemas.microsoft.com/office/drawing/2014/main" id="{25289B5D-3B43-3ADC-9580-0B20F4C6F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42570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3" name="Rectangle 1643">
            <a:extLst>
              <a:ext uri="{FF2B5EF4-FFF2-40B4-BE49-F238E27FC236}">
                <a16:creationId xmlns:a16="http://schemas.microsoft.com/office/drawing/2014/main" id="{F5D71919-FA98-DAC2-18EC-486ED8EFA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425700"/>
            <a:ext cx="349250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4" name="Freeform 1644">
            <a:extLst>
              <a:ext uri="{FF2B5EF4-FFF2-40B4-BE49-F238E27FC236}">
                <a16:creationId xmlns:a16="http://schemas.microsoft.com/office/drawing/2014/main" id="{E9BAF0BE-D5DB-44DA-F1F1-958847E2BBF6}"/>
              </a:ext>
            </a:extLst>
          </p:cNvPr>
          <p:cNvSpPr>
            <a:spLocks/>
          </p:cNvSpPr>
          <p:nvPr/>
        </p:nvSpPr>
        <p:spPr bwMode="auto">
          <a:xfrm>
            <a:off x="2908300" y="2468563"/>
            <a:ext cx="55563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5" name="Freeform 1645">
            <a:extLst>
              <a:ext uri="{FF2B5EF4-FFF2-40B4-BE49-F238E27FC236}">
                <a16:creationId xmlns:a16="http://schemas.microsoft.com/office/drawing/2014/main" id="{F9037E86-EFCA-A230-83B4-7A362272C072}"/>
              </a:ext>
            </a:extLst>
          </p:cNvPr>
          <p:cNvSpPr>
            <a:spLocks/>
          </p:cNvSpPr>
          <p:nvPr/>
        </p:nvSpPr>
        <p:spPr bwMode="auto">
          <a:xfrm>
            <a:off x="2908300" y="248126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6" name="Freeform 1646">
            <a:extLst>
              <a:ext uri="{FF2B5EF4-FFF2-40B4-BE49-F238E27FC236}">
                <a16:creationId xmlns:a16="http://schemas.microsoft.com/office/drawing/2014/main" id="{0481D8C4-13AB-80B7-FFD3-08648DF20FA0}"/>
              </a:ext>
            </a:extLst>
          </p:cNvPr>
          <p:cNvSpPr>
            <a:spLocks/>
          </p:cNvSpPr>
          <p:nvPr/>
        </p:nvSpPr>
        <p:spPr bwMode="auto">
          <a:xfrm>
            <a:off x="2908300" y="2468563"/>
            <a:ext cx="55563" cy="26987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7" name="Rectangle 1647">
            <a:extLst>
              <a:ext uri="{FF2B5EF4-FFF2-40B4-BE49-F238E27FC236}">
                <a16:creationId xmlns:a16="http://schemas.microsoft.com/office/drawing/2014/main" id="{6A83BC1D-9D96-71D0-8F38-3C3E25582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225" y="2692400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8" name="Rectangle 1648">
            <a:extLst>
              <a:ext uri="{FF2B5EF4-FFF2-40B4-BE49-F238E27FC236}">
                <a16:creationId xmlns:a16="http://schemas.microsoft.com/office/drawing/2014/main" id="{597F9D2F-EF2E-F79F-8A2D-47D30DA4C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481263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9" name="Rectangle 1649">
            <a:extLst>
              <a:ext uri="{FF2B5EF4-FFF2-40B4-BE49-F238E27FC236}">
                <a16:creationId xmlns:a16="http://schemas.microsoft.com/office/drawing/2014/main" id="{E33A26A1-093D-F11F-D1FF-C8581015D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481263"/>
            <a:ext cx="349250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0" name="Freeform 1650">
            <a:extLst>
              <a:ext uri="{FF2B5EF4-FFF2-40B4-BE49-F238E27FC236}">
                <a16:creationId xmlns:a16="http://schemas.microsoft.com/office/drawing/2014/main" id="{9A688E93-6207-E37B-B8B5-D6223A81297A}"/>
              </a:ext>
            </a:extLst>
          </p:cNvPr>
          <p:cNvSpPr>
            <a:spLocks/>
          </p:cNvSpPr>
          <p:nvPr/>
        </p:nvSpPr>
        <p:spPr bwMode="auto">
          <a:xfrm>
            <a:off x="3594100" y="2341563"/>
            <a:ext cx="57150" cy="42862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1" name="Freeform 1651">
            <a:extLst>
              <a:ext uri="{FF2B5EF4-FFF2-40B4-BE49-F238E27FC236}">
                <a16:creationId xmlns:a16="http://schemas.microsoft.com/office/drawing/2014/main" id="{41ED1927-01C1-4DAD-289E-A86C2DFD3C20}"/>
              </a:ext>
            </a:extLst>
          </p:cNvPr>
          <p:cNvSpPr>
            <a:spLocks/>
          </p:cNvSpPr>
          <p:nvPr/>
        </p:nvSpPr>
        <p:spPr bwMode="auto">
          <a:xfrm>
            <a:off x="3594100" y="2355850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2" name="Freeform 1652">
            <a:extLst>
              <a:ext uri="{FF2B5EF4-FFF2-40B4-BE49-F238E27FC236}">
                <a16:creationId xmlns:a16="http://schemas.microsoft.com/office/drawing/2014/main" id="{CEB8D0CE-5F00-8562-276B-364FAADF8378}"/>
              </a:ext>
            </a:extLst>
          </p:cNvPr>
          <p:cNvSpPr>
            <a:spLocks/>
          </p:cNvSpPr>
          <p:nvPr/>
        </p:nvSpPr>
        <p:spPr bwMode="auto">
          <a:xfrm>
            <a:off x="3594100" y="2341563"/>
            <a:ext cx="57150" cy="28575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3" name="Rectangle 1653">
            <a:extLst>
              <a:ext uri="{FF2B5EF4-FFF2-40B4-BE49-F238E27FC236}">
                <a16:creationId xmlns:a16="http://schemas.microsoft.com/office/drawing/2014/main" id="{3404BF1D-4BB3-9214-E018-587CEC6EC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5669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4" name="Rectangle 1654">
            <a:extLst>
              <a:ext uri="{FF2B5EF4-FFF2-40B4-BE49-F238E27FC236}">
                <a16:creationId xmlns:a16="http://schemas.microsoft.com/office/drawing/2014/main" id="{10B01AFD-C6D6-AC73-C975-B8A13662A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813" y="2355850"/>
            <a:ext cx="3175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5" name="Rectangle 1655">
            <a:extLst>
              <a:ext uri="{FF2B5EF4-FFF2-40B4-BE49-F238E27FC236}">
                <a16:creationId xmlns:a16="http://schemas.microsoft.com/office/drawing/2014/main" id="{E63802DA-0C07-A76E-D798-2C9C285C6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355850"/>
            <a:ext cx="3635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6" name="Freeform 1656">
            <a:extLst>
              <a:ext uri="{FF2B5EF4-FFF2-40B4-BE49-F238E27FC236}">
                <a16:creationId xmlns:a16="http://schemas.microsoft.com/office/drawing/2014/main" id="{39D4072E-8ACF-7869-85B2-33AEDB13D574}"/>
              </a:ext>
            </a:extLst>
          </p:cNvPr>
          <p:cNvSpPr>
            <a:spLocks/>
          </p:cNvSpPr>
          <p:nvPr/>
        </p:nvSpPr>
        <p:spPr bwMode="auto">
          <a:xfrm>
            <a:off x="3594100" y="2398713"/>
            <a:ext cx="57150" cy="55562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7" name="Freeform 1657">
            <a:extLst>
              <a:ext uri="{FF2B5EF4-FFF2-40B4-BE49-F238E27FC236}">
                <a16:creationId xmlns:a16="http://schemas.microsoft.com/office/drawing/2014/main" id="{A5EF9FBE-FB4B-98A1-3E60-C54C34B996EF}"/>
              </a:ext>
            </a:extLst>
          </p:cNvPr>
          <p:cNvSpPr>
            <a:spLocks/>
          </p:cNvSpPr>
          <p:nvPr/>
        </p:nvSpPr>
        <p:spPr bwMode="auto">
          <a:xfrm>
            <a:off x="3594100" y="2425700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8" name="Freeform 1658">
            <a:extLst>
              <a:ext uri="{FF2B5EF4-FFF2-40B4-BE49-F238E27FC236}">
                <a16:creationId xmlns:a16="http://schemas.microsoft.com/office/drawing/2014/main" id="{4BE25783-065C-C0B9-54B3-29E9D0A44B17}"/>
              </a:ext>
            </a:extLst>
          </p:cNvPr>
          <p:cNvSpPr>
            <a:spLocks/>
          </p:cNvSpPr>
          <p:nvPr/>
        </p:nvSpPr>
        <p:spPr bwMode="auto">
          <a:xfrm>
            <a:off x="3594100" y="2398713"/>
            <a:ext cx="57150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9" name="Rectangle 1659">
            <a:extLst>
              <a:ext uri="{FF2B5EF4-FFF2-40B4-BE49-F238E27FC236}">
                <a16:creationId xmlns:a16="http://schemas.microsoft.com/office/drawing/2014/main" id="{29E86AE7-3C6E-1433-F5D4-6BD81C586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63683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0" name="Rectangle 1660">
            <a:extLst>
              <a:ext uri="{FF2B5EF4-FFF2-40B4-BE49-F238E27FC236}">
                <a16:creationId xmlns:a16="http://schemas.microsoft.com/office/drawing/2014/main" id="{7BE4C543-01D6-754C-43CE-A3B191D3B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813" y="2425700"/>
            <a:ext cx="3175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1" name="Rectangle 1661">
            <a:extLst>
              <a:ext uri="{FF2B5EF4-FFF2-40B4-BE49-F238E27FC236}">
                <a16:creationId xmlns:a16="http://schemas.microsoft.com/office/drawing/2014/main" id="{5F3BD971-A500-A190-33C1-4CCDF1A78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425700"/>
            <a:ext cx="3635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2" name="Freeform 1662">
            <a:extLst>
              <a:ext uri="{FF2B5EF4-FFF2-40B4-BE49-F238E27FC236}">
                <a16:creationId xmlns:a16="http://schemas.microsoft.com/office/drawing/2014/main" id="{682AB6CE-0DF1-4944-EF78-4BDEEDAE5430}"/>
              </a:ext>
            </a:extLst>
          </p:cNvPr>
          <p:cNvSpPr>
            <a:spLocks/>
          </p:cNvSpPr>
          <p:nvPr/>
        </p:nvSpPr>
        <p:spPr bwMode="auto">
          <a:xfrm>
            <a:off x="3594100" y="2468563"/>
            <a:ext cx="57150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3" name="Freeform 1663">
            <a:extLst>
              <a:ext uri="{FF2B5EF4-FFF2-40B4-BE49-F238E27FC236}">
                <a16:creationId xmlns:a16="http://schemas.microsoft.com/office/drawing/2014/main" id="{EED56A94-363D-9851-30AD-63270B4041D4}"/>
              </a:ext>
            </a:extLst>
          </p:cNvPr>
          <p:cNvSpPr>
            <a:spLocks/>
          </p:cNvSpPr>
          <p:nvPr/>
        </p:nvSpPr>
        <p:spPr bwMode="auto">
          <a:xfrm>
            <a:off x="3594100" y="248126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4" name="Freeform 1664">
            <a:extLst>
              <a:ext uri="{FF2B5EF4-FFF2-40B4-BE49-F238E27FC236}">
                <a16:creationId xmlns:a16="http://schemas.microsoft.com/office/drawing/2014/main" id="{940F81B3-892E-1730-230B-E0C430FDAE8E}"/>
              </a:ext>
            </a:extLst>
          </p:cNvPr>
          <p:cNvSpPr>
            <a:spLocks/>
          </p:cNvSpPr>
          <p:nvPr/>
        </p:nvSpPr>
        <p:spPr bwMode="auto">
          <a:xfrm>
            <a:off x="3594100" y="2468563"/>
            <a:ext cx="57150" cy="26987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5" name="Rectangle 1665">
            <a:extLst>
              <a:ext uri="{FF2B5EF4-FFF2-40B4-BE49-F238E27FC236}">
                <a16:creationId xmlns:a16="http://schemas.microsoft.com/office/drawing/2014/main" id="{A10C0FAE-CF16-F2D7-045A-F40A16803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69240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6" name="Rectangle 1666">
            <a:extLst>
              <a:ext uri="{FF2B5EF4-FFF2-40B4-BE49-F238E27FC236}">
                <a16:creationId xmlns:a16="http://schemas.microsoft.com/office/drawing/2014/main" id="{DAE88965-EB1D-32CC-0EB6-E7DA32D6D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248126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7" name="Rectangle 1667">
            <a:extLst>
              <a:ext uri="{FF2B5EF4-FFF2-40B4-BE49-F238E27FC236}">
                <a16:creationId xmlns:a16="http://schemas.microsoft.com/office/drawing/2014/main" id="{E0014344-A268-11D2-7240-E40F68B5F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481263"/>
            <a:ext cx="377825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8" name="Freeform 1668">
            <a:extLst>
              <a:ext uri="{FF2B5EF4-FFF2-40B4-BE49-F238E27FC236}">
                <a16:creationId xmlns:a16="http://schemas.microsoft.com/office/drawing/2014/main" id="{1B7C2D75-15C5-0CC5-8AD0-9F95C794D22C}"/>
              </a:ext>
            </a:extLst>
          </p:cNvPr>
          <p:cNvSpPr>
            <a:spLocks/>
          </p:cNvSpPr>
          <p:nvPr/>
        </p:nvSpPr>
        <p:spPr bwMode="auto">
          <a:xfrm>
            <a:off x="1857375" y="2468563"/>
            <a:ext cx="55563" cy="41275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2147483646 w 32"/>
              <a:gd name="T5" fmla="*/ 2147483646 h 24"/>
              <a:gd name="T6" fmla="*/ 2147483646 w 32"/>
              <a:gd name="T7" fmla="*/ 2147483646 h 24"/>
              <a:gd name="T8" fmla="*/ 0 w 32"/>
              <a:gd name="T9" fmla="*/ 2147483646 h 24"/>
              <a:gd name="T10" fmla="*/ 0 w 32"/>
              <a:gd name="T11" fmla="*/ 2147483646 h 24"/>
              <a:gd name="T12" fmla="*/ 0 w 32"/>
              <a:gd name="T13" fmla="*/ 2147483646 h 24"/>
              <a:gd name="T14" fmla="*/ 2147483646 w 32"/>
              <a:gd name="T15" fmla="*/ 0 h 24"/>
              <a:gd name="T16" fmla="*/ 2147483646 w 32"/>
              <a:gd name="T17" fmla="*/ 0 h 24"/>
              <a:gd name="T18" fmla="*/ 2147483646 w 32"/>
              <a:gd name="T19" fmla="*/ 2147483646 h 24"/>
              <a:gd name="T20" fmla="*/ 2147483646 w 32"/>
              <a:gd name="T21" fmla="*/ 2147483646 h 24"/>
              <a:gd name="T22" fmla="*/ 0 w 32"/>
              <a:gd name="T23" fmla="*/ 2147483646 h 24"/>
              <a:gd name="T24" fmla="*/ 0 w 32"/>
              <a:gd name="T25" fmla="*/ 2147483646 h 24"/>
              <a:gd name="T26" fmla="*/ 0 w 32"/>
              <a:gd name="T27" fmla="*/ 2147483646 h 24"/>
              <a:gd name="T28" fmla="*/ 2147483646 w 32"/>
              <a:gd name="T29" fmla="*/ 2147483646 h 24"/>
              <a:gd name="T30" fmla="*/ 2147483646 w 32"/>
              <a:gd name="T31" fmla="*/ 2147483646 h 24"/>
              <a:gd name="T32" fmla="*/ 2147483646 w 32"/>
              <a:gd name="T33" fmla="*/ 2147483646 h 24"/>
              <a:gd name="T34" fmla="*/ 2147483646 w 32"/>
              <a:gd name="T35" fmla="*/ 2147483646 h 24"/>
              <a:gd name="T36" fmla="*/ 2147483646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32" y="16"/>
                </a:lnTo>
                <a:lnTo>
                  <a:pt x="32" y="24"/>
                </a:lnTo>
                <a:lnTo>
                  <a:pt x="24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9" name="Freeform 1669">
            <a:extLst>
              <a:ext uri="{FF2B5EF4-FFF2-40B4-BE49-F238E27FC236}">
                <a16:creationId xmlns:a16="http://schemas.microsoft.com/office/drawing/2014/main" id="{7A634497-A8BB-8C1E-F303-5E638FF57BA6}"/>
              </a:ext>
            </a:extLst>
          </p:cNvPr>
          <p:cNvSpPr>
            <a:spLocks/>
          </p:cNvSpPr>
          <p:nvPr/>
        </p:nvSpPr>
        <p:spPr bwMode="auto">
          <a:xfrm>
            <a:off x="1898650" y="2481263"/>
            <a:ext cx="14288" cy="14287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0" name="Freeform 1670">
            <a:extLst>
              <a:ext uri="{FF2B5EF4-FFF2-40B4-BE49-F238E27FC236}">
                <a16:creationId xmlns:a16="http://schemas.microsoft.com/office/drawing/2014/main" id="{4C8F8381-46A6-F5F6-2E2F-DE3D4CC30E07}"/>
              </a:ext>
            </a:extLst>
          </p:cNvPr>
          <p:cNvSpPr>
            <a:spLocks/>
          </p:cNvSpPr>
          <p:nvPr/>
        </p:nvSpPr>
        <p:spPr bwMode="auto">
          <a:xfrm>
            <a:off x="1857375" y="2481263"/>
            <a:ext cx="55563" cy="28575"/>
          </a:xfrm>
          <a:custGeom>
            <a:avLst/>
            <a:gdLst>
              <a:gd name="T0" fmla="*/ 2147483646 w 32"/>
              <a:gd name="T1" fmla="*/ 2147483646 h 16"/>
              <a:gd name="T2" fmla="*/ 2147483646 w 32"/>
              <a:gd name="T3" fmla="*/ 2147483646 h 16"/>
              <a:gd name="T4" fmla="*/ 0 w 32"/>
              <a:gd name="T5" fmla="*/ 2147483646 h 16"/>
              <a:gd name="T6" fmla="*/ 2147483646 w 32"/>
              <a:gd name="T7" fmla="*/ 0 h 16"/>
              <a:gd name="T8" fmla="*/ 2147483646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32" y="8"/>
                </a:moveTo>
                <a:lnTo>
                  <a:pt x="32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1" name="Rectangle 1671">
            <a:extLst>
              <a:ext uri="{FF2B5EF4-FFF2-40B4-BE49-F238E27FC236}">
                <a16:creationId xmlns:a16="http://schemas.microsoft.com/office/drawing/2014/main" id="{C25D42F7-1B04-EA54-52A6-2A53C46F4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270668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2" name="Rectangle 1672">
            <a:extLst>
              <a:ext uri="{FF2B5EF4-FFF2-40B4-BE49-F238E27FC236}">
                <a16:creationId xmlns:a16="http://schemas.microsoft.com/office/drawing/2014/main" id="{594AD3E4-8D92-8198-64E9-BCFAC3999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270668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3" name="Rectangle 1673">
            <a:extLst>
              <a:ext uri="{FF2B5EF4-FFF2-40B4-BE49-F238E27FC236}">
                <a16:creationId xmlns:a16="http://schemas.microsoft.com/office/drawing/2014/main" id="{03DC4A30-5103-581F-806B-804F208D4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38" y="2495550"/>
            <a:ext cx="365125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4" name="Freeform 1674">
            <a:extLst>
              <a:ext uri="{FF2B5EF4-FFF2-40B4-BE49-F238E27FC236}">
                <a16:creationId xmlns:a16="http://schemas.microsoft.com/office/drawing/2014/main" id="{6DFF356A-F079-B91D-0065-89A2A1EA98A8}"/>
              </a:ext>
            </a:extLst>
          </p:cNvPr>
          <p:cNvSpPr>
            <a:spLocks/>
          </p:cNvSpPr>
          <p:nvPr/>
        </p:nvSpPr>
        <p:spPr bwMode="auto">
          <a:xfrm>
            <a:off x="1857375" y="2398713"/>
            <a:ext cx="55563" cy="41275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2147483646 w 32"/>
              <a:gd name="T5" fmla="*/ 2147483646 h 24"/>
              <a:gd name="T6" fmla="*/ 2147483646 w 32"/>
              <a:gd name="T7" fmla="*/ 2147483646 h 24"/>
              <a:gd name="T8" fmla="*/ 0 w 32"/>
              <a:gd name="T9" fmla="*/ 2147483646 h 24"/>
              <a:gd name="T10" fmla="*/ 0 w 32"/>
              <a:gd name="T11" fmla="*/ 2147483646 h 24"/>
              <a:gd name="T12" fmla="*/ 0 w 32"/>
              <a:gd name="T13" fmla="*/ 2147483646 h 24"/>
              <a:gd name="T14" fmla="*/ 2147483646 w 32"/>
              <a:gd name="T15" fmla="*/ 0 h 24"/>
              <a:gd name="T16" fmla="*/ 2147483646 w 32"/>
              <a:gd name="T17" fmla="*/ 0 h 24"/>
              <a:gd name="T18" fmla="*/ 2147483646 w 32"/>
              <a:gd name="T19" fmla="*/ 2147483646 h 24"/>
              <a:gd name="T20" fmla="*/ 2147483646 w 32"/>
              <a:gd name="T21" fmla="*/ 2147483646 h 24"/>
              <a:gd name="T22" fmla="*/ 0 w 32"/>
              <a:gd name="T23" fmla="*/ 2147483646 h 24"/>
              <a:gd name="T24" fmla="*/ 0 w 32"/>
              <a:gd name="T25" fmla="*/ 2147483646 h 24"/>
              <a:gd name="T26" fmla="*/ 0 w 32"/>
              <a:gd name="T27" fmla="*/ 2147483646 h 24"/>
              <a:gd name="T28" fmla="*/ 2147483646 w 32"/>
              <a:gd name="T29" fmla="*/ 2147483646 h 24"/>
              <a:gd name="T30" fmla="*/ 2147483646 w 32"/>
              <a:gd name="T31" fmla="*/ 2147483646 h 24"/>
              <a:gd name="T32" fmla="*/ 2147483646 w 32"/>
              <a:gd name="T33" fmla="*/ 2147483646 h 24"/>
              <a:gd name="T34" fmla="*/ 2147483646 w 32"/>
              <a:gd name="T35" fmla="*/ 2147483646 h 24"/>
              <a:gd name="T36" fmla="*/ 2147483646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32" y="16"/>
                </a:lnTo>
                <a:lnTo>
                  <a:pt x="32" y="24"/>
                </a:lnTo>
                <a:lnTo>
                  <a:pt x="24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5" name="Freeform 1675">
            <a:extLst>
              <a:ext uri="{FF2B5EF4-FFF2-40B4-BE49-F238E27FC236}">
                <a16:creationId xmlns:a16="http://schemas.microsoft.com/office/drawing/2014/main" id="{1DD951BB-076F-1911-D036-9EE1948FE4D5}"/>
              </a:ext>
            </a:extLst>
          </p:cNvPr>
          <p:cNvSpPr>
            <a:spLocks/>
          </p:cNvSpPr>
          <p:nvPr/>
        </p:nvSpPr>
        <p:spPr bwMode="auto">
          <a:xfrm>
            <a:off x="1898650" y="2411413"/>
            <a:ext cx="14288" cy="14287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6" name="Freeform 1676">
            <a:extLst>
              <a:ext uri="{FF2B5EF4-FFF2-40B4-BE49-F238E27FC236}">
                <a16:creationId xmlns:a16="http://schemas.microsoft.com/office/drawing/2014/main" id="{86FF8DB4-83DD-11CE-9B91-2F8FDA5B5EF0}"/>
              </a:ext>
            </a:extLst>
          </p:cNvPr>
          <p:cNvSpPr>
            <a:spLocks/>
          </p:cNvSpPr>
          <p:nvPr/>
        </p:nvSpPr>
        <p:spPr bwMode="auto">
          <a:xfrm>
            <a:off x="1857375" y="2411413"/>
            <a:ext cx="55563" cy="28575"/>
          </a:xfrm>
          <a:custGeom>
            <a:avLst/>
            <a:gdLst>
              <a:gd name="T0" fmla="*/ 2147483646 w 32"/>
              <a:gd name="T1" fmla="*/ 2147483646 h 16"/>
              <a:gd name="T2" fmla="*/ 2147483646 w 32"/>
              <a:gd name="T3" fmla="*/ 2147483646 h 16"/>
              <a:gd name="T4" fmla="*/ 0 w 32"/>
              <a:gd name="T5" fmla="*/ 2147483646 h 16"/>
              <a:gd name="T6" fmla="*/ 2147483646 w 32"/>
              <a:gd name="T7" fmla="*/ 0 h 16"/>
              <a:gd name="T8" fmla="*/ 2147483646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32" y="8"/>
                </a:moveTo>
                <a:lnTo>
                  <a:pt x="32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7" name="Rectangle 1677">
            <a:extLst>
              <a:ext uri="{FF2B5EF4-FFF2-40B4-BE49-F238E27FC236}">
                <a16:creationId xmlns:a16="http://schemas.microsoft.com/office/drawing/2014/main" id="{6B1D2640-5ADE-A70D-A81E-EF0A0798D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688" y="263683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8" name="Rectangle 1678">
            <a:extLst>
              <a:ext uri="{FF2B5EF4-FFF2-40B4-BE49-F238E27FC236}">
                <a16:creationId xmlns:a16="http://schemas.microsoft.com/office/drawing/2014/main" id="{B4946846-B8A2-11A2-9FAD-9DC45B9D4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263683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9" name="Rectangle 1679">
            <a:extLst>
              <a:ext uri="{FF2B5EF4-FFF2-40B4-BE49-F238E27FC236}">
                <a16:creationId xmlns:a16="http://schemas.microsoft.com/office/drawing/2014/main" id="{0DEC32CB-5173-4050-D599-DFA945E1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25" y="2425700"/>
            <a:ext cx="3508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0" name="Freeform 1680">
            <a:extLst>
              <a:ext uri="{FF2B5EF4-FFF2-40B4-BE49-F238E27FC236}">
                <a16:creationId xmlns:a16="http://schemas.microsoft.com/office/drawing/2014/main" id="{18C29916-BA66-A7AD-73CF-598195612D7C}"/>
              </a:ext>
            </a:extLst>
          </p:cNvPr>
          <p:cNvSpPr>
            <a:spLocks/>
          </p:cNvSpPr>
          <p:nvPr/>
        </p:nvSpPr>
        <p:spPr bwMode="auto">
          <a:xfrm>
            <a:off x="1828800" y="2327275"/>
            <a:ext cx="84138" cy="57150"/>
          </a:xfrm>
          <a:custGeom>
            <a:avLst/>
            <a:gdLst>
              <a:gd name="T0" fmla="*/ 2147483646 w 48"/>
              <a:gd name="T1" fmla="*/ 2147483646 h 32"/>
              <a:gd name="T2" fmla="*/ 2147483646 w 48"/>
              <a:gd name="T3" fmla="*/ 2147483646 h 32"/>
              <a:gd name="T4" fmla="*/ 2147483646 w 48"/>
              <a:gd name="T5" fmla="*/ 2147483646 h 32"/>
              <a:gd name="T6" fmla="*/ 2147483646 w 48"/>
              <a:gd name="T7" fmla="*/ 2147483646 h 32"/>
              <a:gd name="T8" fmla="*/ 2147483646 w 48"/>
              <a:gd name="T9" fmla="*/ 2147483646 h 32"/>
              <a:gd name="T10" fmla="*/ 0 w 48"/>
              <a:gd name="T11" fmla="*/ 2147483646 h 32"/>
              <a:gd name="T12" fmla="*/ 2147483646 w 48"/>
              <a:gd name="T13" fmla="*/ 2147483646 h 32"/>
              <a:gd name="T14" fmla="*/ 2147483646 w 48"/>
              <a:gd name="T15" fmla="*/ 0 h 32"/>
              <a:gd name="T16" fmla="*/ 2147483646 w 48"/>
              <a:gd name="T17" fmla="*/ 0 h 32"/>
              <a:gd name="T18" fmla="*/ 2147483646 w 48"/>
              <a:gd name="T19" fmla="*/ 2147483646 h 32"/>
              <a:gd name="T20" fmla="*/ 2147483646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2147483646 w 48"/>
              <a:gd name="T29" fmla="*/ 2147483646 h 32"/>
              <a:gd name="T30" fmla="*/ 2147483646 w 48"/>
              <a:gd name="T31" fmla="*/ 2147483646 h 32"/>
              <a:gd name="T32" fmla="*/ 2147483646 w 48"/>
              <a:gd name="T33" fmla="*/ 2147483646 h 32"/>
              <a:gd name="T34" fmla="*/ 2147483646 w 48"/>
              <a:gd name="T35" fmla="*/ 2147483646 h 32"/>
              <a:gd name="T36" fmla="*/ 2147483646 w 48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" h="32">
                <a:moveTo>
                  <a:pt x="48" y="24"/>
                </a:moveTo>
                <a:lnTo>
                  <a:pt x="48" y="32"/>
                </a:lnTo>
                <a:lnTo>
                  <a:pt x="16" y="24"/>
                </a:lnTo>
                <a:lnTo>
                  <a:pt x="0" y="24"/>
                </a:lnTo>
                <a:lnTo>
                  <a:pt x="16" y="16"/>
                </a:lnTo>
                <a:lnTo>
                  <a:pt x="48" y="0"/>
                </a:lnTo>
                <a:lnTo>
                  <a:pt x="48" y="8"/>
                </a:lnTo>
                <a:lnTo>
                  <a:pt x="16" y="24"/>
                </a:lnTo>
                <a:lnTo>
                  <a:pt x="16" y="16"/>
                </a:lnTo>
                <a:lnTo>
                  <a:pt x="48" y="24"/>
                </a:lnTo>
                <a:lnTo>
                  <a:pt x="48" y="32"/>
                </a:lnTo>
                <a:lnTo>
                  <a:pt x="40" y="32"/>
                </a:lnTo>
                <a:lnTo>
                  <a:pt x="40" y="24"/>
                </a:lnTo>
                <a:lnTo>
                  <a:pt x="48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1" name="Freeform 1681">
            <a:extLst>
              <a:ext uri="{FF2B5EF4-FFF2-40B4-BE49-F238E27FC236}">
                <a16:creationId xmlns:a16="http://schemas.microsoft.com/office/drawing/2014/main" id="{973FCF2C-62CA-0FE8-7E70-5134331A338B}"/>
              </a:ext>
            </a:extLst>
          </p:cNvPr>
          <p:cNvSpPr>
            <a:spLocks/>
          </p:cNvSpPr>
          <p:nvPr/>
        </p:nvSpPr>
        <p:spPr bwMode="auto">
          <a:xfrm>
            <a:off x="1898650" y="2341563"/>
            <a:ext cx="14288" cy="28575"/>
          </a:xfrm>
          <a:custGeom>
            <a:avLst/>
            <a:gdLst>
              <a:gd name="T0" fmla="*/ 2147483646 w 8"/>
              <a:gd name="T1" fmla="*/ 0 h 16"/>
              <a:gd name="T2" fmla="*/ 2147483646 w 8"/>
              <a:gd name="T3" fmla="*/ 2147483646 h 16"/>
              <a:gd name="T4" fmla="*/ 0 w 8"/>
              <a:gd name="T5" fmla="*/ 2147483646 h 16"/>
              <a:gd name="T6" fmla="*/ 0 w 8"/>
              <a:gd name="T7" fmla="*/ 2147483646 h 16"/>
              <a:gd name="T8" fmla="*/ 0 w 8"/>
              <a:gd name="T9" fmla="*/ 2147483646 h 16"/>
              <a:gd name="T10" fmla="*/ 0 w 8"/>
              <a:gd name="T11" fmla="*/ 0 h 16"/>
              <a:gd name="T12" fmla="*/ 2147483646 w 8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2" name="Freeform 1682">
            <a:extLst>
              <a:ext uri="{FF2B5EF4-FFF2-40B4-BE49-F238E27FC236}">
                <a16:creationId xmlns:a16="http://schemas.microsoft.com/office/drawing/2014/main" id="{968EE7E9-201C-D67B-EC25-6F74EC700A7D}"/>
              </a:ext>
            </a:extLst>
          </p:cNvPr>
          <p:cNvSpPr>
            <a:spLocks/>
          </p:cNvSpPr>
          <p:nvPr/>
        </p:nvSpPr>
        <p:spPr bwMode="auto">
          <a:xfrm>
            <a:off x="1857375" y="2341563"/>
            <a:ext cx="55563" cy="42862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0 w 32"/>
              <a:gd name="T5" fmla="*/ 2147483646 h 24"/>
              <a:gd name="T6" fmla="*/ 2147483646 w 32"/>
              <a:gd name="T7" fmla="*/ 0 h 24"/>
              <a:gd name="T8" fmla="*/ 2147483646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3" name="Rectangle 1683">
            <a:extLst>
              <a:ext uri="{FF2B5EF4-FFF2-40B4-BE49-F238E27FC236}">
                <a16:creationId xmlns:a16="http://schemas.microsoft.com/office/drawing/2014/main" id="{3977BFCF-B947-3FAC-09C8-908F4CFA3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688" y="2581275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4" name="Rectangle 1684">
            <a:extLst>
              <a:ext uri="{FF2B5EF4-FFF2-40B4-BE49-F238E27FC236}">
                <a16:creationId xmlns:a16="http://schemas.microsoft.com/office/drawing/2014/main" id="{0B2485FB-6130-19A7-7368-961EC1BDA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258127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5" name="Rectangle 1685">
            <a:extLst>
              <a:ext uri="{FF2B5EF4-FFF2-40B4-BE49-F238E27FC236}">
                <a16:creationId xmlns:a16="http://schemas.microsoft.com/office/drawing/2014/main" id="{EEB4336E-7B38-66B2-ACD9-4AD6BC7C3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25" y="2370138"/>
            <a:ext cx="35083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6" name="Freeform 1686">
            <a:extLst>
              <a:ext uri="{FF2B5EF4-FFF2-40B4-BE49-F238E27FC236}">
                <a16:creationId xmlns:a16="http://schemas.microsoft.com/office/drawing/2014/main" id="{7AA92FA4-F73E-6B2A-BAF8-8D046F28628A}"/>
              </a:ext>
            </a:extLst>
          </p:cNvPr>
          <p:cNvSpPr>
            <a:spLocks/>
          </p:cNvSpPr>
          <p:nvPr/>
        </p:nvSpPr>
        <p:spPr bwMode="auto">
          <a:xfrm>
            <a:off x="3832225" y="2216150"/>
            <a:ext cx="69850" cy="55563"/>
          </a:xfrm>
          <a:custGeom>
            <a:avLst/>
            <a:gdLst>
              <a:gd name="T0" fmla="*/ 0 w 40"/>
              <a:gd name="T1" fmla="*/ 2147483646 h 32"/>
              <a:gd name="T2" fmla="*/ 0 w 40"/>
              <a:gd name="T3" fmla="*/ 0 h 32"/>
              <a:gd name="T4" fmla="*/ 0 w 40"/>
              <a:gd name="T5" fmla="*/ 0 h 32"/>
              <a:gd name="T6" fmla="*/ 0 w 40"/>
              <a:gd name="T7" fmla="*/ 0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2147483646 w 40"/>
              <a:gd name="T13" fmla="*/ 2147483646 h 32"/>
              <a:gd name="T14" fmla="*/ 0 w 40"/>
              <a:gd name="T15" fmla="*/ 2147483646 h 32"/>
              <a:gd name="T16" fmla="*/ 0 w 40"/>
              <a:gd name="T17" fmla="*/ 2147483646 h 32"/>
              <a:gd name="T18" fmla="*/ 0 w 40"/>
              <a:gd name="T19" fmla="*/ 2147483646 h 32"/>
              <a:gd name="T20" fmla="*/ 0 w 40"/>
              <a:gd name="T21" fmla="*/ 2147483646 h 32"/>
              <a:gd name="T22" fmla="*/ 2147483646 w 40"/>
              <a:gd name="T23" fmla="*/ 2147483646 h 32"/>
              <a:gd name="T24" fmla="*/ 2147483646 w 40"/>
              <a:gd name="T25" fmla="*/ 2147483646 h 32"/>
              <a:gd name="T26" fmla="*/ 2147483646 w 40"/>
              <a:gd name="T27" fmla="*/ 2147483646 h 32"/>
              <a:gd name="T28" fmla="*/ 0 w 40"/>
              <a:gd name="T29" fmla="*/ 2147483646 h 32"/>
              <a:gd name="T30" fmla="*/ 0 w 40"/>
              <a:gd name="T31" fmla="*/ 0 h 32"/>
              <a:gd name="T32" fmla="*/ 2147483646 w 40"/>
              <a:gd name="T33" fmla="*/ 0 h 32"/>
              <a:gd name="T34" fmla="*/ 2147483646 w 40"/>
              <a:gd name="T35" fmla="*/ 2147483646 h 32"/>
              <a:gd name="T36" fmla="*/ 0 w 40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32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40" y="24"/>
                </a:lnTo>
                <a:lnTo>
                  <a:pt x="0" y="32"/>
                </a:lnTo>
                <a:lnTo>
                  <a:pt x="0" y="24"/>
                </a:lnTo>
                <a:lnTo>
                  <a:pt x="40" y="16"/>
                </a:lnTo>
                <a:lnTo>
                  <a:pt x="40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7" name="Freeform 1687">
            <a:extLst>
              <a:ext uri="{FF2B5EF4-FFF2-40B4-BE49-F238E27FC236}">
                <a16:creationId xmlns:a16="http://schemas.microsoft.com/office/drawing/2014/main" id="{8EA5ECF1-31F9-EB31-F8E0-6E6AC9A882C1}"/>
              </a:ext>
            </a:extLst>
          </p:cNvPr>
          <p:cNvSpPr>
            <a:spLocks/>
          </p:cNvSpPr>
          <p:nvPr/>
        </p:nvSpPr>
        <p:spPr bwMode="auto">
          <a:xfrm>
            <a:off x="3832225" y="2244725"/>
            <a:ext cx="14288" cy="12700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8" name="Freeform 1688">
            <a:extLst>
              <a:ext uri="{FF2B5EF4-FFF2-40B4-BE49-F238E27FC236}">
                <a16:creationId xmlns:a16="http://schemas.microsoft.com/office/drawing/2014/main" id="{38A9009E-CE05-91EC-3B62-B9522AF23E88}"/>
              </a:ext>
            </a:extLst>
          </p:cNvPr>
          <p:cNvSpPr>
            <a:spLocks/>
          </p:cNvSpPr>
          <p:nvPr/>
        </p:nvSpPr>
        <p:spPr bwMode="auto">
          <a:xfrm>
            <a:off x="3832225" y="2216150"/>
            <a:ext cx="69850" cy="41275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9" name="Rectangle 1689">
            <a:extLst>
              <a:ext uri="{FF2B5EF4-FFF2-40B4-BE49-F238E27FC236}">
                <a16:creationId xmlns:a16="http://schemas.microsoft.com/office/drawing/2014/main" id="{CEA90E01-CD9F-C973-FC7A-F04DBD167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244725"/>
            <a:ext cx="1588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0" name="Rectangle 1690">
            <a:extLst>
              <a:ext uri="{FF2B5EF4-FFF2-40B4-BE49-F238E27FC236}">
                <a16:creationId xmlns:a16="http://schemas.microsoft.com/office/drawing/2014/main" id="{28DC8E52-1433-3C1F-E168-D88B031E9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5" y="2244725"/>
            <a:ext cx="1588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1" name="Rectangle 1691">
            <a:extLst>
              <a:ext uri="{FF2B5EF4-FFF2-40B4-BE49-F238E27FC236}">
                <a16:creationId xmlns:a16="http://schemas.microsoft.com/office/drawing/2014/main" id="{EC9104C2-194B-A301-81A8-02CF58EA1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244725"/>
            <a:ext cx="2270125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2" name="Freeform 1692">
            <a:extLst>
              <a:ext uri="{FF2B5EF4-FFF2-40B4-BE49-F238E27FC236}">
                <a16:creationId xmlns:a16="http://schemas.microsoft.com/office/drawing/2014/main" id="{B85F2EB2-761D-C1E4-6472-D526E4526196}"/>
              </a:ext>
            </a:extLst>
          </p:cNvPr>
          <p:cNvSpPr>
            <a:spLocks/>
          </p:cNvSpPr>
          <p:nvPr/>
        </p:nvSpPr>
        <p:spPr bwMode="auto">
          <a:xfrm>
            <a:off x="3846513" y="2160588"/>
            <a:ext cx="84137" cy="55562"/>
          </a:xfrm>
          <a:custGeom>
            <a:avLst/>
            <a:gdLst>
              <a:gd name="T0" fmla="*/ 0 w 48"/>
              <a:gd name="T1" fmla="*/ 2147483646 h 32"/>
              <a:gd name="T2" fmla="*/ 0 w 48"/>
              <a:gd name="T3" fmla="*/ 0 h 32"/>
              <a:gd name="T4" fmla="*/ 0 w 48"/>
              <a:gd name="T5" fmla="*/ 0 h 32"/>
              <a:gd name="T6" fmla="*/ 0 w 48"/>
              <a:gd name="T7" fmla="*/ 0 h 32"/>
              <a:gd name="T8" fmla="*/ 2147483646 w 48"/>
              <a:gd name="T9" fmla="*/ 2147483646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0 w 48"/>
              <a:gd name="T15" fmla="*/ 2147483646 h 32"/>
              <a:gd name="T16" fmla="*/ 0 w 48"/>
              <a:gd name="T17" fmla="*/ 2147483646 h 32"/>
              <a:gd name="T18" fmla="*/ 0 w 48"/>
              <a:gd name="T19" fmla="*/ 2147483646 h 32"/>
              <a:gd name="T20" fmla="*/ 0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0 w 48"/>
              <a:gd name="T29" fmla="*/ 2147483646 h 32"/>
              <a:gd name="T30" fmla="*/ 0 w 48"/>
              <a:gd name="T31" fmla="*/ 0 h 32"/>
              <a:gd name="T32" fmla="*/ 2147483646 w 48"/>
              <a:gd name="T33" fmla="*/ 0 h 32"/>
              <a:gd name="T34" fmla="*/ 2147483646 w 48"/>
              <a:gd name="T35" fmla="*/ 2147483646 h 32"/>
              <a:gd name="T36" fmla="*/ 0 w 48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" h="32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48" y="8"/>
                </a:lnTo>
                <a:lnTo>
                  <a:pt x="32" y="16"/>
                </a:lnTo>
                <a:lnTo>
                  <a:pt x="0" y="32"/>
                </a:lnTo>
                <a:lnTo>
                  <a:pt x="0" y="24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3" name="Freeform 1693">
            <a:extLst>
              <a:ext uri="{FF2B5EF4-FFF2-40B4-BE49-F238E27FC236}">
                <a16:creationId xmlns:a16="http://schemas.microsoft.com/office/drawing/2014/main" id="{DE69FB2F-D3A0-291D-0C9A-4AB991E745D1}"/>
              </a:ext>
            </a:extLst>
          </p:cNvPr>
          <p:cNvSpPr>
            <a:spLocks/>
          </p:cNvSpPr>
          <p:nvPr/>
        </p:nvSpPr>
        <p:spPr bwMode="auto">
          <a:xfrm>
            <a:off x="3846513" y="2173288"/>
            <a:ext cx="14287" cy="28575"/>
          </a:xfrm>
          <a:custGeom>
            <a:avLst/>
            <a:gdLst>
              <a:gd name="T0" fmla="*/ 0 w 8"/>
              <a:gd name="T1" fmla="*/ 2147483646 h 16"/>
              <a:gd name="T2" fmla="*/ 0 w 8"/>
              <a:gd name="T3" fmla="*/ 0 h 16"/>
              <a:gd name="T4" fmla="*/ 2147483646 w 8"/>
              <a:gd name="T5" fmla="*/ 0 h 16"/>
              <a:gd name="T6" fmla="*/ 2147483646 w 8"/>
              <a:gd name="T7" fmla="*/ 0 h 16"/>
              <a:gd name="T8" fmla="*/ 2147483646 w 8"/>
              <a:gd name="T9" fmla="*/ 0 h 16"/>
              <a:gd name="T10" fmla="*/ 2147483646 w 8"/>
              <a:gd name="T11" fmla="*/ 2147483646 h 16"/>
              <a:gd name="T12" fmla="*/ 0 w 8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4" name="Freeform 1694">
            <a:extLst>
              <a:ext uri="{FF2B5EF4-FFF2-40B4-BE49-F238E27FC236}">
                <a16:creationId xmlns:a16="http://schemas.microsoft.com/office/drawing/2014/main" id="{228D84A5-C165-05B1-B235-9714FC6D741D}"/>
              </a:ext>
            </a:extLst>
          </p:cNvPr>
          <p:cNvSpPr>
            <a:spLocks/>
          </p:cNvSpPr>
          <p:nvPr/>
        </p:nvSpPr>
        <p:spPr bwMode="auto">
          <a:xfrm>
            <a:off x="3846513" y="216058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5" name="Rectangle 1695">
            <a:extLst>
              <a:ext uri="{FF2B5EF4-FFF2-40B4-BE49-F238E27FC236}">
                <a16:creationId xmlns:a16="http://schemas.microsoft.com/office/drawing/2014/main" id="{58E9DE9F-79EB-95D9-821C-43052B58C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21732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6" name="Rectangle 1696">
            <a:extLst>
              <a:ext uri="{FF2B5EF4-FFF2-40B4-BE49-F238E27FC236}">
                <a16:creationId xmlns:a16="http://schemas.microsoft.com/office/drawing/2014/main" id="{0A701F04-34D8-F04A-0114-4CA33B03C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7975" y="23844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7" name="Rectangle 1697">
            <a:extLst>
              <a:ext uri="{FF2B5EF4-FFF2-40B4-BE49-F238E27FC236}">
                <a16:creationId xmlns:a16="http://schemas.microsoft.com/office/drawing/2014/main" id="{3451A231-B84C-A12D-DE85-991444F51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2173288"/>
            <a:ext cx="2270125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8" name="Freeform 1698">
            <a:extLst>
              <a:ext uri="{FF2B5EF4-FFF2-40B4-BE49-F238E27FC236}">
                <a16:creationId xmlns:a16="http://schemas.microsoft.com/office/drawing/2014/main" id="{4BBFED68-9A20-63C8-6BE3-F029F2BC81E7}"/>
              </a:ext>
            </a:extLst>
          </p:cNvPr>
          <p:cNvSpPr>
            <a:spLocks/>
          </p:cNvSpPr>
          <p:nvPr/>
        </p:nvSpPr>
        <p:spPr bwMode="auto">
          <a:xfrm>
            <a:off x="3832225" y="2103438"/>
            <a:ext cx="69850" cy="57150"/>
          </a:xfrm>
          <a:custGeom>
            <a:avLst/>
            <a:gdLst>
              <a:gd name="T0" fmla="*/ 0 w 40"/>
              <a:gd name="T1" fmla="*/ 2147483646 h 32"/>
              <a:gd name="T2" fmla="*/ 0 w 40"/>
              <a:gd name="T3" fmla="*/ 0 h 32"/>
              <a:gd name="T4" fmla="*/ 0 w 40"/>
              <a:gd name="T5" fmla="*/ 0 h 32"/>
              <a:gd name="T6" fmla="*/ 0 w 40"/>
              <a:gd name="T7" fmla="*/ 0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2147483646 w 40"/>
              <a:gd name="T13" fmla="*/ 2147483646 h 32"/>
              <a:gd name="T14" fmla="*/ 0 w 40"/>
              <a:gd name="T15" fmla="*/ 2147483646 h 32"/>
              <a:gd name="T16" fmla="*/ 0 w 40"/>
              <a:gd name="T17" fmla="*/ 2147483646 h 32"/>
              <a:gd name="T18" fmla="*/ 0 w 40"/>
              <a:gd name="T19" fmla="*/ 2147483646 h 32"/>
              <a:gd name="T20" fmla="*/ 0 w 40"/>
              <a:gd name="T21" fmla="*/ 2147483646 h 32"/>
              <a:gd name="T22" fmla="*/ 2147483646 w 40"/>
              <a:gd name="T23" fmla="*/ 2147483646 h 32"/>
              <a:gd name="T24" fmla="*/ 2147483646 w 40"/>
              <a:gd name="T25" fmla="*/ 2147483646 h 32"/>
              <a:gd name="T26" fmla="*/ 2147483646 w 40"/>
              <a:gd name="T27" fmla="*/ 2147483646 h 32"/>
              <a:gd name="T28" fmla="*/ 0 w 40"/>
              <a:gd name="T29" fmla="*/ 2147483646 h 32"/>
              <a:gd name="T30" fmla="*/ 0 w 40"/>
              <a:gd name="T31" fmla="*/ 0 h 32"/>
              <a:gd name="T32" fmla="*/ 2147483646 w 40"/>
              <a:gd name="T33" fmla="*/ 0 h 32"/>
              <a:gd name="T34" fmla="*/ 2147483646 w 40"/>
              <a:gd name="T35" fmla="*/ 2147483646 h 32"/>
              <a:gd name="T36" fmla="*/ 0 w 40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32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40" y="24"/>
                </a:lnTo>
                <a:lnTo>
                  <a:pt x="0" y="32"/>
                </a:lnTo>
                <a:lnTo>
                  <a:pt x="0" y="24"/>
                </a:lnTo>
                <a:lnTo>
                  <a:pt x="40" y="16"/>
                </a:lnTo>
                <a:lnTo>
                  <a:pt x="40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9" name="Freeform 1699">
            <a:extLst>
              <a:ext uri="{FF2B5EF4-FFF2-40B4-BE49-F238E27FC236}">
                <a16:creationId xmlns:a16="http://schemas.microsoft.com/office/drawing/2014/main" id="{724A182A-9ED9-8305-38D2-7D90A6FACD79}"/>
              </a:ext>
            </a:extLst>
          </p:cNvPr>
          <p:cNvSpPr>
            <a:spLocks/>
          </p:cNvSpPr>
          <p:nvPr/>
        </p:nvSpPr>
        <p:spPr bwMode="auto">
          <a:xfrm>
            <a:off x="3832225" y="213201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0" name="Freeform 1700">
            <a:extLst>
              <a:ext uri="{FF2B5EF4-FFF2-40B4-BE49-F238E27FC236}">
                <a16:creationId xmlns:a16="http://schemas.microsoft.com/office/drawing/2014/main" id="{76DAB380-33F0-A8E9-D321-8263DA62E9F3}"/>
              </a:ext>
            </a:extLst>
          </p:cNvPr>
          <p:cNvSpPr>
            <a:spLocks/>
          </p:cNvSpPr>
          <p:nvPr/>
        </p:nvSpPr>
        <p:spPr bwMode="auto">
          <a:xfrm>
            <a:off x="3832225" y="2103438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1" name="Rectangle 1701">
            <a:extLst>
              <a:ext uri="{FF2B5EF4-FFF2-40B4-BE49-F238E27FC236}">
                <a16:creationId xmlns:a16="http://schemas.microsoft.com/office/drawing/2014/main" id="{F4D7835A-3061-F03A-27F4-D7A807136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13201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2" name="Rectangle 1702">
            <a:extLst>
              <a:ext uri="{FF2B5EF4-FFF2-40B4-BE49-F238E27FC236}">
                <a16:creationId xmlns:a16="http://schemas.microsoft.com/office/drawing/2014/main" id="{F0D2DB29-3BCC-E206-C707-6D2B7B4EB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5" y="213201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3" name="Rectangle 1703">
            <a:extLst>
              <a:ext uri="{FF2B5EF4-FFF2-40B4-BE49-F238E27FC236}">
                <a16:creationId xmlns:a16="http://schemas.microsoft.com/office/drawing/2014/main" id="{78BDE210-26FB-F6C1-90C4-623C97170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132013"/>
            <a:ext cx="2270125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4" name="Freeform 1704">
            <a:extLst>
              <a:ext uri="{FF2B5EF4-FFF2-40B4-BE49-F238E27FC236}">
                <a16:creationId xmlns:a16="http://schemas.microsoft.com/office/drawing/2014/main" id="{1DCDEC3D-6423-9B0D-1476-AF55182A0D2C}"/>
              </a:ext>
            </a:extLst>
          </p:cNvPr>
          <p:cNvSpPr>
            <a:spLocks/>
          </p:cNvSpPr>
          <p:nvPr/>
        </p:nvSpPr>
        <p:spPr bwMode="auto">
          <a:xfrm>
            <a:off x="1492250" y="2244725"/>
            <a:ext cx="98425" cy="55563"/>
          </a:xfrm>
          <a:custGeom>
            <a:avLst/>
            <a:gdLst>
              <a:gd name="T0" fmla="*/ 0 w 56"/>
              <a:gd name="T1" fmla="*/ 2147483646 h 32"/>
              <a:gd name="T2" fmla="*/ 0 w 56"/>
              <a:gd name="T3" fmla="*/ 0 h 32"/>
              <a:gd name="T4" fmla="*/ 0 w 56"/>
              <a:gd name="T5" fmla="*/ 0 h 32"/>
              <a:gd name="T6" fmla="*/ 0 w 56"/>
              <a:gd name="T7" fmla="*/ 0 h 32"/>
              <a:gd name="T8" fmla="*/ 2147483646 w 56"/>
              <a:gd name="T9" fmla="*/ 0 h 32"/>
              <a:gd name="T10" fmla="*/ 2147483646 w 56"/>
              <a:gd name="T11" fmla="*/ 0 h 32"/>
              <a:gd name="T12" fmla="*/ 2147483646 w 56"/>
              <a:gd name="T13" fmla="*/ 2147483646 h 32"/>
              <a:gd name="T14" fmla="*/ 2147483646 w 56"/>
              <a:gd name="T15" fmla="*/ 2147483646 h 32"/>
              <a:gd name="T16" fmla="*/ 2147483646 w 56"/>
              <a:gd name="T17" fmla="*/ 2147483646 h 32"/>
              <a:gd name="T18" fmla="*/ 2147483646 w 56"/>
              <a:gd name="T19" fmla="*/ 2147483646 h 32"/>
              <a:gd name="T20" fmla="*/ 2147483646 w 56"/>
              <a:gd name="T21" fmla="*/ 2147483646 h 32"/>
              <a:gd name="T22" fmla="*/ 2147483646 w 56"/>
              <a:gd name="T23" fmla="*/ 0 h 32"/>
              <a:gd name="T24" fmla="*/ 2147483646 w 56"/>
              <a:gd name="T25" fmla="*/ 2147483646 h 32"/>
              <a:gd name="T26" fmla="*/ 2147483646 w 56"/>
              <a:gd name="T27" fmla="*/ 2147483646 h 32"/>
              <a:gd name="T28" fmla="*/ 0 w 56"/>
              <a:gd name="T29" fmla="*/ 2147483646 h 32"/>
              <a:gd name="T30" fmla="*/ 0 w 56"/>
              <a:gd name="T31" fmla="*/ 0 h 32"/>
              <a:gd name="T32" fmla="*/ 2147483646 w 56"/>
              <a:gd name="T33" fmla="*/ 0 h 32"/>
              <a:gd name="T34" fmla="*/ 2147483646 w 56"/>
              <a:gd name="T35" fmla="*/ 2147483646 h 32"/>
              <a:gd name="T36" fmla="*/ 0 w 56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6" h="32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56" y="0"/>
                </a:lnTo>
                <a:lnTo>
                  <a:pt x="40" y="8"/>
                </a:lnTo>
                <a:lnTo>
                  <a:pt x="8" y="32"/>
                </a:lnTo>
                <a:lnTo>
                  <a:pt x="8" y="24"/>
                </a:lnTo>
                <a:lnTo>
                  <a:pt x="40" y="0"/>
                </a:lnTo>
                <a:lnTo>
                  <a:pt x="40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5" name="Freeform 1705">
            <a:extLst>
              <a:ext uri="{FF2B5EF4-FFF2-40B4-BE49-F238E27FC236}">
                <a16:creationId xmlns:a16="http://schemas.microsoft.com/office/drawing/2014/main" id="{D65C756B-38EF-311A-0514-104EB639F146}"/>
              </a:ext>
            </a:extLst>
          </p:cNvPr>
          <p:cNvSpPr>
            <a:spLocks/>
          </p:cNvSpPr>
          <p:nvPr/>
        </p:nvSpPr>
        <p:spPr bwMode="auto">
          <a:xfrm>
            <a:off x="1492250" y="2257425"/>
            <a:ext cx="28575" cy="28575"/>
          </a:xfrm>
          <a:custGeom>
            <a:avLst/>
            <a:gdLst>
              <a:gd name="T0" fmla="*/ 2147483646 w 16"/>
              <a:gd name="T1" fmla="*/ 2147483646 h 16"/>
              <a:gd name="T2" fmla="*/ 0 w 16"/>
              <a:gd name="T3" fmla="*/ 0 h 16"/>
              <a:gd name="T4" fmla="*/ 0 w 16"/>
              <a:gd name="T5" fmla="*/ 0 h 16"/>
              <a:gd name="T6" fmla="*/ 0 w 16"/>
              <a:gd name="T7" fmla="*/ 0 h 16"/>
              <a:gd name="T8" fmla="*/ 2147483646 w 16"/>
              <a:gd name="T9" fmla="*/ 0 h 16"/>
              <a:gd name="T10" fmla="*/ 2147483646 w 16"/>
              <a:gd name="T11" fmla="*/ 2147483646 h 16"/>
              <a:gd name="T12" fmla="*/ 2147483646 w 16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6" name="Freeform 1706">
            <a:extLst>
              <a:ext uri="{FF2B5EF4-FFF2-40B4-BE49-F238E27FC236}">
                <a16:creationId xmlns:a16="http://schemas.microsoft.com/office/drawing/2014/main" id="{28EBF7BF-0424-547D-B274-37A9C7F7ACCF}"/>
              </a:ext>
            </a:extLst>
          </p:cNvPr>
          <p:cNvSpPr>
            <a:spLocks/>
          </p:cNvSpPr>
          <p:nvPr/>
        </p:nvSpPr>
        <p:spPr bwMode="auto">
          <a:xfrm>
            <a:off x="1492250" y="2244725"/>
            <a:ext cx="69850" cy="41275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0 h 24"/>
              <a:gd name="T6" fmla="*/ 2147483646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7" name="Rectangle 1707">
            <a:extLst>
              <a:ext uri="{FF2B5EF4-FFF2-40B4-BE49-F238E27FC236}">
                <a16:creationId xmlns:a16="http://schemas.microsoft.com/office/drawing/2014/main" id="{5B8C80F8-C5C1-7AF1-E8C1-9F6E87CD1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5" y="23844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8" name="Freeform 1708">
            <a:extLst>
              <a:ext uri="{FF2B5EF4-FFF2-40B4-BE49-F238E27FC236}">
                <a16:creationId xmlns:a16="http://schemas.microsoft.com/office/drawing/2014/main" id="{0A638062-2BB5-AD19-A5CD-1213388D2A11}"/>
              </a:ext>
            </a:extLst>
          </p:cNvPr>
          <p:cNvSpPr>
            <a:spLocks/>
          </p:cNvSpPr>
          <p:nvPr/>
        </p:nvSpPr>
        <p:spPr bwMode="auto">
          <a:xfrm>
            <a:off x="1477963" y="2327275"/>
            <a:ext cx="112712" cy="71438"/>
          </a:xfrm>
          <a:custGeom>
            <a:avLst/>
            <a:gdLst>
              <a:gd name="T0" fmla="*/ 2147483646 w 64"/>
              <a:gd name="T1" fmla="*/ 2147483646 h 40"/>
              <a:gd name="T2" fmla="*/ 2147483646 w 64"/>
              <a:gd name="T3" fmla="*/ 2147483646 h 40"/>
              <a:gd name="T4" fmla="*/ 2147483646 w 64"/>
              <a:gd name="T5" fmla="*/ 2147483646 h 40"/>
              <a:gd name="T6" fmla="*/ 2147483646 w 64"/>
              <a:gd name="T7" fmla="*/ 2147483646 h 40"/>
              <a:gd name="T8" fmla="*/ 0 w 64"/>
              <a:gd name="T9" fmla="*/ 2147483646 h 40"/>
              <a:gd name="T10" fmla="*/ 0 w 64"/>
              <a:gd name="T11" fmla="*/ 0 h 40"/>
              <a:gd name="T12" fmla="*/ 2147483646 w 64"/>
              <a:gd name="T13" fmla="*/ 0 h 40"/>
              <a:gd name="T14" fmla="*/ 2147483646 w 64"/>
              <a:gd name="T15" fmla="*/ 0 h 40"/>
              <a:gd name="T16" fmla="*/ 2147483646 w 64"/>
              <a:gd name="T17" fmla="*/ 2147483646 h 40"/>
              <a:gd name="T18" fmla="*/ 2147483646 w 64"/>
              <a:gd name="T19" fmla="*/ 2147483646 h 40"/>
              <a:gd name="T20" fmla="*/ 2147483646 w 64"/>
              <a:gd name="T21" fmla="*/ 2147483646 h 40"/>
              <a:gd name="T22" fmla="*/ 2147483646 w 64"/>
              <a:gd name="T23" fmla="*/ 2147483646 h 40"/>
              <a:gd name="T24" fmla="*/ 2147483646 w 64"/>
              <a:gd name="T25" fmla="*/ 2147483646 h 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4" h="40">
                <a:moveTo>
                  <a:pt x="64" y="40"/>
                </a:moveTo>
                <a:lnTo>
                  <a:pt x="24" y="32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32" y="24"/>
                </a:lnTo>
                <a:lnTo>
                  <a:pt x="24" y="24"/>
                </a:lnTo>
                <a:lnTo>
                  <a:pt x="64" y="32"/>
                </a:lnTo>
                <a:lnTo>
                  <a:pt x="64" y="4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9" name="Freeform 1709">
            <a:extLst>
              <a:ext uri="{FF2B5EF4-FFF2-40B4-BE49-F238E27FC236}">
                <a16:creationId xmlns:a16="http://schemas.microsoft.com/office/drawing/2014/main" id="{2BE811FC-E63C-7E40-B3C9-1277991E8A9B}"/>
              </a:ext>
            </a:extLst>
          </p:cNvPr>
          <p:cNvSpPr>
            <a:spLocks/>
          </p:cNvSpPr>
          <p:nvPr/>
        </p:nvSpPr>
        <p:spPr bwMode="auto">
          <a:xfrm>
            <a:off x="1465263" y="2286000"/>
            <a:ext cx="26987" cy="41275"/>
          </a:xfrm>
          <a:custGeom>
            <a:avLst/>
            <a:gdLst>
              <a:gd name="T0" fmla="*/ 2147483646 w 16"/>
              <a:gd name="T1" fmla="*/ 2147483646 h 24"/>
              <a:gd name="T2" fmla="*/ 0 w 16"/>
              <a:gd name="T3" fmla="*/ 0 h 24"/>
              <a:gd name="T4" fmla="*/ 0 w 16"/>
              <a:gd name="T5" fmla="*/ 0 h 24"/>
              <a:gd name="T6" fmla="*/ 2147483646 w 16"/>
              <a:gd name="T7" fmla="*/ 2147483646 h 24"/>
              <a:gd name="T8" fmla="*/ 2147483646 w 16"/>
              <a:gd name="T9" fmla="*/ 0 h 24"/>
              <a:gd name="T10" fmla="*/ 2147483646 w 16"/>
              <a:gd name="T11" fmla="*/ 2147483646 h 24"/>
              <a:gd name="T12" fmla="*/ 2147483646 w 16"/>
              <a:gd name="T13" fmla="*/ 2147483646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0"/>
                </a:lnTo>
                <a:lnTo>
                  <a:pt x="8" y="8"/>
                </a:lnTo>
                <a:lnTo>
                  <a:pt x="8" y="0"/>
                </a:lnTo>
                <a:lnTo>
                  <a:pt x="16" y="24"/>
                </a:lnTo>
                <a:lnTo>
                  <a:pt x="8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0" name="Freeform 1710">
            <a:extLst>
              <a:ext uri="{FF2B5EF4-FFF2-40B4-BE49-F238E27FC236}">
                <a16:creationId xmlns:a16="http://schemas.microsoft.com/office/drawing/2014/main" id="{F4D7B0C7-4446-EF65-8F44-9E47B9EDE1B1}"/>
              </a:ext>
            </a:extLst>
          </p:cNvPr>
          <p:cNvSpPr>
            <a:spLocks/>
          </p:cNvSpPr>
          <p:nvPr/>
        </p:nvSpPr>
        <p:spPr bwMode="auto">
          <a:xfrm>
            <a:off x="1492250" y="2257425"/>
            <a:ext cx="14288" cy="14288"/>
          </a:xfrm>
          <a:custGeom>
            <a:avLst/>
            <a:gdLst>
              <a:gd name="T0" fmla="*/ 0 w 8"/>
              <a:gd name="T1" fmla="*/ 0 h 8"/>
              <a:gd name="T2" fmla="*/ 0 w 8"/>
              <a:gd name="T3" fmla="*/ 0 h 8"/>
              <a:gd name="T4" fmla="*/ 2147483646 w 8"/>
              <a:gd name="T5" fmla="*/ 2147483646 h 8"/>
              <a:gd name="T6" fmla="*/ 2147483646 w 8"/>
              <a:gd name="T7" fmla="*/ 2147483646 h 8"/>
              <a:gd name="T8" fmla="*/ 0 w 8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" h="8">
                <a:moveTo>
                  <a:pt x="0" y="0"/>
                </a:moveTo>
                <a:lnTo>
                  <a:pt x="0" y="0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1" name="Freeform 1711">
            <a:extLst>
              <a:ext uri="{FF2B5EF4-FFF2-40B4-BE49-F238E27FC236}">
                <a16:creationId xmlns:a16="http://schemas.microsoft.com/office/drawing/2014/main" id="{9F169CB9-376D-9C13-9CAE-4B3DFE3ECE94}"/>
              </a:ext>
            </a:extLst>
          </p:cNvPr>
          <p:cNvSpPr>
            <a:spLocks/>
          </p:cNvSpPr>
          <p:nvPr/>
        </p:nvSpPr>
        <p:spPr bwMode="auto">
          <a:xfrm>
            <a:off x="1465263" y="2257425"/>
            <a:ext cx="41275" cy="42863"/>
          </a:xfrm>
          <a:custGeom>
            <a:avLst/>
            <a:gdLst>
              <a:gd name="T0" fmla="*/ 0 w 24"/>
              <a:gd name="T1" fmla="*/ 2147483646 h 24"/>
              <a:gd name="T2" fmla="*/ 2147483646 w 24"/>
              <a:gd name="T3" fmla="*/ 2147483646 h 24"/>
              <a:gd name="T4" fmla="*/ 2147483646 w 24"/>
              <a:gd name="T5" fmla="*/ 2147483646 h 24"/>
              <a:gd name="T6" fmla="*/ 2147483646 w 24"/>
              <a:gd name="T7" fmla="*/ 0 h 24"/>
              <a:gd name="T8" fmla="*/ 0 w 24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24">
                <a:moveTo>
                  <a:pt x="0" y="16"/>
                </a:moveTo>
                <a:lnTo>
                  <a:pt x="8" y="24"/>
                </a:lnTo>
                <a:lnTo>
                  <a:pt x="24" y="8"/>
                </a:lnTo>
                <a:lnTo>
                  <a:pt x="16" y="0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2" name="Freeform 1712">
            <a:extLst>
              <a:ext uri="{FF2B5EF4-FFF2-40B4-BE49-F238E27FC236}">
                <a16:creationId xmlns:a16="http://schemas.microsoft.com/office/drawing/2014/main" id="{1DC188F3-208D-46E0-AC3A-F0FF9EB5531C}"/>
              </a:ext>
            </a:extLst>
          </p:cNvPr>
          <p:cNvSpPr>
            <a:spLocks/>
          </p:cNvSpPr>
          <p:nvPr/>
        </p:nvSpPr>
        <p:spPr bwMode="auto">
          <a:xfrm>
            <a:off x="1492250" y="2173288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0 w 40"/>
              <a:gd name="T5" fmla="*/ 0 h 24"/>
              <a:gd name="T6" fmla="*/ 0 w 40"/>
              <a:gd name="T7" fmla="*/ 0 h 24"/>
              <a:gd name="T8" fmla="*/ 2147483646 w 40"/>
              <a:gd name="T9" fmla="*/ 0 h 24"/>
              <a:gd name="T10" fmla="*/ 2147483646 w 40"/>
              <a:gd name="T11" fmla="*/ 2147483646 h 24"/>
              <a:gd name="T12" fmla="*/ 2147483646 w 40"/>
              <a:gd name="T13" fmla="*/ 2147483646 h 24"/>
              <a:gd name="T14" fmla="*/ 0 w 40"/>
              <a:gd name="T15" fmla="*/ 2147483646 h 24"/>
              <a:gd name="T16" fmla="*/ 0 w 40"/>
              <a:gd name="T17" fmla="*/ 2147483646 h 24"/>
              <a:gd name="T18" fmla="*/ 0 w 40"/>
              <a:gd name="T19" fmla="*/ 2147483646 h 24"/>
              <a:gd name="T20" fmla="*/ 0 w 40"/>
              <a:gd name="T21" fmla="*/ 2147483646 h 24"/>
              <a:gd name="T22" fmla="*/ 2147483646 w 40"/>
              <a:gd name="T23" fmla="*/ 0 h 24"/>
              <a:gd name="T24" fmla="*/ 2147483646 w 40"/>
              <a:gd name="T25" fmla="*/ 0 h 24"/>
              <a:gd name="T26" fmla="*/ 2147483646 w 40"/>
              <a:gd name="T27" fmla="*/ 2147483646 h 24"/>
              <a:gd name="T28" fmla="*/ 0 w 40"/>
              <a:gd name="T29" fmla="*/ 2147483646 h 24"/>
              <a:gd name="T30" fmla="*/ 0 w 40"/>
              <a:gd name="T31" fmla="*/ 0 h 24"/>
              <a:gd name="T32" fmla="*/ 2147483646 w 40"/>
              <a:gd name="T33" fmla="*/ 0 h 24"/>
              <a:gd name="T34" fmla="*/ 2147483646 w 40"/>
              <a:gd name="T35" fmla="*/ 2147483646 h 24"/>
              <a:gd name="T36" fmla="*/ 0 w 40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40" y="8"/>
                </a:lnTo>
                <a:lnTo>
                  <a:pt x="0" y="24"/>
                </a:lnTo>
                <a:lnTo>
                  <a:pt x="0" y="16"/>
                </a:lnTo>
                <a:lnTo>
                  <a:pt x="40" y="0"/>
                </a:lnTo>
                <a:lnTo>
                  <a:pt x="40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3" name="Freeform 1713">
            <a:extLst>
              <a:ext uri="{FF2B5EF4-FFF2-40B4-BE49-F238E27FC236}">
                <a16:creationId xmlns:a16="http://schemas.microsoft.com/office/drawing/2014/main" id="{D4F9AF7B-BD1F-913B-22EF-F0FE66B7A9FA}"/>
              </a:ext>
            </a:extLst>
          </p:cNvPr>
          <p:cNvSpPr>
            <a:spLocks/>
          </p:cNvSpPr>
          <p:nvPr/>
        </p:nvSpPr>
        <p:spPr bwMode="auto">
          <a:xfrm>
            <a:off x="1492250" y="2187575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4" name="Freeform 1714">
            <a:extLst>
              <a:ext uri="{FF2B5EF4-FFF2-40B4-BE49-F238E27FC236}">
                <a16:creationId xmlns:a16="http://schemas.microsoft.com/office/drawing/2014/main" id="{AFBB5F11-CA36-EB83-91C7-0C0E7338B32C}"/>
              </a:ext>
            </a:extLst>
          </p:cNvPr>
          <p:cNvSpPr>
            <a:spLocks/>
          </p:cNvSpPr>
          <p:nvPr/>
        </p:nvSpPr>
        <p:spPr bwMode="auto">
          <a:xfrm>
            <a:off x="1492250" y="2173288"/>
            <a:ext cx="69850" cy="28575"/>
          </a:xfrm>
          <a:custGeom>
            <a:avLst/>
            <a:gdLst>
              <a:gd name="T0" fmla="*/ 0 w 40"/>
              <a:gd name="T1" fmla="*/ 2147483646 h 16"/>
              <a:gd name="T2" fmla="*/ 0 w 40"/>
              <a:gd name="T3" fmla="*/ 0 h 16"/>
              <a:gd name="T4" fmla="*/ 2147483646 w 40"/>
              <a:gd name="T5" fmla="*/ 0 h 16"/>
              <a:gd name="T6" fmla="*/ 0 w 40"/>
              <a:gd name="T7" fmla="*/ 2147483646 h 16"/>
              <a:gd name="T8" fmla="*/ 0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5" name="Rectangle 1715">
            <a:extLst>
              <a:ext uri="{FF2B5EF4-FFF2-40B4-BE49-F238E27FC236}">
                <a16:creationId xmlns:a16="http://schemas.microsoft.com/office/drawing/2014/main" id="{8BC5F0B8-E0C7-9B7D-9364-18EDA5C29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5" y="2425700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26" name="Freeform 1716">
            <a:extLst>
              <a:ext uri="{FF2B5EF4-FFF2-40B4-BE49-F238E27FC236}">
                <a16:creationId xmlns:a16="http://schemas.microsoft.com/office/drawing/2014/main" id="{4273E4B1-E36E-0747-CF51-7DFF3C182A70}"/>
              </a:ext>
            </a:extLst>
          </p:cNvPr>
          <p:cNvSpPr>
            <a:spLocks/>
          </p:cNvSpPr>
          <p:nvPr/>
        </p:nvSpPr>
        <p:spPr bwMode="auto">
          <a:xfrm>
            <a:off x="1395413" y="2327275"/>
            <a:ext cx="195262" cy="112713"/>
          </a:xfrm>
          <a:custGeom>
            <a:avLst/>
            <a:gdLst>
              <a:gd name="T0" fmla="*/ 2147483646 w 112"/>
              <a:gd name="T1" fmla="*/ 2147483646 h 64"/>
              <a:gd name="T2" fmla="*/ 2147483646 w 112"/>
              <a:gd name="T3" fmla="*/ 2147483646 h 64"/>
              <a:gd name="T4" fmla="*/ 2147483646 w 112"/>
              <a:gd name="T5" fmla="*/ 2147483646 h 64"/>
              <a:gd name="T6" fmla="*/ 2147483646 w 112"/>
              <a:gd name="T7" fmla="*/ 2147483646 h 64"/>
              <a:gd name="T8" fmla="*/ 0 w 112"/>
              <a:gd name="T9" fmla="*/ 2147483646 h 64"/>
              <a:gd name="T10" fmla="*/ 0 w 112"/>
              <a:gd name="T11" fmla="*/ 0 h 64"/>
              <a:gd name="T12" fmla="*/ 2147483646 w 112"/>
              <a:gd name="T13" fmla="*/ 0 h 64"/>
              <a:gd name="T14" fmla="*/ 2147483646 w 112"/>
              <a:gd name="T15" fmla="*/ 0 h 64"/>
              <a:gd name="T16" fmla="*/ 2147483646 w 112"/>
              <a:gd name="T17" fmla="*/ 2147483646 h 64"/>
              <a:gd name="T18" fmla="*/ 2147483646 w 112"/>
              <a:gd name="T19" fmla="*/ 2147483646 h 64"/>
              <a:gd name="T20" fmla="*/ 2147483646 w 112"/>
              <a:gd name="T21" fmla="*/ 2147483646 h 64"/>
              <a:gd name="T22" fmla="*/ 2147483646 w 112"/>
              <a:gd name="T23" fmla="*/ 2147483646 h 64"/>
              <a:gd name="T24" fmla="*/ 2147483646 w 112"/>
              <a:gd name="T25" fmla="*/ 2147483646 h 6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12" h="64">
                <a:moveTo>
                  <a:pt x="112" y="64"/>
                </a:moveTo>
                <a:lnTo>
                  <a:pt x="32" y="5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0" y="48"/>
                </a:lnTo>
                <a:lnTo>
                  <a:pt x="32" y="48"/>
                </a:lnTo>
                <a:lnTo>
                  <a:pt x="112" y="56"/>
                </a:lnTo>
                <a:lnTo>
                  <a:pt x="112" y="6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7" name="Freeform 1717">
            <a:extLst>
              <a:ext uri="{FF2B5EF4-FFF2-40B4-BE49-F238E27FC236}">
                <a16:creationId xmlns:a16="http://schemas.microsoft.com/office/drawing/2014/main" id="{382304C0-B549-BFAC-9140-53E4BDBF3755}"/>
              </a:ext>
            </a:extLst>
          </p:cNvPr>
          <p:cNvSpPr>
            <a:spLocks/>
          </p:cNvSpPr>
          <p:nvPr/>
        </p:nvSpPr>
        <p:spPr bwMode="auto">
          <a:xfrm>
            <a:off x="1395413" y="2230438"/>
            <a:ext cx="12700" cy="96837"/>
          </a:xfrm>
          <a:custGeom>
            <a:avLst/>
            <a:gdLst>
              <a:gd name="T0" fmla="*/ 0 w 8"/>
              <a:gd name="T1" fmla="*/ 2147483646 h 56"/>
              <a:gd name="T2" fmla="*/ 0 w 8"/>
              <a:gd name="T3" fmla="*/ 0 h 56"/>
              <a:gd name="T4" fmla="*/ 0 w 8"/>
              <a:gd name="T5" fmla="*/ 0 h 56"/>
              <a:gd name="T6" fmla="*/ 0 w 8"/>
              <a:gd name="T7" fmla="*/ 2147483646 h 56"/>
              <a:gd name="T8" fmla="*/ 2147483646 w 8"/>
              <a:gd name="T9" fmla="*/ 0 h 56"/>
              <a:gd name="T10" fmla="*/ 2147483646 w 8"/>
              <a:gd name="T11" fmla="*/ 2147483646 h 56"/>
              <a:gd name="T12" fmla="*/ 0 w 8"/>
              <a:gd name="T13" fmla="*/ 2147483646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56">
                <a:moveTo>
                  <a:pt x="0" y="56"/>
                </a:moveTo>
                <a:lnTo>
                  <a:pt x="0" y="0"/>
                </a:lnTo>
                <a:lnTo>
                  <a:pt x="0" y="8"/>
                </a:lnTo>
                <a:lnTo>
                  <a:pt x="8" y="0"/>
                </a:lnTo>
                <a:lnTo>
                  <a:pt x="8" y="56"/>
                </a:lnTo>
                <a:lnTo>
                  <a:pt x="0" y="5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8" name="Rectangle 1718">
            <a:extLst>
              <a:ext uri="{FF2B5EF4-FFF2-40B4-BE49-F238E27FC236}">
                <a16:creationId xmlns:a16="http://schemas.microsoft.com/office/drawing/2014/main" id="{0925B814-A863-B199-077F-E74E59EB3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98713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29" name="Freeform 1719">
            <a:extLst>
              <a:ext uri="{FF2B5EF4-FFF2-40B4-BE49-F238E27FC236}">
                <a16:creationId xmlns:a16="http://schemas.microsoft.com/office/drawing/2014/main" id="{D60AF5DC-850A-6AC2-9E7D-1A3E6138461D}"/>
              </a:ext>
            </a:extLst>
          </p:cNvPr>
          <p:cNvSpPr>
            <a:spLocks/>
          </p:cNvSpPr>
          <p:nvPr/>
        </p:nvSpPr>
        <p:spPr bwMode="auto">
          <a:xfrm>
            <a:off x="1395413" y="2187575"/>
            <a:ext cx="96837" cy="57150"/>
          </a:xfrm>
          <a:custGeom>
            <a:avLst/>
            <a:gdLst>
              <a:gd name="T0" fmla="*/ 0 w 56"/>
              <a:gd name="T1" fmla="*/ 2147483646 h 32"/>
              <a:gd name="T2" fmla="*/ 0 w 56"/>
              <a:gd name="T3" fmla="*/ 2147483646 h 32"/>
              <a:gd name="T4" fmla="*/ 2147483646 w 56"/>
              <a:gd name="T5" fmla="*/ 2147483646 h 32"/>
              <a:gd name="T6" fmla="*/ 2147483646 w 56"/>
              <a:gd name="T7" fmla="*/ 0 h 32"/>
              <a:gd name="T8" fmla="*/ 0 w 5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6" h="32">
                <a:moveTo>
                  <a:pt x="0" y="24"/>
                </a:moveTo>
                <a:lnTo>
                  <a:pt x="0" y="32"/>
                </a:lnTo>
                <a:lnTo>
                  <a:pt x="56" y="8"/>
                </a:lnTo>
                <a:lnTo>
                  <a:pt x="56" y="0"/>
                </a:lnTo>
                <a:lnTo>
                  <a:pt x="0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0" name="Freeform 1720">
            <a:extLst>
              <a:ext uri="{FF2B5EF4-FFF2-40B4-BE49-F238E27FC236}">
                <a16:creationId xmlns:a16="http://schemas.microsoft.com/office/drawing/2014/main" id="{208F67F3-251A-1C85-D264-60F277B17796}"/>
              </a:ext>
            </a:extLst>
          </p:cNvPr>
          <p:cNvSpPr>
            <a:spLocks/>
          </p:cNvSpPr>
          <p:nvPr/>
        </p:nvSpPr>
        <p:spPr bwMode="auto">
          <a:xfrm>
            <a:off x="1492250" y="2103438"/>
            <a:ext cx="112713" cy="57150"/>
          </a:xfrm>
          <a:custGeom>
            <a:avLst/>
            <a:gdLst>
              <a:gd name="T0" fmla="*/ 0 w 64"/>
              <a:gd name="T1" fmla="*/ 2147483646 h 32"/>
              <a:gd name="T2" fmla="*/ 0 w 64"/>
              <a:gd name="T3" fmla="*/ 0 h 32"/>
              <a:gd name="T4" fmla="*/ 0 w 64"/>
              <a:gd name="T5" fmla="*/ 0 h 32"/>
              <a:gd name="T6" fmla="*/ 0 w 64"/>
              <a:gd name="T7" fmla="*/ 0 h 32"/>
              <a:gd name="T8" fmla="*/ 2147483646 w 64"/>
              <a:gd name="T9" fmla="*/ 2147483646 h 32"/>
              <a:gd name="T10" fmla="*/ 2147483646 w 64"/>
              <a:gd name="T11" fmla="*/ 2147483646 h 32"/>
              <a:gd name="T12" fmla="*/ 2147483646 w 64"/>
              <a:gd name="T13" fmla="*/ 2147483646 h 32"/>
              <a:gd name="T14" fmla="*/ 0 w 64"/>
              <a:gd name="T15" fmla="*/ 2147483646 h 32"/>
              <a:gd name="T16" fmla="*/ 0 w 64"/>
              <a:gd name="T17" fmla="*/ 2147483646 h 32"/>
              <a:gd name="T18" fmla="*/ 0 w 64"/>
              <a:gd name="T19" fmla="*/ 2147483646 h 32"/>
              <a:gd name="T20" fmla="*/ 0 w 64"/>
              <a:gd name="T21" fmla="*/ 2147483646 h 32"/>
              <a:gd name="T22" fmla="*/ 2147483646 w 64"/>
              <a:gd name="T23" fmla="*/ 2147483646 h 32"/>
              <a:gd name="T24" fmla="*/ 2147483646 w 64"/>
              <a:gd name="T25" fmla="*/ 2147483646 h 32"/>
              <a:gd name="T26" fmla="*/ 2147483646 w 64"/>
              <a:gd name="T27" fmla="*/ 2147483646 h 32"/>
              <a:gd name="T28" fmla="*/ 0 w 64"/>
              <a:gd name="T29" fmla="*/ 2147483646 h 32"/>
              <a:gd name="T30" fmla="*/ 0 w 64"/>
              <a:gd name="T31" fmla="*/ 0 h 32"/>
              <a:gd name="T32" fmla="*/ 2147483646 w 64"/>
              <a:gd name="T33" fmla="*/ 0 h 32"/>
              <a:gd name="T34" fmla="*/ 2147483646 w 64"/>
              <a:gd name="T35" fmla="*/ 2147483646 h 32"/>
              <a:gd name="T36" fmla="*/ 0 w 6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4" h="32">
                <a:moveTo>
                  <a:pt x="0" y="16"/>
                </a:moveTo>
                <a:lnTo>
                  <a:pt x="0" y="0"/>
                </a:lnTo>
                <a:lnTo>
                  <a:pt x="40" y="8"/>
                </a:lnTo>
                <a:lnTo>
                  <a:pt x="64" y="8"/>
                </a:lnTo>
                <a:lnTo>
                  <a:pt x="40" y="16"/>
                </a:lnTo>
                <a:lnTo>
                  <a:pt x="0" y="32"/>
                </a:lnTo>
                <a:lnTo>
                  <a:pt x="0" y="24"/>
                </a:lnTo>
                <a:lnTo>
                  <a:pt x="40" y="8"/>
                </a:lnTo>
                <a:lnTo>
                  <a:pt x="4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1" name="Freeform 1721">
            <a:extLst>
              <a:ext uri="{FF2B5EF4-FFF2-40B4-BE49-F238E27FC236}">
                <a16:creationId xmlns:a16="http://schemas.microsoft.com/office/drawing/2014/main" id="{990D7848-7830-F3B9-C558-B4CB9E91CC93}"/>
              </a:ext>
            </a:extLst>
          </p:cNvPr>
          <p:cNvSpPr>
            <a:spLocks/>
          </p:cNvSpPr>
          <p:nvPr/>
        </p:nvSpPr>
        <p:spPr bwMode="auto">
          <a:xfrm>
            <a:off x="1492250" y="213201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2" name="Freeform 1722">
            <a:extLst>
              <a:ext uri="{FF2B5EF4-FFF2-40B4-BE49-F238E27FC236}">
                <a16:creationId xmlns:a16="http://schemas.microsoft.com/office/drawing/2014/main" id="{56A9D819-068B-6C90-59F6-7C5B8B92619A}"/>
              </a:ext>
            </a:extLst>
          </p:cNvPr>
          <p:cNvSpPr>
            <a:spLocks/>
          </p:cNvSpPr>
          <p:nvPr/>
        </p:nvSpPr>
        <p:spPr bwMode="auto">
          <a:xfrm>
            <a:off x="1492250" y="2103438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0" y="0"/>
                </a:lnTo>
                <a:lnTo>
                  <a:pt x="40" y="8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3" name="Rectangle 1723">
            <a:extLst>
              <a:ext uri="{FF2B5EF4-FFF2-40B4-BE49-F238E27FC236}">
                <a16:creationId xmlns:a16="http://schemas.microsoft.com/office/drawing/2014/main" id="{EC22D955-D7D1-D4DD-FFE9-5557377D6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481263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34" name="Freeform 1724">
            <a:extLst>
              <a:ext uri="{FF2B5EF4-FFF2-40B4-BE49-F238E27FC236}">
                <a16:creationId xmlns:a16="http://schemas.microsoft.com/office/drawing/2014/main" id="{C9C6485D-D792-DB1D-E2E3-8C6A62E115CC}"/>
              </a:ext>
            </a:extLst>
          </p:cNvPr>
          <p:cNvSpPr>
            <a:spLocks/>
          </p:cNvSpPr>
          <p:nvPr/>
        </p:nvSpPr>
        <p:spPr bwMode="auto">
          <a:xfrm>
            <a:off x="1323975" y="2187575"/>
            <a:ext cx="280988" cy="307975"/>
          </a:xfrm>
          <a:custGeom>
            <a:avLst/>
            <a:gdLst>
              <a:gd name="T0" fmla="*/ 2147483646 w 160"/>
              <a:gd name="T1" fmla="*/ 2147483646 h 176"/>
              <a:gd name="T2" fmla="*/ 2147483646 w 160"/>
              <a:gd name="T3" fmla="*/ 2147483646 h 176"/>
              <a:gd name="T4" fmla="*/ 2147483646 w 160"/>
              <a:gd name="T5" fmla="*/ 2147483646 h 176"/>
              <a:gd name="T6" fmla="*/ 2147483646 w 160"/>
              <a:gd name="T7" fmla="*/ 2147483646 h 176"/>
              <a:gd name="T8" fmla="*/ 2147483646 w 160"/>
              <a:gd name="T9" fmla="*/ 2147483646 h 176"/>
              <a:gd name="T10" fmla="*/ 2147483646 w 160"/>
              <a:gd name="T11" fmla="*/ 2147483646 h 176"/>
              <a:gd name="T12" fmla="*/ 2147483646 w 160"/>
              <a:gd name="T13" fmla="*/ 2147483646 h 176"/>
              <a:gd name="T14" fmla="*/ 2147483646 w 160"/>
              <a:gd name="T15" fmla="*/ 2147483646 h 176"/>
              <a:gd name="T16" fmla="*/ 2147483646 w 160"/>
              <a:gd name="T17" fmla="*/ 2147483646 h 176"/>
              <a:gd name="T18" fmla="*/ 2147483646 w 160"/>
              <a:gd name="T19" fmla="*/ 2147483646 h 176"/>
              <a:gd name="T20" fmla="*/ 0 w 160"/>
              <a:gd name="T21" fmla="*/ 2147483646 h 176"/>
              <a:gd name="T22" fmla="*/ 0 w 160"/>
              <a:gd name="T23" fmla="*/ 2147483646 h 176"/>
              <a:gd name="T24" fmla="*/ 0 w 160"/>
              <a:gd name="T25" fmla="*/ 2147483646 h 176"/>
              <a:gd name="T26" fmla="*/ 0 w 160"/>
              <a:gd name="T27" fmla="*/ 2147483646 h 176"/>
              <a:gd name="T28" fmla="*/ 0 w 160"/>
              <a:gd name="T29" fmla="*/ 2147483646 h 176"/>
              <a:gd name="T30" fmla="*/ 0 w 160"/>
              <a:gd name="T31" fmla="*/ 2147483646 h 176"/>
              <a:gd name="T32" fmla="*/ 2147483646 w 160"/>
              <a:gd name="T33" fmla="*/ 0 h 176"/>
              <a:gd name="T34" fmla="*/ 2147483646 w 160"/>
              <a:gd name="T35" fmla="*/ 0 h 176"/>
              <a:gd name="T36" fmla="*/ 2147483646 w 160"/>
              <a:gd name="T37" fmla="*/ 2147483646 h 176"/>
              <a:gd name="T38" fmla="*/ 2147483646 w 160"/>
              <a:gd name="T39" fmla="*/ 0 h 176"/>
              <a:gd name="T40" fmla="*/ 2147483646 w 160"/>
              <a:gd name="T41" fmla="*/ 2147483646 h 176"/>
              <a:gd name="T42" fmla="*/ 2147483646 w 160"/>
              <a:gd name="T43" fmla="*/ 2147483646 h 176"/>
              <a:gd name="T44" fmla="*/ 2147483646 w 160"/>
              <a:gd name="T45" fmla="*/ 2147483646 h 176"/>
              <a:gd name="T46" fmla="*/ 2147483646 w 160"/>
              <a:gd name="T47" fmla="*/ 2147483646 h 176"/>
              <a:gd name="T48" fmla="*/ 2147483646 w 160"/>
              <a:gd name="T49" fmla="*/ 2147483646 h 176"/>
              <a:gd name="T50" fmla="*/ 2147483646 w 160"/>
              <a:gd name="T51" fmla="*/ 2147483646 h 176"/>
              <a:gd name="T52" fmla="*/ 2147483646 w 160"/>
              <a:gd name="T53" fmla="*/ 2147483646 h 176"/>
              <a:gd name="T54" fmla="*/ 2147483646 w 160"/>
              <a:gd name="T55" fmla="*/ 2147483646 h 176"/>
              <a:gd name="T56" fmla="*/ 2147483646 w 160"/>
              <a:gd name="T57" fmla="*/ 2147483646 h 176"/>
              <a:gd name="T58" fmla="*/ 2147483646 w 160"/>
              <a:gd name="T59" fmla="*/ 2147483646 h 176"/>
              <a:gd name="T60" fmla="*/ 2147483646 w 160"/>
              <a:gd name="T61" fmla="*/ 2147483646 h 176"/>
              <a:gd name="T62" fmla="*/ 2147483646 w 160"/>
              <a:gd name="T63" fmla="*/ 2147483646 h 176"/>
              <a:gd name="T64" fmla="*/ 2147483646 w 160"/>
              <a:gd name="T65" fmla="*/ 2147483646 h 176"/>
              <a:gd name="T66" fmla="*/ 2147483646 w 160"/>
              <a:gd name="T67" fmla="*/ 2147483646 h 176"/>
              <a:gd name="T68" fmla="*/ 2147483646 w 160"/>
              <a:gd name="T69" fmla="*/ 2147483646 h 176"/>
              <a:gd name="T70" fmla="*/ 2147483646 w 160"/>
              <a:gd name="T71" fmla="*/ 2147483646 h 176"/>
              <a:gd name="T72" fmla="*/ 2147483646 w 160"/>
              <a:gd name="T73" fmla="*/ 2147483646 h 17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60" h="176">
                <a:moveTo>
                  <a:pt x="160" y="176"/>
                </a:moveTo>
                <a:lnTo>
                  <a:pt x="96" y="176"/>
                </a:lnTo>
                <a:lnTo>
                  <a:pt x="48" y="160"/>
                </a:lnTo>
                <a:lnTo>
                  <a:pt x="16" y="128"/>
                </a:lnTo>
                <a:lnTo>
                  <a:pt x="16" y="120"/>
                </a:lnTo>
                <a:lnTo>
                  <a:pt x="0" y="80"/>
                </a:lnTo>
                <a:lnTo>
                  <a:pt x="0" y="40"/>
                </a:lnTo>
                <a:lnTo>
                  <a:pt x="16" y="0"/>
                </a:lnTo>
                <a:lnTo>
                  <a:pt x="24" y="8"/>
                </a:lnTo>
                <a:lnTo>
                  <a:pt x="24" y="0"/>
                </a:lnTo>
                <a:lnTo>
                  <a:pt x="8" y="40"/>
                </a:lnTo>
                <a:lnTo>
                  <a:pt x="8" y="80"/>
                </a:lnTo>
                <a:lnTo>
                  <a:pt x="24" y="120"/>
                </a:lnTo>
                <a:lnTo>
                  <a:pt x="56" y="152"/>
                </a:lnTo>
                <a:lnTo>
                  <a:pt x="48" y="152"/>
                </a:lnTo>
                <a:lnTo>
                  <a:pt x="96" y="168"/>
                </a:lnTo>
                <a:lnTo>
                  <a:pt x="160" y="168"/>
                </a:lnTo>
                <a:lnTo>
                  <a:pt x="160" y="17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5" name="Freeform 1725">
            <a:extLst>
              <a:ext uri="{FF2B5EF4-FFF2-40B4-BE49-F238E27FC236}">
                <a16:creationId xmlns:a16="http://schemas.microsoft.com/office/drawing/2014/main" id="{C6196F4F-C263-0498-049C-1691F8471361}"/>
              </a:ext>
            </a:extLst>
          </p:cNvPr>
          <p:cNvSpPr>
            <a:spLocks/>
          </p:cNvSpPr>
          <p:nvPr/>
        </p:nvSpPr>
        <p:spPr bwMode="auto">
          <a:xfrm>
            <a:off x="1352550" y="2146300"/>
            <a:ext cx="69850" cy="55563"/>
          </a:xfrm>
          <a:custGeom>
            <a:avLst/>
            <a:gdLst>
              <a:gd name="T0" fmla="*/ 0 w 40"/>
              <a:gd name="T1" fmla="*/ 2147483646 h 32"/>
              <a:gd name="T2" fmla="*/ 2147483646 w 40"/>
              <a:gd name="T3" fmla="*/ 0 h 32"/>
              <a:gd name="T4" fmla="*/ 2147483646 w 40"/>
              <a:gd name="T5" fmla="*/ 0 h 32"/>
              <a:gd name="T6" fmla="*/ 2147483646 w 40"/>
              <a:gd name="T7" fmla="*/ 2147483646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0 w 40"/>
              <a:gd name="T13" fmla="*/ 2147483646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0" h="32">
                <a:moveTo>
                  <a:pt x="0" y="24"/>
                </a:moveTo>
                <a:lnTo>
                  <a:pt x="32" y="0"/>
                </a:lnTo>
                <a:lnTo>
                  <a:pt x="32" y="8"/>
                </a:lnTo>
                <a:lnTo>
                  <a:pt x="40" y="8"/>
                </a:lnTo>
                <a:lnTo>
                  <a:pt x="8" y="32"/>
                </a:lnTo>
                <a:lnTo>
                  <a:pt x="0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6" name="Rectangle 1726">
            <a:extLst>
              <a:ext uri="{FF2B5EF4-FFF2-40B4-BE49-F238E27FC236}">
                <a16:creationId xmlns:a16="http://schemas.microsoft.com/office/drawing/2014/main" id="{40FFCF7E-D45A-1198-3F35-33D4CBE82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4315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37" name="Freeform 1727">
            <a:extLst>
              <a:ext uri="{FF2B5EF4-FFF2-40B4-BE49-F238E27FC236}">
                <a16:creationId xmlns:a16="http://schemas.microsoft.com/office/drawing/2014/main" id="{CFA12DA8-D731-53E0-F323-3A73DB1A6207}"/>
              </a:ext>
            </a:extLst>
          </p:cNvPr>
          <p:cNvSpPr>
            <a:spLocks/>
          </p:cNvSpPr>
          <p:nvPr/>
        </p:nvSpPr>
        <p:spPr bwMode="auto">
          <a:xfrm>
            <a:off x="1408113" y="2132013"/>
            <a:ext cx="84137" cy="28575"/>
          </a:xfrm>
          <a:custGeom>
            <a:avLst/>
            <a:gdLst>
              <a:gd name="T0" fmla="*/ 0 w 48"/>
              <a:gd name="T1" fmla="*/ 2147483646 h 16"/>
              <a:gd name="T2" fmla="*/ 0 w 48"/>
              <a:gd name="T3" fmla="*/ 2147483646 h 16"/>
              <a:gd name="T4" fmla="*/ 2147483646 w 48"/>
              <a:gd name="T5" fmla="*/ 2147483646 h 16"/>
              <a:gd name="T6" fmla="*/ 2147483646 w 48"/>
              <a:gd name="T7" fmla="*/ 0 h 16"/>
              <a:gd name="T8" fmla="*/ 0 w 48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16">
                <a:moveTo>
                  <a:pt x="0" y="8"/>
                </a:moveTo>
                <a:lnTo>
                  <a:pt x="0" y="16"/>
                </a:lnTo>
                <a:lnTo>
                  <a:pt x="48" y="8"/>
                </a:lnTo>
                <a:lnTo>
                  <a:pt x="48" y="0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8" name="Freeform 1728">
            <a:extLst>
              <a:ext uri="{FF2B5EF4-FFF2-40B4-BE49-F238E27FC236}">
                <a16:creationId xmlns:a16="http://schemas.microsoft.com/office/drawing/2014/main" id="{4B359C6D-705C-5236-C1B8-AE5FB0AACFA9}"/>
              </a:ext>
            </a:extLst>
          </p:cNvPr>
          <p:cNvSpPr>
            <a:spLocks/>
          </p:cNvSpPr>
          <p:nvPr/>
        </p:nvSpPr>
        <p:spPr bwMode="auto">
          <a:xfrm>
            <a:off x="3944938" y="2327275"/>
            <a:ext cx="55562" cy="57150"/>
          </a:xfrm>
          <a:custGeom>
            <a:avLst/>
            <a:gdLst>
              <a:gd name="T0" fmla="*/ 2147483646 w 32"/>
              <a:gd name="T1" fmla="*/ 2147483646 h 32"/>
              <a:gd name="T2" fmla="*/ 2147483646 w 32"/>
              <a:gd name="T3" fmla="*/ 2147483646 h 32"/>
              <a:gd name="T4" fmla="*/ 2147483646 w 32"/>
              <a:gd name="T5" fmla="*/ 2147483646 h 32"/>
              <a:gd name="T6" fmla="*/ 2147483646 w 32"/>
              <a:gd name="T7" fmla="*/ 2147483646 h 32"/>
              <a:gd name="T8" fmla="*/ 0 w 32"/>
              <a:gd name="T9" fmla="*/ 2147483646 h 32"/>
              <a:gd name="T10" fmla="*/ 0 w 32"/>
              <a:gd name="T11" fmla="*/ 2147483646 h 32"/>
              <a:gd name="T12" fmla="*/ 0 w 32"/>
              <a:gd name="T13" fmla="*/ 2147483646 h 32"/>
              <a:gd name="T14" fmla="*/ 2147483646 w 32"/>
              <a:gd name="T15" fmla="*/ 0 h 32"/>
              <a:gd name="T16" fmla="*/ 2147483646 w 32"/>
              <a:gd name="T17" fmla="*/ 0 h 32"/>
              <a:gd name="T18" fmla="*/ 2147483646 w 32"/>
              <a:gd name="T19" fmla="*/ 2147483646 h 32"/>
              <a:gd name="T20" fmla="*/ 2147483646 w 32"/>
              <a:gd name="T21" fmla="*/ 2147483646 h 32"/>
              <a:gd name="T22" fmla="*/ 0 w 32"/>
              <a:gd name="T23" fmla="*/ 2147483646 h 32"/>
              <a:gd name="T24" fmla="*/ 0 w 32"/>
              <a:gd name="T25" fmla="*/ 2147483646 h 32"/>
              <a:gd name="T26" fmla="*/ 0 w 32"/>
              <a:gd name="T27" fmla="*/ 2147483646 h 32"/>
              <a:gd name="T28" fmla="*/ 2147483646 w 32"/>
              <a:gd name="T29" fmla="*/ 2147483646 h 32"/>
              <a:gd name="T30" fmla="*/ 2147483646 w 32"/>
              <a:gd name="T31" fmla="*/ 2147483646 h 32"/>
              <a:gd name="T32" fmla="*/ 2147483646 w 32"/>
              <a:gd name="T33" fmla="*/ 2147483646 h 32"/>
              <a:gd name="T34" fmla="*/ 2147483646 w 32"/>
              <a:gd name="T35" fmla="*/ 2147483646 h 32"/>
              <a:gd name="T36" fmla="*/ 2147483646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32" y="24"/>
                </a:moveTo>
                <a:lnTo>
                  <a:pt x="32" y="32"/>
                </a:lnTo>
                <a:lnTo>
                  <a:pt x="0" y="24"/>
                </a:lnTo>
                <a:lnTo>
                  <a:pt x="0" y="16"/>
                </a:lnTo>
                <a:lnTo>
                  <a:pt x="32" y="0"/>
                </a:lnTo>
                <a:lnTo>
                  <a:pt x="32" y="8"/>
                </a:lnTo>
                <a:lnTo>
                  <a:pt x="0" y="24"/>
                </a:lnTo>
                <a:lnTo>
                  <a:pt x="0" y="16"/>
                </a:lnTo>
                <a:lnTo>
                  <a:pt x="32" y="24"/>
                </a:lnTo>
                <a:lnTo>
                  <a:pt x="32" y="32"/>
                </a:lnTo>
                <a:lnTo>
                  <a:pt x="24" y="32"/>
                </a:lnTo>
                <a:lnTo>
                  <a:pt x="24" y="24"/>
                </a:lnTo>
                <a:lnTo>
                  <a:pt x="32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9" name="Freeform 1729">
            <a:extLst>
              <a:ext uri="{FF2B5EF4-FFF2-40B4-BE49-F238E27FC236}">
                <a16:creationId xmlns:a16="http://schemas.microsoft.com/office/drawing/2014/main" id="{B315C23A-D4D7-DC96-50CE-FFDC7198B875}"/>
              </a:ext>
            </a:extLst>
          </p:cNvPr>
          <p:cNvSpPr>
            <a:spLocks/>
          </p:cNvSpPr>
          <p:nvPr/>
        </p:nvSpPr>
        <p:spPr bwMode="auto">
          <a:xfrm>
            <a:off x="3986213" y="2341563"/>
            <a:ext cx="14287" cy="28575"/>
          </a:xfrm>
          <a:custGeom>
            <a:avLst/>
            <a:gdLst>
              <a:gd name="T0" fmla="*/ 2147483646 w 8"/>
              <a:gd name="T1" fmla="*/ 0 h 16"/>
              <a:gd name="T2" fmla="*/ 2147483646 w 8"/>
              <a:gd name="T3" fmla="*/ 2147483646 h 16"/>
              <a:gd name="T4" fmla="*/ 0 w 8"/>
              <a:gd name="T5" fmla="*/ 2147483646 h 16"/>
              <a:gd name="T6" fmla="*/ 0 w 8"/>
              <a:gd name="T7" fmla="*/ 2147483646 h 16"/>
              <a:gd name="T8" fmla="*/ 0 w 8"/>
              <a:gd name="T9" fmla="*/ 2147483646 h 16"/>
              <a:gd name="T10" fmla="*/ 0 w 8"/>
              <a:gd name="T11" fmla="*/ 0 h 16"/>
              <a:gd name="T12" fmla="*/ 2147483646 w 8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0" name="Freeform 1730">
            <a:extLst>
              <a:ext uri="{FF2B5EF4-FFF2-40B4-BE49-F238E27FC236}">
                <a16:creationId xmlns:a16="http://schemas.microsoft.com/office/drawing/2014/main" id="{C7B07A2E-E8D4-8CCF-D2FA-2C830979678D}"/>
              </a:ext>
            </a:extLst>
          </p:cNvPr>
          <p:cNvSpPr>
            <a:spLocks/>
          </p:cNvSpPr>
          <p:nvPr/>
        </p:nvSpPr>
        <p:spPr bwMode="auto">
          <a:xfrm>
            <a:off x="3944938" y="2341563"/>
            <a:ext cx="55562" cy="42862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0 w 32"/>
              <a:gd name="T5" fmla="*/ 2147483646 h 24"/>
              <a:gd name="T6" fmla="*/ 2147483646 w 32"/>
              <a:gd name="T7" fmla="*/ 0 h 24"/>
              <a:gd name="T8" fmla="*/ 2147483646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1" name="Rectangle 1731">
            <a:extLst>
              <a:ext uri="{FF2B5EF4-FFF2-40B4-BE49-F238E27FC236}">
                <a16:creationId xmlns:a16="http://schemas.microsoft.com/office/drawing/2014/main" id="{B3871DAE-ED62-5152-8AE2-90ECEABC4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5669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42" name="Freeform 1732">
            <a:extLst>
              <a:ext uri="{FF2B5EF4-FFF2-40B4-BE49-F238E27FC236}">
                <a16:creationId xmlns:a16="http://schemas.microsoft.com/office/drawing/2014/main" id="{92A1AF55-C87B-16A3-7880-3DAF2195E519}"/>
              </a:ext>
            </a:extLst>
          </p:cNvPr>
          <p:cNvSpPr>
            <a:spLocks/>
          </p:cNvSpPr>
          <p:nvPr/>
        </p:nvSpPr>
        <p:spPr bwMode="auto">
          <a:xfrm>
            <a:off x="4000500" y="2300288"/>
            <a:ext cx="55563" cy="69850"/>
          </a:xfrm>
          <a:custGeom>
            <a:avLst/>
            <a:gdLst>
              <a:gd name="T0" fmla="*/ 0 w 32"/>
              <a:gd name="T1" fmla="*/ 2147483646 h 40"/>
              <a:gd name="T2" fmla="*/ 2147483646 w 32"/>
              <a:gd name="T3" fmla="*/ 2147483646 h 40"/>
              <a:gd name="T4" fmla="*/ 2147483646 w 32"/>
              <a:gd name="T5" fmla="*/ 2147483646 h 40"/>
              <a:gd name="T6" fmla="*/ 2147483646 w 32"/>
              <a:gd name="T7" fmla="*/ 2147483646 h 40"/>
              <a:gd name="T8" fmla="*/ 2147483646 w 32"/>
              <a:gd name="T9" fmla="*/ 0 h 40"/>
              <a:gd name="T10" fmla="*/ 2147483646 w 32"/>
              <a:gd name="T11" fmla="*/ 2147483646 h 40"/>
              <a:gd name="T12" fmla="*/ 2147483646 w 32"/>
              <a:gd name="T13" fmla="*/ 0 h 40"/>
              <a:gd name="T14" fmla="*/ 2147483646 w 32"/>
              <a:gd name="T15" fmla="*/ 0 h 40"/>
              <a:gd name="T16" fmla="*/ 2147483646 w 32"/>
              <a:gd name="T17" fmla="*/ 2147483646 h 40"/>
              <a:gd name="T18" fmla="*/ 2147483646 w 32"/>
              <a:gd name="T19" fmla="*/ 2147483646 h 40"/>
              <a:gd name="T20" fmla="*/ 2147483646 w 32"/>
              <a:gd name="T21" fmla="*/ 2147483646 h 40"/>
              <a:gd name="T22" fmla="*/ 0 w 32"/>
              <a:gd name="T23" fmla="*/ 2147483646 h 40"/>
              <a:gd name="T24" fmla="*/ 0 w 32"/>
              <a:gd name="T25" fmla="*/ 2147483646 h 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2" h="40">
                <a:moveTo>
                  <a:pt x="0" y="32"/>
                </a:moveTo>
                <a:lnTo>
                  <a:pt x="24" y="24"/>
                </a:lnTo>
                <a:lnTo>
                  <a:pt x="16" y="0"/>
                </a:lnTo>
                <a:lnTo>
                  <a:pt x="16" y="8"/>
                </a:lnTo>
                <a:lnTo>
                  <a:pt x="24" y="0"/>
                </a:lnTo>
                <a:lnTo>
                  <a:pt x="32" y="24"/>
                </a:lnTo>
                <a:lnTo>
                  <a:pt x="24" y="32"/>
                </a:lnTo>
                <a:lnTo>
                  <a:pt x="0" y="40"/>
                </a:lnTo>
                <a:lnTo>
                  <a:pt x="0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3" name="Freeform 1733">
            <a:extLst>
              <a:ext uri="{FF2B5EF4-FFF2-40B4-BE49-F238E27FC236}">
                <a16:creationId xmlns:a16="http://schemas.microsoft.com/office/drawing/2014/main" id="{5DB87880-B09D-2CDA-AACC-F2119A55BCE1}"/>
              </a:ext>
            </a:extLst>
          </p:cNvPr>
          <p:cNvSpPr>
            <a:spLocks/>
          </p:cNvSpPr>
          <p:nvPr/>
        </p:nvSpPr>
        <p:spPr bwMode="auto">
          <a:xfrm>
            <a:off x="3986213" y="2257425"/>
            <a:ext cx="55562" cy="57150"/>
          </a:xfrm>
          <a:custGeom>
            <a:avLst/>
            <a:gdLst>
              <a:gd name="T0" fmla="*/ 2147483646 w 32"/>
              <a:gd name="T1" fmla="*/ 2147483646 h 32"/>
              <a:gd name="T2" fmla="*/ 0 w 32"/>
              <a:gd name="T3" fmla="*/ 2147483646 h 32"/>
              <a:gd name="T4" fmla="*/ 0 w 32"/>
              <a:gd name="T5" fmla="*/ 2147483646 h 32"/>
              <a:gd name="T6" fmla="*/ 0 w 32"/>
              <a:gd name="T7" fmla="*/ 0 h 32"/>
              <a:gd name="T8" fmla="*/ 2147483646 w 32"/>
              <a:gd name="T9" fmla="*/ 0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" h="32">
                <a:moveTo>
                  <a:pt x="24" y="32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32" y="24"/>
                </a:lnTo>
                <a:lnTo>
                  <a:pt x="24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4" name="Rectangle 1734">
            <a:extLst>
              <a:ext uri="{FF2B5EF4-FFF2-40B4-BE49-F238E27FC236}">
                <a16:creationId xmlns:a16="http://schemas.microsoft.com/office/drawing/2014/main" id="{2F956C2B-B331-4A7F-AE52-5079D29E0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2455863"/>
            <a:ext cx="1588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45" name="Freeform 1735">
            <a:extLst>
              <a:ext uri="{FF2B5EF4-FFF2-40B4-BE49-F238E27FC236}">
                <a16:creationId xmlns:a16="http://schemas.microsoft.com/office/drawing/2014/main" id="{E826D062-D37D-0B2B-C852-8F30297EE95D}"/>
              </a:ext>
            </a:extLst>
          </p:cNvPr>
          <p:cNvSpPr>
            <a:spLocks/>
          </p:cNvSpPr>
          <p:nvPr/>
        </p:nvSpPr>
        <p:spPr bwMode="auto">
          <a:xfrm>
            <a:off x="3916363" y="2244725"/>
            <a:ext cx="69850" cy="26988"/>
          </a:xfrm>
          <a:custGeom>
            <a:avLst/>
            <a:gdLst>
              <a:gd name="T0" fmla="*/ 2147483646 w 40"/>
              <a:gd name="T1" fmla="*/ 2147483646 h 16"/>
              <a:gd name="T2" fmla="*/ 2147483646 w 40"/>
              <a:gd name="T3" fmla="*/ 2147483646 h 16"/>
              <a:gd name="T4" fmla="*/ 0 w 40"/>
              <a:gd name="T5" fmla="*/ 0 h 16"/>
              <a:gd name="T6" fmla="*/ 0 w 40"/>
              <a:gd name="T7" fmla="*/ 2147483646 h 16"/>
              <a:gd name="T8" fmla="*/ 2147483646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40" y="16"/>
                </a:moveTo>
                <a:lnTo>
                  <a:pt x="40" y="8"/>
                </a:lnTo>
                <a:lnTo>
                  <a:pt x="0" y="0"/>
                </a:lnTo>
                <a:lnTo>
                  <a:pt x="0" y="8"/>
                </a:lnTo>
                <a:lnTo>
                  <a:pt x="4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6" name="Freeform 1736">
            <a:extLst>
              <a:ext uri="{FF2B5EF4-FFF2-40B4-BE49-F238E27FC236}">
                <a16:creationId xmlns:a16="http://schemas.microsoft.com/office/drawing/2014/main" id="{6DBE5459-B9FC-3529-6E38-CBB49951E34F}"/>
              </a:ext>
            </a:extLst>
          </p:cNvPr>
          <p:cNvSpPr>
            <a:spLocks/>
          </p:cNvSpPr>
          <p:nvPr/>
        </p:nvSpPr>
        <p:spPr bwMode="auto">
          <a:xfrm>
            <a:off x="3930650" y="2398713"/>
            <a:ext cx="69850" cy="41275"/>
          </a:xfrm>
          <a:custGeom>
            <a:avLst/>
            <a:gdLst>
              <a:gd name="T0" fmla="*/ 2147483646 w 40"/>
              <a:gd name="T1" fmla="*/ 2147483646 h 24"/>
              <a:gd name="T2" fmla="*/ 2147483646 w 40"/>
              <a:gd name="T3" fmla="*/ 2147483646 h 24"/>
              <a:gd name="T4" fmla="*/ 2147483646 w 40"/>
              <a:gd name="T5" fmla="*/ 2147483646 h 24"/>
              <a:gd name="T6" fmla="*/ 2147483646 w 40"/>
              <a:gd name="T7" fmla="*/ 2147483646 h 24"/>
              <a:gd name="T8" fmla="*/ 0 w 40"/>
              <a:gd name="T9" fmla="*/ 2147483646 h 24"/>
              <a:gd name="T10" fmla="*/ 0 w 40"/>
              <a:gd name="T11" fmla="*/ 2147483646 h 24"/>
              <a:gd name="T12" fmla="*/ 0 w 40"/>
              <a:gd name="T13" fmla="*/ 2147483646 h 24"/>
              <a:gd name="T14" fmla="*/ 2147483646 w 40"/>
              <a:gd name="T15" fmla="*/ 0 h 24"/>
              <a:gd name="T16" fmla="*/ 2147483646 w 40"/>
              <a:gd name="T17" fmla="*/ 0 h 24"/>
              <a:gd name="T18" fmla="*/ 2147483646 w 40"/>
              <a:gd name="T19" fmla="*/ 2147483646 h 24"/>
              <a:gd name="T20" fmla="*/ 2147483646 w 40"/>
              <a:gd name="T21" fmla="*/ 2147483646 h 24"/>
              <a:gd name="T22" fmla="*/ 0 w 40"/>
              <a:gd name="T23" fmla="*/ 2147483646 h 24"/>
              <a:gd name="T24" fmla="*/ 0 w 40"/>
              <a:gd name="T25" fmla="*/ 2147483646 h 24"/>
              <a:gd name="T26" fmla="*/ 0 w 40"/>
              <a:gd name="T27" fmla="*/ 2147483646 h 24"/>
              <a:gd name="T28" fmla="*/ 2147483646 w 40"/>
              <a:gd name="T29" fmla="*/ 2147483646 h 24"/>
              <a:gd name="T30" fmla="*/ 2147483646 w 40"/>
              <a:gd name="T31" fmla="*/ 2147483646 h 24"/>
              <a:gd name="T32" fmla="*/ 2147483646 w 40"/>
              <a:gd name="T33" fmla="*/ 2147483646 h 24"/>
              <a:gd name="T34" fmla="*/ 2147483646 w 40"/>
              <a:gd name="T35" fmla="*/ 2147483646 h 24"/>
              <a:gd name="T36" fmla="*/ 2147483646 w 40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24">
                <a:moveTo>
                  <a:pt x="40" y="16"/>
                </a:moveTo>
                <a:lnTo>
                  <a:pt x="40" y="24"/>
                </a:lnTo>
                <a:lnTo>
                  <a:pt x="0" y="16"/>
                </a:lnTo>
                <a:lnTo>
                  <a:pt x="0" y="8"/>
                </a:lnTo>
                <a:lnTo>
                  <a:pt x="40" y="0"/>
                </a:lnTo>
                <a:lnTo>
                  <a:pt x="40" y="8"/>
                </a:lnTo>
                <a:lnTo>
                  <a:pt x="0" y="16"/>
                </a:lnTo>
                <a:lnTo>
                  <a:pt x="0" y="8"/>
                </a:lnTo>
                <a:lnTo>
                  <a:pt x="40" y="16"/>
                </a:lnTo>
                <a:lnTo>
                  <a:pt x="40" y="24"/>
                </a:lnTo>
                <a:lnTo>
                  <a:pt x="32" y="24"/>
                </a:lnTo>
                <a:lnTo>
                  <a:pt x="32" y="16"/>
                </a:lnTo>
                <a:lnTo>
                  <a:pt x="4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7" name="Freeform 1737">
            <a:extLst>
              <a:ext uri="{FF2B5EF4-FFF2-40B4-BE49-F238E27FC236}">
                <a16:creationId xmlns:a16="http://schemas.microsoft.com/office/drawing/2014/main" id="{F1CEA8A2-AD21-6690-790C-19A95A267089}"/>
              </a:ext>
            </a:extLst>
          </p:cNvPr>
          <p:cNvSpPr>
            <a:spLocks/>
          </p:cNvSpPr>
          <p:nvPr/>
        </p:nvSpPr>
        <p:spPr bwMode="auto">
          <a:xfrm>
            <a:off x="3986213" y="2411413"/>
            <a:ext cx="14287" cy="14287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8" name="Freeform 1738">
            <a:extLst>
              <a:ext uri="{FF2B5EF4-FFF2-40B4-BE49-F238E27FC236}">
                <a16:creationId xmlns:a16="http://schemas.microsoft.com/office/drawing/2014/main" id="{D7430BAD-B28F-FDF9-9E39-D34A0C53BBC3}"/>
              </a:ext>
            </a:extLst>
          </p:cNvPr>
          <p:cNvSpPr>
            <a:spLocks/>
          </p:cNvSpPr>
          <p:nvPr/>
        </p:nvSpPr>
        <p:spPr bwMode="auto">
          <a:xfrm>
            <a:off x="3930650" y="2411413"/>
            <a:ext cx="69850" cy="28575"/>
          </a:xfrm>
          <a:custGeom>
            <a:avLst/>
            <a:gdLst>
              <a:gd name="T0" fmla="*/ 2147483646 w 40"/>
              <a:gd name="T1" fmla="*/ 2147483646 h 16"/>
              <a:gd name="T2" fmla="*/ 2147483646 w 40"/>
              <a:gd name="T3" fmla="*/ 2147483646 h 16"/>
              <a:gd name="T4" fmla="*/ 0 w 40"/>
              <a:gd name="T5" fmla="*/ 2147483646 h 16"/>
              <a:gd name="T6" fmla="*/ 2147483646 w 40"/>
              <a:gd name="T7" fmla="*/ 0 h 16"/>
              <a:gd name="T8" fmla="*/ 2147483646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40" y="8"/>
                </a:moveTo>
                <a:lnTo>
                  <a:pt x="40" y="16"/>
                </a:lnTo>
                <a:lnTo>
                  <a:pt x="0" y="8"/>
                </a:lnTo>
                <a:lnTo>
                  <a:pt x="40" y="0"/>
                </a:lnTo>
                <a:lnTo>
                  <a:pt x="4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9" name="Rectangle 1739">
            <a:extLst>
              <a:ext uri="{FF2B5EF4-FFF2-40B4-BE49-F238E27FC236}">
                <a16:creationId xmlns:a16="http://schemas.microsoft.com/office/drawing/2014/main" id="{BC0A5E3A-8BBE-3543-C6D6-D41443E0C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63683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50" name="Freeform 1740">
            <a:extLst>
              <a:ext uri="{FF2B5EF4-FFF2-40B4-BE49-F238E27FC236}">
                <a16:creationId xmlns:a16="http://schemas.microsoft.com/office/drawing/2014/main" id="{F5588698-AC72-6631-F2AF-3CA24F019F8F}"/>
              </a:ext>
            </a:extLst>
          </p:cNvPr>
          <p:cNvSpPr>
            <a:spLocks/>
          </p:cNvSpPr>
          <p:nvPr/>
        </p:nvSpPr>
        <p:spPr bwMode="auto">
          <a:xfrm>
            <a:off x="4000500" y="2300288"/>
            <a:ext cx="125413" cy="139700"/>
          </a:xfrm>
          <a:custGeom>
            <a:avLst/>
            <a:gdLst>
              <a:gd name="T0" fmla="*/ 0 w 72"/>
              <a:gd name="T1" fmla="*/ 2147483646 h 80"/>
              <a:gd name="T2" fmla="*/ 2147483646 w 72"/>
              <a:gd name="T3" fmla="*/ 2147483646 h 80"/>
              <a:gd name="T4" fmla="*/ 2147483646 w 72"/>
              <a:gd name="T5" fmla="*/ 2147483646 h 80"/>
              <a:gd name="T6" fmla="*/ 2147483646 w 72"/>
              <a:gd name="T7" fmla="*/ 2147483646 h 80"/>
              <a:gd name="T8" fmla="*/ 2147483646 w 72"/>
              <a:gd name="T9" fmla="*/ 0 h 80"/>
              <a:gd name="T10" fmla="*/ 2147483646 w 72"/>
              <a:gd name="T11" fmla="*/ 2147483646 h 80"/>
              <a:gd name="T12" fmla="*/ 2147483646 w 72"/>
              <a:gd name="T13" fmla="*/ 0 h 80"/>
              <a:gd name="T14" fmla="*/ 2147483646 w 72"/>
              <a:gd name="T15" fmla="*/ 0 h 80"/>
              <a:gd name="T16" fmla="*/ 2147483646 w 72"/>
              <a:gd name="T17" fmla="*/ 2147483646 h 80"/>
              <a:gd name="T18" fmla="*/ 2147483646 w 72"/>
              <a:gd name="T19" fmla="*/ 2147483646 h 80"/>
              <a:gd name="T20" fmla="*/ 2147483646 w 72"/>
              <a:gd name="T21" fmla="*/ 2147483646 h 80"/>
              <a:gd name="T22" fmla="*/ 0 w 72"/>
              <a:gd name="T23" fmla="*/ 2147483646 h 80"/>
              <a:gd name="T24" fmla="*/ 0 w 72"/>
              <a:gd name="T25" fmla="*/ 2147483646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2" h="80">
                <a:moveTo>
                  <a:pt x="0" y="72"/>
                </a:moveTo>
                <a:lnTo>
                  <a:pt x="56" y="48"/>
                </a:lnTo>
                <a:lnTo>
                  <a:pt x="64" y="0"/>
                </a:lnTo>
                <a:lnTo>
                  <a:pt x="64" y="8"/>
                </a:lnTo>
                <a:lnTo>
                  <a:pt x="72" y="0"/>
                </a:lnTo>
                <a:lnTo>
                  <a:pt x="64" y="48"/>
                </a:lnTo>
                <a:lnTo>
                  <a:pt x="56" y="56"/>
                </a:lnTo>
                <a:lnTo>
                  <a:pt x="0" y="80"/>
                </a:lnTo>
                <a:lnTo>
                  <a:pt x="0" y="7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1" name="Freeform 1741">
            <a:extLst>
              <a:ext uri="{FF2B5EF4-FFF2-40B4-BE49-F238E27FC236}">
                <a16:creationId xmlns:a16="http://schemas.microsoft.com/office/drawing/2014/main" id="{2AA20CB2-F5D3-E0F5-991A-37C32AE00EE4}"/>
              </a:ext>
            </a:extLst>
          </p:cNvPr>
          <p:cNvSpPr>
            <a:spLocks/>
          </p:cNvSpPr>
          <p:nvPr/>
        </p:nvSpPr>
        <p:spPr bwMode="auto">
          <a:xfrm>
            <a:off x="4056063" y="2216150"/>
            <a:ext cx="69850" cy="98425"/>
          </a:xfrm>
          <a:custGeom>
            <a:avLst/>
            <a:gdLst>
              <a:gd name="T0" fmla="*/ 2147483646 w 40"/>
              <a:gd name="T1" fmla="*/ 2147483646 h 56"/>
              <a:gd name="T2" fmla="*/ 0 w 40"/>
              <a:gd name="T3" fmla="*/ 2147483646 h 56"/>
              <a:gd name="T4" fmla="*/ 0 w 40"/>
              <a:gd name="T5" fmla="*/ 2147483646 h 56"/>
              <a:gd name="T6" fmla="*/ 0 w 40"/>
              <a:gd name="T7" fmla="*/ 0 h 56"/>
              <a:gd name="T8" fmla="*/ 2147483646 w 40"/>
              <a:gd name="T9" fmla="*/ 0 h 56"/>
              <a:gd name="T10" fmla="*/ 2147483646 w 40"/>
              <a:gd name="T11" fmla="*/ 2147483646 h 56"/>
              <a:gd name="T12" fmla="*/ 2147483646 w 40"/>
              <a:gd name="T13" fmla="*/ 2147483646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0" h="56">
                <a:moveTo>
                  <a:pt x="32" y="56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0" y="48"/>
                </a:lnTo>
                <a:lnTo>
                  <a:pt x="32" y="5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2" name="Rectangle 1742">
            <a:extLst>
              <a:ext uri="{FF2B5EF4-FFF2-40B4-BE49-F238E27FC236}">
                <a16:creationId xmlns:a16="http://schemas.microsoft.com/office/drawing/2014/main" id="{5D75F077-915E-CF17-768E-599E3EF0D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23844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53" name="Freeform 1743">
            <a:extLst>
              <a:ext uri="{FF2B5EF4-FFF2-40B4-BE49-F238E27FC236}">
                <a16:creationId xmlns:a16="http://schemas.microsoft.com/office/drawing/2014/main" id="{B76A74AD-0BDC-6D14-7CCC-5E4270E0C05A}"/>
              </a:ext>
            </a:extLst>
          </p:cNvPr>
          <p:cNvSpPr>
            <a:spLocks/>
          </p:cNvSpPr>
          <p:nvPr/>
        </p:nvSpPr>
        <p:spPr bwMode="auto">
          <a:xfrm>
            <a:off x="3916363" y="2173288"/>
            <a:ext cx="139700" cy="57150"/>
          </a:xfrm>
          <a:custGeom>
            <a:avLst/>
            <a:gdLst>
              <a:gd name="T0" fmla="*/ 2147483646 w 80"/>
              <a:gd name="T1" fmla="*/ 2147483646 h 32"/>
              <a:gd name="T2" fmla="*/ 2147483646 w 80"/>
              <a:gd name="T3" fmla="*/ 2147483646 h 32"/>
              <a:gd name="T4" fmla="*/ 0 w 80"/>
              <a:gd name="T5" fmla="*/ 0 h 32"/>
              <a:gd name="T6" fmla="*/ 0 w 80"/>
              <a:gd name="T7" fmla="*/ 2147483646 h 32"/>
              <a:gd name="T8" fmla="*/ 2147483646 w 80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0" h="32">
                <a:moveTo>
                  <a:pt x="80" y="32"/>
                </a:moveTo>
                <a:lnTo>
                  <a:pt x="80" y="24"/>
                </a:lnTo>
                <a:lnTo>
                  <a:pt x="0" y="0"/>
                </a:lnTo>
                <a:lnTo>
                  <a:pt x="0" y="8"/>
                </a:lnTo>
                <a:lnTo>
                  <a:pt x="80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4" name="Freeform 1744">
            <a:extLst>
              <a:ext uri="{FF2B5EF4-FFF2-40B4-BE49-F238E27FC236}">
                <a16:creationId xmlns:a16="http://schemas.microsoft.com/office/drawing/2014/main" id="{1ED8385E-A8F5-C17A-F108-86A125AE2DA5}"/>
              </a:ext>
            </a:extLst>
          </p:cNvPr>
          <p:cNvSpPr>
            <a:spLocks/>
          </p:cNvSpPr>
          <p:nvPr/>
        </p:nvSpPr>
        <p:spPr bwMode="auto">
          <a:xfrm>
            <a:off x="3930650" y="2454275"/>
            <a:ext cx="55563" cy="41275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2147483646 w 32"/>
              <a:gd name="T5" fmla="*/ 2147483646 h 24"/>
              <a:gd name="T6" fmla="*/ 2147483646 w 32"/>
              <a:gd name="T7" fmla="*/ 2147483646 h 24"/>
              <a:gd name="T8" fmla="*/ 0 w 32"/>
              <a:gd name="T9" fmla="*/ 2147483646 h 24"/>
              <a:gd name="T10" fmla="*/ 0 w 32"/>
              <a:gd name="T11" fmla="*/ 2147483646 h 24"/>
              <a:gd name="T12" fmla="*/ 0 w 32"/>
              <a:gd name="T13" fmla="*/ 2147483646 h 24"/>
              <a:gd name="T14" fmla="*/ 2147483646 w 32"/>
              <a:gd name="T15" fmla="*/ 0 h 24"/>
              <a:gd name="T16" fmla="*/ 2147483646 w 32"/>
              <a:gd name="T17" fmla="*/ 0 h 24"/>
              <a:gd name="T18" fmla="*/ 2147483646 w 32"/>
              <a:gd name="T19" fmla="*/ 2147483646 h 24"/>
              <a:gd name="T20" fmla="*/ 2147483646 w 32"/>
              <a:gd name="T21" fmla="*/ 2147483646 h 24"/>
              <a:gd name="T22" fmla="*/ 0 w 32"/>
              <a:gd name="T23" fmla="*/ 2147483646 h 24"/>
              <a:gd name="T24" fmla="*/ 0 w 32"/>
              <a:gd name="T25" fmla="*/ 2147483646 h 24"/>
              <a:gd name="T26" fmla="*/ 0 w 32"/>
              <a:gd name="T27" fmla="*/ 2147483646 h 24"/>
              <a:gd name="T28" fmla="*/ 2147483646 w 32"/>
              <a:gd name="T29" fmla="*/ 2147483646 h 24"/>
              <a:gd name="T30" fmla="*/ 2147483646 w 32"/>
              <a:gd name="T31" fmla="*/ 2147483646 h 24"/>
              <a:gd name="T32" fmla="*/ 2147483646 w 32"/>
              <a:gd name="T33" fmla="*/ 2147483646 h 24"/>
              <a:gd name="T34" fmla="*/ 2147483646 w 32"/>
              <a:gd name="T35" fmla="*/ 2147483646 h 24"/>
              <a:gd name="T36" fmla="*/ 2147483646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32" y="16"/>
                </a:lnTo>
                <a:lnTo>
                  <a:pt x="32" y="24"/>
                </a:lnTo>
                <a:lnTo>
                  <a:pt x="24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5" name="Freeform 1745">
            <a:extLst>
              <a:ext uri="{FF2B5EF4-FFF2-40B4-BE49-F238E27FC236}">
                <a16:creationId xmlns:a16="http://schemas.microsoft.com/office/drawing/2014/main" id="{73443CFA-F423-450B-4447-B2D3B5712520}"/>
              </a:ext>
            </a:extLst>
          </p:cNvPr>
          <p:cNvSpPr>
            <a:spLocks/>
          </p:cNvSpPr>
          <p:nvPr/>
        </p:nvSpPr>
        <p:spPr bwMode="auto">
          <a:xfrm>
            <a:off x="3971925" y="2468563"/>
            <a:ext cx="14288" cy="12700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6" name="Freeform 1746">
            <a:extLst>
              <a:ext uri="{FF2B5EF4-FFF2-40B4-BE49-F238E27FC236}">
                <a16:creationId xmlns:a16="http://schemas.microsoft.com/office/drawing/2014/main" id="{DE09D2B0-98CF-CE9D-7FC6-A1D0AE0E22EB}"/>
              </a:ext>
            </a:extLst>
          </p:cNvPr>
          <p:cNvSpPr>
            <a:spLocks/>
          </p:cNvSpPr>
          <p:nvPr/>
        </p:nvSpPr>
        <p:spPr bwMode="auto">
          <a:xfrm>
            <a:off x="3930650" y="2468563"/>
            <a:ext cx="55563" cy="26987"/>
          </a:xfrm>
          <a:custGeom>
            <a:avLst/>
            <a:gdLst>
              <a:gd name="T0" fmla="*/ 2147483646 w 32"/>
              <a:gd name="T1" fmla="*/ 2147483646 h 16"/>
              <a:gd name="T2" fmla="*/ 2147483646 w 32"/>
              <a:gd name="T3" fmla="*/ 2147483646 h 16"/>
              <a:gd name="T4" fmla="*/ 0 w 32"/>
              <a:gd name="T5" fmla="*/ 2147483646 h 16"/>
              <a:gd name="T6" fmla="*/ 2147483646 w 32"/>
              <a:gd name="T7" fmla="*/ 0 h 16"/>
              <a:gd name="T8" fmla="*/ 2147483646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32" y="8"/>
                </a:moveTo>
                <a:lnTo>
                  <a:pt x="32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7" name="Rectangle 1747">
            <a:extLst>
              <a:ext uri="{FF2B5EF4-FFF2-40B4-BE49-F238E27FC236}">
                <a16:creationId xmlns:a16="http://schemas.microsoft.com/office/drawing/2014/main" id="{94C371EF-50E0-3D56-40A0-E2AF9ED64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69240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58" name="Freeform 1748">
            <a:extLst>
              <a:ext uri="{FF2B5EF4-FFF2-40B4-BE49-F238E27FC236}">
                <a16:creationId xmlns:a16="http://schemas.microsoft.com/office/drawing/2014/main" id="{5F5ECD3F-959D-CB63-889F-EDE8DF57F13C}"/>
              </a:ext>
            </a:extLst>
          </p:cNvPr>
          <p:cNvSpPr>
            <a:spLocks/>
          </p:cNvSpPr>
          <p:nvPr/>
        </p:nvSpPr>
        <p:spPr bwMode="auto">
          <a:xfrm>
            <a:off x="4000500" y="2173288"/>
            <a:ext cx="196850" cy="322262"/>
          </a:xfrm>
          <a:custGeom>
            <a:avLst/>
            <a:gdLst>
              <a:gd name="T0" fmla="*/ 0 w 112"/>
              <a:gd name="T1" fmla="*/ 2147483646 h 184"/>
              <a:gd name="T2" fmla="*/ 2147483646 w 112"/>
              <a:gd name="T3" fmla="*/ 2147483646 h 184"/>
              <a:gd name="T4" fmla="*/ 2147483646 w 112"/>
              <a:gd name="T5" fmla="*/ 2147483646 h 184"/>
              <a:gd name="T6" fmla="*/ 2147483646 w 112"/>
              <a:gd name="T7" fmla="*/ 2147483646 h 184"/>
              <a:gd name="T8" fmla="*/ 2147483646 w 112"/>
              <a:gd name="T9" fmla="*/ 2147483646 h 184"/>
              <a:gd name="T10" fmla="*/ 2147483646 w 112"/>
              <a:gd name="T11" fmla="*/ 2147483646 h 184"/>
              <a:gd name="T12" fmla="*/ 2147483646 w 112"/>
              <a:gd name="T13" fmla="*/ 2147483646 h 184"/>
              <a:gd name="T14" fmla="*/ 2147483646 w 112"/>
              <a:gd name="T15" fmla="*/ 2147483646 h 184"/>
              <a:gd name="T16" fmla="*/ 2147483646 w 112"/>
              <a:gd name="T17" fmla="*/ 2147483646 h 184"/>
              <a:gd name="T18" fmla="*/ 2147483646 w 112"/>
              <a:gd name="T19" fmla="*/ 2147483646 h 184"/>
              <a:gd name="T20" fmla="*/ 2147483646 w 112"/>
              <a:gd name="T21" fmla="*/ 2147483646 h 184"/>
              <a:gd name="T22" fmla="*/ 2147483646 w 112"/>
              <a:gd name="T23" fmla="*/ 2147483646 h 184"/>
              <a:gd name="T24" fmla="*/ 2147483646 w 112"/>
              <a:gd name="T25" fmla="*/ 2147483646 h 184"/>
              <a:gd name="T26" fmla="*/ 2147483646 w 112"/>
              <a:gd name="T27" fmla="*/ 2147483646 h 184"/>
              <a:gd name="T28" fmla="*/ 2147483646 w 112"/>
              <a:gd name="T29" fmla="*/ 2147483646 h 184"/>
              <a:gd name="T30" fmla="*/ 2147483646 w 112"/>
              <a:gd name="T31" fmla="*/ 2147483646 h 184"/>
              <a:gd name="T32" fmla="*/ 2147483646 w 112"/>
              <a:gd name="T33" fmla="*/ 2147483646 h 184"/>
              <a:gd name="T34" fmla="*/ 2147483646 w 112"/>
              <a:gd name="T35" fmla="*/ 2147483646 h 184"/>
              <a:gd name="T36" fmla="*/ 2147483646 w 112"/>
              <a:gd name="T37" fmla="*/ 0 h 184"/>
              <a:gd name="T38" fmla="*/ 2147483646 w 112"/>
              <a:gd name="T39" fmla="*/ 0 h 184"/>
              <a:gd name="T40" fmla="*/ 2147483646 w 112"/>
              <a:gd name="T41" fmla="*/ 2147483646 h 184"/>
              <a:gd name="T42" fmla="*/ 2147483646 w 112"/>
              <a:gd name="T43" fmla="*/ 2147483646 h 184"/>
              <a:gd name="T44" fmla="*/ 2147483646 w 112"/>
              <a:gd name="T45" fmla="*/ 2147483646 h 184"/>
              <a:gd name="T46" fmla="*/ 2147483646 w 112"/>
              <a:gd name="T47" fmla="*/ 2147483646 h 184"/>
              <a:gd name="T48" fmla="*/ 2147483646 w 112"/>
              <a:gd name="T49" fmla="*/ 2147483646 h 184"/>
              <a:gd name="T50" fmla="*/ 2147483646 w 112"/>
              <a:gd name="T51" fmla="*/ 2147483646 h 184"/>
              <a:gd name="T52" fmla="*/ 2147483646 w 112"/>
              <a:gd name="T53" fmla="*/ 2147483646 h 184"/>
              <a:gd name="T54" fmla="*/ 2147483646 w 112"/>
              <a:gd name="T55" fmla="*/ 2147483646 h 184"/>
              <a:gd name="T56" fmla="*/ 2147483646 w 112"/>
              <a:gd name="T57" fmla="*/ 2147483646 h 184"/>
              <a:gd name="T58" fmla="*/ 2147483646 w 112"/>
              <a:gd name="T59" fmla="*/ 2147483646 h 184"/>
              <a:gd name="T60" fmla="*/ 2147483646 w 112"/>
              <a:gd name="T61" fmla="*/ 2147483646 h 184"/>
              <a:gd name="T62" fmla="*/ 2147483646 w 112"/>
              <a:gd name="T63" fmla="*/ 2147483646 h 184"/>
              <a:gd name="T64" fmla="*/ 2147483646 w 112"/>
              <a:gd name="T65" fmla="*/ 2147483646 h 184"/>
              <a:gd name="T66" fmla="*/ 2147483646 w 112"/>
              <a:gd name="T67" fmla="*/ 2147483646 h 184"/>
              <a:gd name="T68" fmla="*/ 2147483646 w 112"/>
              <a:gd name="T69" fmla="*/ 2147483646 h 184"/>
              <a:gd name="T70" fmla="*/ 0 w 112"/>
              <a:gd name="T71" fmla="*/ 2147483646 h 184"/>
              <a:gd name="T72" fmla="*/ 0 w 112"/>
              <a:gd name="T73" fmla="*/ 2147483646 h 18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12" h="184">
                <a:moveTo>
                  <a:pt x="0" y="176"/>
                </a:moveTo>
                <a:lnTo>
                  <a:pt x="48" y="168"/>
                </a:lnTo>
                <a:lnTo>
                  <a:pt x="80" y="144"/>
                </a:lnTo>
                <a:lnTo>
                  <a:pt x="96" y="112"/>
                </a:lnTo>
                <a:lnTo>
                  <a:pt x="104" y="72"/>
                </a:lnTo>
                <a:lnTo>
                  <a:pt x="88" y="32"/>
                </a:lnTo>
                <a:lnTo>
                  <a:pt x="88" y="40"/>
                </a:lnTo>
                <a:lnTo>
                  <a:pt x="56" y="8"/>
                </a:lnTo>
                <a:lnTo>
                  <a:pt x="64" y="0"/>
                </a:lnTo>
                <a:lnTo>
                  <a:pt x="96" y="32"/>
                </a:lnTo>
                <a:lnTo>
                  <a:pt x="112" y="72"/>
                </a:lnTo>
                <a:lnTo>
                  <a:pt x="104" y="112"/>
                </a:lnTo>
                <a:lnTo>
                  <a:pt x="88" y="144"/>
                </a:lnTo>
                <a:lnTo>
                  <a:pt x="88" y="152"/>
                </a:lnTo>
                <a:lnTo>
                  <a:pt x="56" y="176"/>
                </a:lnTo>
                <a:lnTo>
                  <a:pt x="48" y="176"/>
                </a:lnTo>
                <a:lnTo>
                  <a:pt x="0" y="184"/>
                </a:lnTo>
                <a:lnTo>
                  <a:pt x="0" y="17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9" name="Freeform 1749">
            <a:extLst>
              <a:ext uri="{FF2B5EF4-FFF2-40B4-BE49-F238E27FC236}">
                <a16:creationId xmlns:a16="http://schemas.microsoft.com/office/drawing/2014/main" id="{06C8036D-8543-245A-949A-50CC08D81179}"/>
              </a:ext>
            </a:extLst>
          </p:cNvPr>
          <p:cNvSpPr>
            <a:spLocks/>
          </p:cNvSpPr>
          <p:nvPr/>
        </p:nvSpPr>
        <p:spPr bwMode="auto">
          <a:xfrm>
            <a:off x="4029075" y="2132013"/>
            <a:ext cx="84138" cy="55562"/>
          </a:xfrm>
          <a:custGeom>
            <a:avLst/>
            <a:gdLst>
              <a:gd name="T0" fmla="*/ 2147483646 w 48"/>
              <a:gd name="T1" fmla="*/ 2147483646 h 32"/>
              <a:gd name="T2" fmla="*/ 0 w 48"/>
              <a:gd name="T3" fmla="*/ 2147483646 h 32"/>
              <a:gd name="T4" fmla="*/ 0 w 48"/>
              <a:gd name="T5" fmla="*/ 2147483646 h 32"/>
              <a:gd name="T6" fmla="*/ 0 w 48"/>
              <a:gd name="T7" fmla="*/ 0 h 32"/>
              <a:gd name="T8" fmla="*/ 2147483646 w 48"/>
              <a:gd name="T9" fmla="*/ 0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8" h="32">
                <a:moveTo>
                  <a:pt x="40" y="32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8" y="24"/>
                </a:lnTo>
                <a:lnTo>
                  <a:pt x="40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0" name="Rectangle 1750">
            <a:extLst>
              <a:ext uri="{FF2B5EF4-FFF2-40B4-BE49-F238E27FC236}">
                <a16:creationId xmlns:a16="http://schemas.microsoft.com/office/drawing/2014/main" id="{7DAA723A-B596-DBFA-1E63-DC23F34FA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232886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1" name="Freeform 1751">
            <a:extLst>
              <a:ext uri="{FF2B5EF4-FFF2-40B4-BE49-F238E27FC236}">
                <a16:creationId xmlns:a16="http://schemas.microsoft.com/office/drawing/2014/main" id="{DF172A16-37C9-D2A9-08B6-FAD428A7C5DF}"/>
              </a:ext>
            </a:extLst>
          </p:cNvPr>
          <p:cNvSpPr>
            <a:spLocks/>
          </p:cNvSpPr>
          <p:nvPr/>
        </p:nvSpPr>
        <p:spPr bwMode="auto">
          <a:xfrm>
            <a:off x="3916363" y="2117725"/>
            <a:ext cx="112712" cy="28575"/>
          </a:xfrm>
          <a:custGeom>
            <a:avLst/>
            <a:gdLst>
              <a:gd name="T0" fmla="*/ 2147483646 w 64"/>
              <a:gd name="T1" fmla="*/ 2147483646 h 16"/>
              <a:gd name="T2" fmla="*/ 2147483646 w 64"/>
              <a:gd name="T3" fmla="*/ 2147483646 h 16"/>
              <a:gd name="T4" fmla="*/ 0 w 64"/>
              <a:gd name="T5" fmla="*/ 0 h 16"/>
              <a:gd name="T6" fmla="*/ 0 w 64"/>
              <a:gd name="T7" fmla="*/ 2147483646 h 16"/>
              <a:gd name="T8" fmla="*/ 2147483646 w 64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4" h="16">
                <a:moveTo>
                  <a:pt x="64" y="16"/>
                </a:moveTo>
                <a:lnTo>
                  <a:pt x="64" y="8"/>
                </a:lnTo>
                <a:lnTo>
                  <a:pt x="0" y="0"/>
                </a:lnTo>
                <a:lnTo>
                  <a:pt x="0" y="8"/>
                </a:lnTo>
                <a:lnTo>
                  <a:pt x="64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2" name="Freeform 1752">
            <a:extLst>
              <a:ext uri="{FF2B5EF4-FFF2-40B4-BE49-F238E27FC236}">
                <a16:creationId xmlns:a16="http://schemas.microsoft.com/office/drawing/2014/main" id="{E70B6207-CD0E-9FDC-6459-BB7604606BAB}"/>
              </a:ext>
            </a:extLst>
          </p:cNvPr>
          <p:cNvSpPr>
            <a:spLocks/>
          </p:cNvSpPr>
          <p:nvPr/>
        </p:nvSpPr>
        <p:spPr bwMode="auto">
          <a:xfrm>
            <a:off x="1631950" y="2552700"/>
            <a:ext cx="57150" cy="55563"/>
          </a:xfrm>
          <a:custGeom>
            <a:avLst/>
            <a:gdLst>
              <a:gd name="T0" fmla="*/ 2147483646 w 32"/>
              <a:gd name="T1" fmla="*/ 2147483646 h 32"/>
              <a:gd name="T2" fmla="*/ 0 w 32"/>
              <a:gd name="T3" fmla="*/ 2147483646 h 32"/>
              <a:gd name="T4" fmla="*/ 0 w 32"/>
              <a:gd name="T5" fmla="*/ 2147483646 h 32"/>
              <a:gd name="T6" fmla="*/ 0 w 32"/>
              <a:gd name="T7" fmla="*/ 2147483646 h 32"/>
              <a:gd name="T8" fmla="*/ 2147483646 w 32"/>
              <a:gd name="T9" fmla="*/ 0 h 32"/>
              <a:gd name="T10" fmla="*/ 2147483646 w 32"/>
              <a:gd name="T11" fmla="*/ 0 h 32"/>
              <a:gd name="T12" fmla="*/ 2147483646 w 32"/>
              <a:gd name="T13" fmla="*/ 0 h 32"/>
              <a:gd name="T14" fmla="*/ 2147483646 w 32"/>
              <a:gd name="T15" fmla="*/ 2147483646 h 32"/>
              <a:gd name="T16" fmla="*/ 2147483646 w 32"/>
              <a:gd name="T17" fmla="*/ 2147483646 h 32"/>
              <a:gd name="T18" fmla="*/ 2147483646 w 32"/>
              <a:gd name="T19" fmla="*/ 2147483646 h 32"/>
              <a:gd name="T20" fmla="*/ 2147483646 w 32"/>
              <a:gd name="T21" fmla="*/ 2147483646 h 32"/>
              <a:gd name="T22" fmla="*/ 2147483646 w 32"/>
              <a:gd name="T23" fmla="*/ 0 h 32"/>
              <a:gd name="T24" fmla="*/ 2147483646 w 32"/>
              <a:gd name="T25" fmla="*/ 0 h 32"/>
              <a:gd name="T26" fmla="*/ 2147483646 w 32"/>
              <a:gd name="T27" fmla="*/ 0 h 32"/>
              <a:gd name="T28" fmla="*/ 2147483646 w 32"/>
              <a:gd name="T29" fmla="*/ 2147483646 h 32"/>
              <a:gd name="T30" fmla="*/ 0 w 32"/>
              <a:gd name="T31" fmla="*/ 2147483646 h 32"/>
              <a:gd name="T32" fmla="*/ 0 w 32"/>
              <a:gd name="T33" fmla="*/ 2147483646 h 32"/>
              <a:gd name="T34" fmla="*/ 2147483646 w 32"/>
              <a:gd name="T35" fmla="*/ 2147483646 h 32"/>
              <a:gd name="T36" fmla="*/ 2147483646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16" y="32"/>
                </a:moveTo>
                <a:lnTo>
                  <a:pt x="0" y="32"/>
                </a:lnTo>
                <a:lnTo>
                  <a:pt x="16" y="0"/>
                </a:lnTo>
                <a:lnTo>
                  <a:pt x="24" y="0"/>
                </a:lnTo>
                <a:lnTo>
                  <a:pt x="32" y="32"/>
                </a:lnTo>
                <a:lnTo>
                  <a:pt x="24" y="32"/>
                </a:lnTo>
                <a:lnTo>
                  <a:pt x="16" y="0"/>
                </a:lnTo>
                <a:lnTo>
                  <a:pt x="24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16" y="24"/>
                </a:lnTo>
                <a:lnTo>
                  <a:pt x="16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3" name="Freeform 1753">
            <a:extLst>
              <a:ext uri="{FF2B5EF4-FFF2-40B4-BE49-F238E27FC236}">
                <a16:creationId xmlns:a16="http://schemas.microsoft.com/office/drawing/2014/main" id="{6A103A5F-AA09-67F2-7D59-5DAA2D19F854}"/>
              </a:ext>
            </a:extLst>
          </p:cNvPr>
          <p:cNvSpPr>
            <a:spLocks/>
          </p:cNvSpPr>
          <p:nvPr/>
        </p:nvSpPr>
        <p:spPr bwMode="auto">
          <a:xfrm>
            <a:off x="1660525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4" name="Freeform 1754">
            <a:extLst>
              <a:ext uri="{FF2B5EF4-FFF2-40B4-BE49-F238E27FC236}">
                <a16:creationId xmlns:a16="http://schemas.microsoft.com/office/drawing/2014/main" id="{995FD2D3-5CEB-0DB4-0518-3207331576FB}"/>
              </a:ext>
            </a:extLst>
          </p:cNvPr>
          <p:cNvSpPr>
            <a:spLocks/>
          </p:cNvSpPr>
          <p:nvPr/>
        </p:nvSpPr>
        <p:spPr bwMode="auto">
          <a:xfrm>
            <a:off x="1631950" y="2552700"/>
            <a:ext cx="42863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2147483646 w 24"/>
              <a:gd name="T5" fmla="*/ 0 h 32"/>
              <a:gd name="T6" fmla="*/ 2147483646 w 24"/>
              <a:gd name="T7" fmla="*/ 2147483646 h 32"/>
              <a:gd name="T8" fmla="*/ 2147483646 w 24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32">
                <a:moveTo>
                  <a:pt x="16" y="32"/>
                </a:moveTo>
                <a:lnTo>
                  <a:pt x="0" y="32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5" name="Rectangle 1755">
            <a:extLst>
              <a:ext uri="{FF2B5EF4-FFF2-40B4-BE49-F238E27FC236}">
                <a16:creationId xmlns:a16="http://schemas.microsoft.com/office/drawing/2014/main" id="{FE823F5F-F9A8-60E4-3AE4-E05D4A253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988" y="31130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6" name="Rectangle 1756">
            <a:extLst>
              <a:ext uri="{FF2B5EF4-FFF2-40B4-BE49-F238E27FC236}">
                <a16:creationId xmlns:a16="http://schemas.microsoft.com/office/drawing/2014/main" id="{DB371044-8F80-0B06-208E-D8983BD16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988" y="28336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7" name="Rectangle 1757">
            <a:extLst>
              <a:ext uri="{FF2B5EF4-FFF2-40B4-BE49-F238E27FC236}">
                <a16:creationId xmlns:a16="http://schemas.microsoft.com/office/drawing/2014/main" id="{F5634238-716F-01CD-17F1-092310966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525" y="2622550"/>
            <a:ext cx="14288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8" name="Freeform 1758">
            <a:extLst>
              <a:ext uri="{FF2B5EF4-FFF2-40B4-BE49-F238E27FC236}">
                <a16:creationId xmlns:a16="http://schemas.microsoft.com/office/drawing/2014/main" id="{739A9193-E6BA-1EFC-1D2F-CC2B05562CD5}"/>
              </a:ext>
            </a:extLst>
          </p:cNvPr>
          <p:cNvSpPr>
            <a:spLocks/>
          </p:cNvSpPr>
          <p:nvPr/>
        </p:nvSpPr>
        <p:spPr bwMode="auto">
          <a:xfrm>
            <a:off x="1716088" y="2552700"/>
            <a:ext cx="42862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9" name="Freeform 1759">
            <a:extLst>
              <a:ext uri="{FF2B5EF4-FFF2-40B4-BE49-F238E27FC236}">
                <a16:creationId xmlns:a16="http://schemas.microsoft.com/office/drawing/2014/main" id="{B050D094-1BBC-FDAF-9399-C52C946E6F63}"/>
              </a:ext>
            </a:extLst>
          </p:cNvPr>
          <p:cNvSpPr>
            <a:spLocks/>
          </p:cNvSpPr>
          <p:nvPr/>
        </p:nvSpPr>
        <p:spPr bwMode="auto">
          <a:xfrm>
            <a:off x="1730375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0" name="Freeform 1760">
            <a:extLst>
              <a:ext uri="{FF2B5EF4-FFF2-40B4-BE49-F238E27FC236}">
                <a16:creationId xmlns:a16="http://schemas.microsoft.com/office/drawing/2014/main" id="{93C9CE87-4932-B156-5333-B141ECF1E21D}"/>
              </a:ext>
            </a:extLst>
          </p:cNvPr>
          <p:cNvSpPr>
            <a:spLocks/>
          </p:cNvSpPr>
          <p:nvPr/>
        </p:nvSpPr>
        <p:spPr bwMode="auto">
          <a:xfrm>
            <a:off x="1716088" y="2552700"/>
            <a:ext cx="28575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1" name="Rectangle 1761">
            <a:extLst>
              <a:ext uri="{FF2B5EF4-FFF2-40B4-BE49-F238E27FC236}">
                <a16:creationId xmlns:a16="http://schemas.microsoft.com/office/drawing/2014/main" id="{0B6F01CB-96A6-B6D8-9710-729E17F84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8" y="31130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2" name="Rectangle 1762">
            <a:extLst>
              <a:ext uri="{FF2B5EF4-FFF2-40B4-BE49-F238E27FC236}">
                <a16:creationId xmlns:a16="http://schemas.microsoft.com/office/drawing/2014/main" id="{9E5CA74F-DD34-77AA-C834-9037DED3A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8" y="28336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3" name="Rectangle 1763">
            <a:extLst>
              <a:ext uri="{FF2B5EF4-FFF2-40B4-BE49-F238E27FC236}">
                <a16:creationId xmlns:a16="http://schemas.microsoft.com/office/drawing/2014/main" id="{699C775A-1C01-EDAC-5AEC-3DBCE20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2622550"/>
            <a:ext cx="14288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4" name="Freeform 1764">
            <a:extLst>
              <a:ext uri="{FF2B5EF4-FFF2-40B4-BE49-F238E27FC236}">
                <a16:creationId xmlns:a16="http://schemas.microsoft.com/office/drawing/2014/main" id="{8081B827-373D-E525-F45C-E99BB23AAB48}"/>
              </a:ext>
            </a:extLst>
          </p:cNvPr>
          <p:cNvSpPr>
            <a:spLocks/>
          </p:cNvSpPr>
          <p:nvPr/>
        </p:nvSpPr>
        <p:spPr bwMode="auto">
          <a:xfrm>
            <a:off x="1785938" y="2552700"/>
            <a:ext cx="42862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5" name="Freeform 1765">
            <a:extLst>
              <a:ext uri="{FF2B5EF4-FFF2-40B4-BE49-F238E27FC236}">
                <a16:creationId xmlns:a16="http://schemas.microsoft.com/office/drawing/2014/main" id="{EE7E9CA6-3745-2F70-816B-B903C072325E}"/>
              </a:ext>
            </a:extLst>
          </p:cNvPr>
          <p:cNvSpPr>
            <a:spLocks/>
          </p:cNvSpPr>
          <p:nvPr/>
        </p:nvSpPr>
        <p:spPr bwMode="auto">
          <a:xfrm>
            <a:off x="1800225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6" name="Freeform 1766">
            <a:extLst>
              <a:ext uri="{FF2B5EF4-FFF2-40B4-BE49-F238E27FC236}">
                <a16:creationId xmlns:a16="http://schemas.microsoft.com/office/drawing/2014/main" id="{236FF43A-DA93-3EBD-1C11-93F784A59ACB}"/>
              </a:ext>
            </a:extLst>
          </p:cNvPr>
          <p:cNvSpPr>
            <a:spLocks/>
          </p:cNvSpPr>
          <p:nvPr/>
        </p:nvSpPr>
        <p:spPr bwMode="auto">
          <a:xfrm>
            <a:off x="1785938" y="2552700"/>
            <a:ext cx="28575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7" name="Rectangle 1767">
            <a:extLst>
              <a:ext uri="{FF2B5EF4-FFF2-40B4-BE49-F238E27FC236}">
                <a16:creationId xmlns:a16="http://schemas.microsoft.com/office/drawing/2014/main" id="{FA997ACC-7B16-339D-2B7E-BA7C19F52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31130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8" name="Rectangle 1768">
            <a:extLst>
              <a:ext uri="{FF2B5EF4-FFF2-40B4-BE49-F238E27FC236}">
                <a16:creationId xmlns:a16="http://schemas.microsoft.com/office/drawing/2014/main" id="{7529C0D9-818D-4B10-97BA-84505C707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28336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9" name="Rectangle 1769">
            <a:extLst>
              <a:ext uri="{FF2B5EF4-FFF2-40B4-BE49-F238E27FC236}">
                <a16:creationId xmlns:a16="http://schemas.microsoft.com/office/drawing/2014/main" id="{B9B3B774-13C6-CD65-DD72-240B38B1B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2622550"/>
            <a:ext cx="14288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80" name="Rectangle 1771">
            <a:extLst>
              <a:ext uri="{FF2B5EF4-FFF2-40B4-BE49-F238E27FC236}">
                <a16:creationId xmlns:a16="http://schemas.microsoft.com/office/drawing/2014/main" id="{F6E0CB60-3FFC-6686-B070-FE70605DE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37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/>
              <a:t>Routing</a:t>
            </a:r>
          </a:p>
        </p:txBody>
      </p:sp>
      <p:sp>
        <p:nvSpPr>
          <p:cNvPr id="1601262" name="Rectangle 1774">
            <a:extLst>
              <a:ext uri="{FF2B5EF4-FFF2-40B4-BE49-F238E27FC236}">
                <a16:creationId xmlns:a16="http://schemas.microsoft.com/office/drawing/2014/main" id="{F0A134C3-A1B4-7311-9F56-74BB8E25D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4067175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200" b="1" i="1">
                <a:solidFill>
                  <a:schemeClr val="accent2"/>
                </a:solidFill>
              </a:rPr>
              <a:t>Routing freedom can increase </a:t>
            </a:r>
            <a:r>
              <a:rPr lang="en-US" altLang="nb-NO" sz="2200" b="1" i="1">
                <a:solidFill>
                  <a:srgbClr val="FF0000"/>
                </a:solidFill>
                <a:latin typeface="Symbol" pitchFamily="2" charset="2"/>
              </a:rPr>
              <a:t>r </a:t>
            </a:r>
            <a:r>
              <a:rPr lang="en-US" altLang="nb-NO" sz="2200" i="1">
                <a:solidFill>
                  <a:schemeClr val="tx1"/>
                </a:solidFill>
                <a:latin typeface="Symbol" pitchFamily="2" charset="2"/>
              </a:rPr>
              <a:t>( </a:t>
            </a:r>
            <a:r>
              <a:rPr lang="en-US" altLang="nb-NO" sz="2200" i="1">
                <a:solidFill>
                  <a:schemeClr val="tx1"/>
                </a:solidFill>
              </a:rPr>
              <a:t>i.e.,</a:t>
            </a:r>
            <a:r>
              <a:rPr lang="en-US" altLang="nb-NO" sz="2200" b="1" i="1">
                <a:solidFill>
                  <a:srgbClr val="FF0000"/>
                </a:solidFill>
                <a:latin typeface="Symbol" pitchFamily="2" charset="2"/>
              </a:rPr>
              <a:t> r</a:t>
            </a:r>
            <a:r>
              <a:rPr lang="en-US" altLang="nb-NO" sz="2200" b="1" i="1" baseline="-25000">
                <a:solidFill>
                  <a:srgbClr val="FF0000"/>
                </a:solidFill>
              </a:rPr>
              <a:t>R </a:t>
            </a:r>
            <a:r>
              <a:rPr lang="en-US" altLang="nb-NO" sz="2200" i="1">
                <a:solidFill>
                  <a:schemeClr val="tx1"/>
                </a:solidFill>
                <a:latin typeface="Symbol" pitchFamily="2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9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9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9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60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9510" grpId="0"/>
      <p:bldP spid="160126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>
            <a:extLst>
              <a:ext uri="{FF2B5EF4-FFF2-40B4-BE49-F238E27FC236}">
                <a16:creationId xmlns:a16="http://schemas.microsoft.com/office/drawing/2014/main" id="{E5F0921E-73C7-F2CB-C048-D8FBA1967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46434" name="Rectangle 3">
            <a:extLst>
              <a:ext uri="{FF2B5EF4-FFF2-40B4-BE49-F238E27FC236}">
                <a16:creationId xmlns:a16="http://schemas.microsoft.com/office/drawing/2014/main" id="{FAE07013-E03C-0849-3DC9-5BE2ACA54F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112838"/>
            <a:ext cx="9251950" cy="5661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 in Fat-tree (indirect)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Least common ancestor</a:t>
            </a:r>
            <a:r>
              <a:rPr lang="en-GB" altLang="nb-NO"/>
              <a:t> (</a:t>
            </a:r>
            <a:r>
              <a:rPr lang="en-GB" altLang="nb-NO" i="1">
                <a:solidFill>
                  <a:schemeClr val="accent2"/>
                </a:solidFill>
              </a:rPr>
              <a:t>LCA</a:t>
            </a:r>
            <a:r>
              <a:rPr lang="en-GB" altLang="nb-NO"/>
              <a:t>) </a:t>
            </a:r>
            <a:r>
              <a:rPr lang="en-GB" altLang="nb-NO" i="1">
                <a:solidFill>
                  <a:schemeClr val="accent2"/>
                </a:solidFill>
              </a:rPr>
              <a:t>routing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Applicable to fat tree and other bidirectional MINs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Use resources in some partial order to avoid cycles, deadlock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Reach any LCA switch through any one of multiple paths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Traverse down the tree to destination through a deterministic path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Self routing property</a:t>
            </a:r>
            <a:r>
              <a:rPr lang="en-GB" altLang="nb-NO"/>
              <a:t>: switch output port at each hop is given by shifts of the destination node address (least significant bit/digit)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Up*/down* routing</a:t>
            </a:r>
            <a:r>
              <a:rPr lang="en-GB" altLang="nb-NO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Universally applicable to </a:t>
            </a:r>
            <a:r>
              <a:rPr lang="en-GB" altLang="nb-NO" i="1"/>
              <a:t>any</a:t>
            </a:r>
            <a:r>
              <a:rPr lang="en-GB" altLang="nb-NO"/>
              <a:t> topology: map a tree graph onto it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Assign “up” and “down” directions to network links (or VCs)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Allowed paths to destination consist of zero or more “up” traversals followed by zero or more “down” traversals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Up-down traversals impose partial order to avoid cycles, deadlocks</a:t>
            </a:r>
          </a:p>
        </p:txBody>
      </p:sp>
      <p:sp>
        <p:nvSpPr>
          <p:cNvPr id="146435" name="Plassholder for dato 3">
            <a:extLst>
              <a:ext uri="{FF2B5EF4-FFF2-40B4-BE49-F238E27FC236}">
                <a16:creationId xmlns:a16="http://schemas.microsoft.com/office/drawing/2014/main" id="{341E73EF-0FF2-8817-30B3-DB216BFBFA5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4679A1D-D2E3-524D-93F5-0461FC86545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3">
            <a:extLst>
              <a:ext uri="{FF2B5EF4-FFF2-40B4-BE49-F238E27FC236}">
                <a16:creationId xmlns:a16="http://schemas.microsoft.com/office/drawing/2014/main" id="{395A162A-B6BC-3188-143B-47F734959D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Concluding Remarks and References</a:t>
            </a:r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3033401E-EF40-E5BF-0245-CB31EEC7A2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760" y="971550"/>
            <a:ext cx="9865096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nb-NO" dirty="0" err="1"/>
              <a:t>Concluding</a:t>
            </a:r>
            <a:r>
              <a:rPr lang="es-ES" altLang="nb-NO" dirty="0"/>
              <a:t> </a:t>
            </a:r>
            <a:r>
              <a:rPr lang="es-ES" altLang="nb-NO" dirty="0" err="1"/>
              <a:t>Remarks</a:t>
            </a:r>
            <a:endParaRPr lang="es-ES" altLang="nb-NO" dirty="0"/>
          </a:p>
          <a:p>
            <a:pPr>
              <a:lnSpc>
                <a:spcPct val="90000"/>
              </a:lnSpc>
            </a:pPr>
            <a:endParaRPr lang="es-ES" altLang="nb-NO" sz="800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</a:t>
            </a:r>
            <a:r>
              <a:rPr lang="es-ES" altLang="nb-NO" dirty="0"/>
              <a:t> </a:t>
            </a:r>
            <a:r>
              <a:rPr lang="es-ES" altLang="nb-NO" dirty="0" err="1"/>
              <a:t>design</a:t>
            </a:r>
            <a:r>
              <a:rPr lang="es-ES" altLang="nb-NO" dirty="0"/>
              <a:t> </a:t>
            </a:r>
            <a:r>
              <a:rPr lang="es-ES" altLang="nb-NO" dirty="0" err="1"/>
              <a:t>is</a:t>
            </a:r>
            <a:r>
              <a:rPr lang="es-ES" altLang="nb-NO" dirty="0"/>
              <a:t> </a:t>
            </a:r>
            <a:r>
              <a:rPr lang="es-ES" altLang="nb-NO" dirty="0" err="1"/>
              <a:t>an</a:t>
            </a:r>
            <a:r>
              <a:rPr lang="es-ES" altLang="nb-NO" dirty="0"/>
              <a:t> </a:t>
            </a:r>
            <a:r>
              <a:rPr lang="es-ES" altLang="nb-NO" dirty="0" err="1"/>
              <a:t>important</a:t>
            </a:r>
            <a:r>
              <a:rPr lang="es-ES" altLang="nb-NO" dirty="0"/>
              <a:t> </a:t>
            </a:r>
            <a:r>
              <a:rPr lang="es-ES" altLang="nb-NO" dirty="0" err="1"/>
              <a:t>area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computer</a:t>
            </a:r>
            <a:r>
              <a:rPr lang="es-ES" altLang="nb-NO" dirty="0"/>
              <a:t> </a:t>
            </a:r>
            <a:r>
              <a:rPr lang="es-ES" altLang="nb-NO" dirty="0" err="1"/>
              <a:t>architecture</a:t>
            </a:r>
            <a:r>
              <a:rPr lang="es-ES" altLang="nb-NO" dirty="0"/>
              <a:t>, in </a:t>
            </a:r>
            <a:r>
              <a:rPr lang="es-ES" altLang="nb-NO" dirty="0" err="1"/>
              <a:t>the</a:t>
            </a:r>
            <a:r>
              <a:rPr lang="es-ES" altLang="nb-NO" dirty="0"/>
              <a:t> era </a:t>
            </a:r>
            <a:r>
              <a:rPr lang="es-ES" altLang="nb-NO" dirty="0" err="1"/>
              <a:t>of</a:t>
            </a:r>
            <a:r>
              <a:rPr lang="es-ES" altLang="nb-NO" dirty="0"/>
              <a:t> HPC-AI</a:t>
            </a:r>
          </a:p>
          <a:p>
            <a:pPr lvl="2">
              <a:lnSpc>
                <a:spcPct val="90000"/>
              </a:lnSpc>
            </a:pPr>
            <a:r>
              <a:rPr lang="es-ES" altLang="nb-NO" dirty="0" err="1"/>
              <a:t>on</a:t>
            </a:r>
            <a:r>
              <a:rPr lang="es-ES" altLang="nb-NO" dirty="0"/>
              <a:t>-chip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between</a:t>
            </a:r>
            <a:r>
              <a:rPr lang="es-ES" altLang="nb-NO" dirty="0"/>
              <a:t> </a:t>
            </a:r>
            <a:r>
              <a:rPr lang="es-ES" altLang="nb-NO" dirty="0" err="1"/>
              <a:t>cores</a:t>
            </a:r>
            <a:r>
              <a:rPr lang="es-ES" altLang="nb-NO" dirty="0"/>
              <a:t> </a:t>
            </a:r>
            <a:r>
              <a:rPr lang="es-ES" altLang="nb-NO" dirty="0" err="1"/>
              <a:t>within</a:t>
            </a:r>
            <a:r>
              <a:rPr lang="es-ES" altLang="nb-NO" dirty="0"/>
              <a:t> a chip</a:t>
            </a:r>
          </a:p>
          <a:p>
            <a:pPr lvl="2">
              <a:lnSpc>
                <a:spcPct val="90000"/>
              </a:lnSpc>
            </a:pPr>
            <a:r>
              <a:rPr lang="es-ES" altLang="nb-NO" dirty="0"/>
              <a:t>off-chip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between</a:t>
            </a:r>
            <a:r>
              <a:rPr lang="es-ES" altLang="nb-NO" dirty="0"/>
              <a:t> chips and </a:t>
            </a:r>
            <a:r>
              <a:rPr lang="es-ES" altLang="nb-NO" dirty="0" err="1"/>
              <a:t>boards</a:t>
            </a:r>
            <a:r>
              <a:rPr lang="es-ES" altLang="nb-NO" dirty="0"/>
              <a:t> </a:t>
            </a:r>
            <a:r>
              <a:rPr lang="es-ES" altLang="nb-NO" dirty="0" err="1"/>
              <a:t>within</a:t>
            </a:r>
            <a:r>
              <a:rPr lang="es-ES" altLang="nb-NO" dirty="0"/>
              <a:t> a HPC-AI </a:t>
            </a:r>
            <a:r>
              <a:rPr lang="es-ES" altLang="nb-NO" dirty="0" err="1"/>
              <a:t>system</a:t>
            </a:r>
            <a:endParaRPr lang="es-ES" altLang="nb-NO" dirty="0"/>
          </a:p>
          <a:p>
            <a:pPr lvl="1">
              <a:lnSpc>
                <a:spcPct val="90000"/>
              </a:lnSpc>
            </a:pPr>
            <a:endParaRPr lang="es-ES" altLang="nb-NO" sz="800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should</a:t>
            </a:r>
            <a:r>
              <a:rPr lang="es-ES" altLang="nb-NO" dirty="0"/>
              <a:t> be </a:t>
            </a:r>
            <a:r>
              <a:rPr lang="es-ES" altLang="nb-NO" dirty="0" err="1"/>
              <a:t>designed</a:t>
            </a:r>
            <a:r>
              <a:rPr lang="es-ES" altLang="nb-NO" dirty="0"/>
              <a:t> </a:t>
            </a:r>
            <a:r>
              <a:rPr lang="es-ES" altLang="nb-NO" dirty="0" err="1"/>
              <a:t>to</a:t>
            </a:r>
            <a:r>
              <a:rPr lang="es-ES" altLang="nb-NO" dirty="0"/>
              <a:t> transfer </a:t>
            </a: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maximum</a:t>
            </a:r>
            <a:r>
              <a:rPr lang="es-ES" altLang="nb-NO" dirty="0"/>
              <a:t> </a:t>
            </a:r>
            <a:r>
              <a:rPr lang="es-ES" altLang="nb-NO" dirty="0" err="1"/>
              <a:t>amount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information</a:t>
            </a:r>
            <a:r>
              <a:rPr lang="es-ES" altLang="nb-NO" dirty="0"/>
              <a:t> </a:t>
            </a:r>
            <a:r>
              <a:rPr lang="es-ES" altLang="nb-NO" dirty="0" err="1"/>
              <a:t>within</a:t>
            </a:r>
            <a:r>
              <a:rPr lang="es-ES" altLang="nb-NO" dirty="0"/>
              <a:t> </a:t>
            </a: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least</a:t>
            </a:r>
            <a:r>
              <a:rPr lang="es-ES" altLang="nb-NO" dirty="0"/>
              <a:t> </a:t>
            </a:r>
            <a:r>
              <a:rPr lang="es-ES" altLang="nb-NO" dirty="0" err="1"/>
              <a:t>amount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time (and </a:t>
            </a:r>
            <a:r>
              <a:rPr lang="es-ES" altLang="nb-NO" dirty="0" err="1"/>
              <a:t>cost</a:t>
            </a:r>
            <a:r>
              <a:rPr lang="es-ES" altLang="nb-NO" dirty="0"/>
              <a:t>, </a:t>
            </a:r>
            <a:r>
              <a:rPr lang="es-ES" altLang="nb-NO" dirty="0" err="1"/>
              <a:t>power</a:t>
            </a:r>
            <a:r>
              <a:rPr lang="es-ES" altLang="nb-NO" dirty="0"/>
              <a:t> </a:t>
            </a:r>
            <a:r>
              <a:rPr lang="es-ES" altLang="nb-NO" dirty="0" err="1"/>
              <a:t>constraints</a:t>
            </a:r>
            <a:r>
              <a:rPr lang="es-ES" altLang="nb-NO" dirty="0"/>
              <a:t>) so as </a:t>
            </a:r>
            <a:r>
              <a:rPr lang="es-ES" altLang="nb-NO" dirty="0" err="1"/>
              <a:t>not</a:t>
            </a:r>
            <a:r>
              <a:rPr lang="es-ES" altLang="nb-NO" dirty="0"/>
              <a:t> </a:t>
            </a:r>
            <a:r>
              <a:rPr lang="es-ES" altLang="nb-NO" dirty="0" err="1"/>
              <a:t>to</a:t>
            </a:r>
            <a:r>
              <a:rPr lang="es-ES" altLang="nb-NO" dirty="0"/>
              <a:t> </a:t>
            </a:r>
            <a:r>
              <a:rPr lang="es-ES" altLang="nb-NO" dirty="0" err="1"/>
              <a:t>bottleneck</a:t>
            </a:r>
            <a:r>
              <a:rPr lang="es-ES" altLang="nb-NO" dirty="0"/>
              <a:t> </a:t>
            </a: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system</a:t>
            </a:r>
            <a:endParaRPr lang="es-ES" altLang="nb-NO" sz="800" dirty="0"/>
          </a:p>
          <a:p>
            <a:pPr lvl="1">
              <a:lnSpc>
                <a:spcPct val="90000"/>
              </a:lnSpc>
            </a:pPr>
            <a:endParaRPr lang="es-ES" altLang="nb-NO" sz="800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design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is</a:t>
            </a:r>
            <a:r>
              <a:rPr lang="es-ES" altLang="nb-NO" dirty="0"/>
              <a:t> </a:t>
            </a:r>
            <a:r>
              <a:rPr lang="es-ES" altLang="nb-NO" dirty="0" err="1"/>
              <a:t>end-to-end</a:t>
            </a:r>
            <a:endParaRPr lang="es-ES" altLang="nb-NO" dirty="0"/>
          </a:p>
          <a:p>
            <a:pPr lvl="2">
              <a:lnSpc>
                <a:spcPct val="90000"/>
              </a:lnSpc>
            </a:pPr>
            <a:r>
              <a:rPr lang="es-ES" altLang="nb-NO" dirty="0" err="1"/>
              <a:t>injection</a:t>
            </a:r>
            <a:r>
              <a:rPr lang="es-ES" altLang="nb-NO" dirty="0"/>
              <a:t> links/interface, </a:t>
            </a:r>
            <a:r>
              <a:rPr lang="es-ES" altLang="nb-NO" dirty="0" err="1"/>
              <a:t>network</a:t>
            </a:r>
            <a:r>
              <a:rPr lang="es-ES" altLang="nb-NO" dirty="0"/>
              <a:t> </a:t>
            </a:r>
            <a:r>
              <a:rPr lang="es-ES" altLang="nb-NO" dirty="0" err="1"/>
              <a:t>fabric</a:t>
            </a:r>
            <a:r>
              <a:rPr lang="es-ES" altLang="nb-NO" dirty="0"/>
              <a:t>, </a:t>
            </a:r>
            <a:r>
              <a:rPr lang="es-ES" altLang="nb-NO" dirty="0" err="1"/>
              <a:t>reception</a:t>
            </a:r>
            <a:r>
              <a:rPr lang="es-ES" altLang="nb-NO" dirty="0"/>
              <a:t> links/interface</a:t>
            </a:r>
          </a:p>
          <a:p>
            <a:pPr lvl="2">
              <a:lnSpc>
                <a:spcPct val="90000"/>
              </a:lnSpc>
            </a:pPr>
            <a:r>
              <a:rPr lang="es-ES" altLang="nb-NO" dirty="0" err="1"/>
              <a:t>topology</a:t>
            </a:r>
            <a:r>
              <a:rPr lang="es-ES" altLang="nb-NO" dirty="0"/>
              <a:t>, </a:t>
            </a:r>
            <a:r>
              <a:rPr lang="es-ES" altLang="nb-NO" dirty="0" err="1"/>
              <a:t>routing</a:t>
            </a:r>
            <a:r>
              <a:rPr lang="es-ES" altLang="nb-NO" dirty="0"/>
              <a:t>, </a:t>
            </a:r>
            <a:r>
              <a:rPr lang="es-ES" altLang="nb-NO" dirty="0" err="1"/>
              <a:t>arbitration</a:t>
            </a:r>
            <a:r>
              <a:rPr lang="es-ES" altLang="nb-NO" dirty="0"/>
              <a:t>, </a:t>
            </a:r>
            <a:r>
              <a:rPr lang="es-ES" altLang="nb-NO" dirty="0" err="1"/>
              <a:t>switching</a:t>
            </a:r>
            <a:r>
              <a:rPr lang="es-ES" altLang="nb-NO" dirty="0"/>
              <a:t>, and </a:t>
            </a:r>
            <a:r>
              <a:rPr lang="es-ES" altLang="nb-NO" dirty="0" err="1"/>
              <a:t>flow</a:t>
            </a:r>
            <a:r>
              <a:rPr lang="es-ES" altLang="nb-NO" dirty="0"/>
              <a:t> control are </a:t>
            </a:r>
            <a:r>
              <a:rPr lang="es-ES" altLang="nb-NO" dirty="0" err="1"/>
              <a:t>among</a:t>
            </a:r>
            <a:r>
              <a:rPr lang="es-ES" altLang="nb-NO" dirty="0"/>
              <a:t> </a:t>
            </a:r>
            <a:r>
              <a:rPr lang="es-ES" altLang="nb-NO" dirty="0" err="1"/>
              <a:t>key</a:t>
            </a:r>
            <a:r>
              <a:rPr lang="es-ES" altLang="nb-NO" dirty="0"/>
              <a:t> </a:t>
            </a:r>
            <a:r>
              <a:rPr lang="es-ES" altLang="nb-NO" dirty="0" err="1"/>
              <a:t>concepts</a:t>
            </a:r>
            <a:r>
              <a:rPr lang="es-ES" altLang="nb-NO" dirty="0"/>
              <a:t> in </a:t>
            </a:r>
            <a:r>
              <a:rPr lang="es-ES" altLang="nb-NO" dirty="0" err="1"/>
              <a:t>realizing</a:t>
            </a:r>
            <a:r>
              <a:rPr lang="es-ES" altLang="nb-NO" dirty="0"/>
              <a:t> </a:t>
            </a:r>
            <a:r>
              <a:rPr lang="es-ES" altLang="nb-NO" dirty="0" err="1"/>
              <a:t>high</a:t>
            </a:r>
            <a:r>
              <a:rPr lang="es-ES" altLang="nb-NO" dirty="0"/>
              <a:t>-performance </a:t>
            </a:r>
            <a:r>
              <a:rPr lang="es-ES" altLang="nb-NO" dirty="0" err="1"/>
              <a:t>designs</a:t>
            </a:r>
            <a:endParaRPr lang="es-ES" altLang="nb-NO" dirty="0"/>
          </a:p>
          <a:p>
            <a:pPr lvl="2">
              <a:lnSpc>
                <a:spcPct val="90000"/>
              </a:lnSpc>
            </a:pPr>
            <a:r>
              <a:rPr lang="es-ES" altLang="nb-NO" i="1" u="sng" dirty="0"/>
              <a:t>a general </a:t>
            </a:r>
            <a:r>
              <a:rPr lang="es-ES" altLang="nb-NO" i="1" u="sng" dirty="0" err="1"/>
              <a:t>throughput</a:t>
            </a:r>
            <a:r>
              <a:rPr lang="es-ES" altLang="nb-NO" i="1" u="sng" dirty="0"/>
              <a:t> </a:t>
            </a:r>
            <a:r>
              <a:rPr lang="es-ES" altLang="nb-NO" i="1" u="sng" dirty="0" err="1"/>
              <a:t>model</a:t>
            </a:r>
            <a:r>
              <a:rPr lang="es-ES" altLang="nb-NO" i="1" u="sng" dirty="0"/>
              <a:t> can be </a:t>
            </a:r>
            <a:r>
              <a:rPr lang="es-ES" altLang="nb-NO" i="1" u="sng" dirty="0" err="1"/>
              <a:t>used</a:t>
            </a:r>
            <a:r>
              <a:rPr lang="es-ES" altLang="nb-NO" i="1" u="sng" dirty="0"/>
              <a:t> </a:t>
            </a:r>
            <a:r>
              <a:rPr lang="es-ES" altLang="nb-NO" i="1" u="sng" dirty="0" err="1"/>
              <a:t>to</a:t>
            </a:r>
            <a:r>
              <a:rPr lang="es-ES" altLang="nb-NO" i="1" u="sng" dirty="0"/>
              <a:t> guide </a:t>
            </a:r>
            <a:r>
              <a:rPr lang="es-ES" altLang="nb-NO" i="1" u="sng" dirty="0" err="1"/>
              <a:t>design</a:t>
            </a:r>
            <a:endParaRPr lang="es-ES" altLang="nb-NO" sz="800" i="1" u="sng" dirty="0"/>
          </a:p>
          <a:p>
            <a:pPr lvl="2">
              <a:lnSpc>
                <a:spcPct val="90000"/>
              </a:lnSpc>
            </a:pPr>
            <a:endParaRPr lang="es-ES" altLang="nb-NO" sz="800" i="1" u="sng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Improving</a:t>
            </a:r>
            <a:r>
              <a:rPr lang="es-ES" altLang="nb-NO" dirty="0"/>
              <a:t> </a:t>
            </a:r>
            <a:r>
              <a:rPr lang="es-ES" altLang="nb-NO" dirty="0" err="1"/>
              <a:t>the</a:t>
            </a:r>
            <a:r>
              <a:rPr lang="es-ES" altLang="nb-NO" dirty="0"/>
              <a:t> performance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is</a:t>
            </a:r>
            <a:r>
              <a:rPr lang="es-ES" altLang="nb-NO" dirty="0"/>
              <a:t> </a:t>
            </a:r>
            <a:r>
              <a:rPr lang="es-ES" altLang="nb-NO" dirty="0" err="1"/>
              <a:t>critical</a:t>
            </a:r>
            <a:r>
              <a:rPr lang="es-ES" altLang="nb-NO" dirty="0"/>
              <a:t> </a:t>
            </a:r>
            <a:r>
              <a:rPr lang="es-ES" altLang="nb-NO" dirty="0" err="1"/>
              <a:t>to</a:t>
            </a:r>
            <a:r>
              <a:rPr lang="es-ES" altLang="nb-NO" dirty="0"/>
              <a:t> </a:t>
            </a:r>
            <a:r>
              <a:rPr lang="es-ES" altLang="nb-NO" dirty="0" err="1"/>
              <a:t>advancing</a:t>
            </a:r>
            <a:r>
              <a:rPr lang="es-ES" altLang="nb-NO" dirty="0"/>
              <a:t> </a:t>
            </a:r>
            <a:r>
              <a:rPr lang="es-ES" altLang="nb-NO" dirty="0" err="1"/>
              <a:t>our</a:t>
            </a:r>
            <a:r>
              <a:rPr lang="es-ES" altLang="nb-NO" dirty="0"/>
              <a:t> AI- and  </a:t>
            </a:r>
            <a:r>
              <a:rPr lang="es-ES" altLang="nb-NO" dirty="0" err="1"/>
              <a:t>communication-centric</a:t>
            </a:r>
            <a:r>
              <a:rPr lang="es-ES" altLang="nb-NO" dirty="0"/>
              <a:t> </a:t>
            </a:r>
            <a:r>
              <a:rPr lang="es-ES" altLang="nb-NO" dirty="0" err="1"/>
              <a:t>world</a:t>
            </a:r>
            <a:endParaRPr lang="es-ES" altLang="nb-NO" dirty="0"/>
          </a:p>
        </p:txBody>
      </p:sp>
      <p:sp>
        <p:nvSpPr>
          <p:cNvPr id="148483" name="Plassholder for dato 3">
            <a:extLst>
              <a:ext uri="{FF2B5EF4-FFF2-40B4-BE49-F238E27FC236}">
                <a16:creationId xmlns:a16="http://schemas.microsoft.com/office/drawing/2014/main" id="{0EC81949-368C-E8B8-E5B8-F38269B25CA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5A4C2AFD-42E5-FD44-A2EF-9C68964B8B7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1">
            <a:extLst>
              <a:ext uri="{FF2B5EF4-FFF2-40B4-BE49-F238E27FC236}">
                <a16:creationId xmlns:a16="http://schemas.microsoft.com/office/drawing/2014/main" id="{1451613B-EEB6-36F1-563E-BD5765476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E0D6710C-733E-1EFB-BAD0-60FA6263AB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400">
                <a:solidFill>
                  <a:schemeClr val="tx1"/>
                </a:solidFill>
              </a:rPr>
              <a:t>Terms and Definitions:</a:t>
            </a:r>
            <a:endParaRPr lang="en-GB" altLang="nb-NO" sz="2400" u="sng">
              <a:solidFill>
                <a:schemeClr val="tx1"/>
              </a:solidFill>
            </a:endParaRP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Bandwidth</a:t>
            </a:r>
            <a:r>
              <a:rPr lang="en-GB" altLang="nb-NO" i="1"/>
              <a:t>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Maximum rate at which information can be transferred (including packet header, payload and trailer)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Unit: bits per second (bps) or bytes per second (Bps)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Aggregate bandwidth</a:t>
            </a:r>
            <a:r>
              <a:rPr lang="en-GB" altLang="nb-NO"/>
              <a:t>: Total data bandwidth supplied by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Effective bandwidth</a:t>
            </a:r>
            <a:r>
              <a:rPr lang="en-GB" altLang="nb-NO"/>
              <a:t> (</a:t>
            </a:r>
            <a:r>
              <a:rPr lang="en-GB" altLang="nb-NO" i="1">
                <a:solidFill>
                  <a:schemeClr val="accent2"/>
                </a:solidFill>
              </a:rPr>
              <a:t>throughput</a:t>
            </a:r>
            <a:r>
              <a:rPr lang="en-GB" altLang="nb-NO"/>
              <a:t>): fraction of aggregate bandwidth that gets delivered to the application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Time of flight</a:t>
            </a:r>
            <a:r>
              <a:rPr lang="en-GB" altLang="nb-NO" i="1"/>
              <a:t>:</a:t>
            </a:r>
            <a:r>
              <a:rPr lang="en-GB" altLang="nb-NO"/>
              <a:t> Time for first bit of a packet to arrive at the receiver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Includes the time for a packet to pass through the network, not including the transmission time (defined next)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Picoseconds (OCNs), nanoseconds (SANs), microseconds (LANs), milliseconds (WANs) </a:t>
            </a:r>
          </a:p>
        </p:txBody>
      </p:sp>
      <p:sp>
        <p:nvSpPr>
          <p:cNvPr id="150531" name="Plassholder for dato 3">
            <a:extLst>
              <a:ext uri="{FF2B5EF4-FFF2-40B4-BE49-F238E27FC236}">
                <a16:creationId xmlns:a16="http://schemas.microsoft.com/office/drawing/2014/main" id="{3AA72FBC-1023-CF4B-07D5-4520A07C575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5AD446AC-E43C-8546-9C94-875DDB638D4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1">
            <a:extLst>
              <a:ext uri="{FF2B5EF4-FFF2-40B4-BE49-F238E27FC236}">
                <a16:creationId xmlns:a16="http://schemas.microsoft.com/office/drawing/2014/main" id="{63904B0D-1A20-BC4D-38B8-2BBDFE591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04CEA417-CC49-DCD9-63C0-5939AE9618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Transmission time</a:t>
            </a:r>
            <a:r>
              <a:rPr lang="en-GB" altLang="nb-NO" i="1"/>
              <a:t>:</a:t>
            </a:r>
            <a:r>
              <a:rPr lang="en-GB" altLang="nb-NO">
                <a:solidFill>
                  <a:srgbClr val="CC3300"/>
                </a:solidFill>
              </a:rPr>
              <a:t>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The time for a packet to pass through the network, not including the time of flight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Equal to the packet size divided by the data bandwidth of the link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Transport latency</a:t>
            </a:r>
            <a:r>
              <a:rPr lang="en-GB" altLang="nb-NO" i="1"/>
              <a:t>: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Sum of the time of flight and the transmission time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Measures the time that a packet spends in the network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Sending overhead (latency)</a:t>
            </a:r>
            <a:r>
              <a:rPr lang="en-GB" altLang="nb-NO" i="1"/>
              <a:t>: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Time to prepare a packet for injection, including hardware/software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constant term (packet size) plus a variable term (buffer copies)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Receiving overhead (latency)</a:t>
            </a:r>
            <a:r>
              <a:rPr lang="en-GB" altLang="nb-NO" i="1"/>
              <a:t>: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Time to process an incoming packet at the end node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constant term plus a variable term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Includes cost of interrupt, packet reorder and message reassembly</a:t>
            </a:r>
          </a:p>
        </p:txBody>
      </p:sp>
      <p:sp>
        <p:nvSpPr>
          <p:cNvPr id="152579" name="Plassholder for dato 3">
            <a:extLst>
              <a:ext uri="{FF2B5EF4-FFF2-40B4-BE49-F238E27FC236}">
                <a16:creationId xmlns:a16="http://schemas.microsoft.com/office/drawing/2014/main" id="{F92468E3-1B76-D648-E569-D3CFE187A33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6FEFA26-B1AC-EE44-9F9C-22F4E287B92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70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1">
            <a:extLst>
              <a:ext uri="{FF2B5EF4-FFF2-40B4-BE49-F238E27FC236}">
                <a16:creationId xmlns:a16="http://schemas.microsoft.com/office/drawing/2014/main" id="{43CCB6C7-B4D4-071B-73AC-6005FE6013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426F2270-5C21-CA15-6222-5E10F6DC06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</p:txBody>
      </p:sp>
      <p:sp>
        <p:nvSpPr>
          <p:cNvPr id="154627" name="Plassholder for dato 3">
            <a:extLst>
              <a:ext uri="{FF2B5EF4-FFF2-40B4-BE49-F238E27FC236}">
                <a16:creationId xmlns:a16="http://schemas.microsoft.com/office/drawing/2014/main" id="{E7897097-7A8C-C106-CC30-8D248397796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CD89DE6-FEFE-E34A-B8E7-8E4DE6DB232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71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54628" name="Line 15">
            <a:extLst>
              <a:ext uri="{FF2B5EF4-FFF2-40B4-BE49-F238E27FC236}">
                <a16:creationId xmlns:a16="http://schemas.microsoft.com/office/drawing/2014/main" id="{F18F0641-8DE6-9648-9893-8EDB3627F8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60588" y="1692275"/>
            <a:ext cx="0" cy="4032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4629" name="Line 16">
            <a:extLst>
              <a:ext uri="{FF2B5EF4-FFF2-40B4-BE49-F238E27FC236}">
                <a16:creationId xmlns:a16="http://schemas.microsoft.com/office/drawing/2014/main" id="{99F542F4-2657-B007-4E32-5A49ABB7F3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46300" y="5724525"/>
            <a:ext cx="70564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4630" name="Text Box 18">
            <a:extLst>
              <a:ext uri="{FF2B5EF4-FFF2-40B4-BE49-F238E27FC236}">
                <a16:creationId xmlns:a16="http://schemas.microsoft.com/office/drawing/2014/main" id="{6641DABE-0FEE-BEAF-B174-A012E6ACC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465513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Receiver</a:t>
            </a:r>
          </a:p>
        </p:txBody>
      </p:sp>
      <p:sp>
        <p:nvSpPr>
          <p:cNvPr id="154631" name="Text Box 19">
            <a:extLst>
              <a:ext uri="{FF2B5EF4-FFF2-40B4-BE49-F238E27FC236}">
                <a16:creationId xmlns:a16="http://schemas.microsoft.com/office/drawing/2014/main" id="{47616FDF-245B-2A24-22E6-6B25D24A0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1952625"/>
            <a:ext cx="898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Sender</a:t>
            </a:r>
          </a:p>
        </p:txBody>
      </p:sp>
      <p:grpSp>
        <p:nvGrpSpPr>
          <p:cNvPr id="35875" name="Group 35">
            <a:extLst>
              <a:ext uri="{FF2B5EF4-FFF2-40B4-BE49-F238E27FC236}">
                <a16:creationId xmlns:a16="http://schemas.microsoft.com/office/drawing/2014/main" id="{F372865D-7BE9-E9DB-DDF4-0039FF604FCB}"/>
              </a:ext>
            </a:extLst>
          </p:cNvPr>
          <p:cNvGrpSpPr>
            <a:grpSpLocks/>
          </p:cNvGrpSpPr>
          <p:nvPr/>
        </p:nvGrpSpPr>
        <p:grpSpPr bwMode="auto">
          <a:xfrm>
            <a:off x="2160588" y="1808163"/>
            <a:ext cx="1295400" cy="603250"/>
            <a:chOff x="1361" y="1139"/>
            <a:chExt cx="816" cy="380"/>
          </a:xfrm>
        </p:grpSpPr>
        <p:sp>
          <p:nvSpPr>
            <p:cNvPr id="154659" name="Line 20">
              <a:extLst>
                <a:ext uri="{FF2B5EF4-FFF2-40B4-BE49-F238E27FC236}">
                  <a16:creationId xmlns:a16="http://schemas.microsoft.com/office/drawing/2014/main" id="{CC7080AC-C3FC-3764-C059-B3A9657D62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" y="1519"/>
              <a:ext cx="81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60" name="Text Box 21">
              <a:extLst>
                <a:ext uri="{FF2B5EF4-FFF2-40B4-BE49-F238E27FC236}">
                  <a16:creationId xmlns:a16="http://schemas.microsoft.com/office/drawing/2014/main" id="{1A12AB1C-7D7B-F893-58E2-F15F440451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2" y="1139"/>
              <a:ext cx="63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Sending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overhead</a:t>
              </a:r>
            </a:p>
          </p:txBody>
        </p:sp>
      </p:grpSp>
      <p:grpSp>
        <p:nvGrpSpPr>
          <p:cNvPr id="35876" name="Group 36">
            <a:extLst>
              <a:ext uri="{FF2B5EF4-FFF2-40B4-BE49-F238E27FC236}">
                <a16:creationId xmlns:a16="http://schemas.microsoft.com/office/drawing/2014/main" id="{4FAEF80C-0CBA-94FC-40C8-DF5E609F5D43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1808163"/>
            <a:ext cx="2305050" cy="603250"/>
            <a:chOff x="2177" y="1139"/>
            <a:chExt cx="1452" cy="380"/>
          </a:xfrm>
        </p:grpSpPr>
        <p:sp>
          <p:nvSpPr>
            <p:cNvPr id="154657" name="Line 22">
              <a:extLst>
                <a:ext uri="{FF2B5EF4-FFF2-40B4-BE49-F238E27FC236}">
                  <a16:creationId xmlns:a16="http://schemas.microsoft.com/office/drawing/2014/main" id="{D046CCFB-EF10-CCA7-15F7-FCCA386253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7" y="1519"/>
              <a:ext cx="1452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8" name="Text Box 23">
              <a:extLst>
                <a:ext uri="{FF2B5EF4-FFF2-40B4-BE49-F238E27FC236}">
                  <a16:creationId xmlns:a16="http://schemas.microsoft.com/office/drawing/2014/main" id="{E50624B6-D14B-D812-CC39-1C495E17DF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5" y="1139"/>
              <a:ext cx="11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Transmission time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(bytes/bandwidth)</a:t>
              </a:r>
            </a:p>
          </p:txBody>
        </p:sp>
      </p:grpSp>
      <p:grpSp>
        <p:nvGrpSpPr>
          <p:cNvPr id="35877" name="Group 37">
            <a:extLst>
              <a:ext uri="{FF2B5EF4-FFF2-40B4-BE49-F238E27FC236}">
                <a16:creationId xmlns:a16="http://schemas.microsoft.com/office/drawing/2014/main" id="{BA8059D2-9AD2-8A93-749A-942A4DFE2BB0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3032125"/>
            <a:ext cx="1079500" cy="603250"/>
            <a:chOff x="2268" y="1910"/>
            <a:chExt cx="680" cy="380"/>
          </a:xfrm>
        </p:grpSpPr>
        <p:sp>
          <p:nvSpPr>
            <p:cNvPr id="154655" name="Line 24">
              <a:extLst>
                <a:ext uri="{FF2B5EF4-FFF2-40B4-BE49-F238E27FC236}">
                  <a16:creationId xmlns:a16="http://schemas.microsoft.com/office/drawing/2014/main" id="{893C7925-9590-6A79-1783-3612E8F9BA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290"/>
              <a:ext cx="68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6" name="Text Box 25">
              <a:extLst>
                <a:ext uri="{FF2B5EF4-FFF2-40B4-BE49-F238E27FC236}">
                  <a16:creationId xmlns:a16="http://schemas.microsoft.com/office/drawing/2014/main" id="{39F996A4-E8FB-3ABF-D9B0-93156BA25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6" y="1910"/>
              <a:ext cx="5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Time of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flight</a:t>
              </a:r>
            </a:p>
          </p:txBody>
        </p:sp>
      </p:grpSp>
      <p:grpSp>
        <p:nvGrpSpPr>
          <p:cNvPr id="35878" name="Group 38">
            <a:extLst>
              <a:ext uri="{FF2B5EF4-FFF2-40B4-BE49-F238E27FC236}">
                <a16:creationId xmlns:a16="http://schemas.microsoft.com/office/drawing/2014/main" id="{2A242427-3FCD-C859-4FBB-526F21F4E8FD}"/>
              </a:ext>
            </a:extLst>
          </p:cNvPr>
          <p:cNvGrpSpPr>
            <a:grpSpLocks/>
          </p:cNvGrpSpPr>
          <p:nvPr/>
        </p:nvGrpSpPr>
        <p:grpSpPr bwMode="auto">
          <a:xfrm>
            <a:off x="4535488" y="3032125"/>
            <a:ext cx="2305050" cy="603250"/>
            <a:chOff x="2948" y="1910"/>
            <a:chExt cx="1452" cy="380"/>
          </a:xfrm>
        </p:grpSpPr>
        <p:sp>
          <p:nvSpPr>
            <p:cNvPr id="154653" name="Line 26">
              <a:extLst>
                <a:ext uri="{FF2B5EF4-FFF2-40B4-BE49-F238E27FC236}">
                  <a16:creationId xmlns:a16="http://schemas.microsoft.com/office/drawing/2014/main" id="{4F0A9949-61A2-B9CE-1300-3A9609A2A8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290"/>
              <a:ext cx="1452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4" name="Text Box 27">
              <a:extLst>
                <a:ext uri="{FF2B5EF4-FFF2-40B4-BE49-F238E27FC236}">
                  <a16:creationId xmlns:a16="http://schemas.microsoft.com/office/drawing/2014/main" id="{03C2F859-07B0-E79E-1FB5-3E5736E23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6" y="1910"/>
              <a:ext cx="11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Transmission time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(bytes/bandwidth)</a:t>
              </a:r>
            </a:p>
          </p:txBody>
        </p:sp>
      </p:grpSp>
      <p:grpSp>
        <p:nvGrpSpPr>
          <p:cNvPr id="35879" name="Group 39">
            <a:extLst>
              <a:ext uri="{FF2B5EF4-FFF2-40B4-BE49-F238E27FC236}">
                <a16:creationId xmlns:a16="http://schemas.microsoft.com/office/drawing/2014/main" id="{5314C514-8F76-930B-2F23-0A80CCF3FBB8}"/>
              </a:ext>
            </a:extLst>
          </p:cNvPr>
          <p:cNvGrpSpPr>
            <a:grpSpLocks/>
          </p:cNvGrpSpPr>
          <p:nvPr/>
        </p:nvGrpSpPr>
        <p:grpSpPr bwMode="auto">
          <a:xfrm>
            <a:off x="6840538" y="3032125"/>
            <a:ext cx="1295400" cy="603250"/>
            <a:chOff x="4400" y="1910"/>
            <a:chExt cx="816" cy="380"/>
          </a:xfrm>
        </p:grpSpPr>
        <p:sp>
          <p:nvSpPr>
            <p:cNvPr id="154651" name="Line 28">
              <a:extLst>
                <a:ext uri="{FF2B5EF4-FFF2-40B4-BE49-F238E27FC236}">
                  <a16:creationId xmlns:a16="http://schemas.microsoft.com/office/drawing/2014/main" id="{63848D57-61E5-3185-B20E-F23FA4AF0E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2290"/>
              <a:ext cx="81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2" name="Text Box 29">
              <a:extLst>
                <a:ext uri="{FF2B5EF4-FFF2-40B4-BE49-F238E27FC236}">
                  <a16:creationId xmlns:a16="http://schemas.microsoft.com/office/drawing/2014/main" id="{0EA7363F-A29E-33AA-3A3C-3D8E36319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5" y="1910"/>
              <a:ext cx="65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Receiving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overhead</a:t>
              </a:r>
            </a:p>
          </p:txBody>
        </p:sp>
      </p:grpSp>
      <p:grpSp>
        <p:nvGrpSpPr>
          <p:cNvPr id="35880" name="Group 40">
            <a:extLst>
              <a:ext uri="{FF2B5EF4-FFF2-40B4-BE49-F238E27FC236}">
                <a16:creationId xmlns:a16="http://schemas.microsoft.com/office/drawing/2014/main" id="{A4BC9C10-258D-E2E0-11E2-9ED957DCEABB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3952875"/>
            <a:ext cx="3386137" cy="403225"/>
            <a:chOff x="2267" y="2490"/>
            <a:chExt cx="2133" cy="254"/>
          </a:xfrm>
        </p:grpSpPr>
        <p:sp>
          <p:nvSpPr>
            <p:cNvPr id="154649" name="Line 30">
              <a:extLst>
                <a:ext uri="{FF2B5EF4-FFF2-40B4-BE49-F238E27FC236}">
                  <a16:creationId xmlns:a16="http://schemas.microsoft.com/office/drawing/2014/main" id="{16C165B3-DFAB-8466-54C0-55BE1F65FB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7" y="2744"/>
              <a:ext cx="2133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0" name="Text Box 31">
              <a:extLst>
                <a:ext uri="{FF2B5EF4-FFF2-40B4-BE49-F238E27FC236}">
                  <a16:creationId xmlns:a16="http://schemas.microsoft.com/office/drawing/2014/main" id="{CE1D0819-2905-85B1-3BAB-08EB867A3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2490"/>
              <a:ext cx="11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Transport latency</a:t>
              </a:r>
            </a:p>
          </p:txBody>
        </p:sp>
      </p:grpSp>
      <p:grpSp>
        <p:nvGrpSpPr>
          <p:cNvPr id="35881" name="Group 41">
            <a:extLst>
              <a:ext uri="{FF2B5EF4-FFF2-40B4-BE49-F238E27FC236}">
                <a16:creationId xmlns:a16="http://schemas.microsoft.com/office/drawing/2014/main" id="{75032DF1-F2C1-EFF9-CD13-CF02FC001305}"/>
              </a:ext>
            </a:extLst>
          </p:cNvPr>
          <p:cNvGrpSpPr>
            <a:grpSpLocks/>
          </p:cNvGrpSpPr>
          <p:nvPr/>
        </p:nvGrpSpPr>
        <p:grpSpPr bwMode="auto">
          <a:xfrm>
            <a:off x="2160588" y="4672013"/>
            <a:ext cx="5975350" cy="403225"/>
            <a:chOff x="1361" y="2943"/>
            <a:chExt cx="3855" cy="254"/>
          </a:xfrm>
        </p:grpSpPr>
        <p:sp>
          <p:nvSpPr>
            <p:cNvPr id="154647" name="Line 32">
              <a:extLst>
                <a:ext uri="{FF2B5EF4-FFF2-40B4-BE49-F238E27FC236}">
                  <a16:creationId xmlns:a16="http://schemas.microsoft.com/office/drawing/2014/main" id="{274F60C5-78CE-5472-C5D1-6A9D44F0E8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" y="3197"/>
              <a:ext cx="3855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48" name="Text Box 33">
              <a:extLst>
                <a:ext uri="{FF2B5EF4-FFF2-40B4-BE49-F238E27FC236}">
                  <a16:creationId xmlns:a16="http://schemas.microsoft.com/office/drawing/2014/main" id="{ECC97C55-D9DE-9AC4-AC39-D8FB56BC23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2943"/>
              <a:ext cx="8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Total latency</a:t>
              </a:r>
            </a:p>
          </p:txBody>
        </p:sp>
      </p:grpSp>
      <p:sp>
        <p:nvSpPr>
          <p:cNvPr id="154639" name="Text Box 34">
            <a:extLst>
              <a:ext uri="{FF2B5EF4-FFF2-40B4-BE49-F238E27FC236}">
                <a16:creationId xmlns:a16="http://schemas.microsoft.com/office/drawing/2014/main" id="{492F7BF6-A78F-8AFF-3DE7-A289CC390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513" y="5724525"/>
            <a:ext cx="74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Time</a:t>
            </a:r>
          </a:p>
        </p:txBody>
      </p:sp>
      <p:grpSp>
        <p:nvGrpSpPr>
          <p:cNvPr id="35887" name="Group 47">
            <a:extLst>
              <a:ext uri="{FF2B5EF4-FFF2-40B4-BE49-F238E27FC236}">
                <a16:creationId xmlns:a16="http://schemas.microsoft.com/office/drawing/2014/main" id="{F9DACDF0-7EB6-40BE-7AE4-E282CFC15154}"/>
              </a:ext>
            </a:extLst>
          </p:cNvPr>
          <p:cNvGrpSpPr>
            <a:grpSpLocks/>
          </p:cNvGrpSpPr>
          <p:nvPr/>
        </p:nvGrpSpPr>
        <p:grpSpPr bwMode="auto">
          <a:xfrm>
            <a:off x="552450" y="6156325"/>
            <a:ext cx="9096375" cy="863600"/>
            <a:chOff x="319" y="3924"/>
            <a:chExt cx="5668" cy="544"/>
          </a:xfrm>
        </p:grpSpPr>
        <p:grpSp>
          <p:nvGrpSpPr>
            <p:cNvPr id="154641" name="Group 46">
              <a:extLst>
                <a:ext uri="{FF2B5EF4-FFF2-40B4-BE49-F238E27FC236}">
                  <a16:creationId xmlns:a16="http://schemas.microsoft.com/office/drawing/2014/main" id="{4CC9D3C8-5E03-51B5-E24F-B653D790EB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" y="3924"/>
              <a:ext cx="5668" cy="544"/>
              <a:chOff x="319" y="3924"/>
              <a:chExt cx="5668" cy="544"/>
            </a:xfrm>
          </p:grpSpPr>
          <p:sp>
            <p:nvSpPr>
              <p:cNvPr id="154645" name="Rectangle 12">
                <a:extLst>
                  <a:ext uri="{FF2B5EF4-FFF2-40B4-BE49-F238E27FC236}">
                    <a16:creationId xmlns:a16="http://schemas.microsoft.com/office/drawing/2014/main" id="{0B47BC66-9C0D-B569-815A-F04949DEE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" y="3924"/>
                <a:ext cx="5625" cy="544"/>
              </a:xfrm>
              <a:prstGeom prst="rect">
                <a:avLst/>
              </a:prstGeom>
              <a:solidFill>
                <a:srgbClr val="CCFFCC">
                  <a:alpha val="85097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54646" name="Text Box 42">
                <a:extLst>
                  <a:ext uri="{FF2B5EF4-FFF2-40B4-BE49-F238E27FC236}">
                    <a16:creationId xmlns:a16="http://schemas.microsoft.com/office/drawing/2014/main" id="{8A0BD76B-BC48-E817-3DAD-FEBCCF8938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9" y="4059"/>
                <a:ext cx="535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400">
                  <a:spcBef>
                    <a:spcPct val="0"/>
                  </a:spcBef>
                </a:pPr>
                <a:r>
                  <a:rPr lang="es-ES_tradnl" altLang="nb-NO" sz="1800" b="1" i="1">
                    <a:solidFill>
                      <a:schemeClr val="accent2"/>
                    </a:solidFill>
                    <a:latin typeface="Tahoma" panose="020B0604030504040204" pitchFamily="34" charset="0"/>
                  </a:rPr>
                  <a:t>Latency</a:t>
                </a: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 = Sending Overhead + Time of flight +                + Receiving Overhead</a:t>
                </a:r>
                <a:r>
                  <a:rPr lang="es-ES_tradnl" altLang="nb-NO" sz="1800">
                    <a:solidFill>
                      <a:schemeClr val="tx1"/>
                    </a:solidFill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sp>
          <p:nvSpPr>
            <p:cNvPr id="154642" name="Text Box 43">
              <a:extLst>
                <a:ext uri="{FF2B5EF4-FFF2-40B4-BE49-F238E27FC236}">
                  <a16:creationId xmlns:a16="http://schemas.microsoft.com/office/drawing/2014/main" id="{33A8182D-C761-7002-1D6D-0887401C93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7" y="3969"/>
              <a:ext cx="72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defTabSz="914400">
                <a:spcBef>
                  <a:spcPct val="0"/>
                </a:spcBef>
              </a:pPr>
              <a:r>
                <a:rPr lang="es-ES_tradnl" altLang="nb-NO" sz="1600" i="1">
                  <a:solidFill>
                    <a:schemeClr val="tx1"/>
                  </a:solidFill>
                  <a:latin typeface="Tahoma" panose="020B0604030504040204" pitchFamily="34" charset="0"/>
                </a:rPr>
                <a:t>packet size</a:t>
              </a:r>
            </a:p>
          </p:txBody>
        </p:sp>
        <p:sp>
          <p:nvSpPr>
            <p:cNvPr id="154643" name="Text Box 44">
              <a:extLst>
                <a:ext uri="{FF2B5EF4-FFF2-40B4-BE49-F238E27FC236}">
                  <a16:creationId xmlns:a16="http://schemas.microsoft.com/office/drawing/2014/main" id="{C9EBB6BE-D400-32EC-DBCD-3AD7DB73CA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5" y="4195"/>
              <a:ext cx="7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defTabSz="914400">
                <a:spcBef>
                  <a:spcPct val="0"/>
                </a:spcBef>
              </a:pPr>
              <a:r>
                <a:rPr lang="es-ES_tradnl" altLang="nb-NO" sz="1600" i="1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154644" name="Line 45">
              <a:extLst>
                <a:ext uri="{FF2B5EF4-FFF2-40B4-BE49-F238E27FC236}">
                  <a16:creationId xmlns:a16="http://schemas.microsoft.com/office/drawing/2014/main" id="{E066FFB6-B76C-47B2-1A20-72A2CD2A3C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3" y="4195"/>
              <a:ext cx="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po">
  <a:themeElements>
    <a:clrScheme name="op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p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189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189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op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format</Template>
  <TotalTime>217030</TotalTime>
  <Words>6458</Words>
  <Application>Microsoft Macintosh PowerPoint</Application>
  <PresentationFormat>Custom</PresentationFormat>
  <Paragraphs>1739</Paragraphs>
  <Slides>71</Slides>
  <Notes>64</Notes>
  <HiddenSlides>6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0" baseType="lpstr">
      <vt:lpstr>Arial</vt:lpstr>
      <vt:lpstr>Cambria Math</vt:lpstr>
      <vt:lpstr>Symbol</vt:lpstr>
      <vt:lpstr>Tahoma</vt:lpstr>
      <vt:lpstr>Times</vt:lpstr>
      <vt:lpstr>Times New Roman</vt:lpstr>
      <vt:lpstr>Wingdings</vt:lpstr>
      <vt:lpstr>opo</vt:lpstr>
      <vt:lpstr>Bitmap Image</vt:lpstr>
      <vt:lpstr>Interconnection Networks  High Performance Computing /  Computer Architecture</vt:lpstr>
      <vt:lpstr>  Introduction</vt:lpstr>
      <vt:lpstr>  Outline</vt:lpstr>
      <vt:lpstr>  Introduction</vt:lpstr>
      <vt:lpstr>  Introduction</vt:lpstr>
      <vt:lpstr>  Introduction</vt:lpstr>
      <vt:lpstr>  Outline</vt:lpstr>
      <vt:lpstr>  Interconnecting Two Devices</vt:lpstr>
      <vt:lpstr>  Interconnecting Two Devices 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Outline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Outline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Outline</vt:lpstr>
      <vt:lpstr>   Routing in Interconnection Networks</vt:lpstr>
      <vt:lpstr>  Routing in Interconnection Networks</vt:lpstr>
      <vt:lpstr> Routing in Interconnection Networks</vt:lpstr>
      <vt:lpstr> Routing in Interconnection Networks</vt:lpstr>
      <vt:lpstr> Routing in Interconnection Networks</vt:lpstr>
      <vt:lpstr> Routing in Interconnection Networks</vt:lpstr>
      <vt:lpstr> Routing in Interconnection Networks</vt:lpstr>
      <vt:lpstr>  Concluding Remarks and References</vt:lpstr>
      <vt:lpstr>  Interconnecting Two Devices</vt:lpstr>
      <vt:lpstr>  Interconnecting Two Devices</vt:lpstr>
      <vt:lpstr>  Interconnecting Two Devices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Interconnection Networks</dc:title>
  <cp:lastModifiedBy>Tor Skeie</cp:lastModifiedBy>
  <cp:revision>493</cp:revision>
  <dcterms:modified xsi:type="dcterms:W3CDTF">2025-10-02T04:59:16Z</dcterms:modified>
</cp:coreProperties>
</file>