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263" r:id="rId5"/>
    <p:sldId id="1406" r:id="rId6"/>
    <p:sldId id="1374" r:id="rId7"/>
    <p:sldId id="1381" r:id="rId8"/>
    <p:sldId id="1372" r:id="rId9"/>
    <p:sldId id="1375" r:id="rId10"/>
    <p:sldId id="1376" r:id="rId11"/>
    <p:sldId id="1377" r:id="rId12"/>
    <p:sldId id="1379" r:id="rId13"/>
    <p:sldId id="1380" r:id="rId14"/>
    <p:sldId id="1407" r:id="rId15"/>
    <p:sldId id="257" r:id="rId16"/>
    <p:sldId id="1383" r:id="rId17"/>
    <p:sldId id="1385" r:id="rId18"/>
    <p:sldId id="1384" r:id="rId19"/>
    <p:sldId id="1386" r:id="rId20"/>
    <p:sldId id="1387" r:id="rId21"/>
    <p:sldId id="1389" r:id="rId22"/>
    <p:sldId id="1390" r:id="rId23"/>
    <p:sldId id="1392" r:id="rId24"/>
    <p:sldId id="1393" r:id="rId25"/>
    <p:sldId id="1395" r:id="rId26"/>
    <p:sldId id="1396" r:id="rId27"/>
    <p:sldId id="1394" r:id="rId28"/>
    <p:sldId id="1397" r:id="rId29"/>
    <p:sldId id="1398" r:id="rId30"/>
    <p:sldId id="1399" r:id="rId31"/>
    <p:sldId id="1400" r:id="rId32"/>
    <p:sldId id="1401" r:id="rId33"/>
    <p:sldId id="1402" r:id="rId34"/>
    <p:sldId id="1403" r:id="rId35"/>
    <p:sldId id="1404" r:id="rId36"/>
    <p:sldId id="1405" r:id="rId37"/>
    <p:sldId id="1408" r:id="rId38"/>
    <p:sldId id="1409" r:id="rId39"/>
    <p:sldId id="1410" r:id="rId40"/>
    <p:sldId id="1411" r:id="rId41"/>
    <p:sldId id="1412" r:id="rId42"/>
    <p:sldId id="1413" r:id="rId43"/>
    <p:sldId id="1414" r:id="rId44"/>
    <p:sldId id="1415" r:id="rId45"/>
    <p:sldId id="1416" r:id="rId46"/>
    <p:sldId id="1417" r:id="rId47"/>
    <p:sldId id="1362" r:id="rId48"/>
    <p:sldId id="1370" r:id="rId49"/>
    <p:sldId id="1419" r:id="rId50"/>
    <p:sldId id="1420" r:id="rId51"/>
  </p:sldIdLst>
  <p:sldSz cx="9144000" cy="5143500" type="screen16x9"/>
  <p:notesSz cx="68834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589ECB-2957-4662-B3E7-DFA32160005A}" v="2261" dt="2024-10-06T02:13:53.7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5" autoAdjust="0"/>
    <p:restoredTop sz="96327" autoAdjust="0"/>
  </p:normalViewPr>
  <p:slideViewPr>
    <p:cSldViewPr>
      <p:cViewPr varScale="1">
        <p:scale>
          <a:sx n="136" d="100"/>
          <a:sy n="136" d="100"/>
        </p:scale>
        <p:origin x="60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87589ECB-2957-4662-B3E7-DFA32160005A}"/>
    <pc:docChg chg="undo custSel addSld delSld modSld sldOrd">
      <pc:chgData name="Pierre Lison" userId="a8a9df96-d69d-4b67-b9bd-4018f7d77187" providerId="ADAL" clId="{87589ECB-2957-4662-B3E7-DFA32160005A}" dt="2024-10-06T02:13:53.737" v="28483" actId="14100"/>
      <pc:docMkLst>
        <pc:docMk/>
      </pc:docMkLst>
      <pc:sldChg chg="del">
        <pc:chgData name="Pierre Lison" userId="a8a9df96-d69d-4b67-b9bd-4018f7d77187" providerId="ADAL" clId="{87589ECB-2957-4662-B3E7-DFA32160005A}" dt="2024-10-06T01:42:09.563" v="27064" actId="47"/>
        <pc:sldMkLst>
          <pc:docMk/>
          <pc:sldMk cId="3130412087" sldId="258"/>
        </pc:sldMkLst>
      </pc:sldChg>
      <pc:sldChg chg="del">
        <pc:chgData name="Pierre Lison" userId="a8a9df96-d69d-4b67-b9bd-4018f7d77187" providerId="ADAL" clId="{87589ECB-2957-4662-B3E7-DFA32160005A}" dt="2024-10-06T01:44:29.132" v="27084" actId="47"/>
        <pc:sldMkLst>
          <pc:docMk/>
          <pc:sldMk cId="3673915170" sldId="259"/>
        </pc:sldMkLst>
      </pc:sldChg>
      <pc:sldChg chg="del">
        <pc:chgData name="Pierre Lison" userId="a8a9df96-d69d-4b67-b9bd-4018f7d77187" providerId="ADAL" clId="{87589ECB-2957-4662-B3E7-DFA32160005A}" dt="2024-10-06T01:42:11.147" v="27067" actId="47"/>
        <pc:sldMkLst>
          <pc:docMk/>
          <pc:sldMk cId="754893533" sldId="260"/>
        </pc:sldMkLst>
      </pc:sldChg>
      <pc:sldChg chg="del">
        <pc:chgData name="Pierre Lison" userId="a8a9df96-d69d-4b67-b9bd-4018f7d77187" providerId="ADAL" clId="{87589ECB-2957-4662-B3E7-DFA32160005A}" dt="2024-10-06T01:42:12.807" v="27068" actId="47"/>
        <pc:sldMkLst>
          <pc:docMk/>
          <pc:sldMk cId="3363630742" sldId="261"/>
        </pc:sldMkLst>
      </pc:sldChg>
      <pc:sldChg chg="modSp mod">
        <pc:chgData name="Pierre Lison" userId="a8a9df96-d69d-4b67-b9bd-4018f7d77187" providerId="ADAL" clId="{87589ECB-2957-4662-B3E7-DFA32160005A}" dt="2024-10-05T22:43:34.148" v="19560" actId="403"/>
        <pc:sldMkLst>
          <pc:docMk/>
          <pc:sldMk cId="28609080" sldId="263"/>
        </pc:sldMkLst>
        <pc:spChg chg="mod">
          <ac:chgData name="Pierre Lison" userId="a8a9df96-d69d-4b67-b9bd-4018f7d77187" providerId="ADAL" clId="{87589ECB-2957-4662-B3E7-DFA32160005A}" dt="2024-10-05T22:30:19.767" v="18554" actId="20577"/>
          <ac:spMkLst>
            <pc:docMk/>
            <pc:sldMk cId="28609080" sldId="263"/>
            <ac:spMk id="2" creationId="{4EA92CE7-EE16-73E0-F232-E5F59D51ACDA}"/>
          </ac:spMkLst>
        </pc:spChg>
        <pc:spChg chg="mod">
          <ac:chgData name="Pierre Lison" userId="a8a9df96-d69d-4b67-b9bd-4018f7d77187" providerId="ADAL" clId="{87589ECB-2957-4662-B3E7-DFA32160005A}" dt="2024-10-05T22:30:31.193" v="18559" actId="404"/>
          <ac:spMkLst>
            <pc:docMk/>
            <pc:sldMk cId="28609080" sldId="263"/>
            <ac:spMk id="3" creationId="{3019FA39-C47E-4073-D132-B1A72CE27F9B}"/>
          </ac:spMkLst>
        </pc:spChg>
        <pc:spChg chg="mod">
          <ac:chgData name="Pierre Lison" userId="a8a9df96-d69d-4b67-b9bd-4018f7d77187" providerId="ADAL" clId="{87589ECB-2957-4662-B3E7-DFA32160005A}" dt="2024-10-05T22:43:34.148" v="19560" actId="403"/>
          <ac:spMkLst>
            <pc:docMk/>
            <pc:sldMk cId="28609080" sldId="263"/>
            <ac:spMk id="4" creationId="{970B6ACB-974F-BC9D-E6DF-C771318AC264}"/>
          </ac:spMkLst>
        </pc:spChg>
      </pc:sldChg>
      <pc:sldChg chg="modSp del mod">
        <pc:chgData name="Pierre Lison" userId="a8a9df96-d69d-4b67-b9bd-4018f7d77187" providerId="ADAL" clId="{87589ECB-2957-4662-B3E7-DFA32160005A}" dt="2024-10-06T01:42:08.151" v="27062" actId="47"/>
        <pc:sldMkLst>
          <pc:docMk/>
          <pc:sldMk cId="310815284" sldId="264"/>
        </pc:sldMkLst>
        <pc:spChg chg="mod">
          <ac:chgData name="Pierre Lison" userId="a8a9df96-d69d-4b67-b9bd-4018f7d77187" providerId="ADAL" clId="{87589ECB-2957-4662-B3E7-DFA32160005A}" dt="2024-10-05T13:22:32.798" v="7461" actId="20577"/>
          <ac:spMkLst>
            <pc:docMk/>
            <pc:sldMk cId="310815284" sldId="264"/>
            <ac:spMk id="5" creationId="{3EF5D677-6D07-CCC1-40B8-AC3A0B98FA45}"/>
          </ac:spMkLst>
        </pc:spChg>
      </pc:sldChg>
      <pc:sldChg chg="del">
        <pc:chgData name="Pierre Lison" userId="a8a9df96-d69d-4b67-b9bd-4018f7d77187" providerId="ADAL" clId="{87589ECB-2957-4662-B3E7-DFA32160005A}" dt="2024-10-06T01:43:36.041" v="27081" actId="47"/>
        <pc:sldMkLst>
          <pc:docMk/>
          <pc:sldMk cId="1906165795" sldId="315"/>
        </pc:sldMkLst>
      </pc:sldChg>
      <pc:sldChg chg="delSp del mod">
        <pc:chgData name="Pierre Lison" userId="a8a9df96-d69d-4b67-b9bd-4018f7d77187" providerId="ADAL" clId="{87589ECB-2957-4662-B3E7-DFA32160005A}" dt="2024-10-06T01:43:34.648" v="27080" actId="47"/>
        <pc:sldMkLst>
          <pc:docMk/>
          <pc:sldMk cId="3492419736" sldId="316"/>
        </pc:sldMkLst>
        <pc:picChg chg="del">
          <ac:chgData name="Pierre Lison" userId="a8a9df96-d69d-4b67-b9bd-4018f7d77187" providerId="ADAL" clId="{87589ECB-2957-4662-B3E7-DFA32160005A}" dt="2024-10-06T01:42:42.763" v="27071" actId="478"/>
          <ac:picMkLst>
            <pc:docMk/>
            <pc:sldMk cId="3492419736" sldId="316"/>
            <ac:picMk id="5" creationId="{2FA84A7F-399D-753A-82FC-8508F3FCD3C3}"/>
          </ac:picMkLst>
        </pc:picChg>
      </pc:sldChg>
      <pc:sldChg chg="del ord">
        <pc:chgData name="Pierre Lison" userId="a8a9df96-d69d-4b67-b9bd-4018f7d77187" providerId="ADAL" clId="{87589ECB-2957-4662-B3E7-DFA32160005A}" dt="2024-10-06T01:41:54.041" v="27057" actId="47"/>
        <pc:sldMkLst>
          <pc:docMk/>
          <pc:sldMk cId="1569596361" sldId="317"/>
        </pc:sldMkLst>
      </pc:sldChg>
      <pc:sldChg chg="del">
        <pc:chgData name="Pierre Lison" userId="a8a9df96-d69d-4b67-b9bd-4018f7d77187" providerId="ADAL" clId="{87589ECB-2957-4662-B3E7-DFA32160005A}" dt="2024-10-05T10:37:01.164" v="2422" actId="47"/>
        <pc:sldMkLst>
          <pc:docMk/>
          <pc:sldMk cId="2240226434" sldId="1356"/>
        </pc:sldMkLst>
      </pc:sldChg>
      <pc:sldChg chg="del">
        <pc:chgData name="Pierre Lison" userId="a8a9df96-d69d-4b67-b9bd-4018f7d77187" providerId="ADAL" clId="{87589ECB-2957-4662-B3E7-DFA32160005A}" dt="2024-10-06T01:42:08.597" v="27063" actId="47"/>
        <pc:sldMkLst>
          <pc:docMk/>
          <pc:sldMk cId="3900460866" sldId="1360"/>
        </pc:sldMkLst>
      </pc:sldChg>
      <pc:sldChg chg="addSp modSp add mod ord modAnim">
        <pc:chgData name="Pierre Lison" userId="a8a9df96-d69d-4b67-b9bd-4018f7d77187" providerId="ADAL" clId="{87589ECB-2957-4662-B3E7-DFA32160005A}" dt="2024-10-06T01:43:30.973" v="27079"/>
        <pc:sldMkLst>
          <pc:docMk/>
          <pc:sldMk cId="558744978" sldId="1362"/>
        </pc:sldMkLst>
        <pc:spChg chg="add mod">
          <ac:chgData name="Pierre Lison" userId="a8a9df96-d69d-4b67-b9bd-4018f7d77187" providerId="ADAL" clId="{87589ECB-2957-4662-B3E7-DFA32160005A}" dt="2024-10-06T01:43:27.270" v="27078"/>
          <ac:spMkLst>
            <pc:docMk/>
            <pc:sldMk cId="558744978" sldId="1362"/>
            <ac:spMk id="2" creationId="{8627F5CC-2E56-C3DD-C23A-165794DB6A86}"/>
          </ac:spMkLst>
        </pc:spChg>
        <pc:picChg chg="mod">
          <ac:chgData name="Pierre Lison" userId="a8a9df96-d69d-4b67-b9bd-4018f7d77187" providerId="ADAL" clId="{87589ECB-2957-4662-B3E7-DFA32160005A}" dt="2024-10-06T01:43:22.013" v="27077" actId="1076"/>
          <ac:picMkLst>
            <pc:docMk/>
            <pc:sldMk cId="558744978" sldId="1362"/>
            <ac:picMk id="4" creationId="{DE1BCCC3-137E-8E7D-5CD7-4E7FCD3FC3D2}"/>
          </ac:picMkLst>
        </pc:picChg>
      </pc:sldChg>
      <pc:sldChg chg="del">
        <pc:chgData name="Pierre Lison" userId="a8a9df96-d69d-4b67-b9bd-4018f7d77187" providerId="ADAL" clId="{87589ECB-2957-4662-B3E7-DFA32160005A}" dt="2024-10-06T01:42:09.998" v="27065" actId="47"/>
        <pc:sldMkLst>
          <pc:docMk/>
          <pc:sldMk cId="1280137213" sldId="1363"/>
        </pc:sldMkLst>
      </pc:sldChg>
      <pc:sldChg chg="del">
        <pc:chgData name="Pierre Lison" userId="a8a9df96-d69d-4b67-b9bd-4018f7d77187" providerId="ADAL" clId="{87589ECB-2957-4662-B3E7-DFA32160005A}" dt="2024-10-06T01:42:10.607" v="27066" actId="47"/>
        <pc:sldMkLst>
          <pc:docMk/>
          <pc:sldMk cId="1479373402" sldId="1364"/>
        </pc:sldMkLst>
      </pc:sldChg>
      <pc:sldChg chg="del">
        <pc:chgData name="Pierre Lison" userId="a8a9df96-d69d-4b67-b9bd-4018f7d77187" providerId="ADAL" clId="{87589ECB-2957-4662-B3E7-DFA32160005A}" dt="2024-10-06T01:44:36.986" v="27086" actId="47"/>
        <pc:sldMkLst>
          <pc:docMk/>
          <pc:sldMk cId="609883972" sldId="1365"/>
        </pc:sldMkLst>
      </pc:sldChg>
      <pc:sldChg chg="del">
        <pc:chgData name="Pierre Lison" userId="a8a9df96-d69d-4b67-b9bd-4018f7d77187" providerId="ADAL" clId="{87589ECB-2957-4662-B3E7-DFA32160005A}" dt="2024-10-06T01:44:36.001" v="27085" actId="47"/>
        <pc:sldMkLst>
          <pc:docMk/>
          <pc:sldMk cId="387056685" sldId="1366"/>
        </pc:sldMkLst>
      </pc:sldChg>
      <pc:sldChg chg="del">
        <pc:chgData name="Pierre Lison" userId="a8a9df96-d69d-4b67-b9bd-4018f7d77187" providerId="ADAL" clId="{87589ECB-2957-4662-B3E7-DFA32160005A}" dt="2024-10-06T01:42:14.325" v="27069" actId="47"/>
        <pc:sldMkLst>
          <pc:docMk/>
          <pc:sldMk cId="2809355209" sldId="1368"/>
        </pc:sldMkLst>
      </pc:sldChg>
      <pc:sldChg chg="del">
        <pc:chgData name="Pierre Lison" userId="a8a9df96-d69d-4b67-b9bd-4018f7d77187" providerId="ADAL" clId="{87589ECB-2957-4662-B3E7-DFA32160005A}" dt="2024-10-06T01:42:32.776" v="27070" actId="47"/>
        <pc:sldMkLst>
          <pc:docMk/>
          <pc:sldMk cId="3071707814" sldId="1369"/>
        </pc:sldMkLst>
      </pc:sldChg>
      <pc:sldChg chg="delSp modSp mod delAnim">
        <pc:chgData name="Pierre Lison" userId="a8a9df96-d69d-4b67-b9bd-4018f7d77187" providerId="ADAL" clId="{87589ECB-2957-4662-B3E7-DFA32160005A}" dt="2024-10-06T02:01:32.139" v="27525" actId="6549"/>
        <pc:sldMkLst>
          <pc:docMk/>
          <pc:sldMk cId="4165278158" sldId="1370"/>
        </pc:sldMkLst>
        <pc:spChg chg="mod">
          <ac:chgData name="Pierre Lison" userId="a8a9df96-d69d-4b67-b9bd-4018f7d77187" providerId="ADAL" clId="{87589ECB-2957-4662-B3E7-DFA32160005A}" dt="2024-10-06T02:01:32.139" v="27525" actId="6549"/>
          <ac:spMkLst>
            <pc:docMk/>
            <pc:sldMk cId="4165278158" sldId="1370"/>
            <ac:spMk id="2" creationId="{B2BBF293-183D-9664-FAD9-2A2AC0BC4B5D}"/>
          </ac:spMkLst>
        </pc:spChg>
        <pc:spChg chg="mod">
          <ac:chgData name="Pierre Lison" userId="a8a9df96-d69d-4b67-b9bd-4018f7d77187" providerId="ADAL" clId="{87589ECB-2957-4662-B3E7-DFA32160005A}" dt="2024-10-06T02:01:04.799" v="27522" actId="27636"/>
          <ac:spMkLst>
            <pc:docMk/>
            <pc:sldMk cId="4165278158" sldId="1370"/>
            <ac:spMk id="3" creationId="{6FC18C22-D096-5403-9E7F-D992A391FE80}"/>
          </ac:spMkLst>
        </pc:spChg>
        <pc:grpChg chg="del">
          <ac:chgData name="Pierre Lison" userId="a8a9df96-d69d-4b67-b9bd-4018f7d77187" providerId="ADAL" clId="{87589ECB-2957-4662-B3E7-DFA32160005A}" dt="2024-10-06T01:43:44.861" v="27082" actId="478"/>
          <ac:grpSpMkLst>
            <pc:docMk/>
            <pc:sldMk cId="4165278158" sldId="1370"/>
            <ac:grpSpMk id="6" creationId="{9EB64B46-A627-FF36-6883-BAE91567AE75}"/>
          </ac:grpSpMkLst>
        </pc:grpChg>
        <pc:picChg chg="mod">
          <ac:chgData name="Pierre Lison" userId="a8a9df96-d69d-4b67-b9bd-4018f7d77187" providerId="ADAL" clId="{87589ECB-2957-4662-B3E7-DFA32160005A}" dt="2024-10-06T02:01:15.847" v="27524" actId="1076"/>
          <ac:picMkLst>
            <pc:docMk/>
            <pc:sldMk cId="4165278158" sldId="1370"/>
            <ac:picMk id="2054" creationId="{A8B73D4D-4656-85B8-D75A-1BA95550DB16}"/>
          </ac:picMkLst>
        </pc:picChg>
      </pc:sldChg>
      <pc:sldChg chg="modSp mod">
        <pc:chgData name="Pierre Lison" userId="a8a9df96-d69d-4b67-b9bd-4018f7d77187" providerId="ADAL" clId="{87589ECB-2957-4662-B3E7-DFA32160005A}" dt="2024-10-05T22:45:09.746" v="19570" actId="20577"/>
        <pc:sldMkLst>
          <pc:docMk/>
          <pc:sldMk cId="3103015938" sldId="1374"/>
        </pc:sldMkLst>
        <pc:spChg chg="mod">
          <ac:chgData name="Pierre Lison" userId="a8a9df96-d69d-4b67-b9bd-4018f7d77187" providerId="ADAL" clId="{87589ECB-2957-4662-B3E7-DFA32160005A}" dt="2024-10-05T22:45:09.746" v="19570" actId="20577"/>
          <ac:spMkLst>
            <pc:docMk/>
            <pc:sldMk cId="3103015938" sldId="1374"/>
            <ac:spMk id="5" creationId="{20BC21A7-5161-C506-945D-CFD6646B7E17}"/>
          </ac:spMkLst>
        </pc:spChg>
      </pc:sldChg>
      <pc:sldChg chg="addSp modSp modAnim">
        <pc:chgData name="Pierre Lison" userId="a8a9df96-d69d-4b67-b9bd-4018f7d77187" providerId="ADAL" clId="{87589ECB-2957-4662-B3E7-DFA32160005A}" dt="2024-10-04T15:01:04.340" v="2"/>
        <pc:sldMkLst>
          <pc:docMk/>
          <pc:sldMk cId="146034290" sldId="1375"/>
        </pc:sldMkLst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70" creationId="{50E5AEF4-C26D-FB9B-0529-FD434D2D0905}"/>
          </ac:spMkLst>
        </pc:spChg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71" creationId="{6399D4AA-7ED7-1D87-67A1-80184141B942}"/>
          </ac:spMkLst>
        </pc:spChg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72" creationId="{DE48E941-DD07-F639-4BC6-DED30FAB90B6}"/>
          </ac:spMkLst>
        </pc:spChg>
        <pc:spChg chg="mod">
          <ac:chgData name="Pierre Lison" userId="a8a9df96-d69d-4b67-b9bd-4018f7d77187" providerId="ADAL" clId="{87589ECB-2957-4662-B3E7-DFA32160005A}" dt="2024-10-04T15:00:59.305" v="1" actId="164"/>
          <ac:spMkLst>
            <pc:docMk/>
            <pc:sldMk cId="146034290" sldId="1375"/>
            <ac:spMk id="95" creationId="{5303EF1A-0388-B69D-D655-5CBA6FD9C81D}"/>
          </ac:spMkLst>
        </pc:spChg>
        <pc:grpChg chg="add mod">
          <ac:chgData name="Pierre Lison" userId="a8a9df96-d69d-4b67-b9bd-4018f7d77187" providerId="ADAL" clId="{87589ECB-2957-4662-B3E7-DFA32160005A}" dt="2024-10-04T15:00:59.305" v="1" actId="164"/>
          <ac:grpSpMkLst>
            <pc:docMk/>
            <pc:sldMk cId="146034290" sldId="1375"/>
            <ac:grpSpMk id="106" creationId="{442BE310-AA59-DD69-AA2F-47DA6F290D20}"/>
          </ac:grpSpMkLst>
        </pc:grp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67" creationId="{8C6F9199-4AD7-5979-2749-E11F0B89B6E0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68" creationId="{67A7AC94-5FC4-8D5D-BC61-6C6EFD3C1171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69" creationId="{324F9A04-16CC-B2C5-1819-97139F133590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75" creationId="{0185FAFA-D787-0687-9179-8A50CEBCCF1A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76" creationId="{C384AA53-A0E2-5497-D8F6-D49EEAF01894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77" creationId="{1BAD4846-F225-62D2-E9C7-DA5558BB9DAB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6" creationId="{A5903267-2F0C-FA21-9E47-29E6066C2DC7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7" creationId="{D926C659-A7B3-719D-4FA3-85E378488D2C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8" creationId="{FADBBBAD-2958-2A67-07C1-163DB5F1488D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89" creationId="{D21D857F-8EEB-903C-8C77-798A807A7C7A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0" creationId="{EDCD4879-4AD7-B2A0-35B2-DB987F61A00E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1" creationId="{A07F3A8C-E6A4-E535-735F-7EC66FBFD7D2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2" creationId="{D50EC6E3-FF8B-25B1-B107-6FC5760FEF83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3" creationId="{B4B95C77-8A02-CC3C-DEBA-864A16672F8D}"/>
          </ac:cxnSpMkLst>
        </pc:cxnChg>
        <pc:cxnChg chg="mod">
          <ac:chgData name="Pierre Lison" userId="a8a9df96-d69d-4b67-b9bd-4018f7d77187" providerId="ADAL" clId="{87589ECB-2957-4662-B3E7-DFA32160005A}" dt="2024-10-04T15:00:59.305" v="1" actId="164"/>
          <ac:cxnSpMkLst>
            <pc:docMk/>
            <pc:sldMk cId="146034290" sldId="1375"/>
            <ac:cxnSpMk id="94" creationId="{BE53A9A4-1F8F-71E4-E29C-7F80B72901DB}"/>
          </ac:cxnSpMkLst>
        </pc:cxnChg>
      </pc:sldChg>
      <pc:sldChg chg="addSp delSp modSp modAnim">
        <pc:chgData name="Pierre Lison" userId="a8a9df96-d69d-4b67-b9bd-4018f7d77187" providerId="ADAL" clId="{87589ECB-2957-4662-B3E7-DFA32160005A}" dt="2024-10-04T15:04:33.631" v="148" actId="14100"/>
        <pc:sldMkLst>
          <pc:docMk/>
          <pc:sldMk cId="3107426386" sldId="1376"/>
        </pc:sldMkLst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6" creationId="{9F09CD97-99C3-DCC9-EBAF-0E8B82C34D5A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9" creationId="{B01B4C63-1BD0-9497-0432-2E7B507F6C1D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28" creationId="{2BFB315D-B6AF-30BD-8C92-B8AC66E77297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29" creationId="{F75F45F5-718A-E89E-0759-24A4A0389FCD}"/>
          </ac:spMkLst>
        </pc:spChg>
        <pc:spChg chg="del">
          <ac:chgData name="Pierre Lison" userId="a8a9df96-d69d-4b67-b9bd-4018f7d77187" providerId="ADAL" clId="{87589ECB-2957-4662-B3E7-DFA32160005A}" dt="2024-10-04T15:04:04.741" v="132" actId="478"/>
          <ac:spMkLst>
            <pc:docMk/>
            <pc:sldMk cId="3107426386" sldId="1376"/>
            <ac:spMk id="48" creationId="{B96DE48B-9A27-F3CD-547D-E04E06C223BE}"/>
          </ac:spMkLst>
        </pc:spChg>
        <pc:spChg chg="mod">
          <ac:chgData name="Pierre Lison" userId="a8a9df96-d69d-4b67-b9bd-4018f7d77187" providerId="ADAL" clId="{87589ECB-2957-4662-B3E7-DFA32160005A}" dt="2024-10-04T15:04:33.631" v="148" actId="14100"/>
          <ac:spMkLst>
            <pc:docMk/>
            <pc:sldMk cId="3107426386" sldId="1376"/>
            <ac:spMk id="52" creationId="{135861F0-2501-E86A-DE77-AB6030370345}"/>
          </ac:spMkLst>
        </pc:spChg>
        <pc:spChg chg="mod">
          <ac:chgData name="Pierre Lison" userId="a8a9df96-d69d-4b67-b9bd-4018f7d77187" providerId="ADAL" clId="{87589ECB-2957-4662-B3E7-DFA32160005A}" dt="2024-10-04T15:01:33.740" v="13" actId="164"/>
          <ac:spMkLst>
            <pc:docMk/>
            <pc:sldMk cId="3107426386" sldId="1376"/>
            <ac:spMk id="53" creationId="{81255731-94D3-A17F-C84D-C1063CCD4B37}"/>
          </ac:spMkLst>
        </pc:spChg>
        <pc:spChg chg="mod">
          <ac:chgData name="Pierre Lison" userId="a8a9df96-d69d-4b67-b9bd-4018f7d77187" providerId="ADAL" clId="{87589ECB-2957-4662-B3E7-DFA32160005A}" dt="2024-10-04T15:01:17.398" v="12" actId="20577"/>
          <ac:spMkLst>
            <pc:docMk/>
            <pc:sldMk cId="3107426386" sldId="1376"/>
            <ac:spMk id="57" creationId="{309B57C7-3D9D-D8EA-0DEC-F5F007F31F45}"/>
          </ac:spMkLst>
        </pc:spChg>
        <pc:grpChg chg="add mod">
          <ac:chgData name="Pierre Lison" userId="a8a9df96-d69d-4b67-b9bd-4018f7d77187" providerId="ADAL" clId="{87589ECB-2957-4662-B3E7-DFA32160005A}" dt="2024-10-04T15:01:33.740" v="13" actId="164"/>
          <ac:grpSpMkLst>
            <pc:docMk/>
            <pc:sldMk cId="3107426386" sldId="1376"/>
            <ac:grpSpMk id="63" creationId="{77A12A78-9C99-E17B-41FD-CD10B59FFB5B}"/>
          </ac:grpSpMkLst>
        </pc:grpChg>
      </pc:sldChg>
      <pc:sldChg chg="addSp modSp mod modAnim">
        <pc:chgData name="Pierre Lison" userId="a8a9df96-d69d-4b67-b9bd-4018f7d77187" providerId="ADAL" clId="{87589ECB-2957-4662-B3E7-DFA32160005A}" dt="2024-10-06T02:10:30.967" v="28463"/>
        <pc:sldMkLst>
          <pc:docMk/>
          <pc:sldMk cId="2778881041" sldId="1377"/>
        </pc:sldMkLst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30" creationId="{E741C167-B98A-D043-C81D-A90EA3984992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31" creationId="{6E79FC62-689C-26A6-5DD1-734827D895B4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49" creationId="{6911E2F3-D44C-6C2B-C481-E72ABDE12B00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0" creationId="{C8C25C6E-4E95-67D3-5DC8-954A52055F59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1" creationId="{6C6FD94E-0FC5-E6B7-14CA-F3F44BD944F9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4" creationId="{9CC76A8F-642A-EB51-8223-05E527372DCD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5" creationId="{2C6305B9-824F-AE30-8E50-7DC81A05F131}"/>
          </ac:spMkLst>
        </pc:spChg>
        <pc:spChg chg="mod">
          <ac:chgData name="Pierre Lison" userId="a8a9df96-d69d-4b67-b9bd-4018f7d77187" providerId="ADAL" clId="{87589ECB-2957-4662-B3E7-DFA32160005A}" dt="2024-10-04T15:02:16.631" v="19" actId="164"/>
          <ac:spMkLst>
            <pc:docMk/>
            <pc:sldMk cId="2778881041" sldId="1377"/>
            <ac:spMk id="56" creationId="{341D3EE6-14B7-A2F0-C32A-EEAB19D82804}"/>
          </ac:spMkLst>
        </pc:spChg>
        <pc:grpChg chg="add mod">
          <ac:chgData name="Pierre Lison" userId="a8a9df96-d69d-4b67-b9bd-4018f7d77187" providerId="ADAL" clId="{87589ECB-2957-4662-B3E7-DFA32160005A}" dt="2024-10-04T15:02:16.631" v="19" actId="164"/>
          <ac:grpSpMkLst>
            <pc:docMk/>
            <pc:sldMk cId="2778881041" sldId="1377"/>
            <ac:grpSpMk id="58" creationId="{26D9FF1A-DA91-DD94-8609-9CC064F6B35E}"/>
          </ac:grpSpMkLst>
        </pc:grpChg>
      </pc:sldChg>
      <pc:sldChg chg="addSp modSp modAnim">
        <pc:chgData name="Pierre Lison" userId="a8a9df96-d69d-4b67-b9bd-4018f7d77187" providerId="ADAL" clId="{87589ECB-2957-4662-B3E7-DFA32160005A}" dt="2024-10-04T15:05:41.336" v="150"/>
        <pc:sldMkLst>
          <pc:docMk/>
          <pc:sldMk cId="1515319614" sldId="1379"/>
        </pc:sldMkLst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56" creationId="{341D3EE6-14B7-A2F0-C32A-EEAB19D82804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12" creationId="{D3579752-7235-0D7B-39DF-3752D1CA4160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19" creationId="{558A0E3E-25B7-0C6F-F722-5ACB3B62B4C0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0" creationId="{24AED434-514C-6005-CE17-C5AB045B00C2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1" creationId="{9015E92D-24C5-5F6C-1CC2-EF38046FE4BD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2" creationId="{9ADD82EA-4B2A-C29E-E0B7-93A4AE6CE8C5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3" creationId="{683F2394-7E0F-4FD5-C787-896946A59C6D}"/>
          </ac:spMkLst>
        </pc:spChg>
        <pc:spChg chg="mod">
          <ac:chgData name="Pierre Lison" userId="a8a9df96-d69d-4b67-b9bd-4018f7d77187" providerId="ADAL" clId="{87589ECB-2957-4662-B3E7-DFA32160005A}" dt="2024-10-04T15:02:40.539" v="21" actId="164"/>
          <ac:spMkLst>
            <pc:docMk/>
            <pc:sldMk cId="1515319614" sldId="1379"/>
            <ac:spMk id="125" creationId="{07574146-FF76-217D-9057-755E24B8F186}"/>
          </ac:spMkLst>
        </pc:spChg>
        <pc:grpChg chg="add mod">
          <ac:chgData name="Pierre Lison" userId="a8a9df96-d69d-4b67-b9bd-4018f7d77187" providerId="ADAL" clId="{87589ECB-2957-4662-B3E7-DFA32160005A}" dt="2024-10-04T15:02:40.539" v="21" actId="164"/>
          <ac:grpSpMkLst>
            <pc:docMk/>
            <pc:sldMk cId="1515319614" sldId="1379"/>
            <ac:grpSpMk id="135" creationId="{033FCA5D-8C92-860A-CF01-193B491F89A1}"/>
          </ac:grpSpMkLst>
        </pc:grpChg>
      </pc:sldChg>
      <pc:sldChg chg="modSp mod">
        <pc:chgData name="Pierre Lison" userId="a8a9df96-d69d-4b67-b9bd-4018f7d77187" providerId="ADAL" clId="{87589ECB-2957-4662-B3E7-DFA32160005A}" dt="2024-10-05T22:45:15.270" v="19580" actId="20577"/>
        <pc:sldMkLst>
          <pc:docMk/>
          <pc:sldMk cId="1376498575" sldId="1381"/>
        </pc:sldMkLst>
        <pc:spChg chg="mod">
          <ac:chgData name="Pierre Lison" userId="a8a9df96-d69d-4b67-b9bd-4018f7d77187" providerId="ADAL" clId="{87589ECB-2957-4662-B3E7-DFA32160005A}" dt="2024-10-05T22:45:15.270" v="19580" actId="20577"/>
          <ac:spMkLst>
            <pc:docMk/>
            <pc:sldMk cId="1376498575" sldId="1381"/>
            <ac:spMk id="5" creationId="{20BC21A7-5161-C506-945D-CFD6646B7E17}"/>
          </ac:spMkLst>
        </pc:spChg>
      </pc:sldChg>
      <pc:sldChg chg="del">
        <pc:chgData name="Pierre Lison" userId="a8a9df96-d69d-4b67-b9bd-4018f7d77187" providerId="ADAL" clId="{87589ECB-2957-4662-B3E7-DFA32160005A}" dt="2024-10-05T22:45:31.114" v="19582" actId="47"/>
        <pc:sldMkLst>
          <pc:docMk/>
          <pc:sldMk cId="524168944" sldId="1382"/>
        </pc:sldMkLst>
      </pc:sldChg>
      <pc:sldChg chg="addSp modSp mod modAnim">
        <pc:chgData name="Pierre Lison" userId="a8a9df96-d69d-4b67-b9bd-4018f7d77187" providerId="ADAL" clId="{87589ECB-2957-4662-B3E7-DFA32160005A}" dt="2024-10-05T10:15:35.850" v="1683"/>
        <pc:sldMkLst>
          <pc:docMk/>
          <pc:sldMk cId="2200161777" sldId="1383"/>
        </pc:sldMkLst>
        <pc:spChg chg="mod">
          <ac:chgData name="Pierre Lison" userId="a8a9df96-d69d-4b67-b9bd-4018f7d77187" providerId="ADAL" clId="{87589ECB-2957-4662-B3E7-DFA32160005A}" dt="2024-10-04T15:10:05.698" v="166" actId="20577"/>
          <ac:spMkLst>
            <pc:docMk/>
            <pc:sldMk cId="2200161777" sldId="1383"/>
            <ac:spMk id="4" creationId="{3067B00C-BC71-76A9-D1DD-B14734FE283F}"/>
          </ac:spMkLst>
        </pc:spChg>
        <pc:spChg chg="mod">
          <ac:chgData name="Pierre Lison" userId="a8a9df96-d69d-4b67-b9bd-4018f7d77187" providerId="ADAL" clId="{87589ECB-2957-4662-B3E7-DFA32160005A}" dt="2024-10-05T10:13:30.004" v="1657" actId="114"/>
          <ac:spMkLst>
            <pc:docMk/>
            <pc:sldMk cId="2200161777" sldId="1383"/>
            <ac:spMk id="5" creationId="{43C06993-A658-6AD9-761C-3EE2AD008E6D}"/>
          </ac:spMkLst>
        </pc:spChg>
        <pc:spChg chg="add mod">
          <ac:chgData name="Pierre Lison" userId="a8a9df96-d69d-4b67-b9bd-4018f7d77187" providerId="ADAL" clId="{87589ECB-2957-4662-B3E7-DFA32160005A}" dt="2024-10-05T10:14:52.683" v="1678" actId="164"/>
          <ac:spMkLst>
            <pc:docMk/>
            <pc:sldMk cId="2200161777" sldId="1383"/>
            <ac:spMk id="6" creationId="{F422D900-AEE1-940C-01D5-3B46CEF08E25}"/>
          </ac:spMkLst>
        </pc:spChg>
        <pc:spChg chg="add mod">
          <ac:chgData name="Pierre Lison" userId="a8a9df96-d69d-4b67-b9bd-4018f7d77187" providerId="ADAL" clId="{87589ECB-2957-4662-B3E7-DFA32160005A}" dt="2024-10-05T10:14:52.683" v="1678" actId="164"/>
          <ac:spMkLst>
            <pc:docMk/>
            <pc:sldMk cId="2200161777" sldId="1383"/>
            <ac:spMk id="10" creationId="{B694C92B-8ED4-B85A-B31E-499C438F0332}"/>
          </ac:spMkLst>
        </pc:spChg>
        <pc:grpChg chg="add mod">
          <ac:chgData name="Pierre Lison" userId="a8a9df96-d69d-4b67-b9bd-4018f7d77187" providerId="ADAL" clId="{87589ECB-2957-4662-B3E7-DFA32160005A}" dt="2024-10-05T10:14:52.683" v="1678" actId="164"/>
          <ac:grpSpMkLst>
            <pc:docMk/>
            <pc:sldMk cId="2200161777" sldId="1383"/>
            <ac:grpSpMk id="12" creationId="{741B4E84-48C2-AD8C-F8B6-57CBCD7FB3C1}"/>
          </ac:grpSpMkLst>
        </pc:grpChg>
        <pc:cxnChg chg="add mod">
          <ac:chgData name="Pierre Lison" userId="a8a9df96-d69d-4b67-b9bd-4018f7d77187" providerId="ADAL" clId="{87589ECB-2957-4662-B3E7-DFA32160005A}" dt="2024-10-05T10:14:52.683" v="1678" actId="164"/>
          <ac:cxnSpMkLst>
            <pc:docMk/>
            <pc:sldMk cId="2200161777" sldId="1383"/>
            <ac:cxnSpMk id="8" creationId="{B37B3666-EA9B-AE8C-96BD-8C3F7814478A}"/>
          </ac:cxnSpMkLst>
        </pc:cxnChg>
      </pc:sldChg>
      <pc:sldChg chg="modSp new del mod">
        <pc:chgData name="Pierre Lison" userId="a8a9df96-d69d-4b67-b9bd-4018f7d77187" providerId="ADAL" clId="{87589ECB-2957-4662-B3E7-DFA32160005A}" dt="2024-10-05T10:14:10.388" v="1664" actId="47"/>
        <pc:sldMkLst>
          <pc:docMk/>
          <pc:sldMk cId="1009920188" sldId="1384"/>
        </pc:sldMkLst>
        <pc:spChg chg="mod">
          <ac:chgData name="Pierre Lison" userId="a8a9df96-d69d-4b67-b9bd-4018f7d77187" providerId="ADAL" clId="{87589ECB-2957-4662-B3E7-DFA32160005A}" dt="2024-10-05T10:13:17.354" v="1655" actId="20577"/>
          <ac:spMkLst>
            <pc:docMk/>
            <pc:sldMk cId="1009920188" sldId="1384"/>
            <ac:spMk id="4" creationId="{B88D66A9-E44B-3A6E-0D84-C84BA1F49022}"/>
          </ac:spMkLst>
        </pc:spChg>
        <pc:spChg chg="mod">
          <ac:chgData name="Pierre Lison" userId="a8a9df96-d69d-4b67-b9bd-4018f7d77187" providerId="ADAL" clId="{87589ECB-2957-4662-B3E7-DFA32160005A}" dt="2024-10-05T10:13:55.675" v="1663" actId="20577"/>
          <ac:spMkLst>
            <pc:docMk/>
            <pc:sldMk cId="1009920188" sldId="1384"/>
            <ac:spMk id="5" creationId="{917922CA-4B5E-A1A1-DF04-2D5F1DBB97A9}"/>
          </ac:spMkLst>
        </pc:spChg>
      </pc:sldChg>
      <pc:sldChg chg="addSp delSp modSp add mod modAnim">
        <pc:chgData name="Pierre Lison" userId="a8a9df96-d69d-4b67-b9bd-4018f7d77187" providerId="ADAL" clId="{87589ECB-2957-4662-B3E7-DFA32160005A}" dt="2024-10-05T10:45:19.442" v="2593" actId="14100"/>
        <pc:sldMkLst>
          <pc:docMk/>
          <pc:sldMk cId="2851479301" sldId="1384"/>
        </pc:sldMkLst>
        <pc:spChg chg="mod">
          <ac:chgData name="Pierre Lison" userId="a8a9df96-d69d-4b67-b9bd-4018f7d77187" providerId="ADAL" clId="{87589ECB-2957-4662-B3E7-DFA32160005A}" dt="2024-10-05T10:45:19.442" v="2593" actId="14100"/>
          <ac:spMkLst>
            <pc:docMk/>
            <pc:sldMk cId="2851479301" sldId="1384"/>
            <ac:spMk id="5" creationId="{43C06993-A658-6AD9-761C-3EE2AD008E6D}"/>
          </ac:spMkLst>
        </pc:spChg>
        <pc:spChg chg="del">
          <ac:chgData name="Pierre Lison" userId="a8a9df96-d69d-4b67-b9bd-4018f7d77187" providerId="ADAL" clId="{87589ECB-2957-4662-B3E7-DFA32160005A}" dt="2024-10-05T10:14:45.755" v="1676" actId="478"/>
          <ac:spMkLst>
            <pc:docMk/>
            <pc:sldMk cId="2851479301" sldId="1384"/>
            <ac:spMk id="6" creationId="{F422D900-AEE1-940C-01D5-3B46CEF08E25}"/>
          </ac:spMkLst>
        </pc:spChg>
        <pc:spChg chg="del">
          <ac:chgData name="Pierre Lison" userId="a8a9df96-d69d-4b67-b9bd-4018f7d77187" providerId="ADAL" clId="{87589ECB-2957-4662-B3E7-DFA32160005A}" dt="2024-10-05T10:14:44.798" v="1675" actId="478"/>
          <ac:spMkLst>
            <pc:docMk/>
            <pc:sldMk cId="2851479301" sldId="1384"/>
            <ac:spMk id="10" creationId="{B694C92B-8ED4-B85A-B31E-499C438F0332}"/>
          </ac:spMkLst>
        </pc:spChg>
        <pc:picChg chg="add mod">
          <ac:chgData name="Pierre Lison" userId="a8a9df96-d69d-4b67-b9bd-4018f7d77187" providerId="ADAL" clId="{87589ECB-2957-4662-B3E7-DFA32160005A}" dt="2024-10-05T10:36:07.660" v="2386" actId="1076"/>
          <ac:picMkLst>
            <pc:docMk/>
            <pc:sldMk cId="2851479301" sldId="1384"/>
            <ac:picMk id="7" creationId="{9B323E02-E8E3-F681-4808-A8381155BD1D}"/>
          </ac:picMkLst>
        </pc:picChg>
        <pc:cxnChg chg="del">
          <ac:chgData name="Pierre Lison" userId="a8a9df96-d69d-4b67-b9bd-4018f7d77187" providerId="ADAL" clId="{87589ECB-2957-4662-B3E7-DFA32160005A}" dt="2024-10-05T10:14:46.442" v="1677" actId="478"/>
          <ac:cxnSpMkLst>
            <pc:docMk/>
            <pc:sldMk cId="2851479301" sldId="1384"/>
            <ac:cxnSpMk id="8" creationId="{B37B3666-EA9B-AE8C-96BD-8C3F7814478A}"/>
          </ac:cxnSpMkLst>
        </pc:cxnChg>
      </pc:sldChg>
      <pc:sldChg chg="addSp modSp new mod modAnim">
        <pc:chgData name="Pierre Lison" userId="a8a9df96-d69d-4b67-b9bd-4018f7d77187" providerId="ADAL" clId="{87589ECB-2957-4662-B3E7-DFA32160005A}" dt="2024-10-05T10:33:45.702" v="2368" actId="20577"/>
        <pc:sldMkLst>
          <pc:docMk/>
          <pc:sldMk cId="2402631325" sldId="1385"/>
        </pc:sldMkLst>
        <pc:spChg chg="mod">
          <ac:chgData name="Pierre Lison" userId="a8a9df96-d69d-4b67-b9bd-4018f7d77187" providerId="ADAL" clId="{87589ECB-2957-4662-B3E7-DFA32160005A}" dt="2024-10-05T10:16:04.795" v="1704" actId="20577"/>
          <ac:spMkLst>
            <pc:docMk/>
            <pc:sldMk cId="2402631325" sldId="1385"/>
            <ac:spMk id="4" creationId="{5F5FC764-6473-58ED-4FAD-16C1E7E5EB6E}"/>
          </ac:spMkLst>
        </pc:spChg>
        <pc:spChg chg="mod">
          <ac:chgData name="Pierre Lison" userId="a8a9df96-d69d-4b67-b9bd-4018f7d77187" providerId="ADAL" clId="{87589ECB-2957-4662-B3E7-DFA32160005A}" dt="2024-10-05T10:33:45.702" v="2368" actId="20577"/>
          <ac:spMkLst>
            <pc:docMk/>
            <pc:sldMk cId="2402631325" sldId="1385"/>
            <ac:spMk id="5" creationId="{021872FB-8AB9-1118-DE5E-DD5990D74040}"/>
          </ac:spMkLst>
        </pc:spChg>
        <pc:spChg chg="mod">
          <ac:chgData name="Pierre Lison" userId="a8a9df96-d69d-4b67-b9bd-4018f7d77187" providerId="ADAL" clId="{87589ECB-2957-4662-B3E7-DFA32160005A}" dt="2024-10-05T10:22:21.023" v="1940" actId="14100"/>
          <ac:spMkLst>
            <pc:docMk/>
            <pc:sldMk cId="2402631325" sldId="1385"/>
            <ac:spMk id="7" creationId="{12694332-7EDB-D580-170F-10EA74B6C8D7}"/>
          </ac:spMkLst>
        </pc:spChg>
        <pc:spChg chg="mod">
          <ac:chgData name="Pierre Lison" userId="a8a9df96-d69d-4b67-b9bd-4018f7d77187" providerId="ADAL" clId="{87589ECB-2957-4662-B3E7-DFA32160005A}" dt="2024-10-05T10:22:21.023" v="1940" actId="14100"/>
          <ac:spMkLst>
            <pc:docMk/>
            <pc:sldMk cId="2402631325" sldId="1385"/>
            <ac:spMk id="9" creationId="{89587E6D-F463-BF95-EE37-C0F23C6AC4C0}"/>
          </ac:spMkLst>
        </pc:spChg>
        <pc:spChg chg="add mod">
          <ac:chgData name="Pierre Lison" userId="a8a9df96-d69d-4b67-b9bd-4018f7d77187" providerId="ADAL" clId="{87589ECB-2957-4662-B3E7-DFA32160005A}" dt="2024-10-05T10:21:47.359" v="1931" actId="14100"/>
          <ac:spMkLst>
            <pc:docMk/>
            <pc:sldMk cId="2402631325" sldId="1385"/>
            <ac:spMk id="12" creationId="{9BF0E88E-3FA1-CC21-C197-3E0A8BDEC70A}"/>
          </ac:spMkLst>
        </pc:spChg>
        <pc:spChg chg="add mod">
          <ac:chgData name="Pierre Lison" userId="a8a9df96-d69d-4b67-b9bd-4018f7d77187" providerId="ADAL" clId="{87589ECB-2957-4662-B3E7-DFA32160005A}" dt="2024-10-05T10:27:59.670" v="2186" actId="1036"/>
          <ac:spMkLst>
            <pc:docMk/>
            <pc:sldMk cId="2402631325" sldId="1385"/>
            <ac:spMk id="18" creationId="{D85ED2E2-1363-C9B6-F145-FCF7A6D7466D}"/>
          </ac:spMkLst>
        </pc:spChg>
        <pc:spChg chg="add mod">
          <ac:chgData name="Pierre Lison" userId="a8a9df96-d69d-4b67-b9bd-4018f7d77187" providerId="ADAL" clId="{87589ECB-2957-4662-B3E7-DFA32160005A}" dt="2024-10-05T10:21:43.512" v="1930" actId="14100"/>
          <ac:spMkLst>
            <pc:docMk/>
            <pc:sldMk cId="2402631325" sldId="1385"/>
            <ac:spMk id="19" creationId="{66FFD2F4-DDA5-0B0A-1B59-5DB40B2F99A4}"/>
          </ac:spMkLst>
        </pc:spChg>
        <pc:spChg chg="add mod">
          <ac:chgData name="Pierre Lison" userId="a8a9df96-d69d-4b67-b9bd-4018f7d77187" providerId="ADAL" clId="{87589ECB-2957-4662-B3E7-DFA32160005A}" dt="2024-10-05T10:22:00.071" v="1934" actId="14100"/>
          <ac:spMkLst>
            <pc:docMk/>
            <pc:sldMk cId="2402631325" sldId="1385"/>
            <ac:spMk id="20" creationId="{1245F5AB-403F-6FC1-C2C7-F889EC9BD5A1}"/>
          </ac:spMkLst>
        </pc:spChg>
        <pc:spChg chg="add mod">
          <ac:chgData name="Pierre Lison" userId="a8a9df96-d69d-4b67-b9bd-4018f7d77187" providerId="ADAL" clId="{87589ECB-2957-4662-B3E7-DFA32160005A}" dt="2024-10-05T10:29:01.604" v="2263" actId="1036"/>
          <ac:spMkLst>
            <pc:docMk/>
            <pc:sldMk cId="2402631325" sldId="1385"/>
            <ac:spMk id="26" creationId="{4941C0C0-13B8-ABB7-5880-A2590CC96AEE}"/>
          </ac:spMkLst>
        </pc:spChg>
        <pc:spChg chg="add mod">
          <ac:chgData name="Pierre Lison" userId="a8a9df96-d69d-4b67-b9bd-4018f7d77187" providerId="ADAL" clId="{87589ECB-2957-4662-B3E7-DFA32160005A}" dt="2024-10-05T10:28:59.430" v="2262" actId="1036"/>
          <ac:spMkLst>
            <pc:docMk/>
            <pc:sldMk cId="2402631325" sldId="1385"/>
            <ac:spMk id="29" creationId="{7BC17D43-729A-44A6-B7D8-B21FE6F7229C}"/>
          </ac:spMkLst>
        </pc:spChg>
        <pc:grpChg chg="add mod">
          <ac:chgData name="Pierre Lison" userId="a8a9df96-d69d-4b67-b9bd-4018f7d77187" providerId="ADAL" clId="{87589ECB-2957-4662-B3E7-DFA32160005A}" dt="2024-10-05T10:22:21.023" v="1940" actId="14100"/>
          <ac:grpSpMkLst>
            <pc:docMk/>
            <pc:sldMk cId="2402631325" sldId="1385"/>
            <ac:grpSpMk id="6" creationId="{BC3A3AA3-A0EB-3571-3AC0-50874FAA987E}"/>
          </ac:grpSpMkLst>
        </pc:grpChg>
        <pc:cxnChg chg="mod">
          <ac:chgData name="Pierre Lison" userId="a8a9df96-d69d-4b67-b9bd-4018f7d77187" providerId="ADAL" clId="{87589ECB-2957-4662-B3E7-DFA32160005A}" dt="2024-10-05T10:22:21.023" v="1940" actId="14100"/>
          <ac:cxnSpMkLst>
            <pc:docMk/>
            <pc:sldMk cId="2402631325" sldId="1385"/>
            <ac:cxnSpMk id="8" creationId="{3C917CF8-3EE2-F8A6-F29E-5E9C04D23E7B}"/>
          </ac:cxnSpMkLst>
        </pc:cxnChg>
        <pc:cxnChg chg="add mod">
          <ac:chgData name="Pierre Lison" userId="a8a9df96-d69d-4b67-b9bd-4018f7d77187" providerId="ADAL" clId="{87589ECB-2957-4662-B3E7-DFA32160005A}" dt="2024-10-05T10:22:35.451" v="1944" actId="14100"/>
          <ac:cxnSpMkLst>
            <pc:docMk/>
            <pc:sldMk cId="2402631325" sldId="1385"/>
            <ac:cxnSpMk id="13" creationId="{D91141D7-0515-FD5C-8197-273DC01E5596}"/>
          </ac:cxnSpMkLst>
        </pc:cxnChg>
        <pc:cxnChg chg="add mod">
          <ac:chgData name="Pierre Lison" userId="a8a9df96-d69d-4b67-b9bd-4018f7d77187" providerId="ADAL" clId="{87589ECB-2957-4662-B3E7-DFA32160005A}" dt="2024-10-05T10:22:42.822" v="1947" actId="14100"/>
          <ac:cxnSpMkLst>
            <pc:docMk/>
            <pc:sldMk cId="2402631325" sldId="1385"/>
            <ac:cxnSpMk id="24" creationId="{6BA704D4-3BDE-9F14-D0EC-F437BE9D2FD4}"/>
          </ac:cxnSpMkLst>
        </pc:cxnChg>
        <pc:cxnChg chg="add mod">
          <ac:chgData name="Pierre Lison" userId="a8a9df96-d69d-4b67-b9bd-4018f7d77187" providerId="ADAL" clId="{87589ECB-2957-4662-B3E7-DFA32160005A}" dt="2024-10-05T10:24:00.658" v="2019" actId="14100"/>
          <ac:cxnSpMkLst>
            <pc:docMk/>
            <pc:sldMk cId="2402631325" sldId="1385"/>
            <ac:cxnSpMk id="27" creationId="{8F7C9E1F-98CE-5173-CFFA-B18ED54CEB7D}"/>
          </ac:cxnSpMkLst>
        </pc:cxnChg>
      </pc:sldChg>
      <pc:sldChg chg="addSp modSp new mod">
        <pc:chgData name="Pierre Lison" userId="a8a9df96-d69d-4b67-b9bd-4018f7d77187" providerId="ADAL" clId="{87589ECB-2957-4662-B3E7-DFA32160005A}" dt="2024-10-05T10:55:31.341" v="3059" actId="113"/>
        <pc:sldMkLst>
          <pc:docMk/>
          <pc:sldMk cId="3484298138" sldId="1386"/>
        </pc:sldMkLst>
        <pc:spChg chg="mod">
          <ac:chgData name="Pierre Lison" userId="a8a9df96-d69d-4b67-b9bd-4018f7d77187" providerId="ADAL" clId="{87589ECB-2957-4662-B3E7-DFA32160005A}" dt="2024-10-05T10:37:11.170" v="2436" actId="20577"/>
          <ac:spMkLst>
            <pc:docMk/>
            <pc:sldMk cId="3484298138" sldId="1386"/>
            <ac:spMk id="4" creationId="{7C149491-198C-C71F-797A-5CCD48A54D62}"/>
          </ac:spMkLst>
        </pc:spChg>
        <pc:spChg chg="mod">
          <ac:chgData name="Pierre Lison" userId="a8a9df96-d69d-4b67-b9bd-4018f7d77187" providerId="ADAL" clId="{87589ECB-2957-4662-B3E7-DFA32160005A}" dt="2024-10-05T10:55:31.341" v="3059" actId="113"/>
          <ac:spMkLst>
            <pc:docMk/>
            <pc:sldMk cId="3484298138" sldId="1386"/>
            <ac:spMk id="5" creationId="{9D3712D9-A478-81E8-2503-D4EC2DEE2DE9}"/>
          </ac:spMkLst>
        </pc:spChg>
        <pc:picChg chg="add mod">
          <ac:chgData name="Pierre Lison" userId="a8a9df96-d69d-4b67-b9bd-4018f7d77187" providerId="ADAL" clId="{87589ECB-2957-4662-B3E7-DFA32160005A}" dt="2024-10-05T10:51:57.805" v="2595" actId="1076"/>
          <ac:picMkLst>
            <pc:docMk/>
            <pc:sldMk cId="3484298138" sldId="1386"/>
            <ac:picMk id="6" creationId="{A30D06DB-30AA-4182-FB43-831103814B06}"/>
          </ac:picMkLst>
        </pc:picChg>
      </pc:sldChg>
      <pc:sldChg chg="add del">
        <pc:chgData name="Pierre Lison" userId="a8a9df96-d69d-4b67-b9bd-4018f7d77187" providerId="ADAL" clId="{87589ECB-2957-4662-B3E7-DFA32160005A}" dt="2024-10-05T10:16:17.440" v="1706"/>
        <pc:sldMkLst>
          <pc:docMk/>
          <pc:sldMk cId="4182787908" sldId="1386"/>
        </pc:sldMkLst>
      </pc:sldChg>
      <pc:sldChg chg="modSp add mod">
        <pc:chgData name="Pierre Lison" userId="a8a9df96-d69d-4b67-b9bd-4018f7d77187" providerId="ADAL" clId="{87589ECB-2957-4662-B3E7-DFA32160005A}" dt="2024-10-05T22:45:50.019" v="19596" actId="20577"/>
        <pc:sldMkLst>
          <pc:docMk/>
          <pc:sldMk cId="1649275840" sldId="1387"/>
        </pc:sldMkLst>
        <pc:spChg chg="mod">
          <ac:chgData name="Pierre Lison" userId="a8a9df96-d69d-4b67-b9bd-4018f7d77187" providerId="ADAL" clId="{87589ECB-2957-4662-B3E7-DFA32160005A}" dt="2024-10-05T22:45:50.019" v="19596" actId="20577"/>
          <ac:spMkLst>
            <pc:docMk/>
            <pc:sldMk cId="1649275840" sldId="1387"/>
            <ac:spMk id="5" creationId="{20BC21A7-5161-C506-945D-CFD6646B7E17}"/>
          </ac:spMkLst>
        </pc:spChg>
      </pc:sldChg>
      <pc:sldChg chg="modSp new del mod">
        <pc:chgData name="Pierre Lison" userId="a8a9df96-d69d-4b67-b9bd-4018f7d77187" providerId="ADAL" clId="{87589ECB-2957-4662-B3E7-DFA32160005A}" dt="2024-10-05T12:22:48.449" v="5733" actId="47"/>
        <pc:sldMkLst>
          <pc:docMk/>
          <pc:sldMk cId="1513174428" sldId="1388"/>
        </pc:sldMkLst>
        <pc:spChg chg="mod">
          <ac:chgData name="Pierre Lison" userId="a8a9df96-d69d-4b67-b9bd-4018f7d77187" providerId="ADAL" clId="{87589ECB-2957-4662-B3E7-DFA32160005A}" dt="2024-10-05T10:59:02.797" v="3196" actId="20577"/>
          <ac:spMkLst>
            <pc:docMk/>
            <pc:sldMk cId="1513174428" sldId="1388"/>
            <ac:spMk id="4" creationId="{E49C906A-F1B4-06C5-26C9-9E46D6DE460A}"/>
          </ac:spMkLst>
        </pc:spChg>
        <pc:spChg chg="mod">
          <ac:chgData name="Pierre Lison" userId="a8a9df96-d69d-4b67-b9bd-4018f7d77187" providerId="ADAL" clId="{87589ECB-2957-4662-B3E7-DFA32160005A}" dt="2024-10-05T10:59:25.053" v="3215" actId="20577"/>
          <ac:spMkLst>
            <pc:docMk/>
            <pc:sldMk cId="1513174428" sldId="1388"/>
            <ac:spMk id="5" creationId="{3E4E5C09-FAD6-C0BB-A062-C1F888B88EA0}"/>
          </ac:spMkLst>
        </pc:spChg>
      </pc:sldChg>
      <pc:sldChg chg="addSp modSp new mod ord">
        <pc:chgData name="Pierre Lison" userId="a8a9df96-d69d-4b67-b9bd-4018f7d77187" providerId="ADAL" clId="{87589ECB-2957-4662-B3E7-DFA32160005A}" dt="2024-10-05T11:47:38.465" v="4625" actId="114"/>
        <pc:sldMkLst>
          <pc:docMk/>
          <pc:sldMk cId="4163612254" sldId="1389"/>
        </pc:sldMkLst>
        <pc:spChg chg="mod">
          <ac:chgData name="Pierre Lison" userId="a8a9df96-d69d-4b67-b9bd-4018f7d77187" providerId="ADAL" clId="{87589ECB-2957-4662-B3E7-DFA32160005A}" dt="2024-10-05T10:57:50.637" v="3080" actId="20577"/>
          <ac:spMkLst>
            <pc:docMk/>
            <pc:sldMk cId="4163612254" sldId="1389"/>
            <ac:spMk id="4" creationId="{90356341-0724-CCE1-7E43-F8C5E46D9F7D}"/>
          </ac:spMkLst>
        </pc:spChg>
        <pc:spChg chg="mod">
          <ac:chgData name="Pierre Lison" userId="a8a9df96-d69d-4b67-b9bd-4018f7d77187" providerId="ADAL" clId="{87589ECB-2957-4662-B3E7-DFA32160005A}" dt="2024-10-05T11:47:38.465" v="4625" actId="114"/>
          <ac:spMkLst>
            <pc:docMk/>
            <pc:sldMk cId="4163612254" sldId="1389"/>
            <ac:spMk id="5" creationId="{D86AFDCB-6989-74E4-1505-6A441752EE5A}"/>
          </ac:spMkLst>
        </pc:spChg>
        <pc:picChg chg="add mod">
          <ac:chgData name="Pierre Lison" userId="a8a9df96-d69d-4b67-b9bd-4018f7d77187" providerId="ADAL" clId="{87589ECB-2957-4662-B3E7-DFA32160005A}" dt="2024-10-05T11:46:00.022" v="4354" actId="1076"/>
          <ac:picMkLst>
            <pc:docMk/>
            <pc:sldMk cId="4163612254" sldId="1389"/>
            <ac:picMk id="6" creationId="{A2113D79-EC1A-6096-D901-3167082591BB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5T12:20:51.191" v="5646"/>
        <pc:sldMkLst>
          <pc:docMk/>
          <pc:sldMk cId="1561484451" sldId="1390"/>
        </pc:sldMkLst>
        <pc:spChg chg="mod">
          <ac:chgData name="Pierre Lison" userId="a8a9df96-d69d-4b67-b9bd-4018f7d77187" providerId="ADAL" clId="{87589ECB-2957-4662-B3E7-DFA32160005A}" dt="2024-10-05T11:47:56.269" v="4637" actId="20577"/>
          <ac:spMkLst>
            <pc:docMk/>
            <pc:sldMk cId="1561484451" sldId="1390"/>
            <ac:spMk id="4" creationId="{B545D161-BF37-3367-C48C-E6B3E1965621}"/>
          </ac:spMkLst>
        </pc:spChg>
        <pc:spChg chg="mod">
          <ac:chgData name="Pierre Lison" userId="a8a9df96-d69d-4b67-b9bd-4018f7d77187" providerId="ADAL" clId="{87589ECB-2957-4662-B3E7-DFA32160005A}" dt="2024-10-05T12:17:10.407" v="5574" actId="20577"/>
          <ac:spMkLst>
            <pc:docMk/>
            <pc:sldMk cId="1561484451" sldId="1390"/>
            <ac:spMk id="5" creationId="{1FB351B1-6BDB-3F8A-05D7-FE9AA17FABBE}"/>
          </ac:spMkLst>
        </pc:spChg>
        <pc:spChg chg="add del mod">
          <ac:chgData name="Pierre Lison" userId="a8a9df96-d69d-4b67-b9bd-4018f7d77187" providerId="ADAL" clId="{87589ECB-2957-4662-B3E7-DFA32160005A}" dt="2024-10-05T11:58:56.184" v="5311" actId="478"/>
          <ac:spMkLst>
            <pc:docMk/>
            <pc:sldMk cId="1561484451" sldId="1390"/>
            <ac:spMk id="9" creationId="{487AFD21-50D8-AF7D-1A7A-0E4A3B22856A}"/>
          </ac:spMkLst>
        </pc:spChg>
        <pc:spChg chg="add mod">
          <ac:chgData name="Pierre Lison" userId="a8a9df96-d69d-4b67-b9bd-4018f7d77187" providerId="ADAL" clId="{87589ECB-2957-4662-B3E7-DFA32160005A}" dt="2024-10-05T12:20:30.833" v="5642" actId="164"/>
          <ac:spMkLst>
            <pc:docMk/>
            <pc:sldMk cId="1561484451" sldId="1390"/>
            <ac:spMk id="13" creationId="{CCBA5D49-92F4-31D3-667E-34F47EE105D8}"/>
          </ac:spMkLst>
        </pc:spChg>
        <pc:spChg chg="add mod">
          <ac:chgData name="Pierre Lison" userId="a8a9df96-d69d-4b67-b9bd-4018f7d77187" providerId="ADAL" clId="{87589ECB-2957-4662-B3E7-DFA32160005A}" dt="2024-10-05T12:20:17.360" v="5639" actId="164"/>
          <ac:spMkLst>
            <pc:docMk/>
            <pc:sldMk cId="1561484451" sldId="1390"/>
            <ac:spMk id="17" creationId="{B66AE19C-BE06-187A-4FF7-06006CE7F273}"/>
          </ac:spMkLst>
        </pc:spChg>
        <pc:spChg chg="add mod">
          <ac:chgData name="Pierre Lison" userId="a8a9df96-d69d-4b67-b9bd-4018f7d77187" providerId="ADAL" clId="{87589ECB-2957-4662-B3E7-DFA32160005A}" dt="2024-10-05T12:20:23.529" v="5640" actId="164"/>
          <ac:spMkLst>
            <pc:docMk/>
            <pc:sldMk cId="1561484451" sldId="1390"/>
            <ac:spMk id="19" creationId="{708773B7-8AAC-30ED-BBCF-32D048953AEB}"/>
          </ac:spMkLst>
        </pc:spChg>
        <pc:spChg chg="add mod">
          <ac:chgData name="Pierre Lison" userId="a8a9df96-d69d-4b67-b9bd-4018f7d77187" providerId="ADAL" clId="{87589ECB-2957-4662-B3E7-DFA32160005A}" dt="2024-10-05T12:20:27.465" v="5641" actId="164"/>
          <ac:spMkLst>
            <pc:docMk/>
            <pc:sldMk cId="1561484451" sldId="1390"/>
            <ac:spMk id="21" creationId="{6D9C12C2-929C-5E58-DC5B-E6030201BEF0}"/>
          </ac:spMkLst>
        </pc:spChg>
        <pc:grpChg chg="add mod">
          <ac:chgData name="Pierre Lison" userId="a8a9df96-d69d-4b67-b9bd-4018f7d77187" providerId="ADAL" clId="{87589ECB-2957-4662-B3E7-DFA32160005A}" dt="2024-10-05T12:20:17.360" v="5639" actId="164"/>
          <ac:grpSpMkLst>
            <pc:docMk/>
            <pc:sldMk cId="1561484451" sldId="1390"/>
            <ac:grpSpMk id="35" creationId="{E5F6BDA1-26BA-817D-E684-F8023E83C7E2}"/>
          </ac:grpSpMkLst>
        </pc:grpChg>
        <pc:grpChg chg="add mod">
          <ac:chgData name="Pierre Lison" userId="a8a9df96-d69d-4b67-b9bd-4018f7d77187" providerId="ADAL" clId="{87589ECB-2957-4662-B3E7-DFA32160005A}" dt="2024-10-05T12:20:23.529" v="5640" actId="164"/>
          <ac:grpSpMkLst>
            <pc:docMk/>
            <pc:sldMk cId="1561484451" sldId="1390"/>
            <ac:grpSpMk id="36" creationId="{B6B03587-054D-68C8-EA03-39C78BE7A0BF}"/>
          </ac:grpSpMkLst>
        </pc:grpChg>
        <pc:grpChg chg="add mod">
          <ac:chgData name="Pierre Lison" userId="a8a9df96-d69d-4b67-b9bd-4018f7d77187" providerId="ADAL" clId="{87589ECB-2957-4662-B3E7-DFA32160005A}" dt="2024-10-05T12:20:27.465" v="5641" actId="164"/>
          <ac:grpSpMkLst>
            <pc:docMk/>
            <pc:sldMk cId="1561484451" sldId="1390"/>
            <ac:grpSpMk id="37" creationId="{DC502736-CE23-11FB-8265-487FD791A080}"/>
          </ac:grpSpMkLst>
        </pc:grpChg>
        <pc:grpChg chg="add mod">
          <ac:chgData name="Pierre Lison" userId="a8a9df96-d69d-4b67-b9bd-4018f7d77187" providerId="ADAL" clId="{87589ECB-2957-4662-B3E7-DFA32160005A}" dt="2024-10-05T12:20:30.833" v="5642" actId="164"/>
          <ac:grpSpMkLst>
            <pc:docMk/>
            <pc:sldMk cId="1561484451" sldId="1390"/>
            <ac:grpSpMk id="38" creationId="{4C871FD9-4F07-1EAC-AF9F-55323EA56AF5}"/>
          </ac:grpSpMkLst>
        </pc:grpChg>
        <pc:picChg chg="add mod">
          <ac:chgData name="Pierre Lison" userId="a8a9df96-d69d-4b67-b9bd-4018f7d77187" providerId="ADAL" clId="{87589ECB-2957-4662-B3E7-DFA32160005A}" dt="2024-10-05T11:59:05.407" v="5318"/>
          <ac:picMkLst>
            <pc:docMk/>
            <pc:sldMk cId="1561484451" sldId="1390"/>
            <ac:picMk id="11" creationId="{343EA343-7D19-C064-CBF3-31A81B07F254}"/>
          </ac:picMkLst>
        </pc:picChg>
        <pc:cxnChg chg="add del mod">
          <ac:chgData name="Pierre Lison" userId="a8a9df96-d69d-4b67-b9bd-4018f7d77187" providerId="ADAL" clId="{87589ECB-2957-4662-B3E7-DFA32160005A}" dt="2024-10-05T11:58:57.043" v="5312" actId="478"/>
          <ac:cxnSpMkLst>
            <pc:docMk/>
            <pc:sldMk cId="1561484451" sldId="1390"/>
            <ac:cxnSpMk id="7" creationId="{1770463F-807C-CA33-8500-83AB009CFD68}"/>
          </ac:cxnSpMkLst>
        </pc:cxnChg>
        <pc:cxnChg chg="add mod">
          <ac:chgData name="Pierre Lison" userId="a8a9df96-d69d-4b67-b9bd-4018f7d77187" providerId="ADAL" clId="{87589ECB-2957-4662-B3E7-DFA32160005A}" dt="2024-10-05T12:20:17.360" v="5639" actId="164"/>
          <ac:cxnSpMkLst>
            <pc:docMk/>
            <pc:sldMk cId="1561484451" sldId="1390"/>
            <ac:cxnSpMk id="15" creationId="{2507E0C6-AC33-0CD5-A8C3-4FF86FF91225}"/>
          </ac:cxnSpMkLst>
        </pc:cxnChg>
        <pc:cxnChg chg="add mod">
          <ac:chgData name="Pierre Lison" userId="a8a9df96-d69d-4b67-b9bd-4018f7d77187" providerId="ADAL" clId="{87589ECB-2957-4662-B3E7-DFA32160005A}" dt="2024-10-05T12:20:23.529" v="5640" actId="164"/>
          <ac:cxnSpMkLst>
            <pc:docMk/>
            <pc:sldMk cId="1561484451" sldId="1390"/>
            <ac:cxnSpMk id="24" creationId="{A99CC1FC-EFDD-1542-408E-C75CF54C54FE}"/>
          </ac:cxnSpMkLst>
        </pc:cxnChg>
        <pc:cxnChg chg="add mod">
          <ac:chgData name="Pierre Lison" userId="a8a9df96-d69d-4b67-b9bd-4018f7d77187" providerId="ADAL" clId="{87589ECB-2957-4662-B3E7-DFA32160005A}" dt="2024-10-05T12:20:27.465" v="5641" actId="164"/>
          <ac:cxnSpMkLst>
            <pc:docMk/>
            <pc:sldMk cId="1561484451" sldId="1390"/>
            <ac:cxnSpMk id="27" creationId="{C1AFE141-84B4-05B0-DAAA-D9E3FBEFD4C0}"/>
          </ac:cxnSpMkLst>
        </pc:cxnChg>
        <pc:cxnChg chg="add mod">
          <ac:chgData name="Pierre Lison" userId="a8a9df96-d69d-4b67-b9bd-4018f7d77187" providerId="ADAL" clId="{87589ECB-2957-4662-B3E7-DFA32160005A}" dt="2024-10-05T12:20:30.833" v="5642" actId="164"/>
          <ac:cxnSpMkLst>
            <pc:docMk/>
            <pc:sldMk cId="1561484451" sldId="1390"/>
            <ac:cxnSpMk id="30" creationId="{6B27641C-FC57-38C1-9869-52AAA991F577}"/>
          </ac:cxnSpMkLst>
        </pc:cxnChg>
      </pc:sldChg>
      <pc:sldChg chg="addSp delSp modSp new del">
        <pc:chgData name="Pierre Lison" userId="a8a9df96-d69d-4b67-b9bd-4018f7d77187" providerId="ADAL" clId="{87589ECB-2957-4662-B3E7-DFA32160005A}" dt="2024-10-05T12:22:44.918" v="5732" actId="47"/>
        <pc:sldMkLst>
          <pc:docMk/>
          <pc:sldMk cId="200483975" sldId="1391"/>
        </pc:sldMkLst>
        <pc:spChg chg="del">
          <ac:chgData name="Pierre Lison" userId="a8a9df96-d69d-4b67-b9bd-4018f7d77187" providerId="ADAL" clId="{87589ECB-2957-4662-B3E7-DFA32160005A}" dt="2024-10-05T11:59:09.450" v="5320"/>
          <ac:spMkLst>
            <pc:docMk/>
            <pc:sldMk cId="200483975" sldId="1391"/>
            <ac:spMk id="5" creationId="{23CCE8CD-72D2-D44C-F901-8B52F9F0ED8F}"/>
          </ac:spMkLst>
        </pc:spChg>
        <pc:picChg chg="add mod">
          <ac:chgData name="Pierre Lison" userId="a8a9df96-d69d-4b67-b9bd-4018f7d77187" providerId="ADAL" clId="{87589ECB-2957-4662-B3E7-DFA32160005A}" dt="2024-10-05T11:59:10.654" v="5322" actId="962"/>
          <ac:picMkLst>
            <pc:docMk/>
            <pc:sldMk cId="200483975" sldId="1391"/>
            <ac:picMk id="7" creationId="{8916E36E-63D0-3595-DBF6-F9A01207822D}"/>
          </ac:picMkLst>
        </pc:picChg>
      </pc:sldChg>
      <pc:sldChg chg="addSp delSp modSp new mod">
        <pc:chgData name="Pierre Lison" userId="a8a9df96-d69d-4b67-b9bd-4018f7d77187" providerId="ADAL" clId="{87589ECB-2957-4662-B3E7-DFA32160005A}" dt="2024-10-05T13:34:50.594" v="7850" actId="1076"/>
        <pc:sldMkLst>
          <pc:docMk/>
          <pc:sldMk cId="942215394" sldId="1392"/>
        </pc:sldMkLst>
        <pc:spChg chg="mod">
          <ac:chgData name="Pierre Lison" userId="a8a9df96-d69d-4b67-b9bd-4018f7d77187" providerId="ADAL" clId="{87589ECB-2957-4662-B3E7-DFA32160005A}" dt="2024-10-05T12:11:31.765" v="5436" actId="20577"/>
          <ac:spMkLst>
            <pc:docMk/>
            <pc:sldMk cId="942215394" sldId="1392"/>
            <ac:spMk id="4" creationId="{E29D77EF-6FB3-037B-FF34-5F8BF9915E3A}"/>
          </ac:spMkLst>
        </pc:spChg>
        <pc:spChg chg="del">
          <ac:chgData name="Pierre Lison" userId="a8a9df96-d69d-4b67-b9bd-4018f7d77187" providerId="ADAL" clId="{87589ECB-2957-4662-B3E7-DFA32160005A}" dt="2024-10-05T12:11:33.519" v="5437"/>
          <ac:spMkLst>
            <pc:docMk/>
            <pc:sldMk cId="942215394" sldId="1392"/>
            <ac:spMk id="5" creationId="{55DB0E33-67D0-62BC-5BDD-45818291F79B}"/>
          </ac:spMkLst>
        </pc:spChg>
        <pc:spChg chg="add mod">
          <ac:chgData name="Pierre Lison" userId="a8a9df96-d69d-4b67-b9bd-4018f7d77187" providerId="ADAL" clId="{87589ECB-2957-4662-B3E7-DFA32160005A}" dt="2024-10-05T12:12:25.460" v="5454" actId="21"/>
          <ac:spMkLst>
            <pc:docMk/>
            <pc:sldMk cId="942215394" sldId="1392"/>
            <ac:spMk id="6" creationId="{E74B7AE0-2693-DF83-1794-4B842F1FB508}"/>
          </ac:spMkLst>
        </pc:spChg>
        <pc:spChg chg="add mod">
          <ac:chgData name="Pierre Lison" userId="a8a9df96-d69d-4b67-b9bd-4018f7d77187" providerId="ADAL" clId="{87589ECB-2957-4662-B3E7-DFA32160005A}" dt="2024-10-05T12:22:38.428" v="5731" actId="1076"/>
          <ac:spMkLst>
            <pc:docMk/>
            <pc:sldMk cId="942215394" sldId="1392"/>
            <ac:spMk id="8" creationId="{1713C8F2-FDA6-C71E-229C-950F89EDC95D}"/>
          </ac:spMkLst>
        </pc:spChg>
        <pc:spChg chg="add mod">
          <ac:chgData name="Pierre Lison" userId="a8a9df96-d69d-4b67-b9bd-4018f7d77187" providerId="ADAL" clId="{87589ECB-2957-4662-B3E7-DFA32160005A}" dt="2024-10-05T13:34:50.594" v="7850" actId="1076"/>
          <ac:spMkLst>
            <pc:docMk/>
            <pc:sldMk cId="942215394" sldId="1392"/>
            <ac:spMk id="10" creationId="{3EEAB123-FE64-D381-6A26-4687E2189D3A}"/>
          </ac:spMkLst>
        </pc:spChg>
        <pc:picChg chg="add mod">
          <ac:chgData name="Pierre Lison" userId="a8a9df96-d69d-4b67-b9bd-4018f7d77187" providerId="ADAL" clId="{87589ECB-2957-4662-B3E7-DFA32160005A}" dt="2024-10-05T12:21:17.933" v="5648" actId="1076"/>
          <ac:picMkLst>
            <pc:docMk/>
            <pc:sldMk cId="942215394" sldId="1392"/>
            <ac:picMk id="7" creationId="{AAA9A636-4C6A-B83E-4EA4-13B793678B99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5T12:46:24.328" v="7140" actId="20577"/>
        <pc:sldMkLst>
          <pc:docMk/>
          <pc:sldMk cId="2420204110" sldId="1393"/>
        </pc:sldMkLst>
        <pc:spChg chg="mod">
          <ac:chgData name="Pierre Lison" userId="a8a9df96-d69d-4b67-b9bd-4018f7d77187" providerId="ADAL" clId="{87589ECB-2957-4662-B3E7-DFA32160005A}" dt="2024-10-05T12:35:24.525" v="6435" actId="20577"/>
          <ac:spMkLst>
            <pc:docMk/>
            <pc:sldMk cId="2420204110" sldId="1393"/>
            <ac:spMk id="4" creationId="{7EAD22F6-50BB-93E9-284F-211F4F917AF4}"/>
          </ac:spMkLst>
        </pc:spChg>
        <pc:spChg chg="mod">
          <ac:chgData name="Pierre Lison" userId="a8a9df96-d69d-4b67-b9bd-4018f7d77187" providerId="ADAL" clId="{87589ECB-2957-4662-B3E7-DFA32160005A}" dt="2024-10-05T12:42:58.509" v="6863" actId="20577"/>
          <ac:spMkLst>
            <pc:docMk/>
            <pc:sldMk cId="2420204110" sldId="1393"/>
            <ac:spMk id="5" creationId="{B4484807-B2E3-7756-B9D8-F30687378141}"/>
          </ac:spMkLst>
        </pc:spChg>
        <pc:spChg chg="add mod">
          <ac:chgData name="Pierre Lison" userId="a8a9df96-d69d-4b67-b9bd-4018f7d77187" providerId="ADAL" clId="{87589ECB-2957-4662-B3E7-DFA32160005A}" dt="2024-10-05T12:46:24.328" v="7140" actId="20577"/>
          <ac:spMkLst>
            <pc:docMk/>
            <pc:sldMk cId="2420204110" sldId="1393"/>
            <ac:spMk id="9" creationId="{85D93804-88F9-3971-90BE-AF3114B4E304}"/>
          </ac:spMkLst>
        </pc:spChg>
        <pc:spChg chg="add mod">
          <ac:chgData name="Pierre Lison" userId="a8a9df96-d69d-4b67-b9bd-4018f7d77187" providerId="ADAL" clId="{87589ECB-2957-4662-B3E7-DFA32160005A}" dt="2024-10-05T12:42:19.748" v="6856" actId="164"/>
          <ac:spMkLst>
            <pc:docMk/>
            <pc:sldMk cId="2420204110" sldId="1393"/>
            <ac:spMk id="15" creationId="{DAFDECB7-B8D8-3657-7600-95AD0A5E0BB5}"/>
          </ac:spMkLst>
        </pc:spChg>
        <pc:spChg chg="add del">
          <ac:chgData name="Pierre Lison" userId="a8a9df96-d69d-4b67-b9bd-4018f7d77187" providerId="ADAL" clId="{87589ECB-2957-4662-B3E7-DFA32160005A}" dt="2024-10-05T12:42:00.512" v="6852" actId="22"/>
          <ac:spMkLst>
            <pc:docMk/>
            <pc:sldMk cId="2420204110" sldId="1393"/>
            <ac:spMk id="18" creationId="{ED4C40CF-A18A-8C9B-8A45-EFF1C87D5346}"/>
          </ac:spMkLst>
        </pc:spChg>
        <pc:grpChg chg="add mod">
          <ac:chgData name="Pierre Lison" userId="a8a9df96-d69d-4b67-b9bd-4018f7d77187" providerId="ADAL" clId="{87589ECB-2957-4662-B3E7-DFA32160005A}" dt="2024-10-05T12:42:19.748" v="6856" actId="164"/>
          <ac:grpSpMkLst>
            <pc:docMk/>
            <pc:sldMk cId="2420204110" sldId="1393"/>
            <ac:grpSpMk id="19" creationId="{28F3520F-C0E8-F2B8-FFDE-6E8803E1AE26}"/>
          </ac:grpSpMkLst>
        </pc:grpChg>
        <pc:grpChg chg="add mod">
          <ac:chgData name="Pierre Lison" userId="a8a9df96-d69d-4b67-b9bd-4018f7d77187" providerId="ADAL" clId="{87589ECB-2957-4662-B3E7-DFA32160005A}" dt="2024-10-05T12:46:07.717" v="7128" actId="14100"/>
          <ac:grpSpMkLst>
            <pc:docMk/>
            <pc:sldMk cId="2420204110" sldId="1393"/>
            <ac:grpSpMk id="20" creationId="{ABC32F23-792C-AA36-3540-A8D89CC9450E}"/>
          </ac:grpSpMkLst>
        </pc:grpChg>
        <pc:cxnChg chg="add del mod">
          <ac:chgData name="Pierre Lison" userId="a8a9df96-d69d-4b67-b9bd-4018f7d77187" providerId="ADAL" clId="{87589ECB-2957-4662-B3E7-DFA32160005A}" dt="2024-10-05T12:37:29.729" v="6576" actId="478"/>
          <ac:cxnSpMkLst>
            <pc:docMk/>
            <pc:sldMk cId="2420204110" sldId="1393"/>
            <ac:cxnSpMk id="7" creationId="{85FACAF3-3D54-969D-02DA-2CC02B9E3DC7}"/>
          </ac:cxnSpMkLst>
        </pc:cxnChg>
        <pc:cxnChg chg="add mod">
          <ac:chgData name="Pierre Lison" userId="a8a9df96-d69d-4b67-b9bd-4018f7d77187" providerId="ADAL" clId="{87589ECB-2957-4662-B3E7-DFA32160005A}" dt="2024-10-05T12:46:07.717" v="7128" actId="14100"/>
          <ac:cxnSpMkLst>
            <pc:docMk/>
            <pc:sldMk cId="2420204110" sldId="1393"/>
            <ac:cxnSpMk id="11" creationId="{D32857BF-5358-4A79-5D03-706B3D199164}"/>
          </ac:cxnSpMkLst>
        </pc:cxnChg>
        <pc:cxnChg chg="add mod">
          <ac:chgData name="Pierre Lison" userId="a8a9df96-d69d-4b67-b9bd-4018f7d77187" providerId="ADAL" clId="{87589ECB-2957-4662-B3E7-DFA32160005A}" dt="2024-10-05T12:42:19.748" v="6856" actId="164"/>
          <ac:cxnSpMkLst>
            <pc:docMk/>
            <pc:sldMk cId="2420204110" sldId="1393"/>
            <ac:cxnSpMk id="14" creationId="{CBFB0187-D853-DBF5-CD1E-0045DA90A3C4}"/>
          </ac:cxnSpMkLst>
        </pc:cxnChg>
      </pc:sldChg>
      <pc:sldChg chg="addSp delSp modSp new mod modNotesTx">
        <pc:chgData name="Pierre Lison" userId="a8a9df96-d69d-4b67-b9bd-4018f7d77187" providerId="ADAL" clId="{87589ECB-2957-4662-B3E7-DFA32160005A}" dt="2024-10-06T02:12:19.830" v="28464" actId="478"/>
        <pc:sldMkLst>
          <pc:docMk/>
          <pc:sldMk cId="158938854" sldId="1394"/>
        </pc:sldMkLst>
        <pc:spChg chg="mod">
          <ac:chgData name="Pierre Lison" userId="a8a9df96-d69d-4b67-b9bd-4018f7d77187" providerId="ADAL" clId="{87589ECB-2957-4662-B3E7-DFA32160005A}" dt="2024-10-05T13:44:09.257" v="8564" actId="20577"/>
          <ac:spMkLst>
            <pc:docMk/>
            <pc:sldMk cId="158938854" sldId="1394"/>
            <ac:spMk id="4" creationId="{EBDA0C0F-4F6C-DAA5-1B67-3EB16651DF11}"/>
          </ac:spMkLst>
        </pc:spChg>
        <pc:spChg chg="mod">
          <ac:chgData name="Pierre Lison" userId="a8a9df96-d69d-4b67-b9bd-4018f7d77187" providerId="ADAL" clId="{87589ECB-2957-4662-B3E7-DFA32160005A}" dt="2024-10-05T15:22:19.913" v="9884" actId="20577"/>
          <ac:spMkLst>
            <pc:docMk/>
            <pc:sldMk cId="158938854" sldId="1394"/>
            <ac:spMk id="5" creationId="{02E869BF-90EA-B2B8-131B-71B5FEA3C152}"/>
          </ac:spMkLst>
        </pc:spChg>
        <pc:spChg chg="add del mod">
          <ac:chgData name="Pierre Lison" userId="a8a9df96-d69d-4b67-b9bd-4018f7d77187" providerId="ADAL" clId="{87589ECB-2957-4662-B3E7-DFA32160005A}" dt="2024-10-05T15:21:35.261" v="9820" actId="478"/>
          <ac:spMkLst>
            <pc:docMk/>
            <pc:sldMk cId="158938854" sldId="1394"/>
            <ac:spMk id="9" creationId="{FD321E2C-1EE6-05D6-3CA3-4BFBD059336C}"/>
          </ac:spMkLst>
        </pc:spChg>
        <pc:spChg chg="add del mod">
          <ac:chgData name="Pierre Lison" userId="a8a9df96-d69d-4b67-b9bd-4018f7d77187" providerId="ADAL" clId="{87589ECB-2957-4662-B3E7-DFA32160005A}" dt="2024-10-05T15:21:35.264" v="9822"/>
          <ac:spMkLst>
            <pc:docMk/>
            <pc:sldMk cId="158938854" sldId="1394"/>
            <ac:spMk id="11" creationId="{DCC95EF1-D2B5-C7E3-5DCF-936E373338C1}"/>
          </ac:spMkLst>
        </pc:spChg>
        <pc:picChg chg="add del mod">
          <ac:chgData name="Pierre Lison" userId="a8a9df96-d69d-4b67-b9bd-4018f7d77187" providerId="ADAL" clId="{87589ECB-2957-4662-B3E7-DFA32160005A}" dt="2024-10-06T02:12:19.830" v="28464" actId="478"/>
          <ac:picMkLst>
            <pc:docMk/>
            <pc:sldMk cId="158938854" sldId="1394"/>
            <ac:picMk id="7" creationId="{BF7E0AE2-FE3E-21A0-177A-EE7B4B5C8BDC}"/>
          </ac:picMkLst>
        </pc:picChg>
        <pc:picChg chg="add del mod">
          <ac:chgData name="Pierre Lison" userId="a8a9df96-d69d-4b67-b9bd-4018f7d77187" providerId="ADAL" clId="{87589ECB-2957-4662-B3E7-DFA32160005A}" dt="2024-10-05T15:19:56.735" v="9606" actId="478"/>
          <ac:picMkLst>
            <pc:docMk/>
            <pc:sldMk cId="158938854" sldId="1394"/>
            <ac:picMk id="13" creationId="{4238D689-5C60-8481-2CE3-D749FCFF5AFD}"/>
          </ac:picMkLst>
        </pc:picChg>
        <pc:picChg chg="add del mod">
          <ac:chgData name="Pierre Lison" userId="a8a9df96-d69d-4b67-b9bd-4018f7d77187" providerId="ADAL" clId="{87589ECB-2957-4662-B3E7-DFA32160005A}" dt="2024-10-05T15:19:57.676" v="9607" actId="478"/>
          <ac:picMkLst>
            <pc:docMk/>
            <pc:sldMk cId="158938854" sldId="1394"/>
            <ac:picMk id="15" creationId="{45FFE944-7686-B4C0-E85F-E79EAB89ACCF}"/>
          </ac:picMkLst>
        </pc:picChg>
        <pc:picChg chg="add mod">
          <ac:chgData name="Pierre Lison" userId="a8a9df96-d69d-4b67-b9bd-4018f7d77187" providerId="ADAL" clId="{87589ECB-2957-4662-B3E7-DFA32160005A}" dt="2024-10-05T15:22:10.161" v="9880" actId="1076"/>
          <ac:picMkLst>
            <pc:docMk/>
            <pc:sldMk cId="158938854" sldId="1394"/>
            <ac:picMk id="17" creationId="{F870282F-B813-8765-D1F8-803E9C543715}"/>
          </ac:picMkLst>
        </pc:picChg>
        <pc:picChg chg="add mod">
          <ac:chgData name="Pierre Lison" userId="a8a9df96-d69d-4b67-b9bd-4018f7d77187" providerId="ADAL" clId="{87589ECB-2957-4662-B3E7-DFA32160005A}" dt="2024-10-05T15:22:08.060" v="9879" actId="1076"/>
          <ac:picMkLst>
            <pc:docMk/>
            <pc:sldMk cId="158938854" sldId="1394"/>
            <ac:picMk id="19" creationId="{3C9CACA9-E543-97E2-EE46-0D5CE6C9A6F9}"/>
          </ac:picMkLst>
        </pc:picChg>
      </pc:sldChg>
      <pc:sldChg chg="addSp modSp new mod">
        <pc:chgData name="Pierre Lison" userId="a8a9df96-d69d-4b67-b9bd-4018f7d77187" providerId="ADAL" clId="{87589ECB-2957-4662-B3E7-DFA32160005A}" dt="2024-10-05T13:33:55.366" v="7812" actId="1076"/>
        <pc:sldMkLst>
          <pc:docMk/>
          <pc:sldMk cId="3938330083" sldId="1395"/>
        </pc:sldMkLst>
        <pc:spChg chg="mod">
          <ac:chgData name="Pierre Lison" userId="a8a9df96-d69d-4b67-b9bd-4018f7d77187" providerId="ADAL" clId="{87589ECB-2957-4662-B3E7-DFA32160005A}" dt="2024-10-05T12:43:47.273" v="6881" actId="20577"/>
          <ac:spMkLst>
            <pc:docMk/>
            <pc:sldMk cId="3938330083" sldId="1395"/>
            <ac:spMk id="4" creationId="{4A312948-9FB8-3709-0554-465B416A479D}"/>
          </ac:spMkLst>
        </pc:spChg>
        <pc:spChg chg="mod">
          <ac:chgData name="Pierre Lison" userId="a8a9df96-d69d-4b67-b9bd-4018f7d77187" providerId="ADAL" clId="{87589ECB-2957-4662-B3E7-DFA32160005A}" dt="2024-10-05T13:25:15.116" v="7804" actId="20577"/>
          <ac:spMkLst>
            <pc:docMk/>
            <pc:sldMk cId="3938330083" sldId="1395"/>
            <ac:spMk id="5" creationId="{ACC97916-E275-1A86-9C24-F8D01B7F10EE}"/>
          </ac:spMkLst>
        </pc:spChg>
        <pc:spChg chg="add mod">
          <ac:chgData name="Pierre Lison" userId="a8a9df96-d69d-4b67-b9bd-4018f7d77187" providerId="ADAL" clId="{87589ECB-2957-4662-B3E7-DFA32160005A}" dt="2024-10-05T13:25:18.924" v="7805" actId="1076"/>
          <ac:spMkLst>
            <pc:docMk/>
            <pc:sldMk cId="3938330083" sldId="1395"/>
            <ac:spMk id="7" creationId="{D2C3F8FD-2A2F-C211-0ECE-38A8F9475A00}"/>
          </ac:spMkLst>
        </pc:spChg>
        <pc:spChg chg="add mod">
          <ac:chgData name="Pierre Lison" userId="a8a9df96-d69d-4b67-b9bd-4018f7d77187" providerId="ADAL" clId="{87589ECB-2957-4662-B3E7-DFA32160005A}" dt="2024-10-05T13:25:21.419" v="7806" actId="1076"/>
          <ac:spMkLst>
            <pc:docMk/>
            <pc:sldMk cId="3938330083" sldId="1395"/>
            <ac:spMk id="9" creationId="{795067BA-2C27-A6A4-401A-B081E335C92A}"/>
          </ac:spMkLst>
        </pc:spChg>
        <pc:picChg chg="add mod">
          <ac:chgData name="Pierre Lison" userId="a8a9df96-d69d-4b67-b9bd-4018f7d77187" providerId="ADAL" clId="{87589ECB-2957-4662-B3E7-DFA32160005A}" dt="2024-10-05T13:33:55.366" v="7812" actId="1076"/>
          <ac:picMkLst>
            <pc:docMk/>
            <pc:sldMk cId="3938330083" sldId="1395"/>
            <ac:picMk id="11" creationId="{2A36E713-6F10-F7B9-6FE6-392596A3DF02}"/>
          </ac:picMkLst>
        </pc:picChg>
        <pc:cxnChg chg="add mod">
          <ac:chgData name="Pierre Lison" userId="a8a9df96-d69d-4b67-b9bd-4018f7d77187" providerId="ADAL" clId="{87589ECB-2957-4662-B3E7-DFA32160005A}" dt="2024-10-05T13:25:32.511" v="7810" actId="14100"/>
          <ac:cxnSpMkLst>
            <pc:docMk/>
            <pc:sldMk cId="3938330083" sldId="1395"/>
            <ac:cxnSpMk id="13" creationId="{C1DB3C9C-A19C-E493-8FF5-D91E7EBFFF78}"/>
          </ac:cxnSpMkLst>
        </pc:cxnChg>
        <pc:cxnChg chg="add mod">
          <ac:chgData name="Pierre Lison" userId="a8a9df96-d69d-4b67-b9bd-4018f7d77187" providerId="ADAL" clId="{87589ECB-2957-4662-B3E7-DFA32160005A}" dt="2024-10-05T13:25:27.311" v="7808" actId="14100"/>
          <ac:cxnSpMkLst>
            <pc:docMk/>
            <pc:sldMk cId="3938330083" sldId="1395"/>
            <ac:cxnSpMk id="14" creationId="{00AD3D48-E534-2C95-33FA-8FA1C206A166}"/>
          </ac:cxnSpMkLst>
        </pc:cxnChg>
      </pc:sldChg>
      <pc:sldChg chg="modSp new mod">
        <pc:chgData name="Pierre Lison" userId="a8a9df96-d69d-4b67-b9bd-4018f7d77187" providerId="ADAL" clId="{87589ECB-2957-4662-B3E7-DFA32160005A}" dt="2024-10-05T13:43:51.076" v="8555" actId="114"/>
        <pc:sldMkLst>
          <pc:docMk/>
          <pc:sldMk cId="1738162687" sldId="1396"/>
        </pc:sldMkLst>
        <pc:spChg chg="mod">
          <ac:chgData name="Pierre Lison" userId="a8a9df96-d69d-4b67-b9bd-4018f7d77187" providerId="ADAL" clId="{87589ECB-2957-4662-B3E7-DFA32160005A}" dt="2024-10-05T13:35:04.042" v="7868" actId="20577"/>
          <ac:spMkLst>
            <pc:docMk/>
            <pc:sldMk cId="1738162687" sldId="1396"/>
            <ac:spMk id="4" creationId="{EA291394-4945-F250-C009-0DD473D03636}"/>
          </ac:spMkLst>
        </pc:spChg>
        <pc:spChg chg="mod">
          <ac:chgData name="Pierre Lison" userId="a8a9df96-d69d-4b67-b9bd-4018f7d77187" providerId="ADAL" clId="{87589ECB-2957-4662-B3E7-DFA32160005A}" dt="2024-10-05T13:43:51.076" v="8555" actId="114"/>
          <ac:spMkLst>
            <pc:docMk/>
            <pc:sldMk cId="1738162687" sldId="1396"/>
            <ac:spMk id="5" creationId="{0789C27B-CAB8-CBEA-C4E3-24042CC54321}"/>
          </ac:spMkLst>
        </pc:spChg>
      </pc:sldChg>
      <pc:sldChg chg="addSp delSp modSp add mod">
        <pc:chgData name="Pierre Lison" userId="a8a9df96-d69d-4b67-b9bd-4018f7d77187" providerId="ADAL" clId="{87589ECB-2957-4662-B3E7-DFA32160005A}" dt="2024-10-06T02:12:23.279" v="28465" actId="478"/>
        <pc:sldMkLst>
          <pc:docMk/>
          <pc:sldMk cId="1690121961" sldId="1397"/>
        </pc:sldMkLst>
        <pc:spChg chg="mod">
          <ac:chgData name="Pierre Lison" userId="a8a9df96-d69d-4b67-b9bd-4018f7d77187" providerId="ADAL" clId="{87589ECB-2957-4662-B3E7-DFA32160005A}" dt="2024-10-05T15:36:17.685" v="10236" actId="20577"/>
          <ac:spMkLst>
            <pc:docMk/>
            <pc:sldMk cId="1690121961" sldId="1397"/>
            <ac:spMk id="5" creationId="{02E869BF-90EA-B2B8-131B-71B5FEA3C152}"/>
          </ac:spMkLst>
        </pc:spChg>
        <pc:spChg chg="del mod">
          <ac:chgData name="Pierre Lison" userId="a8a9df96-d69d-4b67-b9bd-4018f7d77187" providerId="ADAL" clId="{87589ECB-2957-4662-B3E7-DFA32160005A}" dt="2024-10-05T15:35:52.259" v="10195" actId="478"/>
          <ac:spMkLst>
            <pc:docMk/>
            <pc:sldMk cId="1690121961" sldId="1397"/>
            <ac:spMk id="9" creationId="{FD321E2C-1EE6-05D6-3CA3-4BFBD059336C}"/>
          </ac:spMkLst>
        </pc:spChg>
        <pc:spChg chg="del mod">
          <ac:chgData name="Pierre Lison" userId="a8a9df96-d69d-4b67-b9bd-4018f7d77187" providerId="ADAL" clId="{87589ECB-2957-4662-B3E7-DFA32160005A}" dt="2024-10-05T15:35:54.765" v="10197" actId="478"/>
          <ac:spMkLst>
            <pc:docMk/>
            <pc:sldMk cId="1690121961" sldId="1397"/>
            <ac:spMk id="11" creationId="{DCC95EF1-D2B5-C7E3-5DCF-936E373338C1}"/>
          </ac:spMkLst>
        </pc:spChg>
        <pc:spChg chg="add del">
          <ac:chgData name="Pierre Lison" userId="a8a9df96-d69d-4b67-b9bd-4018f7d77187" providerId="ADAL" clId="{87589ECB-2957-4662-B3E7-DFA32160005A}" dt="2024-10-05T15:36:51.376" v="10239" actId="22"/>
          <ac:spMkLst>
            <pc:docMk/>
            <pc:sldMk cId="1690121961" sldId="1397"/>
            <ac:spMk id="14" creationId="{6146FB37-8BDC-F612-03EB-6EF7B8508A21}"/>
          </ac:spMkLst>
        </pc:spChg>
        <pc:spChg chg="add mod">
          <ac:chgData name="Pierre Lison" userId="a8a9df96-d69d-4b67-b9bd-4018f7d77187" providerId="ADAL" clId="{87589ECB-2957-4662-B3E7-DFA32160005A}" dt="2024-10-05T15:38:00.307" v="10286" actId="1076"/>
          <ac:spMkLst>
            <pc:docMk/>
            <pc:sldMk cId="1690121961" sldId="1397"/>
            <ac:spMk id="16" creationId="{B5109342-63FC-7073-4B9F-6F5B9B24ABDB}"/>
          </ac:spMkLst>
        </pc:spChg>
        <pc:picChg chg="del">
          <ac:chgData name="Pierre Lison" userId="a8a9df96-d69d-4b67-b9bd-4018f7d77187" providerId="ADAL" clId="{87589ECB-2957-4662-B3E7-DFA32160005A}" dt="2024-10-06T02:12:23.279" v="28465" actId="478"/>
          <ac:picMkLst>
            <pc:docMk/>
            <pc:sldMk cId="1690121961" sldId="1397"/>
            <ac:picMk id="7" creationId="{BF7E0AE2-FE3E-21A0-177A-EE7B4B5C8BDC}"/>
          </ac:picMkLst>
        </pc:picChg>
        <pc:picChg chg="add mod">
          <ac:chgData name="Pierre Lison" userId="a8a9df96-d69d-4b67-b9bd-4018f7d77187" providerId="ADAL" clId="{87589ECB-2957-4662-B3E7-DFA32160005A}" dt="2024-10-05T15:36:21.814" v="10237" actId="1076"/>
          <ac:picMkLst>
            <pc:docMk/>
            <pc:sldMk cId="1690121961" sldId="1397"/>
            <ac:picMk id="12" creationId="{CE99EB53-E728-5F12-1E12-B2B1E83397F4}"/>
          </ac:picMkLst>
        </pc:picChg>
        <pc:cxnChg chg="add del">
          <ac:chgData name="Pierre Lison" userId="a8a9df96-d69d-4b67-b9bd-4018f7d77187" providerId="ADAL" clId="{87589ECB-2957-4662-B3E7-DFA32160005A}" dt="2024-10-05T15:35:53.366" v="10196" actId="478"/>
          <ac:cxnSpMkLst>
            <pc:docMk/>
            <pc:sldMk cId="1690121961" sldId="1397"/>
            <ac:cxnSpMk id="8" creationId="{D941E95C-3AE6-53D4-926A-7FA2F888B321}"/>
          </ac:cxnSpMkLst>
        </pc:cxnChg>
      </pc:sldChg>
      <pc:sldChg chg="modSp add mod">
        <pc:chgData name="Pierre Lison" userId="a8a9df96-d69d-4b67-b9bd-4018f7d77187" providerId="ADAL" clId="{87589ECB-2957-4662-B3E7-DFA32160005A}" dt="2024-10-05T22:45:58.931" v="19606" actId="20577"/>
        <pc:sldMkLst>
          <pc:docMk/>
          <pc:sldMk cId="1834349503" sldId="1398"/>
        </pc:sldMkLst>
        <pc:spChg chg="mod">
          <ac:chgData name="Pierre Lison" userId="a8a9df96-d69d-4b67-b9bd-4018f7d77187" providerId="ADAL" clId="{87589ECB-2957-4662-B3E7-DFA32160005A}" dt="2024-10-05T22:45:58.931" v="19606" actId="20577"/>
          <ac:spMkLst>
            <pc:docMk/>
            <pc:sldMk cId="1834349503" sldId="1398"/>
            <ac:spMk id="5" creationId="{20BC21A7-5161-C506-945D-CFD6646B7E17}"/>
          </ac:spMkLst>
        </pc:spChg>
      </pc:sldChg>
      <pc:sldChg chg="addSp modSp new mod">
        <pc:chgData name="Pierre Lison" userId="a8a9df96-d69d-4b67-b9bd-4018f7d77187" providerId="ADAL" clId="{87589ECB-2957-4662-B3E7-DFA32160005A}" dt="2024-10-06T02:12:55.735" v="28467" actId="948"/>
        <pc:sldMkLst>
          <pc:docMk/>
          <pc:sldMk cId="799374524" sldId="1399"/>
        </pc:sldMkLst>
        <pc:spChg chg="mod">
          <ac:chgData name="Pierre Lison" userId="a8a9df96-d69d-4b67-b9bd-4018f7d77187" providerId="ADAL" clId="{87589ECB-2957-4662-B3E7-DFA32160005A}" dt="2024-10-05T15:38:36.421" v="10301" actId="20577"/>
          <ac:spMkLst>
            <pc:docMk/>
            <pc:sldMk cId="799374524" sldId="1399"/>
            <ac:spMk id="4" creationId="{F171ECC1-C2C7-ADA2-117A-E5D903148994}"/>
          </ac:spMkLst>
        </pc:spChg>
        <pc:spChg chg="mod">
          <ac:chgData name="Pierre Lison" userId="a8a9df96-d69d-4b67-b9bd-4018f7d77187" providerId="ADAL" clId="{87589ECB-2957-4662-B3E7-DFA32160005A}" dt="2024-10-06T02:12:55.735" v="28467" actId="948"/>
          <ac:spMkLst>
            <pc:docMk/>
            <pc:sldMk cId="799374524" sldId="1399"/>
            <ac:spMk id="5" creationId="{AAB08737-220C-3F6B-6283-1B4EFC11DCB5}"/>
          </ac:spMkLst>
        </pc:spChg>
        <pc:spChg chg="add">
          <ac:chgData name="Pierre Lison" userId="a8a9df96-d69d-4b67-b9bd-4018f7d77187" providerId="ADAL" clId="{87589ECB-2957-4662-B3E7-DFA32160005A}" dt="2024-10-05T15:45:29.748" v="10869"/>
          <ac:spMkLst>
            <pc:docMk/>
            <pc:sldMk cId="799374524" sldId="1399"/>
            <ac:spMk id="6" creationId="{BE7B0C46-DB85-B935-2196-8C9D7E431C21}"/>
          </ac:spMkLst>
        </pc:spChg>
        <pc:spChg chg="add">
          <ac:chgData name="Pierre Lison" userId="a8a9df96-d69d-4b67-b9bd-4018f7d77187" providerId="ADAL" clId="{87589ECB-2957-4662-B3E7-DFA32160005A}" dt="2024-10-05T15:45:32.604" v="10870"/>
          <ac:spMkLst>
            <pc:docMk/>
            <pc:sldMk cId="799374524" sldId="1399"/>
            <ac:spMk id="7" creationId="{1431B2B4-D1A5-902E-F545-1A3CAB21EEEC}"/>
          </ac:spMkLst>
        </pc:spChg>
        <pc:spChg chg="add">
          <ac:chgData name="Pierre Lison" userId="a8a9df96-d69d-4b67-b9bd-4018f7d77187" providerId="ADAL" clId="{87589ECB-2957-4662-B3E7-DFA32160005A}" dt="2024-10-05T15:45:34.701" v="10871"/>
          <ac:spMkLst>
            <pc:docMk/>
            <pc:sldMk cId="799374524" sldId="1399"/>
            <ac:spMk id="8" creationId="{DD50BDB9-9179-8E3D-7196-5E015F9DD52E}"/>
          </ac:spMkLst>
        </pc:spChg>
        <pc:picChg chg="add mod">
          <ac:chgData name="Pierre Lison" userId="a8a9df96-d69d-4b67-b9bd-4018f7d77187" providerId="ADAL" clId="{87589ECB-2957-4662-B3E7-DFA32160005A}" dt="2024-10-05T23:22:07.444" v="21428" actId="1076"/>
          <ac:picMkLst>
            <pc:docMk/>
            <pc:sldMk cId="799374524" sldId="1399"/>
            <ac:picMk id="6" creationId="{AD67DBC3-1F6E-3DF2-3ECF-3A2C4300E42F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5T23:11:34.304" v="21259"/>
        <pc:sldMkLst>
          <pc:docMk/>
          <pc:sldMk cId="2011822525" sldId="1400"/>
        </pc:sldMkLst>
        <pc:spChg chg="mod">
          <ac:chgData name="Pierre Lison" userId="a8a9df96-d69d-4b67-b9bd-4018f7d77187" providerId="ADAL" clId="{87589ECB-2957-4662-B3E7-DFA32160005A}" dt="2024-10-05T15:48:41.266" v="11068" actId="20577"/>
          <ac:spMkLst>
            <pc:docMk/>
            <pc:sldMk cId="2011822525" sldId="1400"/>
            <ac:spMk id="4" creationId="{42755B31-85F2-6532-136E-EA0E5E74CE83}"/>
          </ac:spMkLst>
        </pc:spChg>
        <pc:spChg chg="mod">
          <ac:chgData name="Pierre Lison" userId="a8a9df96-d69d-4b67-b9bd-4018f7d77187" providerId="ADAL" clId="{87589ECB-2957-4662-B3E7-DFA32160005A}" dt="2024-10-05T16:17:05.274" v="12593"/>
          <ac:spMkLst>
            <pc:docMk/>
            <pc:sldMk cId="2011822525" sldId="1400"/>
            <ac:spMk id="5" creationId="{2043D8E0-B583-E796-555E-BEC1E45C891B}"/>
          </ac:spMkLst>
        </pc:spChg>
        <pc:spChg chg="add mod">
          <ac:chgData name="Pierre Lison" userId="a8a9df96-d69d-4b67-b9bd-4018f7d77187" providerId="ADAL" clId="{87589ECB-2957-4662-B3E7-DFA32160005A}" dt="2024-10-05T23:11:32.045" v="21258" actId="164"/>
          <ac:spMkLst>
            <pc:docMk/>
            <pc:sldMk cId="2011822525" sldId="1400"/>
            <ac:spMk id="6" creationId="{CFE0D120-6B88-C769-4ED2-D0E162995217}"/>
          </ac:spMkLst>
        </pc:spChg>
        <pc:spChg chg="add mod">
          <ac:chgData name="Pierre Lison" userId="a8a9df96-d69d-4b67-b9bd-4018f7d77187" providerId="ADAL" clId="{87589ECB-2957-4662-B3E7-DFA32160005A}" dt="2024-10-05T19:15:22.237" v="13285" actId="20577"/>
          <ac:spMkLst>
            <pc:docMk/>
            <pc:sldMk cId="2011822525" sldId="1400"/>
            <ac:spMk id="8" creationId="{025B4801-DE6B-5B0D-C418-06E045AE9A42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9" creationId="{5D388A2A-8F93-4199-56E7-F6E076FA3160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10" creationId="{C6BB1236-80D0-914F-3FA5-6DFF601283FC}"/>
          </ac:spMkLst>
        </pc:spChg>
        <pc:spChg chg="add mod">
          <ac:chgData name="Pierre Lison" userId="a8a9df96-d69d-4b67-b9bd-4018f7d77187" providerId="ADAL" clId="{87589ECB-2957-4662-B3E7-DFA32160005A}" dt="2024-10-05T16:28:37.795" v="13105" actId="164"/>
          <ac:spMkLst>
            <pc:docMk/>
            <pc:sldMk cId="2011822525" sldId="1400"/>
            <ac:spMk id="16" creationId="{F75C27FB-55F1-C4E1-A6B0-7B3773CB6D7B}"/>
          </ac:spMkLst>
        </pc:spChg>
        <pc:spChg chg="add mod">
          <ac:chgData name="Pierre Lison" userId="a8a9df96-d69d-4b67-b9bd-4018f7d77187" providerId="ADAL" clId="{87589ECB-2957-4662-B3E7-DFA32160005A}" dt="2024-10-05T16:29:47.762" v="13123" actId="164"/>
          <ac:spMkLst>
            <pc:docMk/>
            <pc:sldMk cId="2011822525" sldId="1400"/>
            <ac:spMk id="17" creationId="{30998235-587E-97D1-C8CD-4D345380436E}"/>
          </ac:spMkLst>
        </pc:spChg>
        <pc:spChg chg="add del mod">
          <ac:chgData name="Pierre Lison" userId="a8a9df96-d69d-4b67-b9bd-4018f7d77187" providerId="ADAL" clId="{87589ECB-2957-4662-B3E7-DFA32160005A}" dt="2024-10-05T16:19:43.781" v="12674"/>
          <ac:spMkLst>
            <pc:docMk/>
            <pc:sldMk cId="2011822525" sldId="1400"/>
            <ac:spMk id="21" creationId="{80AA8183-8966-E5B9-71AE-D2670010FDD3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23" creationId="{C6850257-069B-7925-CE19-1FCB295F0384}"/>
          </ac:spMkLst>
        </pc:spChg>
        <pc:spChg chg="add mod">
          <ac:chgData name="Pierre Lison" userId="a8a9df96-d69d-4b67-b9bd-4018f7d77187" providerId="ADAL" clId="{87589ECB-2957-4662-B3E7-DFA32160005A}" dt="2024-10-05T16:28:31.414" v="13104" actId="164"/>
          <ac:spMkLst>
            <pc:docMk/>
            <pc:sldMk cId="2011822525" sldId="1400"/>
            <ac:spMk id="24" creationId="{711220DE-F497-0CAC-C516-15E44118022F}"/>
          </ac:spMkLst>
        </pc:spChg>
        <pc:spChg chg="add mod">
          <ac:chgData name="Pierre Lison" userId="a8a9df96-d69d-4b67-b9bd-4018f7d77187" providerId="ADAL" clId="{87589ECB-2957-4662-B3E7-DFA32160005A}" dt="2024-10-05T16:17:44.856" v="12615" actId="1076"/>
          <ac:spMkLst>
            <pc:docMk/>
            <pc:sldMk cId="2011822525" sldId="1400"/>
            <ac:spMk id="28" creationId="{A366541F-58CE-CEEF-DE6A-649453684877}"/>
          </ac:spMkLst>
        </pc:spChg>
        <pc:spChg chg="add del">
          <ac:chgData name="Pierre Lison" userId="a8a9df96-d69d-4b67-b9bd-4018f7d77187" providerId="ADAL" clId="{87589ECB-2957-4662-B3E7-DFA32160005A}" dt="2024-10-05T16:19:56.855" v="12676" actId="11529"/>
          <ac:spMkLst>
            <pc:docMk/>
            <pc:sldMk cId="2011822525" sldId="1400"/>
            <ac:spMk id="36" creationId="{75D3B126-0513-CE5A-2A65-63C86D2589C5}"/>
          </ac:spMkLst>
        </pc:spChg>
        <pc:spChg chg="add del mod">
          <ac:chgData name="Pierre Lison" userId="a8a9df96-d69d-4b67-b9bd-4018f7d77187" providerId="ADAL" clId="{87589ECB-2957-4662-B3E7-DFA32160005A}" dt="2024-10-05T16:20:36.888" v="12690" actId="478"/>
          <ac:spMkLst>
            <pc:docMk/>
            <pc:sldMk cId="2011822525" sldId="1400"/>
            <ac:spMk id="37" creationId="{3F3E5A61-D199-4BE2-6F01-D3F142FC0B37}"/>
          </ac:spMkLst>
        </pc:spChg>
        <pc:spChg chg="add del mod">
          <ac:chgData name="Pierre Lison" userId="a8a9df96-d69d-4b67-b9bd-4018f7d77187" providerId="ADAL" clId="{87589ECB-2957-4662-B3E7-DFA32160005A}" dt="2024-10-05T16:22:27.430" v="12733" actId="478"/>
          <ac:spMkLst>
            <pc:docMk/>
            <pc:sldMk cId="2011822525" sldId="1400"/>
            <ac:spMk id="45" creationId="{8FEA81FD-2441-052A-8773-B2E1F4E12F65}"/>
          </ac:spMkLst>
        </pc:spChg>
        <pc:spChg chg="add del mod">
          <ac:chgData name="Pierre Lison" userId="a8a9df96-d69d-4b67-b9bd-4018f7d77187" providerId="ADAL" clId="{87589ECB-2957-4662-B3E7-DFA32160005A}" dt="2024-10-05T16:24:20.424" v="12978" actId="478"/>
          <ac:spMkLst>
            <pc:docMk/>
            <pc:sldMk cId="2011822525" sldId="1400"/>
            <ac:spMk id="48" creationId="{9EB88482-F80E-9E8A-4C79-026487C66FBC}"/>
          </ac:spMkLst>
        </pc:spChg>
        <pc:spChg chg="add mod">
          <ac:chgData name="Pierre Lison" userId="a8a9df96-d69d-4b67-b9bd-4018f7d77187" providerId="ADAL" clId="{87589ECB-2957-4662-B3E7-DFA32160005A}" dt="2024-10-05T16:28:37.795" v="13105" actId="164"/>
          <ac:spMkLst>
            <pc:docMk/>
            <pc:sldMk cId="2011822525" sldId="1400"/>
            <ac:spMk id="49" creationId="{70DA97B8-1139-4F8A-350C-0B7E3B93ECA0}"/>
          </ac:spMkLst>
        </pc:spChg>
        <pc:spChg chg="add mod">
          <ac:chgData name="Pierre Lison" userId="a8a9df96-d69d-4b67-b9bd-4018f7d77187" providerId="ADAL" clId="{87589ECB-2957-4662-B3E7-DFA32160005A}" dt="2024-10-05T16:29:27.466" v="13120" actId="164"/>
          <ac:spMkLst>
            <pc:docMk/>
            <pc:sldMk cId="2011822525" sldId="1400"/>
            <ac:spMk id="50" creationId="{21962920-4E81-8B57-C9C7-61486A8B848F}"/>
          </ac:spMkLst>
        </pc:spChg>
        <pc:spChg chg="add del mod">
          <ac:chgData name="Pierre Lison" userId="a8a9df96-d69d-4b67-b9bd-4018f7d77187" providerId="ADAL" clId="{87589ECB-2957-4662-B3E7-DFA32160005A}" dt="2024-10-05T16:26:46.996" v="13088" actId="478"/>
          <ac:spMkLst>
            <pc:docMk/>
            <pc:sldMk cId="2011822525" sldId="1400"/>
            <ac:spMk id="54" creationId="{CDA7C52C-FA54-BC46-FE31-8C005D508E7E}"/>
          </ac:spMkLst>
        </pc:spChg>
        <pc:spChg chg="add mod">
          <ac:chgData name="Pierre Lison" userId="a8a9df96-d69d-4b67-b9bd-4018f7d77187" providerId="ADAL" clId="{87589ECB-2957-4662-B3E7-DFA32160005A}" dt="2024-10-05T16:30:02.135" v="13124" actId="164"/>
          <ac:spMkLst>
            <pc:docMk/>
            <pc:sldMk cId="2011822525" sldId="1400"/>
            <ac:spMk id="55" creationId="{FB88BB07-B2D1-D936-B049-F5C311F63E9B}"/>
          </ac:spMkLst>
        </pc:spChg>
        <pc:spChg chg="add mod">
          <ac:chgData name="Pierre Lison" userId="a8a9df96-d69d-4b67-b9bd-4018f7d77187" providerId="ADAL" clId="{87589ECB-2957-4662-B3E7-DFA32160005A}" dt="2024-10-05T16:30:02.135" v="13124" actId="164"/>
          <ac:spMkLst>
            <pc:docMk/>
            <pc:sldMk cId="2011822525" sldId="1400"/>
            <ac:spMk id="58" creationId="{2CB944E9-EBB0-EEBE-4FB9-11B5FD8C6E6A}"/>
          </ac:spMkLst>
        </pc:spChg>
        <pc:spChg chg="add mod">
          <ac:chgData name="Pierre Lison" userId="a8a9df96-d69d-4b67-b9bd-4018f7d77187" providerId="ADAL" clId="{87589ECB-2957-4662-B3E7-DFA32160005A}" dt="2024-10-05T16:29:27.466" v="13120" actId="164"/>
          <ac:spMkLst>
            <pc:docMk/>
            <pc:sldMk cId="2011822525" sldId="1400"/>
            <ac:spMk id="65" creationId="{7A5E1216-FC33-A0DE-5F69-4802F695880E}"/>
          </ac:spMkLst>
        </pc:spChg>
        <pc:grpChg chg="add mod">
          <ac:chgData name="Pierre Lison" userId="a8a9df96-d69d-4b67-b9bd-4018f7d77187" providerId="ADAL" clId="{87589ECB-2957-4662-B3E7-DFA32160005A}" dt="2024-10-05T23:11:32.045" v="21258" actId="164"/>
          <ac:grpSpMkLst>
            <pc:docMk/>
            <pc:sldMk cId="2011822525" sldId="1400"/>
            <ac:grpSpMk id="11" creationId="{1BA54C79-3A82-532D-9D47-A22BF33E2A69}"/>
          </ac:grpSpMkLst>
        </pc:grpChg>
        <pc:grpChg chg="add mod">
          <ac:chgData name="Pierre Lison" userId="a8a9df96-d69d-4b67-b9bd-4018f7d77187" providerId="ADAL" clId="{87589ECB-2957-4662-B3E7-DFA32160005A}" dt="2024-10-05T16:28:31.414" v="13104" actId="164"/>
          <ac:grpSpMkLst>
            <pc:docMk/>
            <pc:sldMk cId="2011822525" sldId="1400"/>
            <ac:grpSpMk id="63" creationId="{815CEA17-BCF5-6F7D-2D15-4AC53F415CF6}"/>
          </ac:grpSpMkLst>
        </pc:grpChg>
        <pc:grpChg chg="add mod">
          <ac:chgData name="Pierre Lison" userId="a8a9df96-d69d-4b67-b9bd-4018f7d77187" providerId="ADAL" clId="{87589ECB-2957-4662-B3E7-DFA32160005A}" dt="2024-10-05T16:28:37.795" v="13105" actId="164"/>
          <ac:grpSpMkLst>
            <pc:docMk/>
            <pc:sldMk cId="2011822525" sldId="1400"/>
            <ac:grpSpMk id="64" creationId="{F78D9783-3AC4-0D88-A167-A90195BB6849}"/>
          </ac:grpSpMkLst>
        </pc:grpChg>
        <pc:grpChg chg="add mod">
          <ac:chgData name="Pierre Lison" userId="a8a9df96-d69d-4b67-b9bd-4018f7d77187" providerId="ADAL" clId="{87589ECB-2957-4662-B3E7-DFA32160005A}" dt="2024-10-05T16:30:02.135" v="13124" actId="164"/>
          <ac:grpSpMkLst>
            <pc:docMk/>
            <pc:sldMk cId="2011822525" sldId="1400"/>
            <ac:grpSpMk id="66" creationId="{C4756452-0403-D2DA-8156-8695D5DDD24C}"/>
          </ac:grpSpMkLst>
        </pc:grpChg>
        <pc:grpChg chg="add mod">
          <ac:chgData name="Pierre Lison" userId="a8a9df96-d69d-4b67-b9bd-4018f7d77187" providerId="ADAL" clId="{87589ECB-2957-4662-B3E7-DFA32160005A}" dt="2024-10-05T16:29:47.762" v="13123" actId="164"/>
          <ac:grpSpMkLst>
            <pc:docMk/>
            <pc:sldMk cId="2011822525" sldId="1400"/>
            <ac:grpSpMk id="67" creationId="{63C94CB0-3E10-CEE0-7838-02B3F2B588F3}"/>
          </ac:grpSpMkLst>
        </pc:grpChg>
        <pc:grpChg chg="add mod">
          <ac:chgData name="Pierre Lison" userId="a8a9df96-d69d-4b67-b9bd-4018f7d77187" providerId="ADAL" clId="{87589ECB-2957-4662-B3E7-DFA32160005A}" dt="2024-10-05T16:30:02.135" v="13124" actId="164"/>
          <ac:grpSpMkLst>
            <pc:docMk/>
            <pc:sldMk cId="2011822525" sldId="1400"/>
            <ac:grpSpMk id="68" creationId="{8B8F9B3B-7A8F-B83C-64B1-4E9563E22FE2}"/>
          </ac:grpSpMkLst>
        </pc:grpChg>
        <pc:picChg chg="add mod">
          <ac:chgData name="Pierre Lison" userId="a8a9df96-d69d-4b67-b9bd-4018f7d77187" providerId="ADAL" clId="{87589ECB-2957-4662-B3E7-DFA32160005A}" dt="2024-10-05T23:11:32.045" v="21258" actId="164"/>
          <ac:picMkLst>
            <pc:docMk/>
            <pc:sldMk cId="2011822525" sldId="1400"/>
            <ac:picMk id="13" creationId="{02C63382-3C3B-0FEE-34FC-9B51DEF87032}"/>
          </ac:picMkLst>
        </pc:picChg>
        <pc:cxnChg chg="add mod">
          <ac:chgData name="Pierre Lison" userId="a8a9df96-d69d-4b67-b9bd-4018f7d77187" providerId="ADAL" clId="{87589ECB-2957-4662-B3E7-DFA32160005A}" dt="2024-10-05T16:28:31.414" v="13104" actId="164"/>
          <ac:cxnSpMkLst>
            <pc:docMk/>
            <pc:sldMk cId="2011822525" sldId="1400"/>
            <ac:cxnSpMk id="7" creationId="{4390A937-8B72-5B43-AFA4-460825E3D950}"/>
          </ac:cxnSpMkLst>
        </pc:cxnChg>
        <pc:cxnChg chg="add mod">
          <ac:chgData name="Pierre Lison" userId="a8a9df96-d69d-4b67-b9bd-4018f7d77187" providerId="ADAL" clId="{87589ECB-2957-4662-B3E7-DFA32160005A}" dt="2024-10-05T16:28:37.795" v="13105" actId="164"/>
          <ac:cxnSpMkLst>
            <pc:docMk/>
            <pc:sldMk cId="2011822525" sldId="1400"/>
            <ac:cxnSpMk id="12" creationId="{985467BB-D06C-7084-6590-5D13EB7BA8FD}"/>
          </ac:cxnSpMkLst>
        </pc:cxnChg>
        <pc:cxnChg chg="add del mod">
          <ac:chgData name="Pierre Lison" userId="a8a9df96-d69d-4b67-b9bd-4018f7d77187" providerId="ADAL" clId="{87589ECB-2957-4662-B3E7-DFA32160005A}" dt="2024-10-05T16:14:44.359" v="12471" actId="478"/>
          <ac:cxnSpMkLst>
            <pc:docMk/>
            <pc:sldMk cId="2011822525" sldId="1400"/>
            <ac:cxnSpMk id="18" creationId="{48215600-E8FF-22CB-679B-4DF525A30CA8}"/>
          </ac:cxnSpMkLst>
        </pc:cxnChg>
        <pc:cxnChg chg="add del mod">
          <ac:chgData name="Pierre Lison" userId="a8a9df96-d69d-4b67-b9bd-4018f7d77187" providerId="ADAL" clId="{87589ECB-2957-4662-B3E7-DFA32160005A}" dt="2024-10-05T16:19:43.780" v="12672" actId="478"/>
          <ac:cxnSpMkLst>
            <pc:docMk/>
            <pc:sldMk cId="2011822525" sldId="1400"/>
            <ac:cxnSpMk id="22" creationId="{1C36A28E-559C-86DE-9712-DC739D60902A}"/>
          </ac:cxnSpMkLst>
        </pc:cxnChg>
        <pc:cxnChg chg="add del mod">
          <ac:chgData name="Pierre Lison" userId="a8a9df96-d69d-4b67-b9bd-4018f7d77187" providerId="ADAL" clId="{87589ECB-2957-4662-B3E7-DFA32160005A}" dt="2024-10-05T16:21:55.913" v="12713" actId="478"/>
          <ac:cxnSpMkLst>
            <pc:docMk/>
            <pc:sldMk cId="2011822525" sldId="1400"/>
            <ac:cxnSpMk id="26" creationId="{DAD562DC-C120-D7EB-FB22-8D6A8A534121}"/>
          </ac:cxnSpMkLst>
        </pc:cxnChg>
        <pc:cxnChg chg="add mod">
          <ac:chgData name="Pierre Lison" userId="a8a9df96-d69d-4b67-b9bd-4018f7d77187" providerId="ADAL" clId="{87589ECB-2957-4662-B3E7-DFA32160005A}" dt="2024-10-05T16:29:47.762" v="13123" actId="164"/>
          <ac:cxnSpMkLst>
            <pc:docMk/>
            <pc:sldMk cId="2011822525" sldId="1400"/>
            <ac:cxnSpMk id="32" creationId="{278D66B9-3064-AB4B-1C92-F475DDE8F80E}"/>
          </ac:cxnSpMkLst>
        </pc:cxnChg>
        <pc:cxnChg chg="add del mod">
          <ac:chgData name="Pierre Lison" userId="a8a9df96-d69d-4b67-b9bd-4018f7d77187" providerId="ADAL" clId="{87589ECB-2957-4662-B3E7-DFA32160005A}" dt="2024-10-05T16:21:02.102" v="12697" actId="478"/>
          <ac:cxnSpMkLst>
            <pc:docMk/>
            <pc:sldMk cId="2011822525" sldId="1400"/>
            <ac:cxnSpMk id="39" creationId="{0ECC3674-9915-7304-5CB3-E2052616EB00}"/>
          </ac:cxnSpMkLst>
        </pc:cxnChg>
        <pc:cxnChg chg="add del mod">
          <ac:chgData name="Pierre Lison" userId="a8a9df96-d69d-4b67-b9bd-4018f7d77187" providerId="ADAL" clId="{87589ECB-2957-4662-B3E7-DFA32160005A}" dt="2024-10-05T16:28:08.673" v="13103" actId="478"/>
          <ac:cxnSpMkLst>
            <pc:docMk/>
            <pc:sldMk cId="2011822525" sldId="1400"/>
            <ac:cxnSpMk id="51" creationId="{190358C2-8CB2-D2EA-F998-14C6515DD92C}"/>
          </ac:cxnSpMkLst>
        </pc:cxnChg>
      </pc:sldChg>
      <pc:sldChg chg="addSp delSp modSp new mod">
        <pc:chgData name="Pierre Lison" userId="a8a9df96-d69d-4b67-b9bd-4018f7d77187" providerId="ADAL" clId="{87589ECB-2957-4662-B3E7-DFA32160005A}" dt="2024-10-06T02:13:16.037" v="28474" actId="14100"/>
        <pc:sldMkLst>
          <pc:docMk/>
          <pc:sldMk cId="4280297491" sldId="1401"/>
        </pc:sldMkLst>
        <pc:spChg chg="mod">
          <ac:chgData name="Pierre Lison" userId="a8a9df96-d69d-4b67-b9bd-4018f7d77187" providerId="ADAL" clId="{87589ECB-2957-4662-B3E7-DFA32160005A}" dt="2024-10-05T16:06:09.354" v="12041" actId="20577"/>
          <ac:spMkLst>
            <pc:docMk/>
            <pc:sldMk cId="4280297491" sldId="1401"/>
            <ac:spMk id="4" creationId="{A438282A-D0BC-29A4-5410-617952D1B72B}"/>
          </ac:spMkLst>
        </pc:spChg>
        <pc:spChg chg="mod">
          <ac:chgData name="Pierre Lison" userId="a8a9df96-d69d-4b67-b9bd-4018f7d77187" providerId="ADAL" clId="{87589ECB-2957-4662-B3E7-DFA32160005A}" dt="2024-10-05T19:38:15.894" v="14738" actId="404"/>
          <ac:spMkLst>
            <pc:docMk/>
            <pc:sldMk cId="4280297491" sldId="1401"/>
            <ac:spMk id="5" creationId="{D4C7E1DC-BED3-2625-2323-F01438B15D4C}"/>
          </ac:spMkLst>
        </pc:spChg>
        <pc:spChg chg="add del mod">
          <ac:chgData name="Pierre Lison" userId="a8a9df96-d69d-4b67-b9bd-4018f7d77187" providerId="ADAL" clId="{87589ECB-2957-4662-B3E7-DFA32160005A}" dt="2024-10-05T19:30:57.235" v="14211"/>
          <ac:spMkLst>
            <pc:docMk/>
            <pc:sldMk cId="4280297491" sldId="1401"/>
            <ac:spMk id="8" creationId="{2006B5F6-E21E-65A1-4E76-E90C87CDA420}"/>
          </ac:spMkLst>
        </pc:spChg>
        <pc:spChg chg="add mod">
          <ac:chgData name="Pierre Lison" userId="a8a9df96-d69d-4b67-b9bd-4018f7d77187" providerId="ADAL" clId="{87589ECB-2957-4662-B3E7-DFA32160005A}" dt="2024-10-05T19:38:09.990" v="14735" actId="1036"/>
          <ac:spMkLst>
            <pc:docMk/>
            <pc:sldMk cId="4280297491" sldId="1401"/>
            <ac:spMk id="10" creationId="{4EFF4864-86ED-4F80-08A5-DF0D71E68F04}"/>
          </ac:spMkLst>
        </pc:spChg>
        <pc:spChg chg="add mod">
          <ac:chgData name="Pierre Lison" userId="a8a9df96-d69d-4b67-b9bd-4018f7d77187" providerId="ADAL" clId="{87589ECB-2957-4662-B3E7-DFA32160005A}" dt="2024-10-05T19:38:09.990" v="14735" actId="1036"/>
          <ac:spMkLst>
            <pc:docMk/>
            <pc:sldMk cId="4280297491" sldId="1401"/>
            <ac:spMk id="12" creationId="{95E4409F-5BF8-6005-E056-6E12560B2D8C}"/>
          </ac:spMkLst>
        </pc:spChg>
        <pc:spChg chg="add mod">
          <ac:chgData name="Pierre Lison" userId="a8a9df96-d69d-4b67-b9bd-4018f7d77187" providerId="ADAL" clId="{87589ECB-2957-4662-B3E7-DFA32160005A}" dt="2024-10-05T19:38:09.990" v="14735" actId="1036"/>
          <ac:spMkLst>
            <pc:docMk/>
            <pc:sldMk cId="4280297491" sldId="1401"/>
            <ac:spMk id="14" creationId="{EFA63EFA-32FB-0143-CD8D-EF7E67789560}"/>
          </ac:spMkLst>
        </pc:spChg>
        <pc:picChg chg="add del mod">
          <ac:chgData name="Pierre Lison" userId="a8a9df96-d69d-4b67-b9bd-4018f7d77187" providerId="ADAL" clId="{87589ECB-2957-4662-B3E7-DFA32160005A}" dt="2024-10-05T16:34:57.465" v="13131" actId="21"/>
          <ac:picMkLst>
            <pc:docMk/>
            <pc:sldMk cId="4280297491" sldId="1401"/>
            <ac:picMk id="7" creationId="{294AB5A1-95ED-7C27-7112-1FE2055EF9F8}"/>
          </ac:picMkLst>
        </pc:picChg>
        <pc:picChg chg="add del mod">
          <ac:chgData name="Pierre Lison" userId="a8a9df96-d69d-4b67-b9bd-4018f7d77187" providerId="ADAL" clId="{87589ECB-2957-4662-B3E7-DFA32160005A}" dt="2024-10-05T19:04:16.463" v="13197" actId="478"/>
          <ac:picMkLst>
            <pc:docMk/>
            <pc:sldMk cId="4280297491" sldId="1401"/>
            <ac:picMk id="7" creationId="{E7BDE030-5DA1-4032-5006-DEF3ABF74A00}"/>
          </ac:picMkLst>
        </pc:picChg>
        <pc:picChg chg="add mod">
          <ac:chgData name="Pierre Lison" userId="a8a9df96-d69d-4b67-b9bd-4018f7d77187" providerId="ADAL" clId="{87589ECB-2957-4662-B3E7-DFA32160005A}" dt="2024-10-06T02:13:16.037" v="28474" actId="14100"/>
          <ac:picMkLst>
            <pc:docMk/>
            <pc:sldMk cId="4280297491" sldId="1401"/>
            <ac:picMk id="27" creationId="{9B737644-5E42-CEB7-D7FD-466F33EB509E}"/>
          </ac:picMkLst>
        </pc:picChg>
        <pc:cxnChg chg="add mod">
          <ac:chgData name="Pierre Lison" userId="a8a9df96-d69d-4b67-b9bd-4018f7d77187" providerId="ADAL" clId="{87589ECB-2957-4662-B3E7-DFA32160005A}" dt="2024-10-05T19:38:09.990" v="14735" actId="1036"/>
          <ac:cxnSpMkLst>
            <pc:docMk/>
            <pc:sldMk cId="4280297491" sldId="1401"/>
            <ac:cxnSpMk id="16" creationId="{51A23475-55B3-060C-F0F3-1D346712CFD1}"/>
          </ac:cxnSpMkLst>
        </pc:cxnChg>
        <pc:cxnChg chg="add mod">
          <ac:chgData name="Pierre Lison" userId="a8a9df96-d69d-4b67-b9bd-4018f7d77187" providerId="ADAL" clId="{87589ECB-2957-4662-B3E7-DFA32160005A}" dt="2024-10-05T19:38:09.990" v="14735" actId="1036"/>
          <ac:cxnSpMkLst>
            <pc:docMk/>
            <pc:sldMk cId="4280297491" sldId="1401"/>
            <ac:cxnSpMk id="19" creationId="{07BE1329-CF2C-642B-31FE-07F0426297F6}"/>
          </ac:cxnSpMkLst>
        </pc:cxnChg>
        <pc:cxnChg chg="add mod">
          <ac:chgData name="Pierre Lison" userId="a8a9df96-d69d-4b67-b9bd-4018f7d77187" providerId="ADAL" clId="{87589ECB-2957-4662-B3E7-DFA32160005A}" dt="2024-10-05T19:38:09.990" v="14735" actId="1036"/>
          <ac:cxnSpMkLst>
            <pc:docMk/>
            <pc:sldMk cId="4280297491" sldId="1401"/>
            <ac:cxnSpMk id="22" creationId="{918742C5-3695-F1C6-8CE8-DF3C2BBBEE28}"/>
          </ac:cxnSpMkLst>
        </pc:cxnChg>
      </pc:sldChg>
      <pc:sldChg chg="addSp modSp new mod">
        <pc:chgData name="Pierre Lison" userId="a8a9df96-d69d-4b67-b9bd-4018f7d77187" providerId="ADAL" clId="{87589ECB-2957-4662-B3E7-DFA32160005A}" dt="2024-10-06T02:13:53.737" v="28483" actId="14100"/>
        <pc:sldMkLst>
          <pc:docMk/>
          <pc:sldMk cId="2623283368" sldId="1402"/>
        </pc:sldMkLst>
        <pc:spChg chg="mod">
          <ac:chgData name="Pierre Lison" userId="a8a9df96-d69d-4b67-b9bd-4018f7d77187" providerId="ADAL" clId="{87589ECB-2957-4662-B3E7-DFA32160005A}" dt="2024-10-05T19:38:28.120" v="14758" actId="20577"/>
          <ac:spMkLst>
            <pc:docMk/>
            <pc:sldMk cId="2623283368" sldId="1402"/>
            <ac:spMk id="4" creationId="{B531CEEA-A865-E893-F65A-67A275CBA529}"/>
          </ac:spMkLst>
        </pc:spChg>
        <pc:spChg chg="mod">
          <ac:chgData name="Pierre Lison" userId="a8a9df96-d69d-4b67-b9bd-4018f7d77187" providerId="ADAL" clId="{87589ECB-2957-4662-B3E7-DFA32160005A}" dt="2024-10-06T02:13:47.959" v="28482" actId="20577"/>
          <ac:spMkLst>
            <pc:docMk/>
            <pc:sldMk cId="2623283368" sldId="1402"/>
            <ac:spMk id="5" creationId="{90E55818-5741-AA01-E4E8-28EF736A019B}"/>
          </ac:spMkLst>
        </pc:spChg>
        <pc:spChg chg="add mod">
          <ac:chgData name="Pierre Lison" userId="a8a9df96-d69d-4b67-b9bd-4018f7d77187" providerId="ADAL" clId="{87589ECB-2957-4662-B3E7-DFA32160005A}" dt="2024-10-06T02:13:53.737" v="28483" actId="14100"/>
          <ac:spMkLst>
            <pc:docMk/>
            <pc:sldMk cId="2623283368" sldId="1402"/>
            <ac:spMk id="6" creationId="{8B1195B2-D188-694A-FA53-ECC70F044318}"/>
          </ac:spMkLst>
        </pc:spChg>
        <pc:spChg chg="add mod">
          <ac:chgData name="Pierre Lison" userId="a8a9df96-d69d-4b67-b9bd-4018f7d77187" providerId="ADAL" clId="{87589ECB-2957-4662-B3E7-DFA32160005A}" dt="2024-10-05T21:56:40.432" v="17576" actId="20577"/>
          <ac:spMkLst>
            <pc:docMk/>
            <pc:sldMk cId="2623283368" sldId="1402"/>
            <ac:spMk id="16" creationId="{4FA00EC9-5673-8EB5-EA23-397BFCECA2D1}"/>
          </ac:spMkLst>
        </pc:spChg>
        <pc:spChg chg="add mod">
          <ac:chgData name="Pierre Lison" userId="a8a9df96-d69d-4b67-b9bd-4018f7d77187" providerId="ADAL" clId="{87589ECB-2957-4662-B3E7-DFA32160005A}" dt="2024-10-05T19:56:36.978" v="16241" actId="14100"/>
          <ac:spMkLst>
            <pc:docMk/>
            <pc:sldMk cId="2623283368" sldId="1402"/>
            <ac:spMk id="17" creationId="{143442DD-A871-1267-6081-61BF2306BF5A}"/>
          </ac:spMkLst>
        </pc:spChg>
        <pc:grpChg chg="add mod">
          <ac:chgData name="Pierre Lison" userId="a8a9df96-d69d-4b67-b9bd-4018f7d77187" providerId="ADAL" clId="{87589ECB-2957-4662-B3E7-DFA32160005A}" dt="2024-10-06T02:13:53.737" v="28483" actId="14100"/>
          <ac:grpSpMkLst>
            <pc:docMk/>
            <pc:sldMk cId="2623283368" sldId="1402"/>
            <ac:grpSpMk id="12" creationId="{8A1AC7B3-6C42-202A-D75D-C84443E92834}"/>
          </ac:grpSpMkLst>
        </pc:grpChg>
        <pc:picChg chg="add mod">
          <ac:chgData name="Pierre Lison" userId="a8a9df96-d69d-4b67-b9bd-4018f7d77187" providerId="ADAL" clId="{87589ECB-2957-4662-B3E7-DFA32160005A}" dt="2024-10-06T02:13:53.737" v="28483" actId="14100"/>
          <ac:picMkLst>
            <pc:docMk/>
            <pc:sldMk cId="2623283368" sldId="1402"/>
            <ac:picMk id="7" creationId="{C3F5DF7E-B9F6-F9E2-3399-AD6509917785}"/>
          </ac:picMkLst>
        </pc:picChg>
        <pc:cxnChg chg="add mod">
          <ac:chgData name="Pierre Lison" userId="a8a9df96-d69d-4b67-b9bd-4018f7d77187" providerId="ADAL" clId="{87589ECB-2957-4662-B3E7-DFA32160005A}" dt="2024-10-06T02:13:53.737" v="28483" actId="14100"/>
          <ac:cxnSpMkLst>
            <pc:docMk/>
            <pc:sldMk cId="2623283368" sldId="1402"/>
            <ac:cxnSpMk id="9" creationId="{82C3EB2D-EE89-4406-0F4D-195B39E2344C}"/>
          </ac:cxnSpMkLst>
        </pc:cxnChg>
      </pc:sldChg>
      <pc:sldChg chg="addSp delSp modSp new mod">
        <pc:chgData name="Pierre Lison" userId="a8a9df96-d69d-4b67-b9bd-4018f7d77187" providerId="ADAL" clId="{87589ECB-2957-4662-B3E7-DFA32160005A}" dt="2024-10-05T20:04:53.083" v="17387" actId="20577"/>
        <pc:sldMkLst>
          <pc:docMk/>
          <pc:sldMk cId="3053865491" sldId="1403"/>
        </pc:sldMkLst>
        <pc:spChg chg="mod">
          <ac:chgData name="Pierre Lison" userId="a8a9df96-d69d-4b67-b9bd-4018f7d77187" providerId="ADAL" clId="{87589ECB-2957-4662-B3E7-DFA32160005A}" dt="2024-10-05T19:52:13.425" v="16024" actId="20577"/>
          <ac:spMkLst>
            <pc:docMk/>
            <pc:sldMk cId="3053865491" sldId="1403"/>
            <ac:spMk id="4" creationId="{DE3B554C-D0E7-5C3D-E3F6-24B29BA19E8D}"/>
          </ac:spMkLst>
        </pc:spChg>
        <pc:spChg chg="mod">
          <ac:chgData name="Pierre Lison" userId="a8a9df96-d69d-4b67-b9bd-4018f7d77187" providerId="ADAL" clId="{87589ECB-2957-4662-B3E7-DFA32160005A}" dt="2024-10-05T20:04:53.083" v="17387" actId="20577"/>
          <ac:spMkLst>
            <pc:docMk/>
            <pc:sldMk cId="3053865491" sldId="1403"/>
            <ac:spMk id="5" creationId="{026B42E2-166B-8FCF-C031-84742260ACD8}"/>
          </ac:spMkLst>
        </pc:spChg>
        <pc:spChg chg="add del mod">
          <ac:chgData name="Pierre Lison" userId="a8a9df96-d69d-4b67-b9bd-4018f7d77187" providerId="ADAL" clId="{87589ECB-2957-4662-B3E7-DFA32160005A}" dt="2024-10-05T20:04:31.782" v="17369" actId="478"/>
          <ac:spMkLst>
            <pc:docMk/>
            <pc:sldMk cId="3053865491" sldId="1403"/>
            <ac:spMk id="7" creationId="{B40B6543-EE26-9EB2-2587-475D843CFE89}"/>
          </ac:spMkLst>
        </pc:spChg>
        <pc:picChg chg="add mod">
          <ac:chgData name="Pierre Lison" userId="a8a9df96-d69d-4b67-b9bd-4018f7d77187" providerId="ADAL" clId="{87589ECB-2957-4662-B3E7-DFA32160005A}" dt="2024-10-05T20:04:45.353" v="17374" actId="1076"/>
          <ac:picMkLst>
            <pc:docMk/>
            <pc:sldMk cId="3053865491" sldId="1403"/>
            <ac:picMk id="9" creationId="{8ED665F1-4A6B-F9C1-FF25-BEE08807E75D}"/>
          </ac:picMkLst>
        </pc:picChg>
      </pc:sldChg>
      <pc:sldChg chg="addSp modSp new mod">
        <pc:chgData name="Pierre Lison" userId="a8a9df96-d69d-4b67-b9bd-4018f7d77187" providerId="ADAL" clId="{87589ECB-2957-4662-B3E7-DFA32160005A}" dt="2024-10-05T22:25:58.282" v="18462" actId="1076"/>
        <pc:sldMkLst>
          <pc:docMk/>
          <pc:sldMk cId="3430292198" sldId="1404"/>
        </pc:sldMkLst>
        <pc:spChg chg="mod">
          <ac:chgData name="Pierre Lison" userId="a8a9df96-d69d-4b67-b9bd-4018f7d77187" providerId="ADAL" clId="{87589ECB-2957-4662-B3E7-DFA32160005A}" dt="2024-10-05T20:05:35.189" v="17404" actId="20577"/>
          <ac:spMkLst>
            <pc:docMk/>
            <pc:sldMk cId="3430292198" sldId="1404"/>
            <ac:spMk id="4" creationId="{0C665A98-06E3-D856-01C8-F7847F820F13}"/>
          </ac:spMkLst>
        </pc:spChg>
        <pc:spChg chg="mod">
          <ac:chgData name="Pierre Lison" userId="a8a9df96-d69d-4b67-b9bd-4018f7d77187" providerId="ADAL" clId="{87589ECB-2957-4662-B3E7-DFA32160005A}" dt="2024-10-05T22:25:54.931" v="18461" actId="113"/>
          <ac:spMkLst>
            <pc:docMk/>
            <pc:sldMk cId="3430292198" sldId="1404"/>
            <ac:spMk id="5" creationId="{67F4E345-2937-ED4C-6F54-F090980A2D12}"/>
          </ac:spMkLst>
        </pc:spChg>
        <pc:picChg chg="add mod">
          <ac:chgData name="Pierre Lison" userId="a8a9df96-d69d-4b67-b9bd-4018f7d77187" providerId="ADAL" clId="{87589ECB-2957-4662-B3E7-DFA32160005A}" dt="2024-10-05T22:25:58.282" v="18462" actId="1076"/>
          <ac:picMkLst>
            <pc:docMk/>
            <pc:sldMk cId="3430292198" sldId="1404"/>
            <ac:picMk id="7" creationId="{1181D582-68BB-8D23-7137-1DF6E5F91336}"/>
          </ac:picMkLst>
        </pc:picChg>
      </pc:sldChg>
      <pc:sldChg chg="modSp add mod">
        <pc:chgData name="Pierre Lison" userId="a8a9df96-d69d-4b67-b9bd-4018f7d77187" providerId="ADAL" clId="{87589ECB-2957-4662-B3E7-DFA32160005A}" dt="2024-10-05T22:46:07.556" v="19616" actId="20577"/>
        <pc:sldMkLst>
          <pc:docMk/>
          <pc:sldMk cId="3925954032" sldId="1405"/>
        </pc:sldMkLst>
        <pc:spChg chg="mod">
          <ac:chgData name="Pierre Lison" userId="a8a9df96-d69d-4b67-b9bd-4018f7d77187" providerId="ADAL" clId="{87589ECB-2957-4662-B3E7-DFA32160005A}" dt="2024-10-05T22:46:07.556" v="19616" actId="20577"/>
          <ac:spMkLst>
            <pc:docMk/>
            <pc:sldMk cId="3925954032" sldId="1405"/>
            <ac:spMk id="5" creationId="{20BC21A7-5161-C506-945D-CFD6646B7E17}"/>
          </ac:spMkLst>
        </pc:spChg>
      </pc:sldChg>
      <pc:sldChg chg="addSp modSp new mod">
        <pc:chgData name="Pierre Lison" userId="a8a9df96-d69d-4b67-b9bd-4018f7d77187" providerId="ADAL" clId="{87589ECB-2957-4662-B3E7-DFA32160005A}" dt="2024-10-05T22:40:57.729" v="19558" actId="113"/>
        <pc:sldMkLst>
          <pc:docMk/>
          <pc:sldMk cId="4043516721" sldId="1406"/>
        </pc:sldMkLst>
        <pc:spChg chg="mod">
          <ac:chgData name="Pierre Lison" userId="a8a9df96-d69d-4b67-b9bd-4018f7d77187" providerId="ADAL" clId="{87589ECB-2957-4662-B3E7-DFA32160005A}" dt="2024-10-05T22:30:47.927" v="18567" actId="20577"/>
          <ac:spMkLst>
            <pc:docMk/>
            <pc:sldMk cId="4043516721" sldId="1406"/>
            <ac:spMk id="4" creationId="{0B2171BA-1EC6-0EC5-9128-2F3670EFD199}"/>
          </ac:spMkLst>
        </pc:spChg>
        <pc:spChg chg="mod">
          <ac:chgData name="Pierre Lison" userId="a8a9df96-d69d-4b67-b9bd-4018f7d77187" providerId="ADAL" clId="{87589ECB-2957-4662-B3E7-DFA32160005A}" dt="2024-10-05T22:40:57.729" v="19558" actId="113"/>
          <ac:spMkLst>
            <pc:docMk/>
            <pc:sldMk cId="4043516721" sldId="1406"/>
            <ac:spMk id="5" creationId="{7025313C-32DB-1AD4-0D61-CCF839EBF9D3}"/>
          </ac:spMkLst>
        </pc:spChg>
        <pc:picChg chg="add mod">
          <ac:chgData name="Pierre Lison" userId="a8a9df96-d69d-4b67-b9bd-4018f7d77187" providerId="ADAL" clId="{87589ECB-2957-4662-B3E7-DFA32160005A}" dt="2024-10-05T22:36:08.486" v="18700" actId="1076"/>
          <ac:picMkLst>
            <pc:docMk/>
            <pc:sldMk cId="4043516721" sldId="1406"/>
            <ac:picMk id="7" creationId="{1586288D-7219-4CE0-CC51-B6DCA32BC543}"/>
          </ac:picMkLst>
        </pc:picChg>
      </pc:sldChg>
      <pc:sldChg chg="modSp add mod">
        <pc:chgData name="Pierre Lison" userId="a8a9df96-d69d-4b67-b9bd-4018f7d77187" providerId="ADAL" clId="{87589ECB-2957-4662-B3E7-DFA32160005A}" dt="2024-10-05T22:45:43.997" v="19586" actId="207"/>
        <pc:sldMkLst>
          <pc:docMk/>
          <pc:sldMk cId="1942161800" sldId="1407"/>
        </pc:sldMkLst>
        <pc:spChg chg="mod">
          <ac:chgData name="Pierre Lison" userId="a8a9df96-d69d-4b67-b9bd-4018f7d77187" providerId="ADAL" clId="{87589ECB-2957-4662-B3E7-DFA32160005A}" dt="2024-10-05T22:45:43.997" v="19586" actId="207"/>
          <ac:spMkLst>
            <pc:docMk/>
            <pc:sldMk cId="1942161800" sldId="1407"/>
            <ac:spMk id="5" creationId="{20BC21A7-5161-C506-945D-CFD6646B7E17}"/>
          </ac:spMkLst>
        </pc:spChg>
      </pc:sldChg>
      <pc:sldChg chg="addSp modSp new mod modAnim">
        <pc:chgData name="Pierre Lison" userId="a8a9df96-d69d-4b67-b9bd-4018f7d77187" providerId="ADAL" clId="{87589ECB-2957-4662-B3E7-DFA32160005A}" dt="2024-10-05T23:10:52.673" v="21257"/>
        <pc:sldMkLst>
          <pc:docMk/>
          <pc:sldMk cId="2262840969" sldId="1408"/>
        </pc:sldMkLst>
        <pc:spChg chg="mod">
          <ac:chgData name="Pierre Lison" userId="a8a9df96-d69d-4b67-b9bd-4018f7d77187" providerId="ADAL" clId="{87589ECB-2957-4662-B3E7-DFA32160005A}" dt="2024-10-05T22:46:12.197" v="19627" actId="20577"/>
          <ac:spMkLst>
            <pc:docMk/>
            <pc:sldMk cId="2262840969" sldId="1408"/>
            <ac:spMk id="4" creationId="{7C193962-BC15-5E1C-1436-A3F7FF7977E7}"/>
          </ac:spMkLst>
        </pc:spChg>
        <pc:spChg chg="mod">
          <ac:chgData name="Pierre Lison" userId="a8a9df96-d69d-4b67-b9bd-4018f7d77187" providerId="ADAL" clId="{87589ECB-2957-4662-B3E7-DFA32160005A}" dt="2024-10-05T23:10:24.240" v="21252" actId="20577"/>
          <ac:spMkLst>
            <pc:docMk/>
            <pc:sldMk cId="2262840969" sldId="1408"/>
            <ac:spMk id="5" creationId="{8D53028B-535C-87C5-7CC2-FBCC05EC11FC}"/>
          </ac:spMkLst>
        </pc:spChg>
        <pc:spChg chg="add mod">
          <ac:chgData name="Pierre Lison" userId="a8a9df96-d69d-4b67-b9bd-4018f7d77187" providerId="ADAL" clId="{87589ECB-2957-4662-B3E7-DFA32160005A}" dt="2024-10-05T23:10:42.770" v="21254"/>
          <ac:spMkLst>
            <pc:docMk/>
            <pc:sldMk cId="2262840969" sldId="1408"/>
            <ac:spMk id="6" creationId="{A16CE295-EE06-F340-E3CC-6035230CBA65}"/>
          </ac:spMkLst>
        </pc:spChg>
      </pc:sldChg>
      <pc:sldChg chg="addSp modSp new mod">
        <pc:chgData name="Pierre Lison" userId="a8a9df96-d69d-4b67-b9bd-4018f7d77187" providerId="ADAL" clId="{87589ECB-2957-4662-B3E7-DFA32160005A}" dt="2024-10-06T00:41:56.010" v="22618" actId="20577"/>
        <pc:sldMkLst>
          <pc:docMk/>
          <pc:sldMk cId="3703981002" sldId="1409"/>
        </pc:sldMkLst>
        <pc:spChg chg="mod">
          <ac:chgData name="Pierre Lison" userId="a8a9df96-d69d-4b67-b9bd-4018f7d77187" providerId="ADAL" clId="{87589ECB-2957-4662-B3E7-DFA32160005A}" dt="2024-10-06T00:41:56.010" v="22618" actId="20577"/>
          <ac:spMkLst>
            <pc:docMk/>
            <pc:sldMk cId="3703981002" sldId="1409"/>
            <ac:spMk id="4" creationId="{8D4E3501-C76B-1EAC-EC5D-B6DBC5D7CC61}"/>
          </ac:spMkLst>
        </pc:spChg>
        <pc:spChg chg="mod">
          <ac:chgData name="Pierre Lison" userId="a8a9df96-d69d-4b67-b9bd-4018f7d77187" providerId="ADAL" clId="{87589ECB-2957-4662-B3E7-DFA32160005A}" dt="2024-10-06T00:41:39.440" v="22585" actId="20577"/>
          <ac:spMkLst>
            <pc:docMk/>
            <pc:sldMk cId="3703981002" sldId="1409"/>
            <ac:spMk id="5" creationId="{D0A48116-E9B3-2AA1-19BB-70E73B948182}"/>
          </ac:spMkLst>
        </pc:spChg>
        <pc:spChg chg="add mod">
          <ac:chgData name="Pierre Lison" userId="a8a9df96-d69d-4b67-b9bd-4018f7d77187" providerId="ADAL" clId="{87589ECB-2957-4662-B3E7-DFA32160005A}" dt="2024-10-05T23:31:03.666" v="21645" actId="1076"/>
          <ac:spMkLst>
            <pc:docMk/>
            <pc:sldMk cId="3703981002" sldId="1409"/>
            <ac:spMk id="8" creationId="{9ABBEEB3-F8DF-E01D-CDE9-4BB1B706E6D2}"/>
          </ac:spMkLst>
        </pc:spChg>
        <pc:spChg chg="add mod">
          <ac:chgData name="Pierre Lison" userId="a8a9df96-d69d-4b67-b9bd-4018f7d77187" providerId="ADAL" clId="{87589ECB-2957-4662-B3E7-DFA32160005A}" dt="2024-10-05T23:34:40.449" v="21746" actId="1076"/>
          <ac:spMkLst>
            <pc:docMk/>
            <pc:sldMk cId="3703981002" sldId="1409"/>
            <ac:spMk id="9" creationId="{A1748935-EE1F-16D9-27A9-A09870292099}"/>
          </ac:spMkLst>
        </pc:spChg>
        <pc:picChg chg="add mod">
          <ac:chgData name="Pierre Lison" userId="a8a9df96-d69d-4b67-b9bd-4018f7d77187" providerId="ADAL" clId="{87589ECB-2957-4662-B3E7-DFA32160005A}" dt="2024-10-05T23:30:10.138" v="21574" actId="1076"/>
          <ac:picMkLst>
            <pc:docMk/>
            <pc:sldMk cId="3703981002" sldId="1409"/>
            <ac:picMk id="7" creationId="{868BF473-0FA8-0216-4C6A-061272D9700E}"/>
          </ac:picMkLst>
        </pc:picChg>
      </pc:sldChg>
      <pc:sldChg chg="addSp modSp new mod">
        <pc:chgData name="Pierre Lison" userId="a8a9df96-d69d-4b67-b9bd-4018f7d77187" providerId="ADAL" clId="{87589ECB-2957-4662-B3E7-DFA32160005A}" dt="2024-10-06T00:42:16.429" v="22639" actId="113"/>
        <pc:sldMkLst>
          <pc:docMk/>
          <pc:sldMk cId="9334425" sldId="1410"/>
        </pc:sldMkLst>
        <pc:spChg chg="mod">
          <ac:chgData name="Pierre Lison" userId="a8a9df96-d69d-4b67-b9bd-4018f7d77187" providerId="ADAL" clId="{87589ECB-2957-4662-B3E7-DFA32160005A}" dt="2024-10-06T00:42:02.189" v="22637" actId="20577"/>
          <ac:spMkLst>
            <pc:docMk/>
            <pc:sldMk cId="9334425" sldId="1410"/>
            <ac:spMk id="4" creationId="{0C56B209-DEF9-00DF-BFFB-CDD0C824C780}"/>
          </ac:spMkLst>
        </pc:spChg>
        <pc:spChg chg="mod">
          <ac:chgData name="Pierre Lison" userId="a8a9df96-d69d-4b67-b9bd-4018f7d77187" providerId="ADAL" clId="{87589ECB-2957-4662-B3E7-DFA32160005A}" dt="2024-10-06T00:42:16.429" v="22639" actId="113"/>
          <ac:spMkLst>
            <pc:docMk/>
            <pc:sldMk cId="9334425" sldId="1410"/>
            <ac:spMk id="5" creationId="{81B14D34-9755-A1B2-205D-EC2EE9B7A319}"/>
          </ac:spMkLst>
        </pc:spChg>
        <pc:picChg chg="add mod">
          <ac:chgData name="Pierre Lison" userId="a8a9df96-d69d-4b67-b9bd-4018f7d77187" providerId="ADAL" clId="{87589ECB-2957-4662-B3E7-DFA32160005A}" dt="2024-10-06T00:07:30.325" v="22197"/>
          <ac:picMkLst>
            <pc:docMk/>
            <pc:sldMk cId="9334425" sldId="1410"/>
            <ac:picMk id="7" creationId="{7569E086-A10E-CE33-A517-AD7BA2DAB866}"/>
          </ac:picMkLst>
        </pc:picChg>
      </pc:sldChg>
      <pc:sldChg chg="addSp delSp modSp new mod modAnim">
        <pc:chgData name="Pierre Lison" userId="a8a9df96-d69d-4b67-b9bd-4018f7d77187" providerId="ADAL" clId="{87589ECB-2957-4662-B3E7-DFA32160005A}" dt="2024-10-06T01:01:45.383" v="23757"/>
        <pc:sldMkLst>
          <pc:docMk/>
          <pc:sldMk cId="234991620" sldId="1411"/>
        </pc:sldMkLst>
        <pc:spChg chg="mod">
          <ac:chgData name="Pierre Lison" userId="a8a9df96-d69d-4b67-b9bd-4018f7d77187" providerId="ADAL" clId="{87589ECB-2957-4662-B3E7-DFA32160005A}" dt="2024-10-06T00:41:26.653" v="22564" actId="20577"/>
          <ac:spMkLst>
            <pc:docMk/>
            <pc:sldMk cId="234991620" sldId="1411"/>
            <ac:spMk id="4" creationId="{06BF3EAD-5F9D-DCB2-54D9-F5E19E7D9AD8}"/>
          </ac:spMkLst>
        </pc:spChg>
        <pc:spChg chg="mod">
          <ac:chgData name="Pierre Lison" userId="a8a9df96-d69d-4b67-b9bd-4018f7d77187" providerId="ADAL" clId="{87589ECB-2957-4662-B3E7-DFA32160005A}" dt="2024-10-06T00:59:06.033" v="23709" actId="21"/>
          <ac:spMkLst>
            <pc:docMk/>
            <pc:sldMk cId="234991620" sldId="1411"/>
            <ac:spMk id="5" creationId="{A3E29B10-CFFE-CFA8-43BA-74724F4E09D0}"/>
          </ac:spMkLst>
        </pc:spChg>
        <pc:spChg chg="add mod">
          <ac:chgData name="Pierre Lison" userId="a8a9df96-d69d-4b67-b9bd-4018f7d77187" providerId="ADAL" clId="{87589ECB-2957-4662-B3E7-DFA32160005A}" dt="2024-10-06T00:53:40.113" v="23287" actId="1076"/>
          <ac:spMkLst>
            <pc:docMk/>
            <pc:sldMk cId="234991620" sldId="1411"/>
            <ac:spMk id="11" creationId="{131433CF-79E9-9D05-5156-877E87008C21}"/>
          </ac:spMkLst>
        </pc:spChg>
        <pc:spChg chg="add del mod">
          <ac:chgData name="Pierre Lison" userId="a8a9df96-d69d-4b67-b9bd-4018f7d77187" providerId="ADAL" clId="{87589ECB-2957-4662-B3E7-DFA32160005A}" dt="2024-10-06T00:54:30.152" v="23309" actId="478"/>
          <ac:spMkLst>
            <pc:docMk/>
            <pc:sldMk cId="234991620" sldId="1411"/>
            <ac:spMk id="12" creationId="{86CA12DF-A987-30E8-F478-5AFB35072DC1}"/>
          </ac:spMkLst>
        </pc:spChg>
        <pc:spChg chg="add del mod">
          <ac:chgData name="Pierre Lison" userId="a8a9df96-d69d-4b67-b9bd-4018f7d77187" providerId="ADAL" clId="{87589ECB-2957-4662-B3E7-DFA32160005A}" dt="2024-10-06T00:54:22.362" v="23306" actId="11529"/>
          <ac:spMkLst>
            <pc:docMk/>
            <pc:sldMk cId="234991620" sldId="1411"/>
            <ac:spMk id="13" creationId="{CD3DB207-8F33-7A4E-F186-EFC4B9EA3D42}"/>
          </ac:spMkLst>
        </pc:spChg>
        <pc:spChg chg="add mod">
          <ac:chgData name="Pierre Lison" userId="a8a9df96-d69d-4b67-b9bd-4018f7d77187" providerId="ADAL" clId="{87589ECB-2957-4662-B3E7-DFA32160005A}" dt="2024-10-06T00:54:41.944" v="23312" actId="207"/>
          <ac:spMkLst>
            <pc:docMk/>
            <pc:sldMk cId="234991620" sldId="1411"/>
            <ac:spMk id="14" creationId="{78A89E56-E3F9-94A5-34D7-C4EE5658D3A7}"/>
          </ac:spMkLst>
        </pc:spChg>
        <pc:spChg chg="add mod">
          <ac:chgData name="Pierre Lison" userId="a8a9df96-d69d-4b67-b9bd-4018f7d77187" providerId="ADAL" clId="{87589ECB-2957-4662-B3E7-DFA32160005A}" dt="2024-10-06T00:55:24.889" v="23344" actId="403"/>
          <ac:spMkLst>
            <pc:docMk/>
            <pc:sldMk cId="234991620" sldId="1411"/>
            <ac:spMk id="16" creationId="{F8B8FD72-9015-ACEB-64D0-624B7E916763}"/>
          </ac:spMkLst>
        </pc:spChg>
        <pc:spChg chg="add mod">
          <ac:chgData name="Pierre Lison" userId="a8a9df96-d69d-4b67-b9bd-4018f7d77187" providerId="ADAL" clId="{87589ECB-2957-4662-B3E7-DFA32160005A}" dt="2024-10-06T01:00:50.886" v="23747" actId="164"/>
          <ac:spMkLst>
            <pc:docMk/>
            <pc:sldMk cId="234991620" sldId="1411"/>
            <ac:spMk id="18" creationId="{75EB7C8C-68CF-EC23-3510-5BA25DE919D4}"/>
          </ac:spMkLst>
        </pc:spChg>
        <pc:spChg chg="add mod">
          <ac:chgData name="Pierre Lison" userId="a8a9df96-d69d-4b67-b9bd-4018f7d77187" providerId="ADAL" clId="{87589ECB-2957-4662-B3E7-DFA32160005A}" dt="2024-10-06T01:00:55.974" v="23748" actId="164"/>
          <ac:spMkLst>
            <pc:docMk/>
            <pc:sldMk cId="234991620" sldId="1411"/>
            <ac:spMk id="20" creationId="{DC8F6067-C208-148A-9418-5D754EE008D7}"/>
          </ac:spMkLst>
        </pc:spChg>
        <pc:grpChg chg="add mod">
          <ac:chgData name="Pierre Lison" userId="a8a9df96-d69d-4b67-b9bd-4018f7d77187" providerId="ADAL" clId="{87589ECB-2957-4662-B3E7-DFA32160005A}" dt="2024-10-06T01:00:50.886" v="23747" actId="164"/>
          <ac:grpSpMkLst>
            <pc:docMk/>
            <pc:sldMk cId="234991620" sldId="1411"/>
            <ac:grpSpMk id="26" creationId="{5269E424-9F03-2D83-9247-E26D914214F8}"/>
          </ac:grpSpMkLst>
        </pc:grpChg>
        <pc:grpChg chg="add mod">
          <ac:chgData name="Pierre Lison" userId="a8a9df96-d69d-4b67-b9bd-4018f7d77187" providerId="ADAL" clId="{87589ECB-2957-4662-B3E7-DFA32160005A}" dt="2024-10-06T01:00:55.974" v="23748" actId="164"/>
          <ac:grpSpMkLst>
            <pc:docMk/>
            <pc:sldMk cId="234991620" sldId="1411"/>
            <ac:grpSpMk id="27" creationId="{B85A59FA-BA0D-CA2A-58B2-389F7F8E6938}"/>
          </ac:grpSpMkLst>
        </pc:grpChg>
        <pc:picChg chg="add mod ord">
          <ac:chgData name="Pierre Lison" userId="a8a9df96-d69d-4b67-b9bd-4018f7d77187" providerId="ADAL" clId="{87589ECB-2957-4662-B3E7-DFA32160005A}" dt="2024-10-06T00:54:26.869" v="23308" actId="167"/>
          <ac:picMkLst>
            <pc:docMk/>
            <pc:sldMk cId="234991620" sldId="1411"/>
            <ac:picMk id="7" creationId="{6AC992B2-333D-FA64-740A-D765B162102A}"/>
          </ac:picMkLst>
        </pc:picChg>
        <pc:cxnChg chg="add mod">
          <ac:chgData name="Pierre Lison" userId="a8a9df96-d69d-4b67-b9bd-4018f7d77187" providerId="ADAL" clId="{87589ECB-2957-4662-B3E7-DFA32160005A}" dt="2024-10-06T00:52:45.208" v="23233" actId="11529"/>
          <ac:cxnSpMkLst>
            <pc:docMk/>
            <pc:sldMk cId="234991620" sldId="1411"/>
            <ac:cxnSpMk id="9" creationId="{CC48AAD0-F107-4B5E-8B5D-23E6C3FDC821}"/>
          </ac:cxnSpMkLst>
        </pc:cxnChg>
        <pc:cxnChg chg="add mod">
          <ac:chgData name="Pierre Lison" userId="a8a9df96-d69d-4b67-b9bd-4018f7d77187" providerId="ADAL" clId="{87589ECB-2957-4662-B3E7-DFA32160005A}" dt="2024-10-06T01:00:50.886" v="23747" actId="164"/>
          <ac:cxnSpMkLst>
            <pc:docMk/>
            <pc:sldMk cId="234991620" sldId="1411"/>
            <ac:cxnSpMk id="22" creationId="{0DD6D9A8-1901-6612-DB8F-B73521726D25}"/>
          </ac:cxnSpMkLst>
        </pc:cxnChg>
        <pc:cxnChg chg="add mod">
          <ac:chgData name="Pierre Lison" userId="a8a9df96-d69d-4b67-b9bd-4018f7d77187" providerId="ADAL" clId="{87589ECB-2957-4662-B3E7-DFA32160005A}" dt="2024-10-06T01:00:55.974" v="23748" actId="164"/>
          <ac:cxnSpMkLst>
            <pc:docMk/>
            <pc:sldMk cId="234991620" sldId="1411"/>
            <ac:cxnSpMk id="23" creationId="{F0A4879C-C593-7183-8328-F101DEF3C685}"/>
          </ac:cxnSpMkLst>
        </pc:cxnChg>
      </pc:sldChg>
      <pc:sldChg chg="modSp add mod">
        <pc:chgData name="Pierre Lison" userId="a8a9df96-d69d-4b67-b9bd-4018f7d77187" providerId="ADAL" clId="{87589ECB-2957-4662-B3E7-DFA32160005A}" dt="2024-10-06T01:02:27.458" v="23762" actId="207"/>
        <pc:sldMkLst>
          <pc:docMk/>
          <pc:sldMk cId="1665481543" sldId="1412"/>
        </pc:sldMkLst>
        <pc:spChg chg="mod">
          <ac:chgData name="Pierre Lison" userId="a8a9df96-d69d-4b67-b9bd-4018f7d77187" providerId="ADAL" clId="{87589ECB-2957-4662-B3E7-DFA32160005A}" dt="2024-10-06T01:02:27.458" v="23762" actId="207"/>
          <ac:spMkLst>
            <pc:docMk/>
            <pc:sldMk cId="1665481543" sldId="1412"/>
            <ac:spMk id="5" creationId="{20BC21A7-5161-C506-945D-CFD6646B7E17}"/>
          </ac:spMkLst>
        </pc:spChg>
      </pc:sldChg>
      <pc:sldChg chg="addSp delSp modSp new mod">
        <pc:chgData name="Pierre Lison" userId="a8a9df96-d69d-4b67-b9bd-4018f7d77187" providerId="ADAL" clId="{87589ECB-2957-4662-B3E7-DFA32160005A}" dt="2024-10-06T01:18:16.765" v="24830" actId="113"/>
        <pc:sldMkLst>
          <pc:docMk/>
          <pc:sldMk cId="2391789818" sldId="1413"/>
        </pc:sldMkLst>
        <pc:spChg chg="mod">
          <ac:chgData name="Pierre Lison" userId="a8a9df96-d69d-4b67-b9bd-4018f7d77187" providerId="ADAL" clId="{87589ECB-2957-4662-B3E7-DFA32160005A}" dt="2024-10-06T01:03:11.016" v="23795" actId="20577"/>
          <ac:spMkLst>
            <pc:docMk/>
            <pc:sldMk cId="2391789818" sldId="1413"/>
            <ac:spMk id="4" creationId="{D1E9F53D-E048-D49A-3329-6223AFAFEC37}"/>
          </ac:spMkLst>
        </pc:spChg>
        <pc:spChg chg="mod">
          <ac:chgData name="Pierre Lison" userId="a8a9df96-d69d-4b67-b9bd-4018f7d77187" providerId="ADAL" clId="{87589ECB-2957-4662-B3E7-DFA32160005A}" dt="2024-10-06T01:18:16.765" v="24830" actId="113"/>
          <ac:spMkLst>
            <pc:docMk/>
            <pc:sldMk cId="2391789818" sldId="1413"/>
            <ac:spMk id="5" creationId="{97D047C1-FCD8-8796-BC1E-80DE248D2AAF}"/>
          </ac:spMkLst>
        </pc:spChg>
        <pc:picChg chg="add del mod">
          <ac:chgData name="Pierre Lison" userId="a8a9df96-d69d-4b67-b9bd-4018f7d77187" providerId="ADAL" clId="{87589ECB-2957-4662-B3E7-DFA32160005A}" dt="2024-10-06T01:14:19.499" v="24630" actId="21"/>
          <ac:picMkLst>
            <pc:docMk/>
            <pc:sldMk cId="2391789818" sldId="1413"/>
            <ac:picMk id="7" creationId="{DC68AF8D-8F69-285C-C787-7C486327299E}"/>
          </ac:picMkLst>
        </pc:picChg>
      </pc:sldChg>
      <pc:sldChg chg="addSp modSp add mod modAnim">
        <pc:chgData name="Pierre Lison" userId="a8a9df96-d69d-4b67-b9bd-4018f7d77187" providerId="ADAL" clId="{87589ECB-2957-4662-B3E7-DFA32160005A}" dt="2024-10-06T01:30:11.061" v="25720"/>
        <pc:sldMkLst>
          <pc:docMk/>
          <pc:sldMk cId="3150291277" sldId="1414"/>
        </pc:sldMkLst>
        <pc:spChg chg="mod">
          <ac:chgData name="Pierre Lison" userId="a8a9df96-d69d-4b67-b9bd-4018f7d77187" providerId="ADAL" clId="{87589ECB-2957-4662-B3E7-DFA32160005A}" dt="2024-10-06T01:29:19.920" v="25703" actId="404"/>
          <ac:spMkLst>
            <pc:docMk/>
            <pc:sldMk cId="3150291277" sldId="1414"/>
            <ac:spMk id="5" creationId="{97D047C1-FCD8-8796-BC1E-80DE248D2AAF}"/>
          </ac:spMkLst>
        </pc:spChg>
        <pc:spChg chg="add mod">
          <ac:chgData name="Pierre Lison" userId="a8a9df96-d69d-4b67-b9bd-4018f7d77187" providerId="ADAL" clId="{87589ECB-2957-4662-B3E7-DFA32160005A}" dt="2024-10-06T01:29:30.706" v="25711" actId="1036"/>
          <ac:spMkLst>
            <pc:docMk/>
            <pc:sldMk cId="3150291277" sldId="1414"/>
            <ac:spMk id="6" creationId="{7DCBC625-AE40-4C1B-D37E-E68D07044044}"/>
          </ac:spMkLst>
        </pc:spChg>
        <pc:spChg chg="add mod">
          <ac:chgData name="Pierre Lison" userId="a8a9df96-d69d-4b67-b9bd-4018f7d77187" providerId="ADAL" clId="{87589ECB-2957-4662-B3E7-DFA32160005A}" dt="2024-10-06T01:29:32.657" v="25715" actId="1035"/>
          <ac:spMkLst>
            <pc:docMk/>
            <pc:sldMk cId="3150291277" sldId="1414"/>
            <ac:spMk id="8" creationId="{FAB007DB-26E2-0A36-3B07-7B15AFD73D58}"/>
          </ac:spMkLst>
        </pc:spChg>
        <pc:spChg chg="add mod">
          <ac:chgData name="Pierre Lison" userId="a8a9df96-d69d-4b67-b9bd-4018f7d77187" providerId="ADAL" clId="{87589ECB-2957-4662-B3E7-DFA32160005A}" dt="2024-10-06T01:29:40.331" v="25717" actId="14100"/>
          <ac:spMkLst>
            <pc:docMk/>
            <pc:sldMk cId="3150291277" sldId="1414"/>
            <ac:spMk id="9" creationId="{07723BF1-93F2-00B1-D89E-59072753DBCD}"/>
          </ac:spMkLst>
        </pc:spChg>
        <pc:picChg chg="add mod">
          <ac:chgData name="Pierre Lison" userId="a8a9df96-d69d-4b67-b9bd-4018f7d77187" providerId="ADAL" clId="{87589ECB-2957-4662-B3E7-DFA32160005A}" dt="2024-10-06T01:29:06.980" v="25691" actId="1076"/>
          <ac:picMkLst>
            <pc:docMk/>
            <pc:sldMk cId="3150291277" sldId="1414"/>
            <ac:picMk id="7" creationId="{DC68AF8D-8F69-285C-C787-7C486327299E}"/>
          </ac:picMkLst>
        </pc:picChg>
      </pc:sldChg>
      <pc:sldChg chg="addSp modSp new mod">
        <pc:chgData name="Pierre Lison" userId="a8a9df96-d69d-4b67-b9bd-4018f7d77187" providerId="ADAL" clId="{87589ECB-2957-4662-B3E7-DFA32160005A}" dt="2024-10-06T01:39:09.632" v="27024" actId="20577"/>
        <pc:sldMkLst>
          <pc:docMk/>
          <pc:sldMk cId="1243991210" sldId="1415"/>
        </pc:sldMkLst>
        <pc:spChg chg="mod">
          <ac:chgData name="Pierre Lison" userId="a8a9df96-d69d-4b67-b9bd-4018f7d77187" providerId="ADAL" clId="{87589ECB-2957-4662-B3E7-DFA32160005A}" dt="2024-10-06T01:21:31.058" v="25283" actId="20577"/>
          <ac:spMkLst>
            <pc:docMk/>
            <pc:sldMk cId="1243991210" sldId="1415"/>
            <ac:spMk id="4" creationId="{FBE16AC4-1EC7-EA39-CA5D-B7F3AD3D8A6F}"/>
          </ac:spMkLst>
        </pc:spChg>
        <pc:spChg chg="mod">
          <ac:chgData name="Pierre Lison" userId="a8a9df96-d69d-4b67-b9bd-4018f7d77187" providerId="ADAL" clId="{87589ECB-2957-4662-B3E7-DFA32160005A}" dt="2024-10-06T01:39:09.632" v="27024" actId="20577"/>
          <ac:spMkLst>
            <pc:docMk/>
            <pc:sldMk cId="1243991210" sldId="1415"/>
            <ac:spMk id="5" creationId="{3C3BEE0B-4E82-AD64-7C72-AC6F913A5B8A}"/>
          </ac:spMkLst>
        </pc:spChg>
        <pc:picChg chg="add mod">
          <ac:chgData name="Pierre Lison" userId="a8a9df96-d69d-4b67-b9bd-4018f7d77187" providerId="ADAL" clId="{87589ECB-2957-4662-B3E7-DFA32160005A}" dt="2024-10-06T01:34:42.055" v="26285"/>
          <ac:picMkLst>
            <pc:docMk/>
            <pc:sldMk cId="1243991210" sldId="1415"/>
            <ac:picMk id="6" creationId="{E9A7D004-64B0-6BC8-F9C2-A402143FAFF1}"/>
          </ac:picMkLst>
        </pc:picChg>
      </pc:sldChg>
      <pc:sldChg chg="modSp new mod">
        <pc:chgData name="Pierre Lison" userId="a8a9df96-d69d-4b67-b9bd-4018f7d77187" providerId="ADAL" clId="{87589ECB-2957-4662-B3E7-DFA32160005A}" dt="2024-10-06T01:41:20.327" v="27055" actId="948"/>
        <pc:sldMkLst>
          <pc:docMk/>
          <pc:sldMk cId="139493294" sldId="1416"/>
        </pc:sldMkLst>
        <pc:spChg chg="mod">
          <ac:chgData name="Pierre Lison" userId="a8a9df96-d69d-4b67-b9bd-4018f7d77187" providerId="ADAL" clId="{87589ECB-2957-4662-B3E7-DFA32160005A}" dt="2024-10-06T01:35:07.870" v="26317" actId="20577"/>
          <ac:spMkLst>
            <pc:docMk/>
            <pc:sldMk cId="139493294" sldId="1416"/>
            <ac:spMk id="4" creationId="{0F672974-18CD-787D-FC1B-5D56F211FBBD}"/>
          </ac:spMkLst>
        </pc:spChg>
        <pc:spChg chg="mod">
          <ac:chgData name="Pierre Lison" userId="a8a9df96-d69d-4b67-b9bd-4018f7d77187" providerId="ADAL" clId="{87589ECB-2957-4662-B3E7-DFA32160005A}" dt="2024-10-06T01:41:20.327" v="27055" actId="948"/>
          <ac:spMkLst>
            <pc:docMk/>
            <pc:sldMk cId="139493294" sldId="1416"/>
            <ac:spMk id="5" creationId="{54E947A7-7EAC-BBA0-1277-9BCD1ABC0B28}"/>
          </ac:spMkLst>
        </pc:spChg>
      </pc:sldChg>
      <pc:sldChg chg="modSp add mod">
        <pc:chgData name="Pierre Lison" userId="a8a9df96-d69d-4b67-b9bd-4018f7d77187" providerId="ADAL" clId="{87589ECB-2957-4662-B3E7-DFA32160005A}" dt="2024-10-06T01:42:06.555" v="27061" actId="207"/>
        <pc:sldMkLst>
          <pc:docMk/>
          <pc:sldMk cId="2166638744" sldId="1417"/>
        </pc:sldMkLst>
        <pc:spChg chg="mod">
          <ac:chgData name="Pierre Lison" userId="a8a9df96-d69d-4b67-b9bd-4018f7d77187" providerId="ADAL" clId="{87589ECB-2957-4662-B3E7-DFA32160005A}" dt="2024-10-06T01:42:06.555" v="27061" actId="207"/>
          <ac:spMkLst>
            <pc:docMk/>
            <pc:sldMk cId="2166638744" sldId="1417"/>
            <ac:spMk id="5" creationId="{20BC21A7-5161-C506-945D-CFD6646B7E17}"/>
          </ac:spMkLst>
        </pc:spChg>
      </pc:sldChg>
      <pc:sldChg chg="modSp new del mod">
        <pc:chgData name="Pierre Lison" userId="a8a9df96-d69d-4b67-b9bd-4018f7d77187" providerId="ADAL" clId="{87589ECB-2957-4662-B3E7-DFA32160005A}" dt="2024-10-06T01:59:00.871" v="27493" actId="47"/>
        <pc:sldMkLst>
          <pc:docMk/>
          <pc:sldMk cId="3715468269" sldId="1418"/>
        </pc:sldMkLst>
        <pc:spChg chg="mod">
          <ac:chgData name="Pierre Lison" userId="a8a9df96-d69d-4b67-b9bd-4018f7d77187" providerId="ADAL" clId="{87589ECB-2957-4662-B3E7-DFA32160005A}" dt="2024-10-06T01:47:13.204" v="27115" actId="20577"/>
          <ac:spMkLst>
            <pc:docMk/>
            <pc:sldMk cId="3715468269" sldId="1418"/>
            <ac:spMk id="4" creationId="{C08D24F5-63EF-880B-56B2-A9EB7B74D948}"/>
          </ac:spMkLst>
        </pc:spChg>
      </pc:sldChg>
      <pc:sldChg chg="addSp modSp new mod">
        <pc:chgData name="Pierre Lison" userId="a8a9df96-d69d-4b67-b9bd-4018f7d77187" providerId="ADAL" clId="{87589ECB-2957-4662-B3E7-DFA32160005A}" dt="2024-10-06T01:58:56.496" v="27492" actId="1076"/>
        <pc:sldMkLst>
          <pc:docMk/>
          <pc:sldMk cId="350457185" sldId="1419"/>
        </pc:sldMkLst>
        <pc:spChg chg="mod">
          <ac:chgData name="Pierre Lison" userId="a8a9df96-d69d-4b67-b9bd-4018f7d77187" providerId="ADAL" clId="{87589ECB-2957-4662-B3E7-DFA32160005A}" dt="2024-10-06T01:48:11.262" v="27140" actId="20577"/>
          <ac:spMkLst>
            <pc:docMk/>
            <pc:sldMk cId="350457185" sldId="1419"/>
            <ac:spMk id="4" creationId="{C07274E0-5CAC-0AE2-9B2E-C097344A8105}"/>
          </ac:spMkLst>
        </pc:spChg>
        <pc:spChg chg="mod">
          <ac:chgData name="Pierre Lison" userId="a8a9df96-d69d-4b67-b9bd-4018f7d77187" providerId="ADAL" clId="{87589ECB-2957-4662-B3E7-DFA32160005A}" dt="2024-10-06T01:53:22.499" v="27479" actId="113"/>
          <ac:spMkLst>
            <pc:docMk/>
            <pc:sldMk cId="350457185" sldId="1419"/>
            <ac:spMk id="5" creationId="{B8D00BE0-6EB8-7B62-3068-CA7C9B71CB51}"/>
          </ac:spMkLst>
        </pc:spChg>
        <pc:picChg chg="add mod">
          <ac:chgData name="Pierre Lison" userId="a8a9df96-d69d-4b67-b9bd-4018f7d77187" providerId="ADAL" clId="{87589ECB-2957-4662-B3E7-DFA32160005A}" dt="2024-10-06T01:49:54.259" v="27291" actId="1076"/>
          <ac:picMkLst>
            <pc:docMk/>
            <pc:sldMk cId="350457185" sldId="1419"/>
            <ac:picMk id="6" creationId="{0C3518A4-20A1-FCEE-7897-4B1C1F63143F}"/>
          </ac:picMkLst>
        </pc:picChg>
        <pc:picChg chg="add mod">
          <ac:chgData name="Pierre Lison" userId="a8a9df96-d69d-4b67-b9bd-4018f7d77187" providerId="ADAL" clId="{87589ECB-2957-4662-B3E7-DFA32160005A}" dt="2024-10-06T01:53:45.921" v="27480" actId="1076"/>
          <ac:picMkLst>
            <pc:docMk/>
            <pc:sldMk cId="350457185" sldId="1419"/>
            <ac:picMk id="7" creationId="{29C44692-3DB4-AC1E-7E00-6AEB8112D8C8}"/>
          </ac:picMkLst>
        </pc:picChg>
        <pc:picChg chg="add mod">
          <ac:chgData name="Pierre Lison" userId="a8a9df96-d69d-4b67-b9bd-4018f7d77187" providerId="ADAL" clId="{87589ECB-2957-4662-B3E7-DFA32160005A}" dt="2024-10-06T01:58:44.522" v="27487"/>
          <ac:picMkLst>
            <pc:docMk/>
            <pc:sldMk cId="350457185" sldId="1419"/>
            <ac:picMk id="9" creationId="{7EEE3C77-3D7E-5D84-745B-0FEA61691353}"/>
          </ac:picMkLst>
        </pc:picChg>
        <pc:picChg chg="add mod">
          <ac:chgData name="Pierre Lison" userId="a8a9df96-d69d-4b67-b9bd-4018f7d77187" providerId="ADAL" clId="{87589ECB-2957-4662-B3E7-DFA32160005A}" dt="2024-10-06T01:58:56.496" v="27492" actId="1076"/>
          <ac:picMkLst>
            <pc:docMk/>
            <pc:sldMk cId="350457185" sldId="1419"/>
            <ac:picMk id="11" creationId="{0BEDF112-2374-D541-8BC0-7A0A715F5B33}"/>
          </ac:picMkLst>
        </pc:picChg>
      </pc:sldChg>
      <pc:sldChg chg="addSp modSp new mod">
        <pc:chgData name="Pierre Lison" userId="a8a9df96-d69d-4b67-b9bd-4018f7d77187" providerId="ADAL" clId="{87589ECB-2957-4662-B3E7-DFA32160005A}" dt="2024-10-06T02:09:41.767" v="28462" actId="20577"/>
        <pc:sldMkLst>
          <pc:docMk/>
          <pc:sldMk cId="796446332" sldId="1420"/>
        </pc:sldMkLst>
        <pc:spChg chg="mod">
          <ac:chgData name="Pierre Lison" userId="a8a9df96-d69d-4b67-b9bd-4018f7d77187" providerId="ADAL" clId="{87589ECB-2957-4662-B3E7-DFA32160005A}" dt="2024-10-06T02:06:41.161" v="27933" actId="20577"/>
          <ac:spMkLst>
            <pc:docMk/>
            <pc:sldMk cId="796446332" sldId="1420"/>
            <ac:spMk id="4" creationId="{81E29B27-E332-1847-5E32-2B27571B4702}"/>
          </ac:spMkLst>
        </pc:spChg>
        <pc:spChg chg="mod">
          <ac:chgData name="Pierre Lison" userId="a8a9df96-d69d-4b67-b9bd-4018f7d77187" providerId="ADAL" clId="{87589ECB-2957-4662-B3E7-DFA32160005A}" dt="2024-10-06T02:09:41.767" v="28462" actId="20577"/>
          <ac:spMkLst>
            <pc:docMk/>
            <pc:sldMk cId="796446332" sldId="1420"/>
            <ac:spMk id="5" creationId="{7E6FC3C8-252A-5119-221A-138A32CAE2A3}"/>
          </ac:spMkLst>
        </pc:spChg>
        <pc:picChg chg="add mod">
          <ac:chgData name="Pierre Lison" userId="a8a9df96-d69d-4b67-b9bd-4018f7d77187" providerId="ADAL" clId="{87589ECB-2957-4662-B3E7-DFA32160005A}" dt="2024-10-06T02:08:52.447" v="28440" actId="1076"/>
          <ac:picMkLst>
            <pc:docMk/>
            <pc:sldMk cId="796446332" sldId="1420"/>
            <ac:picMk id="7" creationId="{533631A8-E76C-5CAD-2DF6-3E74C92A564D}"/>
          </ac:picMkLst>
        </pc:picChg>
        <pc:picChg chg="add mod">
          <ac:chgData name="Pierre Lison" userId="a8a9df96-d69d-4b67-b9bd-4018f7d77187" providerId="ADAL" clId="{87589ECB-2957-4662-B3E7-DFA32160005A}" dt="2024-10-06T02:09:29.216" v="28455" actId="1076"/>
          <ac:picMkLst>
            <pc:docMk/>
            <pc:sldMk cId="796446332" sldId="1420"/>
            <ac:picMk id="8" creationId="{A14072AD-079E-13BA-F8E3-517FE9CD96E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Direct preference optimization (DPO)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813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Direct preference optimization (DPO)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67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65AC-9CB0-E346-D431-221662D3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027DA-1475-AE71-C8C8-96D521087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FCA7A-7780-63CB-FBB9-AF49B794F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17F0-2024-4346-AC1B-B4BBC20C85E1}" type="datetimeFigureOut">
              <a:rPr lang="nb-NO" smtClean="0"/>
              <a:t>02.10.2025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44295-0370-86BA-8023-946618DC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9FFA9-224A-088C-6FD0-64E3C2EE0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211D2-EACE-49EB-B090-81685E5E69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896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uggingface.co/docs/peft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2024, lecture 8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Large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26F325-2E3C-FDDF-8DBA-6668BA45F6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C31585-999F-FE63-9920-71FF87A9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2171BA-1EC6-0EC5-9128-2F3670EF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25313C-32DB-1AD4-0D61-CCF839EBF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third</a:t>
            </a:r>
            <a:r>
              <a:rPr lang="nb-NO" dirty="0"/>
              <a:t> </a:t>
            </a:r>
            <a:r>
              <a:rPr lang="nb-NO" dirty="0" err="1"/>
              <a:t>obligatory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is </a:t>
            </a:r>
            <a:r>
              <a:rPr lang="nb-NO" dirty="0" err="1"/>
              <a:t>about</a:t>
            </a:r>
            <a:r>
              <a:rPr lang="nb-NO" dirty="0"/>
              <a:t>                                                       </a:t>
            </a:r>
            <a:r>
              <a:rPr lang="nb-NO" dirty="0" err="1"/>
              <a:t>building</a:t>
            </a:r>
            <a:r>
              <a:rPr lang="nb-NO" dirty="0"/>
              <a:t> a RAG system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                                                                         Star </a:t>
            </a:r>
            <a:r>
              <a:rPr lang="nb-NO" dirty="0" err="1"/>
              <a:t>Wars</a:t>
            </a:r>
            <a:r>
              <a:rPr lang="nb-NO" dirty="0"/>
              <a:t> questions</a:t>
            </a:r>
          </a:p>
          <a:p>
            <a:r>
              <a:rPr lang="en-GB" dirty="0"/>
              <a:t>Submission deadline: </a:t>
            </a:r>
            <a:r>
              <a:rPr lang="en-GB" b="1" dirty="0"/>
              <a:t>October 13 </a:t>
            </a:r>
            <a:r>
              <a:rPr lang="en-GB" dirty="0"/>
              <a:t>(this Sunday!)</a:t>
            </a:r>
          </a:p>
          <a:p>
            <a:r>
              <a:rPr lang="en-GB" dirty="0"/>
              <a:t>The best way to do this assignment is on                                                                    </a:t>
            </a:r>
            <a:r>
              <a:rPr lang="en-GB" b="1" dirty="0"/>
              <a:t>Fox</a:t>
            </a:r>
            <a:r>
              <a:rPr lang="en-GB" dirty="0"/>
              <a:t>, the HPC cluster from </a:t>
            </a:r>
            <a:r>
              <a:rPr lang="en-GB" dirty="0" err="1"/>
              <a:t>UiO</a:t>
            </a:r>
            <a:endParaRPr lang="en-GB" dirty="0"/>
          </a:p>
          <a:p>
            <a:pPr lvl="1"/>
            <a:r>
              <a:rPr lang="en-GB" dirty="0"/>
              <a:t>Do register ASAP if you haven’t yet done so!</a:t>
            </a:r>
          </a:p>
          <a:p>
            <a:pPr lvl="1"/>
            <a:r>
              <a:rPr lang="en-GB" dirty="0"/>
              <a:t>If you have problems registering to Fox                                                                               or running code on it, you can also use                                                               on your own computer</a:t>
            </a:r>
            <a:endParaRPr lang="nb-NO" dirty="0"/>
          </a:p>
        </p:txBody>
      </p:sp>
      <p:pic>
        <p:nvPicPr>
          <p:cNvPr id="7" name="Picture 6" descr="A group of people holding weapons&#10;&#10;Description automatically generated">
            <a:extLst>
              <a:ext uri="{FF2B5EF4-FFF2-40B4-BE49-F238E27FC236}">
                <a16:creationId xmlns:a16="http://schemas.microsoft.com/office/drawing/2014/main" id="{1586288D-7219-4CE0-CC51-B6DCA32BC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17" y="1260000"/>
            <a:ext cx="2871003" cy="287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16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 on the Transformer</a:t>
            </a:r>
          </a:p>
          <a:p>
            <a:r>
              <a:rPr lang="en-US" dirty="0"/>
              <a:t>Training LLMs</a:t>
            </a:r>
          </a:p>
          <a:p>
            <a:r>
              <a:rPr lang="en-US" dirty="0"/>
              <a:t>Model alignment</a:t>
            </a:r>
          </a:p>
          <a:p>
            <a:r>
              <a:rPr lang="en-US" dirty="0"/>
              <a:t>Prompting LLMs</a:t>
            </a:r>
          </a:p>
          <a:p>
            <a:r>
              <a:rPr lang="en-US" dirty="0"/>
              <a:t>Generation</a:t>
            </a:r>
          </a:p>
          <a:p>
            <a:r>
              <a:rPr lang="en-US" dirty="0"/>
              <a:t>Retrieval-Augmented Generation (RAG)</a:t>
            </a:r>
          </a:p>
          <a:p>
            <a:r>
              <a:rPr lang="en-US" dirty="0"/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301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49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864E-B76A-42DF-AEC5-B8B09EA8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73844"/>
            <a:ext cx="7886700" cy="994172"/>
          </a:xfrm>
        </p:spPr>
        <p:txBody>
          <a:bodyPr/>
          <a:lstStyle/>
          <a:p>
            <a:r>
              <a:rPr lang="en-US"/>
              <a:t>Large language models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AEE88-B4C7-474D-884D-A57241375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6" y="1416883"/>
            <a:ext cx="5295502" cy="279690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All variants of the same neural architecture: the </a:t>
            </a:r>
            <a:r>
              <a:rPr lang="en-US" sz="2000" b="1" dirty="0"/>
              <a:t>Transformer</a:t>
            </a:r>
          </a:p>
          <a:p>
            <a:r>
              <a:rPr lang="nb-NO" dirty="0"/>
              <a:t>Key </a:t>
            </a:r>
            <a:r>
              <a:rPr lang="nb-NO" dirty="0" err="1"/>
              <a:t>mechanism</a:t>
            </a:r>
            <a:r>
              <a:rPr lang="nb-NO" dirty="0"/>
              <a:t>: </a:t>
            </a:r>
            <a:r>
              <a:rPr lang="nb-NO" b="1" dirty="0" err="1"/>
              <a:t>self-attention</a:t>
            </a:r>
            <a:r>
              <a:rPr lang="nb-NO" b="1" dirty="0"/>
              <a:t> </a:t>
            </a:r>
            <a:r>
              <a:rPr lang="nb-NO" dirty="0"/>
              <a:t>                                                        (</a:t>
            </a:r>
            <a:r>
              <a:rPr lang="nb-NO" dirty="0" err="1"/>
              <a:t>takes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account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i="1" dirty="0" err="1"/>
              <a:t>context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word</a:t>
            </a:r>
            <a:r>
              <a:rPr lang="nb-NO" dirty="0"/>
              <a:t>)</a:t>
            </a:r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layers</a:t>
            </a:r>
            <a:r>
              <a:rPr lang="nb-NO" dirty="0"/>
              <a:t> </a:t>
            </a:r>
            <a:r>
              <a:rPr lang="nb-NO" dirty="0" err="1"/>
              <a:t>stacked</a:t>
            </a:r>
            <a:r>
              <a:rPr lang="nb-NO" dirty="0"/>
              <a:t> </a:t>
            </a:r>
            <a:r>
              <a:rPr lang="nb-NO" dirty="0" err="1"/>
              <a:t>onto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other</a:t>
            </a:r>
            <a:endParaRPr lang="nb-NO" sz="1000" dirty="0"/>
          </a:p>
          <a:p>
            <a:r>
              <a:rPr lang="nb-NO" b="1" dirty="0"/>
              <a:t>Input</a:t>
            </a:r>
            <a:r>
              <a:rPr lang="nb-NO" dirty="0"/>
              <a:t>: </a:t>
            </a:r>
            <a:r>
              <a:rPr lang="nb-NO" dirty="0" err="1"/>
              <a:t>sequence</a:t>
            </a:r>
            <a:r>
              <a:rPr lang="nb-NO" dirty="0"/>
              <a:t> of tokens </a:t>
            </a:r>
          </a:p>
          <a:p>
            <a:r>
              <a:rPr lang="nb-NO" b="1" dirty="0"/>
              <a:t>Output</a:t>
            </a:r>
            <a:r>
              <a:rPr lang="nb-NO" dirty="0"/>
              <a:t>: </a:t>
            </a:r>
            <a:r>
              <a:rPr lang="nb-NO" dirty="0" err="1"/>
              <a:t>probabilities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token</a:t>
            </a:r>
          </a:p>
        </p:txBody>
      </p:sp>
      <p:pic>
        <p:nvPicPr>
          <p:cNvPr id="4100" name="Picture 4" descr="Generalized Language Models | Lil'Log">
            <a:extLst>
              <a:ext uri="{FF2B5EF4-FFF2-40B4-BE49-F238E27FC236}">
                <a16:creationId xmlns:a16="http://schemas.microsoft.com/office/drawing/2014/main" id="{E6BFEBB5-A7C6-4D2A-D4B4-A5669A09F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2401" r="39521" b="-487"/>
          <a:stretch/>
        </p:blipFill>
        <p:spPr bwMode="auto">
          <a:xfrm>
            <a:off x="5580113" y="725626"/>
            <a:ext cx="3411591" cy="379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65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6DE48B-9A27-F3CD-547D-E04E06C223BE}"/>
              </a:ext>
            </a:extLst>
          </p:cNvPr>
          <p:cNvSpPr txBox="1"/>
          <p:nvPr/>
        </p:nvSpPr>
        <p:spPr bwMode="white">
          <a:xfrm>
            <a:off x="6112550" y="3018498"/>
            <a:ext cx="3279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Token vectors at layer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42BE310-AA59-DD69-AA2F-47DA6F290D20}"/>
              </a:ext>
            </a:extLst>
          </p:cNvPr>
          <p:cNvGrpSpPr/>
          <p:nvPr/>
        </p:nvGrpSpPr>
        <p:grpSpPr>
          <a:xfrm>
            <a:off x="395536" y="1012867"/>
            <a:ext cx="8533969" cy="2071991"/>
            <a:chOff x="395536" y="1012867"/>
            <a:chExt cx="8533969" cy="2071991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C6F9199-4AD7-5979-2749-E11F0B89B6E0}"/>
                </a:ext>
              </a:extLst>
            </p:cNvPr>
            <p:cNvCxnSpPr/>
            <p:nvPr/>
          </p:nvCxnSpPr>
          <p:spPr bwMode="auto">
            <a:xfrm flipH="1" flipV="1">
              <a:off x="1315140" y="2758942"/>
              <a:ext cx="252371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7A7AC94-5FC4-8D5D-BC61-6C6EFD3C1171}"/>
                </a:ext>
              </a:extLst>
            </p:cNvPr>
            <p:cNvCxnSpPr/>
            <p:nvPr/>
          </p:nvCxnSpPr>
          <p:spPr bwMode="auto">
            <a:xfrm flipV="1">
              <a:off x="1684565" y="2629012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324F9A04-16CC-B2C5-1819-97139F133590}"/>
                </a:ext>
              </a:extLst>
            </p:cNvPr>
            <p:cNvCxnSpPr/>
            <p:nvPr/>
          </p:nvCxnSpPr>
          <p:spPr bwMode="auto">
            <a:xfrm flipV="1">
              <a:off x="1815934" y="2755066"/>
              <a:ext cx="294555" cy="2964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0E5AEF4-C26D-FB9B-0529-FD434D2D0905}"/>
                </a:ext>
              </a:extLst>
            </p:cNvPr>
            <p:cNvSpPr txBox="1"/>
            <p:nvPr/>
          </p:nvSpPr>
          <p:spPr bwMode="white">
            <a:xfrm>
              <a:off x="1054229" y="2462768"/>
              <a:ext cx="79832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Key</a:t>
              </a:r>
              <a:endParaRPr lang="nb-NO" sz="16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399D4AA-7ED7-1D87-67A1-80184141B942}"/>
                </a:ext>
              </a:extLst>
            </p:cNvPr>
            <p:cNvSpPr txBox="1"/>
            <p:nvPr/>
          </p:nvSpPr>
          <p:spPr bwMode="white">
            <a:xfrm>
              <a:off x="1757450" y="2489617"/>
              <a:ext cx="79832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Value</a:t>
              </a:r>
              <a:endParaRPr lang="nb-NO" sz="16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48E941-DD07-F639-4BC6-DED30FAB90B6}"/>
                </a:ext>
              </a:extLst>
            </p:cNvPr>
            <p:cNvSpPr txBox="1"/>
            <p:nvPr/>
          </p:nvSpPr>
          <p:spPr bwMode="white">
            <a:xfrm>
              <a:off x="1342882" y="2263760"/>
              <a:ext cx="79832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Query</a:t>
              </a:r>
              <a:endParaRPr lang="nb-NO" sz="1600" dirty="0"/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185FAFA-D787-0687-9179-8A50CEBCCF1A}"/>
                </a:ext>
              </a:extLst>
            </p:cNvPr>
            <p:cNvCxnSpPr/>
            <p:nvPr/>
          </p:nvCxnSpPr>
          <p:spPr bwMode="auto">
            <a:xfrm flipH="1" flipV="1">
              <a:off x="395536" y="2764307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C384AA53-A0E2-5497-D8F6-D49EEAF01894}"/>
                </a:ext>
              </a:extLst>
            </p:cNvPr>
            <p:cNvCxnSpPr/>
            <p:nvPr/>
          </p:nvCxnSpPr>
          <p:spPr bwMode="auto">
            <a:xfrm flipV="1">
              <a:off x="629445" y="2647540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BAD4846-F225-62D2-E9C7-DA5558BB9DAB}"/>
                </a:ext>
              </a:extLst>
            </p:cNvPr>
            <p:cNvCxnSpPr/>
            <p:nvPr/>
          </p:nvCxnSpPr>
          <p:spPr bwMode="auto">
            <a:xfrm flipV="1">
              <a:off x="723896" y="2753605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A5903267-2F0C-FA21-9E47-29E6066C2DC7}"/>
                </a:ext>
              </a:extLst>
            </p:cNvPr>
            <p:cNvCxnSpPr/>
            <p:nvPr/>
          </p:nvCxnSpPr>
          <p:spPr bwMode="auto">
            <a:xfrm flipH="1" flipV="1">
              <a:off x="2466454" y="2779155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926C659-A7B3-719D-4FA3-85E378488D2C}"/>
                </a:ext>
              </a:extLst>
            </p:cNvPr>
            <p:cNvCxnSpPr/>
            <p:nvPr/>
          </p:nvCxnSpPr>
          <p:spPr bwMode="auto">
            <a:xfrm flipV="1">
              <a:off x="2700363" y="2662388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FADBBBAD-2958-2A67-07C1-163DB5F1488D}"/>
                </a:ext>
              </a:extLst>
            </p:cNvPr>
            <p:cNvCxnSpPr/>
            <p:nvPr/>
          </p:nvCxnSpPr>
          <p:spPr bwMode="auto">
            <a:xfrm flipV="1">
              <a:off x="2794814" y="2768453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D21D857F-8EEB-903C-8C77-798A807A7C7A}"/>
                </a:ext>
              </a:extLst>
            </p:cNvPr>
            <p:cNvCxnSpPr/>
            <p:nvPr/>
          </p:nvCxnSpPr>
          <p:spPr bwMode="auto">
            <a:xfrm flipH="1" flipV="1">
              <a:off x="3359229" y="2774647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EDCD4879-4AD7-B2A0-35B2-DB987F61A00E}"/>
                </a:ext>
              </a:extLst>
            </p:cNvPr>
            <p:cNvCxnSpPr/>
            <p:nvPr/>
          </p:nvCxnSpPr>
          <p:spPr bwMode="auto">
            <a:xfrm flipV="1">
              <a:off x="3593138" y="2657880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07F3A8C-E6A4-E535-735F-7EC66FBFD7D2}"/>
                </a:ext>
              </a:extLst>
            </p:cNvPr>
            <p:cNvCxnSpPr/>
            <p:nvPr/>
          </p:nvCxnSpPr>
          <p:spPr bwMode="auto">
            <a:xfrm flipV="1">
              <a:off x="3687589" y="2763945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D50EC6E3-FF8B-25B1-B107-6FC5760FEF83}"/>
                </a:ext>
              </a:extLst>
            </p:cNvPr>
            <p:cNvCxnSpPr/>
            <p:nvPr/>
          </p:nvCxnSpPr>
          <p:spPr bwMode="auto">
            <a:xfrm flipH="1" flipV="1">
              <a:off x="4612605" y="2774820"/>
              <a:ext cx="140880" cy="301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B4B95C77-8A02-CC3C-DEBA-864A16672F8D}"/>
                </a:ext>
              </a:extLst>
            </p:cNvPr>
            <p:cNvCxnSpPr/>
            <p:nvPr/>
          </p:nvCxnSpPr>
          <p:spPr bwMode="auto">
            <a:xfrm flipV="1">
              <a:off x="4846514" y="2658053"/>
              <a:ext cx="7157" cy="4224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E53A9A4-1F8F-71E4-E29C-7F80B72901DB}"/>
                </a:ext>
              </a:extLst>
            </p:cNvPr>
            <p:cNvCxnSpPr/>
            <p:nvPr/>
          </p:nvCxnSpPr>
          <p:spPr bwMode="auto">
            <a:xfrm flipV="1">
              <a:off x="4940965" y="2764118"/>
              <a:ext cx="175696" cy="31640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303EF1A-0388-B69D-D655-5CBA6FD9C81D}"/>
                </a:ext>
              </a:extLst>
            </p:cNvPr>
            <p:cNvSpPr txBox="1"/>
            <p:nvPr/>
          </p:nvSpPr>
          <p:spPr bwMode="white">
            <a:xfrm>
              <a:off x="3687589" y="1012867"/>
              <a:ext cx="5241916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Each token vector </a:t>
              </a:r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</a:rPr>
                <a:t>x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 is mapped via </a:t>
              </a:r>
              <a:r>
                <a:rPr lang="en-US" i="1" baseline="0" dirty="0">
                  <a:solidFill>
                    <a:schemeClr val="bg2">
                      <a:lumMod val="25000"/>
                    </a:schemeClr>
                  </a:solidFill>
                </a:rPr>
                <a:t>learned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 linear projections to three distinct vectors: the query </a:t>
              </a:r>
              <a:r>
                <a:rPr lang="en-US" b="1" baseline="0" dirty="0">
                  <a:solidFill>
                    <a:schemeClr val="bg2">
                      <a:lumMod val="25000"/>
                    </a:schemeClr>
                  </a:solidFill>
                </a:rPr>
                <a:t>q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, key </a:t>
              </a:r>
              <a:r>
                <a:rPr lang="en-US" b="1" baseline="0" dirty="0">
                  <a:solidFill>
                    <a:schemeClr val="bg2">
                      <a:lumMod val="25000"/>
                    </a:schemeClr>
                  </a:solidFill>
                </a:rPr>
                <a:t>k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 and value </a:t>
              </a:r>
              <a:r>
                <a:rPr lang="en-US" b="1" baseline="0" dirty="0">
                  <a:solidFill>
                    <a:schemeClr val="bg2">
                      <a:lumMod val="25000"/>
                    </a:schemeClr>
                  </a:solidFill>
                </a:rPr>
                <a:t>v</a:t>
              </a:r>
              <a:r>
                <a:rPr lang="en-US" b="1" baseline="-25000" dirty="0">
                  <a:solidFill>
                    <a:schemeClr val="bg2">
                      <a:lumMod val="25000"/>
                    </a:schemeClr>
                  </a:solidFill>
                </a:rPr>
                <a:t>i</a:t>
              </a:r>
              <a:endParaRPr lang="en-GB" b="1" i="1" baseline="-25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7D9C926A-03FF-63E9-4BD8-39CC06A4A47E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FF0D97B-67D1-8C1E-E003-9288C893EF40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3042F98-0606-5834-06AF-E7A21CE78823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763783E-0B74-F8EC-9AA4-99C2B3AA795F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6B84894-65DF-C5D5-FF55-D1DDA41CB5FE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4603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C6F9199-4AD7-5979-2749-E11F0B89B6E0}"/>
              </a:ext>
            </a:extLst>
          </p:cNvPr>
          <p:cNvCxnSpPr/>
          <p:nvPr/>
        </p:nvCxnSpPr>
        <p:spPr bwMode="auto">
          <a:xfrm flipH="1" flipV="1">
            <a:off x="1315140" y="2758942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7A7AC94-5FC4-8D5D-BC61-6C6EFD3C1171}"/>
              </a:ext>
            </a:extLst>
          </p:cNvPr>
          <p:cNvCxnSpPr/>
          <p:nvPr/>
        </p:nvCxnSpPr>
        <p:spPr bwMode="auto">
          <a:xfrm flipV="1">
            <a:off x="1684565" y="2629012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24F9A04-16CC-B2C5-1819-97139F133590}"/>
              </a:ext>
            </a:extLst>
          </p:cNvPr>
          <p:cNvCxnSpPr/>
          <p:nvPr/>
        </p:nvCxnSpPr>
        <p:spPr bwMode="auto">
          <a:xfrm flipV="1">
            <a:off x="1815934" y="2755066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50E5AEF4-C26D-FB9B-0529-FD434D2D0905}"/>
              </a:ext>
            </a:extLst>
          </p:cNvPr>
          <p:cNvSpPr txBox="1"/>
          <p:nvPr/>
        </p:nvSpPr>
        <p:spPr bwMode="white">
          <a:xfrm>
            <a:off x="1054229" y="2462768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399D4AA-7ED7-1D87-67A1-80184141B942}"/>
              </a:ext>
            </a:extLst>
          </p:cNvPr>
          <p:cNvSpPr txBox="1"/>
          <p:nvPr/>
        </p:nvSpPr>
        <p:spPr bwMode="white">
          <a:xfrm>
            <a:off x="1757450" y="2489617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48E941-DD07-F639-4BC6-DED30FAB90B6}"/>
              </a:ext>
            </a:extLst>
          </p:cNvPr>
          <p:cNvSpPr txBox="1"/>
          <p:nvPr/>
        </p:nvSpPr>
        <p:spPr bwMode="white">
          <a:xfrm>
            <a:off x="1342882" y="2263760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185FAFA-D787-0687-9179-8A50CEBCCF1A}"/>
              </a:ext>
            </a:extLst>
          </p:cNvPr>
          <p:cNvCxnSpPr/>
          <p:nvPr/>
        </p:nvCxnSpPr>
        <p:spPr bwMode="auto">
          <a:xfrm flipH="1" flipV="1">
            <a:off x="395536" y="276430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384AA53-A0E2-5497-D8F6-D49EEAF01894}"/>
              </a:ext>
            </a:extLst>
          </p:cNvPr>
          <p:cNvCxnSpPr/>
          <p:nvPr/>
        </p:nvCxnSpPr>
        <p:spPr bwMode="auto">
          <a:xfrm flipV="1">
            <a:off x="629445" y="264754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BAD4846-F225-62D2-E9C7-DA5558BB9DAB}"/>
              </a:ext>
            </a:extLst>
          </p:cNvPr>
          <p:cNvCxnSpPr/>
          <p:nvPr/>
        </p:nvCxnSpPr>
        <p:spPr bwMode="auto">
          <a:xfrm flipV="1">
            <a:off x="723896" y="27536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A5903267-2F0C-FA21-9E47-29E6066C2DC7}"/>
              </a:ext>
            </a:extLst>
          </p:cNvPr>
          <p:cNvCxnSpPr/>
          <p:nvPr/>
        </p:nvCxnSpPr>
        <p:spPr bwMode="auto">
          <a:xfrm flipH="1" flipV="1">
            <a:off x="2466454" y="277915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926C659-A7B3-719D-4FA3-85E378488D2C}"/>
              </a:ext>
            </a:extLst>
          </p:cNvPr>
          <p:cNvCxnSpPr/>
          <p:nvPr/>
        </p:nvCxnSpPr>
        <p:spPr bwMode="auto">
          <a:xfrm flipV="1">
            <a:off x="2700363" y="2662388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ADBBBAD-2958-2A67-07C1-163DB5F1488D}"/>
              </a:ext>
            </a:extLst>
          </p:cNvPr>
          <p:cNvCxnSpPr/>
          <p:nvPr/>
        </p:nvCxnSpPr>
        <p:spPr bwMode="auto">
          <a:xfrm flipV="1">
            <a:off x="2794814" y="276845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21D857F-8EEB-903C-8C77-798A807A7C7A}"/>
              </a:ext>
            </a:extLst>
          </p:cNvPr>
          <p:cNvCxnSpPr/>
          <p:nvPr/>
        </p:nvCxnSpPr>
        <p:spPr bwMode="auto">
          <a:xfrm flipH="1" flipV="1">
            <a:off x="3359229" y="277464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DCD4879-4AD7-B2A0-35B2-DB987F61A00E}"/>
              </a:ext>
            </a:extLst>
          </p:cNvPr>
          <p:cNvCxnSpPr/>
          <p:nvPr/>
        </p:nvCxnSpPr>
        <p:spPr bwMode="auto">
          <a:xfrm flipV="1">
            <a:off x="3593138" y="265788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07F3A8C-E6A4-E535-735F-7EC66FBFD7D2}"/>
              </a:ext>
            </a:extLst>
          </p:cNvPr>
          <p:cNvCxnSpPr/>
          <p:nvPr/>
        </p:nvCxnSpPr>
        <p:spPr bwMode="auto">
          <a:xfrm flipV="1">
            <a:off x="3687589" y="276394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0EC6E3-FF8B-25B1-B107-6FC5760FEF83}"/>
              </a:ext>
            </a:extLst>
          </p:cNvPr>
          <p:cNvCxnSpPr/>
          <p:nvPr/>
        </p:nvCxnSpPr>
        <p:spPr bwMode="auto">
          <a:xfrm flipH="1" flipV="1">
            <a:off x="4612605" y="2774820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4B95C77-8A02-CC3C-DEBA-864A16672F8D}"/>
              </a:ext>
            </a:extLst>
          </p:cNvPr>
          <p:cNvCxnSpPr/>
          <p:nvPr/>
        </p:nvCxnSpPr>
        <p:spPr bwMode="auto">
          <a:xfrm flipV="1">
            <a:off x="4846514" y="265805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E53A9A4-1F8F-71E4-E29C-7F80B72901DB}"/>
              </a:ext>
            </a:extLst>
          </p:cNvPr>
          <p:cNvCxnSpPr/>
          <p:nvPr/>
        </p:nvCxnSpPr>
        <p:spPr bwMode="auto">
          <a:xfrm flipV="1">
            <a:off x="4940965" y="2764118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135861F0-2501-E86A-DE77-AB6030370345}"/>
              </a:ext>
            </a:extLst>
          </p:cNvPr>
          <p:cNvSpPr txBox="1"/>
          <p:nvPr/>
        </p:nvSpPr>
        <p:spPr bwMode="white">
          <a:xfrm>
            <a:off x="5483760" y="2019224"/>
            <a:ext cx="36988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We then compute the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attention scores</a:t>
            </a:r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 between tokens </a:t>
            </a:r>
          </a:p>
          <a:p>
            <a:endParaRPr lang="en-US" sz="600" baseline="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1600" baseline="0" dirty="0">
                <a:solidFill>
                  <a:schemeClr val="bg2">
                    <a:lumMod val="25000"/>
                  </a:schemeClr>
                </a:solidFill>
              </a:rPr>
              <a:t>(by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 computing the dot products  between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query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keys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)</a:t>
            </a:r>
            <a:r>
              <a:rPr lang="en-US" sz="1600" baseline="0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A12A78-9C99-E17B-41FD-CD10B59FFB5B}"/>
              </a:ext>
            </a:extLst>
          </p:cNvPr>
          <p:cNvGrpSpPr/>
          <p:nvPr/>
        </p:nvGrpSpPr>
        <p:grpSpPr>
          <a:xfrm>
            <a:off x="1200011" y="1504395"/>
            <a:ext cx="8399845" cy="2860703"/>
            <a:chOff x="1200011" y="1504395"/>
            <a:chExt cx="8399845" cy="2860703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9F09CD97-99C3-DCC9-EBAF-0E8B82C34D5A}"/>
                </a:ext>
              </a:extLst>
            </p:cNvPr>
            <p:cNvSpPr/>
            <p:nvPr/>
          </p:nvSpPr>
          <p:spPr bwMode="auto">
            <a:xfrm rot="20039727">
              <a:off x="2147767" y="1800759"/>
              <a:ext cx="2766692" cy="2492427"/>
            </a:xfrm>
            <a:prstGeom prst="arc">
              <a:avLst>
                <a:gd name="adj1" fmla="val 17882286"/>
                <a:gd name="adj2" fmla="val 48503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8"/>
              <a:endParaRPr lang="nb-NO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01B4C63-1BD0-9497-0432-2E7B507F6C1D}"/>
                    </a:ext>
                  </a:extLst>
                </p:cNvPr>
                <p:cNvSpPr txBox="1"/>
                <p:nvPr/>
              </p:nvSpPr>
              <p:spPr bwMode="white">
                <a:xfrm>
                  <a:off x="2895062" y="1629022"/>
                  <a:ext cx="712695" cy="5866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2400" b="0" i="1" baseline="0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400" b="0" i="1" baseline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1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en-US" sz="2400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400" b="1" i="1" baseline="0" smtClean="0"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e>
                                  <m:sub>
                                    <m:r>
                                      <a:rPr lang="en-US" sz="2400" b="1" i="1" baseline="0" smtClean="0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400" b="0" i="1" baseline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b>
                                      <m:sSubPr>
                                        <m:ctrlPr>
                                          <a:rPr lang="en-US" sz="2400" b="0" i="1" baseline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baseline="0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en-US" sz="2400" b="0" i="1" baseline="0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rad>
                              </m:den>
                            </m:f>
                          </m:e>
                        </m:box>
                      </m:oMath>
                    </m:oMathPara>
                  </a14:m>
                  <a:endParaRPr lang="en-GB" sz="2400" baseline="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01B4C63-1BD0-9497-0432-2E7B507F6C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2895062" y="1629022"/>
                  <a:ext cx="712695" cy="586635"/>
                </a:xfrm>
                <a:prstGeom prst="rect">
                  <a:avLst/>
                </a:prstGeom>
                <a:blipFill>
                  <a:blip r:embed="rId2"/>
                  <a:stretch>
                    <a:fillRect b="-208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FB315D-B6AF-30BD-8C92-B8AC66E77297}"/>
                </a:ext>
              </a:extLst>
            </p:cNvPr>
            <p:cNvSpPr txBox="1"/>
            <p:nvPr/>
          </p:nvSpPr>
          <p:spPr bwMode="white">
            <a:xfrm>
              <a:off x="3692676" y="1504395"/>
              <a:ext cx="590718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= (unnormalized) </a:t>
              </a:r>
              <a:r>
                <a:rPr lang="en-US" sz="1600" i="1" dirty="0"/>
                <a:t>a</a:t>
              </a:r>
              <a:r>
                <a:rPr lang="en-US" sz="1600" i="1" baseline="0" dirty="0"/>
                <a:t>ttention score</a:t>
              </a:r>
              <a:r>
                <a:rPr lang="en-US" sz="1600" baseline="0" dirty="0"/>
                <a:t> of token 5 for token 2:</a:t>
              </a:r>
              <a:endParaRPr lang="en-GB" sz="1600" baseline="0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F75F45F5-718A-E89E-0759-24A4A0389FCD}"/>
                </a:ext>
              </a:extLst>
            </p:cNvPr>
            <p:cNvSpPr/>
            <p:nvPr/>
          </p:nvSpPr>
          <p:spPr bwMode="auto">
            <a:xfrm>
              <a:off x="2828403" y="1552142"/>
              <a:ext cx="878605" cy="714577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81255731-94D3-A17F-C84D-C1063CCD4B37}"/>
                </a:ext>
              </a:extLst>
            </p:cNvPr>
            <p:cNvSpPr/>
            <p:nvPr/>
          </p:nvSpPr>
          <p:spPr bwMode="auto">
            <a:xfrm rot="1560273" flipH="1">
              <a:off x="1200011" y="1819028"/>
              <a:ext cx="3507413" cy="2546070"/>
            </a:xfrm>
            <a:prstGeom prst="arc">
              <a:avLst>
                <a:gd name="adj1" fmla="val 17791445"/>
                <a:gd name="adj2" fmla="val 48503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914378"/>
              <a:endParaRPr lang="nb-NO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09B57C7-3D9D-D8EA-0DEC-F5F007F31F45}"/>
                  </a:ext>
                </a:extLst>
              </p:cNvPr>
              <p:cNvSpPr txBox="1"/>
              <p:nvPr/>
            </p:nvSpPr>
            <p:spPr bwMode="white">
              <a:xfrm>
                <a:off x="2828402" y="600242"/>
                <a:ext cx="5847285" cy="736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</a:rPr>
                  <a:t>After normalization (</a:t>
                </a:r>
                <a:r>
                  <a:rPr lang="en-US" dirty="0" err="1">
                    <a:solidFill>
                      <a:schemeClr val="bg2">
                        <a:lumMod val="25000"/>
                      </a:schemeClr>
                    </a:solidFill>
                  </a:rPr>
                  <a:t>softmax</a:t>
                </a:r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</a:rPr>
                  <a:t>), we obtain the final attention scores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ij</m:t>
                        </m:r>
                      </m:sub>
                    </m:sSub>
                  </m:oMath>
                </a14:m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 between all token pairs (</a:t>
                </a:r>
                <a:r>
                  <a:rPr lang="en-GB" i="1" baseline="0" dirty="0" err="1">
                    <a:solidFill>
                      <a:schemeClr val="bg2">
                        <a:lumMod val="25000"/>
                      </a:schemeClr>
                    </a:solidFill>
                  </a:rPr>
                  <a:t>i</a:t>
                </a:r>
                <a:r>
                  <a:rPr lang="en-GB" i="1" dirty="0" err="1">
                    <a:solidFill>
                      <a:schemeClr val="bg2">
                        <a:lumMod val="25000"/>
                      </a:schemeClr>
                    </a:solidFill>
                  </a:rPr>
                  <a:t>,j</a:t>
                </a:r>
                <a:r>
                  <a:rPr lang="en-GB" i="1" dirty="0">
                    <a:solidFill>
                      <a:schemeClr val="bg2">
                        <a:lumMod val="25000"/>
                      </a:schemeClr>
                    </a:solidFill>
                  </a:rPr>
                  <a:t>)</a:t>
                </a:r>
                <a:endParaRPr lang="en-GB" i="1" baseline="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09B57C7-3D9D-D8EA-0DEC-F5F007F31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828402" y="600242"/>
                <a:ext cx="5847285" cy="736292"/>
              </a:xfrm>
              <a:prstGeom prst="rect">
                <a:avLst/>
              </a:prstGeom>
              <a:blipFill>
                <a:blip r:embed="rId3"/>
                <a:stretch>
                  <a:fillRect l="-1147" t="-3306" b="-99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0C8BCB4A-F4E1-28C0-22E3-7DF86C4A110C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6AAD8E2-6F20-CF5D-0E24-14F6B4764AB2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13071BA-9AA6-1CB7-A470-E7EAA8D9C00E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B47C47E-6A58-9BFE-B99B-8F804651F02D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4B9F22B-2EAA-3BE0-8CB5-6C5392E87EF5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10742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6DE48B-9A27-F3CD-547D-E04E06C223BE}"/>
              </a:ext>
            </a:extLst>
          </p:cNvPr>
          <p:cNvSpPr txBox="1"/>
          <p:nvPr/>
        </p:nvSpPr>
        <p:spPr bwMode="white">
          <a:xfrm>
            <a:off x="5708543" y="3001989"/>
            <a:ext cx="3279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Token vectors at layer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C6F9199-4AD7-5979-2749-E11F0B89B6E0}"/>
              </a:ext>
            </a:extLst>
          </p:cNvPr>
          <p:cNvCxnSpPr/>
          <p:nvPr/>
        </p:nvCxnSpPr>
        <p:spPr bwMode="auto">
          <a:xfrm flipH="1" flipV="1">
            <a:off x="1315140" y="2758942"/>
            <a:ext cx="252371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7A7AC94-5FC4-8D5D-BC61-6C6EFD3C1171}"/>
              </a:ext>
            </a:extLst>
          </p:cNvPr>
          <p:cNvCxnSpPr/>
          <p:nvPr/>
        </p:nvCxnSpPr>
        <p:spPr bwMode="auto">
          <a:xfrm flipV="1">
            <a:off x="1684565" y="2629012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24F9A04-16CC-B2C5-1819-97139F133590}"/>
              </a:ext>
            </a:extLst>
          </p:cNvPr>
          <p:cNvCxnSpPr/>
          <p:nvPr/>
        </p:nvCxnSpPr>
        <p:spPr bwMode="auto">
          <a:xfrm flipV="1">
            <a:off x="1815934" y="2755066"/>
            <a:ext cx="294555" cy="296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50E5AEF4-C26D-FB9B-0529-FD434D2D0905}"/>
              </a:ext>
            </a:extLst>
          </p:cNvPr>
          <p:cNvSpPr txBox="1"/>
          <p:nvPr/>
        </p:nvSpPr>
        <p:spPr bwMode="white">
          <a:xfrm>
            <a:off x="1054229" y="2462768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Key</a:t>
            </a:r>
            <a:endParaRPr lang="nb-NO" sz="16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399D4AA-7ED7-1D87-67A1-80184141B942}"/>
              </a:ext>
            </a:extLst>
          </p:cNvPr>
          <p:cNvSpPr txBox="1"/>
          <p:nvPr/>
        </p:nvSpPr>
        <p:spPr bwMode="white">
          <a:xfrm>
            <a:off x="1757450" y="2489617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Value</a:t>
            </a:r>
            <a:endParaRPr lang="nb-NO" sz="16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48E941-DD07-F639-4BC6-DED30FAB90B6}"/>
              </a:ext>
            </a:extLst>
          </p:cNvPr>
          <p:cNvSpPr txBox="1"/>
          <p:nvPr/>
        </p:nvSpPr>
        <p:spPr bwMode="white">
          <a:xfrm>
            <a:off x="1342882" y="2263760"/>
            <a:ext cx="7983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Query</a:t>
            </a:r>
            <a:endParaRPr lang="nb-NO" sz="1600" dirty="0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185FAFA-D787-0687-9179-8A50CEBCCF1A}"/>
              </a:ext>
            </a:extLst>
          </p:cNvPr>
          <p:cNvCxnSpPr/>
          <p:nvPr/>
        </p:nvCxnSpPr>
        <p:spPr bwMode="auto">
          <a:xfrm flipH="1" flipV="1">
            <a:off x="395536" y="276430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384AA53-A0E2-5497-D8F6-D49EEAF01894}"/>
              </a:ext>
            </a:extLst>
          </p:cNvPr>
          <p:cNvCxnSpPr/>
          <p:nvPr/>
        </p:nvCxnSpPr>
        <p:spPr bwMode="auto">
          <a:xfrm flipV="1">
            <a:off x="629445" y="264754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BAD4846-F225-62D2-E9C7-DA5558BB9DAB}"/>
              </a:ext>
            </a:extLst>
          </p:cNvPr>
          <p:cNvCxnSpPr/>
          <p:nvPr/>
        </p:nvCxnSpPr>
        <p:spPr bwMode="auto">
          <a:xfrm flipV="1">
            <a:off x="723896" y="27536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A5903267-2F0C-FA21-9E47-29E6066C2DC7}"/>
              </a:ext>
            </a:extLst>
          </p:cNvPr>
          <p:cNvCxnSpPr/>
          <p:nvPr/>
        </p:nvCxnSpPr>
        <p:spPr bwMode="auto">
          <a:xfrm flipH="1" flipV="1">
            <a:off x="2466454" y="277915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926C659-A7B3-719D-4FA3-85E378488D2C}"/>
              </a:ext>
            </a:extLst>
          </p:cNvPr>
          <p:cNvCxnSpPr/>
          <p:nvPr/>
        </p:nvCxnSpPr>
        <p:spPr bwMode="auto">
          <a:xfrm flipV="1">
            <a:off x="2700363" y="2662388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ADBBBAD-2958-2A67-07C1-163DB5F1488D}"/>
              </a:ext>
            </a:extLst>
          </p:cNvPr>
          <p:cNvCxnSpPr/>
          <p:nvPr/>
        </p:nvCxnSpPr>
        <p:spPr bwMode="auto">
          <a:xfrm flipV="1">
            <a:off x="2794814" y="276845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21D857F-8EEB-903C-8C77-798A807A7C7A}"/>
              </a:ext>
            </a:extLst>
          </p:cNvPr>
          <p:cNvCxnSpPr/>
          <p:nvPr/>
        </p:nvCxnSpPr>
        <p:spPr bwMode="auto">
          <a:xfrm flipH="1" flipV="1">
            <a:off x="3359229" y="277464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DCD4879-4AD7-B2A0-35B2-DB987F61A00E}"/>
              </a:ext>
            </a:extLst>
          </p:cNvPr>
          <p:cNvCxnSpPr/>
          <p:nvPr/>
        </p:nvCxnSpPr>
        <p:spPr bwMode="auto">
          <a:xfrm flipV="1">
            <a:off x="3593138" y="265788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07F3A8C-E6A4-E535-735F-7EC66FBFD7D2}"/>
              </a:ext>
            </a:extLst>
          </p:cNvPr>
          <p:cNvCxnSpPr/>
          <p:nvPr/>
        </p:nvCxnSpPr>
        <p:spPr bwMode="auto">
          <a:xfrm flipV="1">
            <a:off x="3687589" y="276394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50EC6E3-FF8B-25B1-B107-6FC5760FEF83}"/>
              </a:ext>
            </a:extLst>
          </p:cNvPr>
          <p:cNvCxnSpPr/>
          <p:nvPr/>
        </p:nvCxnSpPr>
        <p:spPr bwMode="auto">
          <a:xfrm flipH="1" flipV="1">
            <a:off x="4612605" y="2774820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4B95C77-8A02-CC3C-DEBA-864A16672F8D}"/>
              </a:ext>
            </a:extLst>
          </p:cNvPr>
          <p:cNvCxnSpPr/>
          <p:nvPr/>
        </p:nvCxnSpPr>
        <p:spPr bwMode="auto">
          <a:xfrm flipV="1">
            <a:off x="4846514" y="265805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E53A9A4-1F8F-71E4-E29C-7F80B72901DB}"/>
              </a:ext>
            </a:extLst>
          </p:cNvPr>
          <p:cNvCxnSpPr/>
          <p:nvPr/>
        </p:nvCxnSpPr>
        <p:spPr bwMode="auto">
          <a:xfrm flipV="1">
            <a:off x="4940965" y="2764118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8C8B8406-B07B-50BF-F086-998BD5484417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86618F9-A0C3-185B-3F31-2C963AAB2820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1DE803F-40E4-09FE-EE58-C28E154FF30D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5908D7C-4DF4-3048-05A6-207CFA6F84D8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8969F2A-3BB2-A420-DAFD-F96EFFF2D09B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6D9FF1A-DA91-DD94-8609-9CC064F6B35E}"/>
              </a:ext>
            </a:extLst>
          </p:cNvPr>
          <p:cNvGrpSpPr/>
          <p:nvPr/>
        </p:nvGrpSpPr>
        <p:grpSpPr>
          <a:xfrm>
            <a:off x="873873" y="470831"/>
            <a:ext cx="8004296" cy="2264313"/>
            <a:chOff x="873873" y="470831"/>
            <a:chExt cx="8004296" cy="226431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741C167-B98A-D043-C81D-A90EA3984992}"/>
                </a:ext>
              </a:extLst>
            </p:cNvPr>
            <p:cNvSpPr/>
            <p:nvPr/>
          </p:nvSpPr>
          <p:spPr bwMode="auto">
            <a:xfrm>
              <a:off x="873873" y="1437590"/>
              <a:ext cx="2976772" cy="1225067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E79FC62-689C-26A6-5DD1-734827D895B4}"/>
                </a:ext>
              </a:extLst>
            </p:cNvPr>
            <p:cNvSpPr/>
            <p:nvPr/>
          </p:nvSpPr>
          <p:spPr bwMode="auto">
            <a:xfrm>
              <a:off x="2110489" y="1445618"/>
              <a:ext cx="1894793" cy="1122593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911E2F3-D44C-6C2B-C481-E72ABDE12B00}"/>
                </a:ext>
              </a:extLst>
            </p:cNvPr>
            <p:cNvSpPr/>
            <p:nvPr/>
          </p:nvSpPr>
          <p:spPr bwMode="auto">
            <a:xfrm>
              <a:off x="2970345" y="1445619"/>
              <a:ext cx="1194488" cy="1239230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8C25C6E-4E95-67D3-5DC8-954A52055F59}"/>
                </a:ext>
              </a:extLst>
            </p:cNvPr>
            <p:cNvSpPr/>
            <p:nvPr/>
          </p:nvSpPr>
          <p:spPr bwMode="auto">
            <a:xfrm>
              <a:off x="3857801" y="1445617"/>
              <a:ext cx="400061" cy="1266553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C6FD94E-0FC5-E6B7-14CA-F3F44BD944F9}"/>
                </a:ext>
              </a:extLst>
            </p:cNvPr>
            <p:cNvSpPr/>
            <p:nvPr/>
          </p:nvSpPr>
          <p:spPr bwMode="auto">
            <a:xfrm flipH="1">
              <a:off x="4363133" y="1445618"/>
              <a:ext cx="744323" cy="1252890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CC76A8F-642A-EB51-8223-05E527372DCD}"/>
                    </a:ext>
                  </a:extLst>
                </p:cNvPr>
                <p:cNvSpPr txBox="1"/>
                <p:nvPr/>
              </p:nvSpPr>
              <p:spPr bwMode="white">
                <a:xfrm>
                  <a:off x="3557967" y="470832"/>
                  <a:ext cx="1591140" cy="7817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0" tIns="0" rIns="0" bIns="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baseline="0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b="1" i="1" baseline="0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GB" baseline="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CC76A8F-642A-EB51-8223-05E527372D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3557967" y="470832"/>
                  <a:ext cx="1591140" cy="78175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2C6305B9-824F-AE30-8E50-7DC81A05F131}"/>
                </a:ext>
              </a:extLst>
            </p:cNvPr>
            <p:cNvSpPr/>
            <p:nvPr/>
          </p:nvSpPr>
          <p:spPr bwMode="auto">
            <a:xfrm>
              <a:off x="3393240" y="470831"/>
              <a:ext cx="1972598" cy="87047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41D3EE6-14B7-A2F0-C32A-EEAB19D82804}"/>
                    </a:ext>
                  </a:extLst>
                </p:cNvPr>
                <p:cNvSpPr txBox="1"/>
                <p:nvPr/>
              </p:nvSpPr>
              <p:spPr bwMode="white">
                <a:xfrm>
                  <a:off x="5696109" y="746779"/>
                  <a:ext cx="3182060" cy="19883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The output vector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b="1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is the </a:t>
                  </a:r>
                  <a:r>
                    <a:rPr lang="en-US" b="1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weighted sum </a:t>
                  </a:r>
                  <a:r>
                    <a:rPr lang="en-US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of the value vectors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</m:oMath>
                  </a14:m>
                  <a:r>
                    <a:rPr lang="en-GB" i="1" dirty="0">
                      <a:solidFill>
                        <a:schemeClr val="bg2">
                          <a:lumMod val="25000"/>
                        </a:schemeClr>
                      </a:solidFill>
                    </a:rPr>
                    <a:t> </a:t>
                  </a:r>
                  <a:r>
                    <a:rPr lang="en-GB" dirty="0">
                      <a:solidFill>
                        <a:schemeClr val="bg2">
                          <a:lumMod val="25000"/>
                        </a:schemeClr>
                      </a:solidFill>
                    </a:rPr>
                    <a:t>for all previous tokens</a:t>
                  </a:r>
                  <a:r>
                    <a:rPr lang="en-GB" i="1" dirty="0">
                      <a:solidFill>
                        <a:schemeClr val="bg2">
                          <a:lumMod val="25000"/>
                        </a:schemeClr>
                      </a:solidFill>
                    </a:rPr>
                    <a:t> j </a:t>
                  </a:r>
                  <a14:m>
                    <m:oMath xmlns:m="http://schemas.openxmlformats.org/officeDocument/2006/math">
                      <m:r>
                        <a:rPr lang="en-US" b="0" i="1" baseline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baseline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a14:m>
                  <a:endParaRPr lang="en-GB" i="1" dirty="0">
                    <a:solidFill>
                      <a:schemeClr val="bg2">
                        <a:lumMod val="25000"/>
                      </a:schemeClr>
                    </a:solidFill>
                  </a:endParaRPr>
                </a:p>
                <a:p>
                  <a:r>
                    <a:rPr lang="en-GB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… where the weights are the attention scores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baseline="0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2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ij</m:t>
                          </m:r>
                        </m:sub>
                      </m:sSub>
                    </m:oMath>
                  </a14:m>
                  <a:r>
                    <a:rPr lang="en-GB" baseline="0" dirty="0">
                      <a:solidFill>
                        <a:schemeClr val="bg2">
                          <a:lumMod val="25000"/>
                        </a:schemeClr>
                      </a:solidFill>
                    </a:rPr>
                    <a:t> </a:t>
                  </a:r>
                  <a:endParaRPr lang="en-US" baseline="0" dirty="0">
                    <a:solidFill>
                      <a:schemeClr val="bg2">
                        <a:lumMod val="2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41D3EE6-14B7-A2F0-C32A-EEAB19D828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5696109" y="746779"/>
                  <a:ext cx="3182060" cy="1988365"/>
                </a:xfrm>
                <a:prstGeom prst="rect">
                  <a:avLst/>
                </a:prstGeom>
                <a:blipFill>
                  <a:blip r:embed="rId3"/>
                  <a:stretch>
                    <a:fillRect l="-1916" t="-1534" r="-2490" b="-3681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78881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9F999E-3CDE-1967-9423-D8315678A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DEB362-8EEC-72AB-91A7-1CD5766F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935B1-C1D3-CC5C-6224-B83C996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B833CA-FEA5-240E-711D-DD8CE8C714CA}"/>
              </a:ext>
            </a:extLst>
          </p:cNvPr>
          <p:cNvCxnSpPr/>
          <p:nvPr/>
        </p:nvCxnSpPr>
        <p:spPr bwMode="auto">
          <a:xfrm flipV="1">
            <a:off x="694821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ktangel 12">
            <a:extLst>
              <a:ext uri="{FF2B5EF4-FFF2-40B4-BE49-F238E27FC236}">
                <a16:creationId xmlns:a16="http://schemas.microsoft.com/office/drawing/2014/main" id="{78A51F53-4942-ED8A-FEC5-B3F023ADD2CA}"/>
              </a:ext>
            </a:extLst>
          </p:cNvPr>
          <p:cNvSpPr/>
          <p:nvPr/>
        </p:nvSpPr>
        <p:spPr>
          <a:xfrm>
            <a:off x="2428725" y="314177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15A47197-2DC5-8376-6DBD-F47383D35A55}"/>
              </a:ext>
            </a:extLst>
          </p:cNvPr>
          <p:cNvSpPr/>
          <p:nvPr/>
        </p:nvSpPr>
        <p:spPr>
          <a:xfrm>
            <a:off x="2428725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AB043112-89AD-44E4-DC93-FE968C212BFC}"/>
              </a:ext>
            </a:extLst>
          </p:cNvPr>
          <p:cNvSpPr/>
          <p:nvPr/>
        </p:nvSpPr>
        <p:spPr>
          <a:xfrm>
            <a:off x="2588489" y="31417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9BF7DB20-573D-C39D-4B66-C7C5A399261B}"/>
              </a:ext>
            </a:extLst>
          </p:cNvPr>
          <p:cNvSpPr/>
          <p:nvPr/>
        </p:nvSpPr>
        <p:spPr>
          <a:xfrm>
            <a:off x="2830485" y="313526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00DF688C-0D6F-4231-8CCB-439C98608D2B}"/>
              </a:ext>
            </a:extLst>
          </p:cNvPr>
          <p:cNvSpPr/>
          <p:nvPr/>
        </p:nvSpPr>
        <p:spPr>
          <a:xfrm>
            <a:off x="3357476" y="3128275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53DB7FC9-58A8-504A-BDEC-28819C147F8E}"/>
              </a:ext>
            </a:extLst>
          </p:cNvPr>
          <p:cNvSpPr/>
          <p:nvPr/>
        </p:nvSpPr>
        <p:spPr>
          <a:xfrm>
            <a:off x="3357476" y="312827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B19342F5-2C05-9C5E-F413-B4AA8C504B12}"/>
              </a:ext>
            </a:extLst>
          </p:cNvPr>
          <p:cNvSpPr/>
          <p:nvPr/>
        </p:nvSpPr>
        <p:spPr>
          <a:xfrm>
            <a:off x="3509129" y="312571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242E6FA1-796C-DE4C-017D-926651039950}"/>
              </a:ext>
            </a:extLst>
          </p:cNvPr>
          <p:cNvSpPr/>
          <p:nvPr/>
        </p:nvSpPr>
        <p:spPr>
          <a:xfrm>
            <a:off x="3721325" y="31271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1B7F99-D35E-AB4C-85F9-56650C725DAF}"/>
              </a:ext>
            </a:extLst>
          </p:cNvPr>
          <p:cNvGrpSpPr/>
          <p:nvPr/>
        </p:nvGrpSpPr>
        <p:grpSpPr>
          <a:xfrm>
            <a:off x="418361" y="3125715"/>
            <a:ext cx="552919" cy="160074"/>
            <a:chOff x="2660388" y="2887218"/>
            <a:chExt cx="552919" cy="160074"/>
          </a:xfrm>
        </p:grpSpPr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4AB1B990-CFE2-377B-B60C-895BB045CFDE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E58C00E3-217C-1B22-7327-B6FBA42A1D38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56C8B5D-A73E-CFC0-03B7-C5C562A8B961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588D25B5-BB62-C4EB-75EA-748732703396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BFBA3-D37D-D6E4-E038-D46F2C0894A0}"/>
              </a:ext>
            </a:extLst>
          </p:cNvPr>
          <p:cNvCxnSpPr/>
          <p:nvPr/>
        </p:nvCxnSpPr>
        <p:spPr bwMode="auto">
          <a:xfrm flipV="1">
            <a:off x="1705395" y="3361153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CDC849-7F42-8D8A-A06C-8DDA9998404D}"/>
              </a:ext>
            </a:extLst>
          </p:cNvPr>
          <p:cNvGrpSpPr/>
          <p:nvPr/>
        </p:nvGrpSpPr>
        <p:grpSpPr>
          <a:xfrm>
            <a:off x="1428935" y="3125715"/>
            <a:ext cx="552919" cy="160074"/>
            <a:chOff x="2660388" y="2887218"/>
            <a:chExt cx="552919" cy="160074"/>
          </a:xfrm>
        </p:grpSpPr>
        <p:sp>
          <p:nvSpPr>
            <p:cNvPr id="37" name="Rektangel 12">
              <a:extLst>
                <a:ext uri="{FF2B5EF4-FFF2-40B4-BE49-F238E27FC236}">
                  <a16:creationId xmlns:a16="http://schemas.microsoft.com/office/drawing/2014/main" id="{23451318-7C33-DD63-1A8D-C283F02634E6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13">
              <a:extLst>
                <a:ext uri="{FF2B5EF4-FFF2-40B4-BE49-F238E27FC236}">
                  <a16:creationId xmlns:a16="http://schemas.microsoft.com/office/drawing/2014/main" id="{B0907625-5CFE-A744-FFF5-3A590418C361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4">
              <a:extLst>
                <a:ext uri="{FF2B5EF4-FFF2-40B4-BE49-F238E27FC236}">
                  <a16:creationId xmlns:a16="http://schemas.microsoft.com/office/drawing/2014/main" id="{683035A1-11AF-E0EE-E552-08719E9E14C5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5">
              <a:extLst>
                <a:ext uri="{FF2B5EF4-FFF2-40B4-BE49-F238E27FC236}">
                  <a16:creationId xmlns:a16="http://schemas.microsoft.com/office/drawing/2014/main" id="{ADEC8750-63C7-59EA-B96C-C0E672A704B9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0BA039-EA43-004D-9568-61E81B75CE29}"/>
              </a:ext>
            </a:extLst>
          </p:cNvPr>
          <p:cNvCxnSpPr/>
          <p:nvPr/>
        </p:nvCxnSpPr>
        <p:spPr bwMode="auto">
          <a:xfrm flipV="1">
            <a:off x="2716757" y="337676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318C2-3C73-7E36-CE4C-C94C54FF2F66}"/>
              </a:ext>
            </a:extLst>
          </p:cNvPr>
          <p:cNvCxnSpPr/>
          <p:nvPr/>
        </p:nvCxnSpPr>
        <p:spPr bwMode="auto">
          <a:xfrm flipV="1">
            <a:off x="3586281" y="336211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2A2A3-0240-3A17-D856-08E2A6A8BFC5}"/>
              </a:ext>
            </a:extLst>
          </p:cNvPr>
          <p:cNvCxnSpPr/>
          <p:nvPr/>
        </p:nvCxnSpPr>
        <p:spPr bwMode="auto">
          <a:xfrm flipV="1">
            <a:off x="4877116" y="3366548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ABF9AD-EB59-EBD7-AB65-CB64696CC2BC}"/>
              </a:ext>
            </a:extLst>
          </p:cNvPr>
          <p:cNvGrpSpPr/>
          <p:nvPr/>
        </p:nvGrpSpPr>
        <p:grpSpPr>
          <a:xfrm>
            <a:off x="4590611" y="3123525"/>
            <a:ext cx="552919" cy="160074"/>
            <a:chOff x="2660388" y="2887218"/>
            <a:chExt cx="552919" cy="160074"/>
          </a:xfrm>
        </p:grpSpPr>
        <p:sp>
          <p:nvSpPr>
            <p:cNvPr id="33" name="Rektangel 12">
              <a:extLst>
                <a:ext uri="{FF2B5EF4-FFF2-40B4-BE49-F238E27FC236}">
                  <a16:creationId xmlns:a16="http://schemas.microsoft.com/office/drawing/2014/main" id="{02E07EE0-F1E3-3499-6293-5A893881EC98}"/>
                </a:ext>
              </a:extLst>
            </p:cNvPr>
            <p:cNvSpPr/>
            <p:nvPr/>
          </p:nvSpPr>
          <p:spPr>
            <a:xfrm>
              <a:off x="2660388" y="2893728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Ellipse 13">
              <a:extLst>
                <a:ext uri="{FF2B5EF4-FFF2-40B4-BE49-F238E27FC236}">
                  <a16:creationId xmlns:a16="http://schemas.microsoft.com/office/drawing/2014/main" id="{6B234C53-2BF4-F22E-C7B3-6D35FA98CD13}"/>
                </a:ext>
              </a:extLst>
            </p:cNvPr>
            <p:cNvSpPr/>
            <p:nvPr/>
          </p:nvSpPr>
          <p:spPr>
            <a:xfrm>
              <a:off x="2660388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E21698C1-2A38-4327-1FB8-9B29DED2C478}"/>
                </a:ext>
              </a:extLst>
            </p:cNvPr>
            <p:cNvSpPr/>
            <p:nvPr/>
          </p:nvSpPr>
          <p:spPr>
            <a:xfrm>
              <a:off x="2820152" y="28937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5">
              <a:extLst>
                <a:ext uri="{FF2B5EF4-FFF2-40B4-BE49-F238E27FC236}">
                  <a16:creationId xmlns:a16="http://schemas.microsoft.com/office/drawing/2014/main" id="{56481162-38C5-E9E1-4F61-E9083B6F84B2}"/>
                </a:ext>
              </a:extLst>
            </p:cNvPr>
            <p:cNvSpPr/>
            <p:nvPr/>
          </p:nvSpPr>
          <p:spPr>
            <a:xfrm>
              <a:off x="3062148" y="288721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B5CE22-9CFE-585C-2762-8E61E06ED5E7}"/>
              </a:ext>
            </a:extLst>
          </p:cNvPr>
          <p:cNvSpPr txBox="1"/>
          <p:nvPr/>
        </p:nvSpPr>
        <p:spPr bwMode="white">
          <a:xfrm>
            <a:off x="395211" y="4096989"/>
            <a:ext cx="72728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He     sat      on     the     bench</a:t>
            </a:r>
            <a:endParaRPr lang="en-GB" sz="2800" baseline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7D72AA-0D9B-4EED-4A63-F96D1EBF6482}"/>
              </a:ext>
            </a:extLst>
          </p:cNvPr>
          <p:cNvSpPr txBox="1"/>
          <p:nvPr/>
        </p:nvSpPr>
        <p:spPr bwMode="white">
          <a:xfrm>
            <a:off x="2416516" y="3589900"/>
            <a:ext cx="3672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….</a:t>
            </a:r>
            <a:endParaRPr lang="en-GB" sz="2800" baseline="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53AFBA-0795-E18B-9ED7-95791F64F2FA}"/>
              </a:ext>
            </a:extLst>
          </p:cNvPr>
          <p:cNvSpPr txBox="1"/>
          <p:nvPr/>
        </p:nvSpPr>
        <p:spPr bwMode="white">
          <a:xfrm>
            <a:off x="6876256" y="4158544"/>
            <a:ext cx="17281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Initial tokens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6DE48B-9A27-F3CD-547D-E04E06C223BE}"/>
              </a:ext>
            </a:extLst>
          </p:cNvPr>
          <p:cNvSpPr txBox="1"/>
          <p:nvPr/>
        </p:nvSpPr>
        <p:spPr bwMode="white">
          <a:xfrm>
            <a:off x="5708543" y="3001989"/>
            <a:ext cx="3279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olidFill>
                  <a:schemeClr val="bg2">
                    <a:lumMod val="25000"/>
                  </a:schemeClr>
                </a:solidFill>
              </a:rPr>
              <a:t>Token vectors at layer </a:t>
            </a:r>
            <a:r>
              <a:rPr lang="en-US" i="1" baseline="0" dirty="0">
                <a:solidFill>
                  <a:schemeClr val="bg2">
                    <a:lumMod val="25000"/>
                  </a:schemeClr>
                </a:solidFill>
              </a:rPr>
              <a:t>l</a:t>
            </a:r>
            <a:endParaRPr lang="en-GB" i="1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185FAFA-D787-0687-9179-8A50CEBCCF1A}"/>
              </a:ext>
            </a:extLst>
          </p:cNvPr>
          <p:cNvCxnSpPr/>
          <p:nvPr/>
        </p:nvCxnSpPr>
        <p:spPr bwMode="auto">
          <a:xfrm flipH="1" flipV="1">
            <a:off x="395536" y="2764307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384AA53-A0E2-5497-D8F6-D49EEAF01894}"/>
              </a:ext>
            </a:extLst>
          </p:cNvPr>
          <p:cNvCxnSpPr/>
          <p:nvPr/>
        </p:nvCxnSpPr>
        <p:spPr bwMode="auto">
          <a:xfrm flipV="1">
            <a:off x="629445" y="2647540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BAD4846-F225-62D2-E9C7-DA5558BB9DAB}"/>
              </a:ext>
            </a:extLst>
          </p:cNvPr>
          <p:cNvCxnSpPr/>
          <p:nvPr/>
        </p:nvCxnSpPr>
        <p:spPr bwMode="auto">
          <a:xfrm flipV="1">
            <a:off x="723896" y="27536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5BCFC35-F546-E1EA-6383-2BD608D54664}"/>
              </a:ext>
            </a:extLst>
          </p:cNvPr>
          <p:cNvCxnSpPr/>
          <p:nvPr/>
        </p:nvCxnSpPr>
        <p:spPr bwMode="auto">
          <a:xfrm flipH="1" flipV="1">
            <a:off x="395536" y="268421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D16591-1A3A-ABF9-43A7-1C8BFCD56DA8}"/>
              </a:ext>
            </a:extLst>
          </p:cNvPr>
          <p:cNvCxnSpPr/>
          <p:nvPr/>
        </p:nvCxnSpPr>
        <p:spPr bwMode="auto">
          <a:xfrm flipH="1" flipV="1">
            <a:off x="403173" y="2629565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86A3F93-3F8C-3386-EFBF-896582665CC7}"/>
              </a:ext>
            </a:extLst>
          </p:cNvPr>
          <p:cNvCxnSpPr/>
          <p:nvPr/>
        </p:nvCxnSpPr>
        <p:spPr bwMode="auto">
          <a:xfrm flipV="1">
            <a:off x="715681" y="2693756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8F6CED-68B7-18F0-9AD9-537630176B4B}"/>
              </a:ext>
            </a:extLst>
          </p:cNvPr>
          <p:cNvCxnSpPr/>
          <p:nvPr/>
        </p:nvCxnSpPr>
        <p:spPr bwMode="auto">
          <a:xfrm flipV="1">
            <a:off x="757076" y="2749646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32C33C-F4F7-187E-B15A-9A71A3C03E5C}"/>
              </a:ext>
            </a:extLst>
          </p:cNvPr>
          <p:cNvCxnSpPr/>
          <p:nvPr/>
        </p:nvCxnSpPr>
        <p:spPr bwMode="auto">
          <a:xfrm flipV="1">
            <a:off x="592686" y="2627082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C79047C-89D7-A2F3-7080-2E4BAF039CA7}"/>
              </a:ext>
            </a:extLst>
          </p:cNvPr>
          <p:cNvCxnSpPr/>
          <p:nvPr/>
        </p:nvCxnSpPr>
        <p:spPr bwMode="auto">
          <a:xfrm flipV="1">
            <a:off x="657902" y="2621846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07DE9B-D3ED-D4E0-7E89-6EAE08E00238}"/>
              </a:ext>
            </a:extLst>
          </p:cNvPr>
          <p:cNvCxnSpPr/>
          <p:nvPr/>
        </p:nvCxnSpPr>
        <p:spPr bwMode="auto">
          <a:xfrm flipH="1" flipV="1">
            <a:off x="1443547" y="277457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F377F1-9EE1-F9CF-A7BF-B7BC943ABA3F}"/>
              </a:ext>
            </a:extLst>
          </p:cNvPr>
          <p:cNvCxnSpPr/>
          <p:nvPr/>
        </p:nvCxnSpPr>
        <p:spPr bwMode="auto">
          <a:xfrm flipV="1">
            <a:off x="1677456" y="2657807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124CB9F-B311-C5B3-6D4E-B1715FF44C6C}"/>
              </a:ext>
            </a:extLst>
          </p:cNvPr>
          <p:cNvCxnSpPr/>
          <p:nvPr/>
        </p:nvCxnSpPr>
        <p:spPr bwMode="auto">
          <a:xfrm flipV="1">
            <a:off x="1771907" y="2763872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46DC9C1-1679-FEE6-9B0C-8A1D0B1A9F39}"/>
              </a:ext>
            </a:extLst>
          </p:cNvPr>
          <p:cNvCxnSpPr/>
          <p:nvPr/>
        </p:nvCxnSpPr>
        <p:spPr bwMode="auto">
          <a:xfrm flipH="1" flipV="1">
            <a:off x="1443547" y="269448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2310CE0-3A45-98CA-E5EF-B3020579D667}"/>
              </a:ext>
            </a:extLst>
          </p:cNvPr>
          <p:cNvCxnSpPr/>
          <p:nvPr/>
        </p:nvCxnSpPr>
        <p:spPr bwMode="auto">
          <a:xfrm flipH="1" flipV="1">
            <a:off x="1451184" y="263983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442BCF2-98FF-5867-E111-A8054FAC11C0}"/>
              </a:ext>
            </a:extLst>
          </p:cNvPr>
          <p:cNvCxnSpPr/>
          <p:nvPr/>
        </p:nvCxnSpPr>
        <p:spPr bwMode="auto">
          <a:xfrm flipV="1">
            <a:off x="1763692" y="270402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C7A08B6-15B0-4321-0947-A601C19C5863}"/>
              </a:ext>
            </a:extLst>
          </p:cNvPr>
          <p:cNvCxnSpPr/>
          <p:nvPr/>
        </p:nvCxnSpPr>
        <p:spPr bwMode="auto">
          <a:xfrm flipV="1">
            <a:off x="1805087" y="275991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425F982-BD41-4D16-613C-20B442448CAF}"/>
              </a:ext>
            </a:extLst>
          </p:cNvPr>
          <p:cNvCxnSpPr/>
          <p:nvPr/>
        </p:nvCxnSpPr>
        <p:spPr bwMode="auto">
          <a:xfrm flipV="1">
            <a:off x="1640697" y="263734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7CECA8E-DE91-6948-8F38-A2F2A309E6EF}"/>
              </a:ext>
            </a:extLst>
          </p:cNvPr>
          <p:cNvCxnSpPr/>
          <p:nvPr/>
        </p:nvCxnSpPr>
        <p:spPr bwMode="auto">
          <a:xfrm flipV="1">
            <a:off x="1705913" y="263211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35F0B16-F461-A318-DCC2-BCC707730AF3}"/>
              </a:ext>
            </a:extLst>
          </p:cNvPr>
          <p:cNvCxnSpPr/>
          <p:nvPr/>
        </p:nvCxnSpPr>
        <p:spPr bwMode="auto">
          <a:xfrm flipH="1" flipV="1">
            <a:off x="2455857" y="278840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0DDC957-FD2C-C53F-AFCE-DBA94467D3E9}"/>
              </a:ext>
            </a:extLst>
          </p:cNvPr>
          <p:cNvCxnSpPr/>
          <p:nvPr/>
        </p:nvCxnSpPr>
        <p:spPr bwMode="auto">
          <a:xfrm flipV="1">
            <a:off x="2689766" y="2671637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626EAF9-392B-D3CB-D8F4-F95A8D933A09}"/>
              </a:ext>
            </a:extLst>
          </p:cNvPr>
          <p:cNvCxnSpPr/>
          <p:nvPr/>
        </p:nvCxnSpPr>
        <p:spPr bwMode="auto">
          <a:xfrm flipV="1">
            <a:off x="2784217" y="2777702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B103DA4-2DB7-C7A8-64D9-0C541B38B06C}"/>
              </a:ext>
            </a:extLst>
          </p:cNvPr>
          <p:cNvCxnSpPr/>
          <p:nvPr/>
        </p:nvCxnSpPr>
        <p:spPr bwMode="auto">
          <a:xfrm flipH="1" flipV="1">
            <a:off x="2455857" y="270831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06F1920-B2AF-7AE1-673D-87712E589E06}"/>
              </a:ext>
            </a:extLst>
          </p:cNvPr>
          <p:cNvCxnSpPr/>
          <p:nvPr/>
        </p:nvCxnSpPr>
        <p:spPr bwMode="auto">
          <a:xfrm flipH="1" flipV="1">
            <a:off x="2463494" y="2653662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048938D-80DF-BCA6-2422-1E533D71C996}"/>
              </a:ext>
            </a:extLst>
          </p:cNvPr>
          <p:cNvCxnSpPr/>
          <p:nvPr/>
        </p:nvCxnSpPr>
        <p:spPr bwMode="auto">
          <a:xfrm flipV="1">
            <a:off x="2776002" y="271785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CC5DDFC-6241-9A58-227B-AE7FBE18BF4F}"/>
              </a:ext>
            </a:extLst>
          </p:cNvPr>
          <p:cNvCxnSpPr/>
          <p:nvPr/>
        </p:nvCxnSpPr>
        <p:spPr bwMode="auto">
          <a:xfrm flipV="1">
            <a:off x="2817397" y="2773743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EE91E35-2C27-ADD3-B899-7F5AC986076E}"/>
              </a:ext>
            </a:extLst>
          </p:cNvPr>
          <p:cNvCxnSpPr/>
          <p:nvPr/>
        </p:nvCxnSpPr>
        <p:spPr bwMode="auto">
          <a:xfrm flipV="1">
            <a:off x="2653007" y="265117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861FD89A-AADF-93F3-3B1D-7D362CD044F1}"/>
              </a:ext>
            </a:extLst>
          </p:cNvPr>
          <p:cNvCxnSpPr/>
          <p:nvPr/>
        </p:nvCxnSpPr>
        <p:spPr bwMode="auto">
          <a:xfrm flipV="1">
            <a:off x="2718223" y="264594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60D8D44-405F-3553-0CE6-E66774AEB110}"/>
              </a:ext>
            </a:extLst>
          </p:cNvPr>
          <p:cNvCxnSpPr/>
          <p:nvPr/>
        </p:nvCxnSpPr>
        <p:spPr bwMode="auto">
          <a:xfrm flipH="1" flipV="1">
            <a:off x="3377457" y="2779810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B6234B5-94A7-8D77-CAA1-A2CF5794BD53}"/>
              </a:ext>
            </a:extLst>
          </p:cNvPr>
          <p:cNvCxnSpPr/>
          <p:nvPr/>
        </p:nvCxnSpPr>
        <p:spPr bwMode="auto">
          <a:xfrm flipV="1">
            <a:off x="3611366" y="2663043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D057574-ECEA-A4EC-7AEC-865EE128F52B}"/>
              </a:ext>
            </a:extLst>
          </p:cNvPr>
          <p:cNvCxnSpPr/>
          <p:nvPr/>
        </p:nvCxnSpPr>
        <p:spPr bwMode="auto">
          <a:xfrm flipV="1">
            <a:off x="3705817" y="2769108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BCF1C93-1073-F787-83D1-27373A63E18A}"/>
              </a:ext>
            </a:extLst>
          </p:cNvPr>
          <p:cNvCxnSpPr/>
          <p:nvPr/>
        </p:nvCxnSpPr>
        <p:spPr bwMode="auto">
          <a:xfrm flipH="1" flipV="1">
            <a:off x="3377457" y="2699718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E5DBE64-3022-2CAC-D658-EFF22D3BAAC3}"/>
              </a:ext>
            </a:extLst>
          </p:cNvPr>
          <p:cNvCxnSpPr/>
          <p:nvPr/>
        </p:nvCxnSpPr>
        <p:spPr bwMode="auto">
          <a:xfrm flipH="1" flipV="1">
            <a:off x="3385094" y="2645068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F54CC37A-7E27-EEF0-BEBC-FE454CB73136}"/>
              </a:ext>
            </a:extLst>
          </p:cNvPr>
          <p:cNvCxnSpPr/>
          <p:nvPr/>
        </p:nvCxnSpPr>
        <p:spPr bwMode="auto">
          <a:xfrm flipV="1">
            <a:off x="3697602" y="2709259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14DEAC8-BE5B-DC82-1F73-CF4629E64DFA}"/>
              </a:ext>
            </a:extLst>
          </p:cNvPr>
          <p:cNvCxnSpPr/>
          <p:nvPr/>
        </p:nvCxnSpPr>
        <p:spPr bwMode="auto">
          <a:xfrm flipV="1">
            <a:off x="3738997" y="2765149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5C8E7E32-7B6E-5FC5-B273-CB159A2CAE4F}"/>
              </a:ext>
            </a:extLst>
          </p:cNvPr>
          <p:cNvCxnSpPr/>
          <p:nvPr/>
        </p:nvCxnSpPr>
        <p:spPr bwMode="auto">
          <a:xfrm flipV="1">
            <a:off x="3574607" y="2642585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81B090A-419E-5078-5F3D-A86D858B213F}"/>
              </a:ext>
            </a:extLst>
          </p:cNvPr>
          <p:cNvCxnSpPr/>
          <p:nvPr/>
        </p:nvCxnSpPr>
        <p:spPr bwMode="auto">
          <a:xfrm flipV="1">
            <a:off x="3639823" y="263734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7A2E64E8-EFFB-CF9C-331D-9EDB9D04870B}"/>
              </a:ext>
            </a:extLst>
          </p:cNvPr>
          <p:cNvCxnSpPr/>
          <p:nvPr/>
        </p:nvCxnSpPr>
        <p:spPr bwMode="auto">
          <a:xfrm flipH="1" flipV="1">
            <a:off x="4631818" y="2769756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006F260-8732-1B94-48C3-E6AD536FEE26}"/>
              </a:ext>
            </a:extLst>
          </p:cNvPr>
          <p:cNvCxnSpPr/>
          <p:nvPr/>
        </p:nvCxnSpPr>
        <p:spPr bwMode="auto">
          <a:xfrm flipV="1">
            <a:off x="4865727" y="2652989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8217C11-377D-E52B-2F0A-4702ED8E962B}"/>
              </a:ext>
            </a:extLst>
          </p:cNvPr>
          <p:cNvCxnSpPr/>
          <p:nvPr/>
        </p:nvCxnSpPr>
        <p:spPr bwMode="auto">
          <a:xfrm flipV="1">
            <a:off x="4960178" y="2759054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FAFD0A3A-C2D8-6D47-C4F7-EF2E3CE91910}"/>
              </a:ext>
            </a:extLst>
          </p:cNvPr>
          <p:cNvCxnSpPr/>
          <p:nvPr/>
        </p:nvCxnSpPr>
        <p:spPr bwMode="auto">
          <a:xfrm flipH="1" flipV="1">
            <a:off x="4631818" y="268966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85F7195-79CD-FD3F-1D79-A078BCCA7F89}"/>
              </a:ext>
            </a:extLst>
          </p:cNvPr>
          <p:cNvCxnSpPr/>
          <p:nvPr/>
        </p:nvCxnSpPr>
        <p:spPr bwMode="auto">
          <a:xfrm flipH="1" flipV="1">
            <a:off x="4639455" y="2635014"/>
            <a:ext cx="140880" cy="30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27CD0CF-9F9A-840D-D0CB-52F2560DF3C4}"/>
              </a:ext>
            </a:extLst>
          </p:cNvPr>
          <p:cNvCxnSpPr/>
          <p:nvPr/>
        </p:nvCxnSpPr>
        <p:spPr bwMode="auto">
          <a:xfrm flipV="1">
            <a:off x="4951963" y="269920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DAEAE08-400C-0B88-0354-9EB81DF2CF4E}"/>
              </a:ext>
            </a:extLst>
          </p:cNvPr>
          <p:cNvCxnSpPr/>
          <p:nvPr/>
        </p:nvCxnSpPr>
        <p:spPr bwMode="auto">
          <a:xfrm flipV="1">
            <a:off x="4993358" y="2755095"/>
            <a:ext cx="175696" cy="316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BC8E015-911D-CB1D-BBDD-D6227AC118F6}"/>
              </a:ext>
            </a:extLst>
          </p:cNvPr>
          <p:cNvCxnSpPr/>
          <p:nvPr/>
        </p:nvCxnSpPr>
        <p:spPr bwMode="auto">
          <a:xfrm flipV="1">
            <a:off x="4828968" y="2632531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BC00DB79-E2FC-851E-4430-AFE2DC3044AE}"/>
              </a:ext>
            </a:extLst>
          </p:cNvPr>
          <p:cNvCxnSpPr/>
          <p:nvPr/>
        </p:nvCxnSpPr>
        <p:spPr bwMode="auto">
          <a:xfrm flipV="1">
            <a:off x="4894184" y="2627295"/>
            <a:ext cx="7157" cy="4224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33FCA5D-8C92-860A-CF01-193B491F89A1}"/>
              </a:ext>
            </a:extLst>
          </p:cNvPr>
          <p:cNvGrpSpPr/>
          <p:nvPr/>
        </p:nvGrpSpPr>
        <p:grpSpPr>
          <a:xfrm>
            <a:off x="873874" y="746779"/>
            <a:ext cx="8178425" cy="2018754"/>
            <a:chOff x="873874" y="746779"/>
            <a:chExt cx="8178425" cy="201875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1D3EE6-14B7-A2F0-C32A-EEAB19D82804}"/>
                </a:ext>
              </a:extLst>
            </p:cNvPr>
            <p:cNvSpPr txBox="1"/>
            <p:nvPr/>
          </p:nvSpPr>
          <p:spPr bwMode="white">
            <a:xfrm>
              <a:off x="5696108" y="746779"/>
              <a:ext cx="3356191" cy="1938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>
                  <a:solidFill>
                    <a:schemeClr val="bg2">
                      <a:lumMod val="25000"/>
                    </a:schemeClr>
                  </a:solidFill>
                </a:rPr>
                <a:t>This process is repeated several times (one per “head”), and the final output vector is the concatenation of all heads, followed by a linear projection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3579752-7235-0D7B-39DF-3752D1CA4160}"/>
                </a:ext>
              </a:extLst>
            </p:cNvPr>
            <p:cNvSpPr/>
            <p:nvPr/>
          </p:nvSpPr>
          <p:spPr bwMode="auto">
            <a:xfrm>
              <a:off x="873874" y="1317426"/>
              <a:ext cx="1763638" cy="1345231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558A0E3E-25B7-0C6F-F722-5ACB3B62B4C0}"/>
                </a:ext>
              </a:extLst>
            </p:cNvPr>
            <p:cNvSpPr/>
            <p:nvPr/>
          </p:nvSpPr>
          <p:spPr bwMode="auto">
            <a:xfrm>
              <a:off x="917520" y="1333638"/>
              <a:ext cx="2447370" cy="1367425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4AED434-514C-6005-CE17-C5AB045B00C2}"/>
                </a:ext>
              </a:extLst>
            </p:cNvPr>
            <p:cNvSpPr/>
            <p:nvPr/>
          </p:nvSpPr>
          <p:spPr bwMode="auto">
            <a:xfrm>
              <a:off x="1902704" y="1351354"/>
              <a:ext cx="756682" cy="1350385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015E92D-24C5-5F6C-1CC2-EF38046FE4BD}"/>
                </a:ext>
              </a:extLst>
            </p:cNvPr>
            <p:cNvSpPr/>
            <p:nvPr/>
          </p:nvSpPr>
          <p:spPr bwMode="auto">
            <a:xfrm>
              <a:off x="1936662" y="1347395"/>
              <a:ext cx="1448432" cy="1355977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ADD82EA-4B2A-C29E-E0B7-93A4AE6CE8C5}"/>
                </a:ext>
              </a:extLst>
            </p:cNvPr>
            <p:cNvSpPr/>
            <p:nvPr/>
          </p:nvSpPr>
          <p:spPr bwMode="auto">
            <a:xfrm>
              <a:off x="932772" y="1357327"/>
              <a:ext cx="2940526" cy="1367425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83F2394-7E0F-4FD5-C787-896946A59C6D}"/>
                </a:ext>
              </a:extLst>
            </p:cNvPr>
            <p:cNvSpPr/>
            <p:nvPr/>
          </p:nvSpPr>
          <p:spPr bwMode="auto">
            <a:xfrm>
              <a:off x="1986897" y="1346745"/>
              <a:ext cx="1979429" cy="1418788"/>
            </a:xfrm>
            <a:custGeom>
              <a:avLst/>
              <a:gdLst>
                <a:gd name="connsiteX0" fmla="*/ 2625 w 4044587"/>
                <a:gd name="connsiteY0" fmla="*/ 1239229 h 1239229"/>
                <a:gd name="connsiteX1" fmla="*/ 599591 w 4044587"/>
                <a:gd name="connsiteY1" fmla="*/ 519080 h 1239229"/>
                <a:gd name="connsiteX2" fmla="*/ 3707604 w 4044587"/>
                <a:gd name="connsiteY2" fmla="*/ 50035 h 1239229"/>
                <a:gd name="connsiteX3" fmla="*/ 3816574 w 4044587"/>
                <a:gd name="connsiteY3" fmla="*/ 35822 h 123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4587" h="1239229">
                  <a:moveTo>
                    <a:pt x="2625" y="1239229"/>
                  </a:moveTo>
                  <a:cubicBezTo>
                    <a:pt x="-7640" y="978254"/>
                    <a:pt x="-17905" y="717279"/>
                    <a:pt x="599591" y="519080"/>
                  </a:cubicBezTo>
                  <a:cubicBezTo>
                    <a:pt x="1217087" y="320881"/>
                    <a:pt x="3707604" y="50035"/>
                    <a:pt x="3707604" y="50035"/>
                  </a:cubicBezTo>
                  <a:cubicBezTo>
                    <a:pt x="4243768" y="-30508"/>
                    <a:pt x="4030171" y="2657"/>
                    <a:pt x="3816574" y="3582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07574146-FF76-217D-9057-755E24B8F186}"/>
                    </a:ext>
                  </a:extLst>
                </p:cNvPr>
                <p:cNvSpPr txBox="1"/>
                <p:nvPr/>
              </p:nvSpPr>
              <p:spPr bwMode="white">
                <a:xfrm>
                  <a:off x="2376264" y="923697"/>
                  <a:ext cx="4572000" cy="4238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b="1" i="1" baseline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baseline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b="1" i="1" baseline="0" smtClean="0">
                          <a:latin typeface="Cambria Math" panose="02040503050406030204" pitchFamily="18" charset="0"/>
                        </a:rPr>
                        <m:t>  + </m:t>
                      </m:r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a14:m>
                  <a:r>
                    <a:rPr lang="en-GB" dirty="0"/>
                    <a:t> </a:t>
                  </a:r>
                  <a14:m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dirty="0"/>
                    <a:t>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b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𝑾</m:t>
                      </m:r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07574146-FF76-217D-9057-755E24B8F1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2376264" y="923697"/>
                  <a:ext cx="4572000" cy="423834"/>
                </a:xfrm>
                <a:prstGeom prst="rect">
                  <a:avLst/>
                </a:prstGeom>
                <a:blipFill>
                  <a:blip r:embed="rId2"/>
                  <a:stretch>
                    <a:fillRect l="-667" b="-1449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9AC785E6-85D8-CD20-07F6-1368AFAF1BEB}"/>
              </a:ext>
            </a:extLst>
          </p:cNvPr>
          <p:cNvSpPr txBox="1"/>
          <p:nvPr/>
        </p:nvSpPr>
        <p:spPr bwMode="white">
          <a:xfrm>
            <a:off x="323090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4</a:t>
            </a:r>
            <a:endParaRPr lang="en-GB" sz="2800" b="1" baseline="-250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AC2E0DD-0E46-3D78-76AE-38DDF44C0EA1}"/>
              </a:ext>
            </a:extLst>
          </p:cNvPr>
          <p:cNvSpPr txBox="1"/>
          <p:nvPr/>
        </p:nvSpPr>
        <p:spPr bwMode="white">
          <a:xfrm>
            <a:off x="1307231" y="3251344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2</a:t>
            </a:r>
            <a:endParaRPr lang="en-GB" sz="2800" b="1" baseline="-25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55CA6CA-C709-890F-2B9F-AD715DAD2713}"/>
              </a:ext>
            </a:extLst>
          </p:cNvPr>
          <p:cNvSpPr txBox="1"/>
          <p:nvPr/>
        </p:nvSpPr>
        <p:spPr bwMode="white">
          <a:xfrm>
            <a:off x="2330810" y="3254236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3</a:t>
            </a:r>
            <a:endParaRPr lang="en-GB" sz="2800" b="1" baseline="-250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D774159-7D38-CDEF-0B7A-E5A24DDC631B}"/>
              </a:ext>
            </a:extLst>
          </p:cNvPr>
          <p:cNvSpPr txBox="1"/>
          <p:nvPr/>
        </p:nvSpPr>
        <p:spPr bwMode="white">
          <a:xfrm>
            <a:off x="321837" y="3240412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1</a:t>
            </a:r>
            <a:endParaRPr lang="en-GB" sz="2800" b="1" baseline="-250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895F6EB-8089-98B5-ACB3-5DB59F8FCFEB}"/>
              </a:ext>
            </a:extLst>
          </p:cNvPr>
          <p:cNvSpPr txBox="1"/>
          <p:nvPr/>
        </p:nvSpPr>
        <p:spPr bwMode="white">
          <a:xfrm>
            <a:off x="4509292" y="3245638"/>
            <a:ext cx="4499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x</a:t>
            </a:r>
            <a:r>
              <a:rPr lang="en-US" sz="1400" b="1" baseline="-25000" dirty="0"/>
              <a:t>5</a:t>
            </a:r>
            <a:endParaRPr lang="en-GB" sz="2800" b="1" baseline="-25000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9FE981B-AF91-2D62-6857-8EFEB7685505}"/>
              </a:ext>
            </a:extLst>
          </p:cNvPr>
          <p:cNvSpPr/>
          <p:nvPr/>
        </p:nvSpPr>
        <p:spPr bwMode="auto">
          <a:xfrm>
            <a:off x="2951698" y="1044677"/>
            <a:ext cx="216024" cy="21948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472341B4-F6CF-44C3-FB4F-9650566F6FC4}"/>
              </a:ext>
            </a:extLst>
          </p:cNvPr>
          <p:cNvSpPr/>
          <p:nvPr/>
        </p:nvSpPr>
        <p:spPr bwMode="auto">
          <a:xfrm>
            <a:off x="3538968" y="1051247"/>
            <a:ext cx="216024" cy="21948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1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864E-B76A-42DF-AEC5-B8B09EA8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73844"/>
            <a:ext cx="7886700" cy="994172"/>
          </a:xfrm>
        </p:spPr>
        <p:txBody>
          <a:bodyPr/>
          <a:lstStyle/>
          <a:p>
            <a:r>
              <a:rPr lang="en-US"/>
              <a:t>Large language models</a:t>
            </a:r>
            <a:endParaRPr lang="nb-NO"/>
          </a:p>
        </p:txBody>
      </p:sp>
      <p:pic>
        <p:nvPicPr>
          <p:cNvPr id="4100" name="Picture 4" descr="Generalized Language Models | Lil'Log">
            <a:extLst>
              <a:ext uri="{FF2B5EF4-FFF2-40B4-BE49-F238E27FC236}">
                <a16:creationId xmlns:a16="http://schemas.microsoft.com/office/drawing/2014/main" id="{E6BFEBB5-A7C6-4D2A-D4B4-A5669A09F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2401" r="39521" b="-487"/>
          <a:stretch/>
        </p:blipFill>
        <p:spPr bwMode="auto">
          <a:xfrm>
            <a:off x="5430191" y="915566"/>
            <a:ext cx="3411591" cy="379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01454D-6225-AD89-46A3-308A79FDE6A0}"/>
                  </a:ext>
                </a:extLst>
              </p:cNvPr>
              <p:cNvSpPr txBox="1"/>
              <p:nvPr/>
            </p:nvSpPr>
            <p:spPr bwMode="white">
              <a:xfrm>
                <a:off x="395536" y="1563638"/>
                <a:ext cx="4503415" cy="2554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aseline="0" dirty="0">
                    <a:solidFill>
                      <a:schemeClr val="bg2">
                        <a:lumMod val="25000"/>
                      </a:schemeClr>
                    </a:solidFill>
                  </a:rPr>
                  <a:t>After the self attention, the output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baseline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baseline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b="1" i="1" baseline="0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GB" i="1" baseline="0" dirty="0">
                    <a:solidFill>
                      <a:schemeClr val="bg2">
                        <a:lumMod val="25000"/>
                      </a:schemeClr>
                    </a:solidFill>
                  </a:rPr>
                  <a:t> </a:t>
                </a:r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are</a:t>
                </a:r>
                <a:r>
                  <a:rPr lang="en-GB" dirty="0">
                    <a:solidFill>
                      <a:schemeClr val="bg2">
                        <a:lumMod val="25000"/>
                      </a:schemeClr>
                    </a:solidFill>
                  </a:rPr>
                  <a:t> further processed:</a:t>
                </a:r>
              </a:p>
              <a:p>
                <a:pPr marL="342900" indent="-342900">
                  <a:buFontTx/>
                  <a:buChar char="-"/>
                </a:pPr>
                <a:r>
                  <a:rPr lang="en-GB" dirty="0">
                    <a:solidFill>
                      <a:schemeClr val="bg2">
                        <a:lumMod val="25000"/>
                      </a:schemeClr>
                    </a:solidFill>
                  </a:rPr>
                  <a:t>Addition of residual connections</a:t>
                </a:r>
              </a:p>
              <a:p>
                <a:pPr marL="342900" indent="-342900">
                  <a:buFontTx/>
                  <a:buChar char="-"/>
                </a:pPr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Layer normalisation</a:t>
                </a:r>
              </a:p>
              <a:p>
                <a:pPr marL="342900" indent="-342900">
                  <a:buFontTx/>
                  <a:buChar char="-"/>
                </a:pPr>
                <a:r>
                  <a:rPr lang="en-GB" dirty="0">
                    <a:solidFill>
                      <a:schemeClr val="bg2">
                        <a:lumMod val="25000"/>
                      </a:schemeClr>
                    </a:solidFill>
                  </a:rPr>
                  <a:t>Feed-forward neural net</a:t>
                </a:r>
              </a:p>
              <a:p>
                <a:endParaRPr lang="en-GB" dirty="0">
                  <a:solidFill>
                    <a:schemeClr val="bg2">
                      <a:lumMod val="25000"/>
                    </a:schemeClr>
                  </a:solidFill>
                </a:endParaRPr>
              </a:p>
              <a:p>
                <a:r>
                  <a:rPr lang="en-GB" baseline="0" dirty="0">
                    <a:solidFill>
                      <a:schemeClr val="bg2">
                        <a:lumMod val="25000"/>
                      </a:schemeClr>
                    </a:solidFill>
                  </a:rPr>
                  <a:t>And the resulting vectors then used as input for the next transformer block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01454D-6225-AD89-46A3-308A79FDE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395536" y="1563638"/>
                <a:ext cx="4503415" cy="2554545"/>
              </a:xfrm>
              <a:prstGeom prst="rect">
                <a:avLst/>
              </a:prstGeom>
              <a:blipFill>
                <a:blip r:embed="rId3"/>
                <a:stretch>
                  <a:fillRect l="-1488" t="-1193" r="-2706" b="-35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144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b="1" dirty="0"/>
              <a:t>Training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161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7266E-574A-5D64-9DCE-4E6E46517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939D56-8398-65DA-8236-DF893B95F8B6}"/>
              </a:ext>
            </a:extLst>
          </p:cNvPr>
          <p:cNvSpPr txBox="1"/>
          <p:nvPr/>
        </p:nvSpPr>
        <p:spPr>
          <a:xfrm>
            <a:off x="467545" y="1254656"/>
            <a:ext cx="7830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=    Machine learning models   optimized to  </a:t>
            </a:r>
            <a:r>
              <a:rPr lang="en-US" sz="1800" i="1" dirty="0">
                <a:sym typeface="Wingdings" panose="05000000000000000000" pitchFamily="2" charset="2"/>
              </a:rPr>
              <a:t>predict the next word  in text</a:t>
            </a:r>
            <a:endParaRPr lang="en-US" sz="1800" dirty="0">
              <a:sym typeface="Wingdings" panose="05000000000000000000" pitchFamily="2" charset="2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88EA0E-9054-2B8B-D6AB-78ACB1004DC5}"/>
              </a:ext>
            </a:extLst>
          </p:cNvPr>
          <p:cNvGrpSpPr/>
          <p:nvPr/>
        </p:nvGrpSpPr>
        <p:grpSpPr>
          <a:xfrm>
            <a:off x="770410" y="1275606"/>
            <a:ext cx="3801585" cy="1605477"/>
            <a:chOff x="1027213" y="1700808"/>
            <a:chExt cx="5068780" cy="214063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57BE8EC-B60F-6E0D-B9E2-1B3148A0641D}"/>
                </a:ext>
              </a:extLst>
            </p:cNvPr>
            <p:cNvCxnSpPr>
              <a:cxnSpLocks/>
            </p:cNvCxnSpPr>
            <p:nvPr/>
          </p:nvCxnSpPr>
          <p:spPr>
            <a:xfrm>
              <a:off x="2256312" y="2207264"/>
              <a:ext cx="0" cy="4765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18C6C0A-1275-0A2C-8AF1-2E73DA9F45D8}"/>
                </a:ext>
              </a:extLst>
            </p:cNvPr>
            <p:cNvSpPr/>
            <p:nvPr/>
          </p:nvSpPr>
          <p:spPr>
            <a:xfrm>
              <a:off x="1128156" y="1700808"/>
              <a:ext cx="3623696" cy="534389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5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9D1F2B-3706-A11F-BF8A-3EDFC371E8D0}"/>
                </a:ext>
              </a:extLst>
            </p:cNvPr>
            <p:cNvSpPr txBox="1"/>
            <p:nvPr/>
          </p:nvSpPr>
          <p:spPr>
            <a:xfrm>
              <a:off x="1027213" y="2610338"/>
              <a:ext cx="506878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Deep neural net </a:t>
              </a:r>
            </a:p>
            <a:p>
              <a:r>
                <a:rPr lang="en-US" sz="1800" dirty="0"/>
                <a:t>(</a:t>
              </a:r>
              <a:r>
                <a:rPr lang="en-US" sz="1800" i="1" dirty="0"/>
                <a:t>Transformer</a:t>
              </a:r>
              <a:r>
                <a:rPr lang="en-US" sz="1800" dirty="0"/>
                <a:t> architecture)</a:t>
              </a:r>
            </a:p>
            <a:p>
              <a:r>
                <a:rPr lang="nb-NO" sz="1800" dirty="0" err="1"/>
                <a:t>with</a:t>
              </a:r>
              <a:r>
                <a:rPr lang="nb-NO" sz="1800" dirty="0"/>
                <a:t> </a:t>
              </a:r>
              <a:r>
                <a:rPr lang="nb-NO" sz="1800" dirty="0" err="1"/>
                <a:t>many</a:t>
              </a:r>
              <a:r>
                <a:rPr lang="nb-NO" sz="1800" dirty="0"/>
                <a:t> billions of parameters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9D8DCA-4583-324B-F587-826B3700F783}"/>
              </a:ext>
            </a:extLst>
          </p:cNvPr>
          <p:cNvGrpSpPr/>
          <p:nvPr/>
        </p:nvGrpSpPr>
        <p:grpSpPr>
          <a:xfrm>
            <a:off x="4983040" y="1254656"/>
            <a:ext cx="3734787" cy="1651690"/>
            <a:chOff x="6644052" y="1672874"/>
            <a:chExt cx="4979715" cy="2202253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CCA2D7D-F145-A3BD-8E35-6CF27B30ACCB}"/>
                </a:ext>
              </a:extLst>
            </p:cNvPr>
            <p:cNvCxnSpPr>
              <a:cxnSpLocks/>
            </p:cNvCxnSpPr>
            <p:nvPr/>
          </p:nvCxnSpPr>
          <p:spPr>
            <a:xfrm>
              <a:off x="8467108" y="2207264"/>
              <a:ext cx="0" cy="4765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9022D59-2CDF-88B5-471F-4D5EB7199772}"/>
                </a:ext>
              </a:extLst>
            </p:cNvPr>
            <p:cNvSpPr/>
            <p:nvPr/>
          </p:nvSpPr>
          <p:spPr>
            <a:xfrm>
              <a:off x="6672063" y="1672874"/>
              <a:ext cx="2976329" cy="534389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5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7A5819-76D2-D9E2-DFF4-6CCD5139D22C}"/>
                </a:ext>
              </a:extLst>
            </p:cNvPr>
            <p:cNvSpPr txBox="1"/>
            <p:nvPr/>
          </p:nvSpPr>
          <p:spPr>
            <a:xfrm>
              <a:off x="6644052" y="2644021"/>
              <a:ext cx="4979715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Trained on huge collections of texts crawled from the web (Wikipedia, books, web fora, etc.)</a:t>
              </a:r>
              <a:endParaRPr lang="nb-NO" sz="1800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C92C3E3-D9E9-B5C7-C01B-CD1F92C9BCA4}"/>
              </a:ext>
            </a:extLst>
          </p:cNvPr>
          <p:cNvSpPr txBox="1"/>
          <p:nvPr/>
        </p:nvSpPr>
        <p:spPr>
          <a:xfrm>
            <a:off x="691360" y="3276981"/>
            <a:ext cx="7761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As a by-product of this “guessing game”, the neural model will gradually build up </a:t>
            </a:r>
            <a:r>
              <a:rPr lang="en-US" sz="1800" b="1" dirty="0"/>
              <a:t>representations</a:t>
            </a:r>
            <a:r>
              <a:rPr lang="en-US" sz="1800" dirty="0"/>
              <a:t> of both </a:t>
            </a:r>
            <a:r>
              <a:rPr lang="en-US" sz="1800" i="1" dirty="0"/>
              <a:t>linguistic</a:t>
            </a:r>
            <a:r>
              <a:rPr lang="en-US" sz="1800" dirty="0"/>
              <a:t> and </a:t>
            </a:r>
            <a:r>
              <a:rPr lang="en-US" sz="1800" i="1" dirty="0"/>
              <a:t>world</a:t>
            </a:r>
            <a:r>
              <a:rPr lang="en-US" sz="1800" dirty="0"/>
              <a:t> knowledge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EA66A2-1E21-BB75-027C-3C97D03BDA6A}"/>
              </a:ext>
            </a:extLst>
          </p:cNvPr>
          <p:cNvSpPr txBox="1"/>
          <p:nvPr/>
        </p:nvSpPr>
        <p:spPr>
          <a:xfrm>
            <a:off x="628651" y="4083918"/>
            <a:ext cx="7761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This model can then be </a:t>
            </a:r>
            <a:r>
              <a:rPr lang="en-US" sz="1800" i="1" dirty="0"/>
              <a:t>adapted</a:t>
            </a:r>
            <a:r>
              <a:rPr lang="en-US" sz="1800" dirty="0"/>
              <a:t> for various text processing tasks (generate answers in a dialogue, follow instructions, summarize texts, etc.)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8822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375B35-E948-347B-CE6E-91FE6ABDD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93BB4-42A6-1A60-E0C7-78C7994C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67B00C-BC71-76A9-D1DD-B14734FE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process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C06993-A658-6AD9-761C-3EE2AD008E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The LLM is trained through </a:t>
                </a:r>
                <a:r>
                  <a:rPr lang="en-US" i="1" dirty="0"/>
                  <a:t>self-supervision</a:t>
                </a:r>
                <a:r>
                  <a:rPr lang="en-US" dirty="0"/>
                  <a:t>:</a:t>
                </a:r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US" dirty="0"/>
                  <a:t>Given a text made of tokens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dirty="0"/>
                  <a:t>, we take partial sequences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dirty="0"/>
                  <a:t> and seek to predict the next token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GB" dirty="0"/>
                  <a:t>The LLM will take as input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dirty="0"/>
                  <a:t> and output a </a:t>
                </a:r>
                <a:r>
                  <a:rPr lang="en-GB" b="1" dirty="0"/>
                  <a:t>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over possible next tokens</a:t>
                </a:r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GB" dirty="0"/>
                  <a:t>The loss for this token is then defined as the cross-entropy </a:t>
                </a:r>
              </a:p>
              <a:p>
                <a:pPr marL="817563" lvl="1" indent="-342900">
                  <a:buFont typeface="+mj-lt"/>
                  <a:buAutoNum type="arabicPeriod"/>
                </a:pPr>
                <a:endParaRPr lang="en-GB" sz="500" dirty="0"/>
              </a:p>
              <a:p>
                <a:pPr marL="787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fName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  <a:p>
                <a:pPr marL="817563" lvl="1" indent="-342900">
                  <a:buFont typeface="+mj-lt"/>
                  <a:buAutoNum type="arabicPeriod"/>
                </a:pPr>
                <a:endParaRPr lang="en-GB" sz="1100" dirty="0"/>
              </a:p>
              <a:p>
                <a:pPr marL="817563" lvl="1" indent="-342900">
                  <a:buFont typeface="+mj-lt"/>
                  <a:buAutoNum type="arabicPeriod"/>
                </a:pPr>
                <a:r>
                  <a:rPr lang="en-GB" dirty="0"/>
                  <a:t>We then make (at batch level) a small update on the model weights </a:t>
                </a:r>
                <a14:m>
                  <m:oMath xmlns:m="http://schemas.openxmlformats.org/officeDocument/2006/math">
                    <m:r>
                      <a:rPr lang="en-GB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r>
                  <a:rPr lang="en-GB" dirty="0"/>
                  <a:t> to reduce the loss</a:t>
                </a:r>
              </a:p>
              <a:p>
                <a:pPr marL="1130300" lvl="2" indent="-342900"/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3C06993-A658-6AD9-761C-3EE2AD008E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83" t="-963" r="-669" b="-1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741B4E84-48C2-AD8C-F8B6-57CBCD7FB3C1}"/>
              </a:ext>
            </a:extLst>
          </p:cNvPr>
          <p:cNvGrpSpPr/>
          <p:nvPr/>
        </p:nvGrpSpPr>
        <p:grpSpPr>
          <a:xfrm>
            <a:off x="4356360" y="3075806"/>
            <a:ext cx="4464112" cy="584775"/>
            <a:chOff x="4356360" y="3075806"/>
            <a:chExt cx="4464112" cy="58477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422D900-AEE1-940C-01D5-3B46CEF08E25}"/>
                </a:ext>
              </a:extLst>
            </p:cNvPr>
            <p:cNvSpPr/>
            <p:nvPr/>
          </p:nvSpPr>
          <p:spPr bwMode="auto">
            <a:xfrm>
              <a:off x="4356360" y="3219821"/>
              <a:ext cx="935720" cy="360035"/>
            </a:xfrm>
            <a:prstGeom prst="roundRect">
              <a:avLst/>
            </a:prstGeom>
            <a:noFill/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37B3666-EA9B-AE8C-96BD-8C3F7814478A}"/>
                </a:ext>
              </a:extLst>
            </p:cNvPr>
            <p:cNvCxnSpPr/>
            <p:nvPr/>
          </p:nvCxnSpPr>
          <p:spPr bwMode="auto">
            <a:xfrm flipV="1">
              <a:off x="5292080" y="3291830"/>
              <a:ext cx="432048" cy="7200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694C92B-8ED4-B85A-B31E-499C438F0332}"/>
                    </a:ext>
                  </a:extLst>
                </p:cNvPr>
                <p:cNvSpPr txBox="1"/>
                <p:nvPr/>
              </p:nvSpPr>
              <p:spPr bwMode="white">
                <a:xfrm>
                  <a:off x="5652120" y="3075806"/>
                  <a:ext cx="316835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600" baseline="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Probability of the actual token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a14:m>
                  <a:r>
                    <a:rPr lang="en-GB" sz="1600" baseline="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in</a:t>
                  </a:r>
                  <a:r>
                    <a:rPr lang="en-GB" sz="160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the output distribution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GB" sz="16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endParaRPr lang="en-GB" sz="1600" baseline="0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694C92B-8ED4-B85A-B31E-499C438F03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5652120" y="3075806"/>
                  <a:ext cx="3168352" cy="584775"/>
                </a:xfrm>
                <a:prstGeom prst="rect">
                  <a:avLst/>
                </a:prstGeom>
                <a:blipFill>
                  <a:blip r:embed="rId3"/>
                  <a:stretch>
                    <a:fillRect l="-962" t="-3158" b="-1368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0016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4E5A8-7090-9BFE-9BA6-5EDB753F64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F315EA-0F2F-9509-EF6B-B4EB83AC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5FC764-6473-58ED-4FAD-16C1E7E5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process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21872FB-8AB9-1118-DE5E-DD5990D740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Basic model update through stochastic gradient descent (SGD):</a:t>
                </a:r>
              </a:p>
              <a:p>
                <a:endParaRPr lang="en-US" sz="400" dirty="0"/>
              </a:p>
              <a:p>
                <a:pPr marL="0" indent="0">
                  <a:buNone/>
                </a:pPr>
                <a:endParaRPr lang="en-GB" sz="400" b="1" i="1" kern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e>
                        <m:sup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sz="2000" b="1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000" b="1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e>
                        <m:sup>
                          <m:r>
                            <a:rPr lang="en-GB" sz="20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000" b="0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l-GR" sz="2000"/>
                        <m:t>−</m:t>
                      </m:r>
                      <m:r>
                        <m:rPr>
                          <m:nor/>
                        </m:rPr>
                        <a:rPr lang="en-US" sz="2000" b="0" i="0" smtClean="0"/>
                        <m:t>  </m:t>
                      </m:r>
                      <m:r>
                        <m:rPr>
                          <m:sty m:val="p"/>
                        </m:rPr>
                        <a:rPr lang="el-G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m:rPr>
                          <m:nor/>
                        </m:rPr>
                        <a:rPr lang="en-GB" sz="2000" b="0" i="0" smtClean="0"/>
                        <m:t> 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GB" sz="20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sub>
                      </m:sSub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𝐶𝐸</m:t>
                          </m:r>
                        </m:sub>
                      </m:sSub>
                    </m:oMath>
                  </m:oMathPara>
                </a14:m>
                <a:endParaRPr lang="en-GB" sz="2000" i="1" kern="0" dirty="0"/>
              </a:p>
              <a:p>
                <a:pPr marL="0" indent="0">
                  <a:buNone/>
                </a:pPr>
                <a:endParaRPr lang="en-GB" sz="2000" i="1" dirty="0"/>
              </a:p>
              <a:p>
                <a:pPr marL="0" indent="0">
                  <a:buNone/>
                </a:pPr>
                <a:endParaRPr lang="en-GB" sz="2000" i="1" kern="0" dirty="0"/>
              </a:p>
              <a:p>
                <a:r>
                  <a:rPr lang="en-GB" sz="2000" kern="0" dirty="0"/>
                  <a:t>LLM training relies on optimizers that are variants of SGD:</a:t>
                </a:r>
              </a:p>
              <a:p>
                <a:pPr lvl="1"/>
                <a:r>
                  <a:rPr lang="en-GB" sz="2000" dirty="0"/>
                  <a:t>Such as Adam (Adaptive Moment Estimation)</a:t>
                </a:r>
              </a:p>
              <a:p>
                <a:pPr lvl="1"/>
                <a:r>
                  <a:rPr lang="en-GB" sz="2000" kern="0" dirty="0"/>
                  <a:t>+ </a:t>
                </a:r>
                <a:r>
                  <a:rPr lang="en-GB" sz="2000" i="1" kern="0" dirty="0"/>
                  <a:t>Distributed</a:t>
                </a:r>
                <a:r>
                  <a:rPr lang="en-GB" sz="2000" kern="0" dirty="0"/>
                  <a:t> training setup using many GPUs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21872FB-8AB9-1118-DE5E-DD5990D740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83" t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C3A3AA3-A0EB-3571-3AC0-50874FAA987E}"/>
              </a:ext>
            </a:extLst>
          </p:cNvPr>
          <p:cNvGrpSpPr/>
          <p:nvPr/>
        </p:nvGrpSpPr>
        <p:grpSpPr>
          <a:xfrm>
            <a:off x="1029744" y="1707654"/>
            <a:ext cx="2822176" cy="638417"/>
            <a:chOff x="1101368" y="1707654"/>
            <a:chExt cx="2822176" cy="63841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2694332-7EDB-D580-170F-10EA74B6C8D7}"/>
                </a:ext>
              </a:extLst>
            </p:cNvPr>
            <p:cNvSpPr/>
            <p:nvPr/>
          </p:nvSpPr>
          <p:spPr bwMode="auto">
            <a:xfrm>
              <a:off x="3347864" y="1707654"/>
              <a:ext cx="575680" cy="423470"/>
            </a:xfrm>
            <a:prstGeom prst="roundRect">
              <a:avLst/>
            </a:prstGeom>
            <a:noFill/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C917CF8-3EE2-F8A6-F29E-5E9C04D23E7B}"/>
                </a:ext>
              </a:extLst>
            </p:cNvPr>
            <p:cNvCxnSpPr/>
            <p:nvPr/>
          </p:nvCxnSpPr>
          <p:spPr bwMode="auto">
            <a:xfrm flipH="1">
              <a:off x="2397320" y="1919389"/>
              <a:ext cx="950544" cy="762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587E6D-F463-BF95-EE37-C0F23C6AC4C0}"/>
                </a:ext>
              </a:extLst>
            </p:cNvPr>
            <p:cNvSpPr txBox="1"/>
            <p:nvPr/>
          </p:nvSpPr>
          <p:spPr bwMode="white">
            <a:xfrm>
              <a:off x="1101368" y="1761296"/>
              <a:ext cx="151216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>
                  <a:solidFill>
                    <a:schemeClr val="accent1">
                      <a:lumMod val="75000"/>
                    </a:schemeClr>
                  </a:solidFill>
                </a:rPr>
                <a:t>Updated model weights</a:t>
              </a:r>
              <a:endParaRPr lang="en-GB" sz="1600" baseline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F0E88E-3FA1-CC21-C197-3E0A8BDEC70A}"/>
              </a:ext>
            </a:extLst>
          </p:cNvPr>
          <p:cNvSpPr/>
          <p:nvPr/>
        </p:nvSpPr>
        <p:spPr bwMode="auto">
          <a:xfrm>
            <a:off x="4139952" y="1707654"/>
            <a:ext cx="360040" cy="42347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91141D7-0515-FD5C-8197-273DC01E5596}"/>
              </a:ext>
            </a:extLst>
          </p:cNvPr>
          <p:cNvCxnSpPr/>
          <p:nvPr/>
        </p:nvCxnSpPr>
        <p:spPr bwMode="auto">
          <a:xfrm flipH="1">
            <a:off x="3749147" y="2121577"/>
            <a:ext cx="380327" cy="2341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85ED2E2-1363-C9B6-F145-FCF7A6D7466D}"/>
              </a:ext>
            </a:extLst>
          </p:cNvPr>
          <p:cNvSpPr txBox="1"/>
          <p:nvPr/>
        </p:nvSpPr>
        <p:spPr bwMode="white">
          <a:xfrm>
            <a:off x="2541912" y="2347015"/>
            <a:ext cx="15852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>
                <a:solidFill>
                  <a:schemeClr val="accent1">
                    <a:lumMod val="75000"/>
                  </a:schemeClr>
                </a:solidFill>
              </a:rPr>
              <a:t>Current model weights</a:t>
            </a:r>
            <a:endParaRPr lang="en-GB" sz="1600" baseline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FFD2F4-DDA5-0B0A-1B59-5DB40B2F99A4}"/>
              </a:ext>
            </a:extLst>
          </p:cNvPr>
          <p:cNvSpPr/>
          <p:nvPr/>
        </p:nvSpPr>
        <p:spPr bwMode="auto">
          <a:xfrm>
            <a:off x="4787640" y="1707654"/>
            <a:ext cx="288032" cy="42347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245F5AB-403F-6FC1-C2C7-F889EC9BD5A1}"/>
              </a:ext>
            </a:extLst>
          </p:cNvPr>
          <p:cNvSpPr/>
          <p:nvPr/>
        </p:nvSpPr>
        <p:spPr bwMode="auto">
          <a:xfrm>
            <a:off x="5086150" y="1707654"/>
            <a:ext cx="709986" cy="42347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BA704D4-3BDE-9F14-D0EC-F437BE9D2FD4}"/>
              </a:ext>
            </a:extLst>
          </p:cNvPr>
          <p:cNvCxnSpPr/>
          <p:nvPr/>
        </p:nvCxnSpPr>
        <p:spPr bwMode="auto">
          <a:xfrm flipH="1">
            <a:off x="4716016" y="2131124"/>
            <a:ext cx="101092" cy="3036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941C0C0-13B8-ABB7-5880-A2590CC96AEE}"/>
              </a:ext>
            </a:extLst>
          </p:cNvPr>
          <p:cNvSpPr txBox="1"/>
          <p:nvPr/>
        </p:nvSpPr>
        <p:spPr bwMode="white">
          <a:xfrm>
            <a:off x="4253010" y="2419023"/>
            <a:ext cx="30262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>
                <a:solidFill>
                  <a:schemeClr val="accent1">
                    <a:lumMod val="75000"/>
                  </a:schemeClr>
                </a:solidFill>
              </a:rPr>
              <a:t>Learning rate (controlling the step size of each update)</a:t>
            </a:r>
            <a:endParaRPr lang="en-GB" sz="1600" baseline="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F7C9E1F-98CE-5173-CFFA-B18ED54CEB7D}"/>
              </a:ext>
            </a:extLst>
          </p:cNvPr>
          <p:cNvCxnSpPr/>
          <p:nvPr/>
        </p:nvCxnSpPr>
        <p:spPr bwMode="auto">
          <a:xfrm>
            <a:off x="5813752" y="1898627"/>
            <a:ext cx="564600" cy="589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BC17D43-729A-44A6-B7D8-B21FE6F7229C}"/>
              </a:ext>
            </a:extLst>
          </p:cNvPr>
          <p:cNvSpPr txBox="1"/>
          <p:nvPr/>
        </p:nvSpPr>
        <p:spPr bwMode="white">
          <a:xfrm>
            <a:off x="6352418" y="1596737"/>
            <a:ext cx="25125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>
                <a:solidFill>
                  <a:schemeClr val="accent1">
                    <a:lumMod val="75000"/>
                  </a:schemeClr>
                </a:solidFill>
              </a:rPr>
              <a:t>Gradient of the cross-entropy loss as a function of the model weights</a:t>
            </a:r>
            <a:endParaRPr lang="en-GB" sz="1600" baseline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631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375B35-E948-347B-CE6E-91FE6ABDD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93BB4-42A6-1A60-E0C7-78C7994C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67B00C-BC71-76A9-D1DD-B14734FE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process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C06993-A658-6AD9-761C-3EE2AD008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2" y="2643758"/>
            <a:ext cx="7992120" cy="1496562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State-of-</a:t>
            </a:r>
            <a:r>
              <a:rPr lang="nb-NO" sz="2000" dirty="0" err="1"/>
              <a:t>the</a:t>
            </a:r>
            <a:r>
              <a:rPr lang="nb-NO" sz="2000" dirty="0"/>
              <a:t>-art Large Language Models:</a:t>
            </a:r>
          </a:p>
          <a:p>
            <a:pPr lvl="1"/>
            <a:r>
              <a:rPr lang="nb-NO" sz="2000" dirty="0"/>
              <a:t>have </a:t>
            </a:r>
            <a:r>
              <a:rPr lang="nb-NO" sz="2000" i="1" dirty="0" err="1"/>
              <a:t>hundreds</a:t>
            </a:r>
            <a:r>
              <a:rPr lang="nb-NO" sz="2000" i="1" dirty="0"/>
              <a:t> of billions </a:t>
            </a:r>
            <a:r>
              <a:rPr lang="nb-NO" sz="2000" dirty="0"/>
              <a:t>of parameters</a:t>
            </a:r>
          </a:p>
          <a:p>
            <a:pPr lvl="1"/>
            <a:r>
              <a:rPr lang="nb-NO" sz="2000" dirty="0"/>
              <a:t>Are </a:t>
            </a:r>
            <a:r>
              <a:rPr lang="nb-NO" sz="2000" dirty="0" err="1"/>
              <a:t>trained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i="1" dirty="0" err="1"/>
              <a:t>petabytes</a:t>
            </a:r>
            <a:r>
              <a:rPr lang="nb-NO" sz="2000" i="1" dirty="0"/>
              <a:t> of data</a:t>
            </a:r>
          </a:p>
          <a:p>
            <a:pPr lvl="1"/>
            <a:r>
              <a:rPr lang="nb-NO" sz="2000" dirty="0" err="1"/>
              <a:t>Optimized</a:t>
            </a:r>
            <a:r>
              <a:rPr lang="nb-NO" sz="2000" dirty="0"/>
              <a:t> </a:t>
            </a:r>
            <a:r>
              <a:rPr lang="nb-NO" sz="2000" i="1" dirty="0" err="1"/>
              <a:t>with</a:t>
            </a:r>
            <a:r>
              <a:rPr lang="nb-NO" sz="2000" i="1" dirty="0"/>
              <a:t> </a:t>
            </a:r>
            <a:r>
              <a:rPr lang="nb-NO" sz="2000" i="1" dirty="0" err="1"/>
              <a:t>thousands</a:t>
            </a:r>
            <a:r>
              <a:rPr lang="nb-NO" sz="2000" i="1" dirty="0"/>
              <a:t> of </a:t>
            </a:r>
            <a:r>
              <a:rPr lang="nb-NO" sz="2000" dirty="0"/>
              <a:t>GPUs for </a:t>
            </a:r>
            <a:r>
              <a:rPr lang="nb-NO" sz="2000" dirty="0" err="1"/>
              <a:t>many</a:t>
            </a:r>
            <a:r>
              <a:rPr lang="nb-NO" sz="2000" dirty="0"/>
              <a:t> </a:t>
            </a:r>
            <a:r>
              <a:rPr lang="nb-NO" sz="2000" dirty="0" err="1"/>
              <a:t>days</a:t>
            </a:r>
            <a:endParaRPr lang="nb-NO" sz="2000" dirty="0"/>
          </a:p>
          <a:p>
            <a:pPr lvl="1"/>
            <a:r>
              <a:rPr lang="nb-NO" sz="2000" dirty="0"/>
              <a:t>May </a:t>
            </a:r>
            <a:r>
              <a:rPr lang="nb-NO" sz="2000" dirty="0" err="1"/>
              <a:t>consist</a:t>
            </a:r>
            <a:r>
              <a:rPr lang="nb-NO" sz="2000" dirty="0"/>
              <a:t> of </a:t>
            </a:r>
            <a:r>
              <a:rPr lang="nb-NO" sz="2000" dirty="0" err="1"/>
              <a:t>several</a:t>
            </a:r>
            <a:r>
              <a:rPr lang="nb-NO" sz="2000" dirty="0"/>
              <a:t> «</a:t>
            </a:r>
            <a:r>
              <a:rPr lang="nb-NO" sz="2000" dirty="0" err="1"/>
              <a:t>specialized</a:t>
            </a:r>
            <a:r>
              <a:rPr lang="nb-NO" sz="2000" dirty="0"/>
              <a:t>» </a:t>
            </a:r>
            <a:r>
              <a:rPr lang="nb-NO" sz="2000" dirty="0" err="1"/>
              <a:t>LLMs</a:t>
            </a:r>
            <a:r>
              <a:rPr lang="nb-NO" sz="2000" dirty="0"/>
              <a:t>                                        (</a:t>
            </a:r>
            <a:r>
              <a:rPr lang="nb-NO" sz="2000" dirty="0" err="1"/>
              <a:t>mixture</a:t>
            </a:r>
            <a:r>
              <a:rPr lang="nb-NO" sz="2000" dirty="0"/>
              <a:t> of </a:t>
            </a:r>
            <a:r>
              <a:rPr lang="nb-NO" sz="2000" dirty="0" err="1"/>
              <a:t>experts</a:t>
            </a:r>
            <a:r>
              <a:rPr lang="nb-NO" sz="2000" dirty="0"/>
              <a:t>, </a:t>
            </a:r>
            <a:r>
              <a:rPr lang="nb-NO" sz="2000" dirty="0" err="1"/>
              <a:t>MoE</a:t>
            </a:r>
            <a:r>
              <a:rPr lang="nb-NO" sz="2000" dirty="0"/>
              <a:t>)</a:t>
            </a:r>
          </a:p>
          <a:p>
            <a:pPr marL="787400" lvl="2" indent="0">
              <a:buNone/>
            </a:pPr>
            <a:endParaRPr lang="en-GB" sz="1400" dirty="0"/>
          </a:p>
        </p:txBody>
      </p:sp>
      <p:pic>
        <p:nvPicPr>
          <p:cNvPr id="7" name="Picture 6" descr="NVIDIA GeForce GTX 1650 Super (Desktop) graphics card review -  NotebookCheck.net Reviews">
            <a:extLst>
              <a:ext uri="{FF2B5EF4-FFF2-40B4-BE49-F238E27FC236}">
                <a16:creationId xmlns:a16="http://schemas.microsoft.com/office/drawing/2014/main" id="{9B323E02-E8E3-F681-4808-A8381155B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8"/>
          <a:stretch/>
        </p:blipFill>
        <p:spPr bwMode="auto">
          <a:xfrm>
            <a:off x="3419872" y="715148"/>
            <a:ext cx="2688877" cy="186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4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C9FC2D-094B-35C5-810F-471421D1B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DEEA80-5C26-A6E3-F0D3-CF5E0F40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149491-198C-C71F-797A-5CCD48A5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LLMs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3712D9-A478-81E8-2503-D4EC2DEE2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896544" cy="3168352"/>
          </a:xfrm>
        </p:spPr>
        <p:txBody>
          <a:bodyPr/>
          <a:lstStyle/>
          <a:p>
            <a:r>
              <a:rPr lang="en-US" b="1" dirty="0"/>
              <a:t>Encoder-only:</a:t>
            </a:r>
          </a:p>
          <a:p>
            <a:pPr lvl="1"/>
            <a:r>
              <a:rPr lang="en-US" dirty="0"/>
              <a:t>Masked language modelling</a:t>
            </a:r>
          </a:p>
          <a:p>
            <a:pPr lvl="1"/>
            <a:r>
              <a:rPr lang="en-US" dirty="0"/>
              <a:t>Smaller &amp; older models, but still very good for IE tasks</a:t>
            </a:r>
          </a:p>
          <a:p>
            <a:r>
              <a:rPr lang="en-US" b="1" dirty="0"/>
              <a:t>Decoder-only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Now the dominant approach to LLMs</a:t>
            </a:r>
          </a:p>
          <a:p>
            <a:r>
              <a:rPr lang="en-US" b="1" dirty="0"/>
              <a:t>Encoder-decoder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Both self-attention and cross-attention</a:t>
            </a:r>
          </a:p>
          <a:p>
            <a:pPr lvl="1"/>
            <a:r>
              <a:rPr lang="en-US" dirty="0"/>
              <a:t>Employed for tasks such as MT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D06DB-30AA-4182-FB43-831103814B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69" r="6593" b="4568"/>
          <a:stretch>
            <a:fillRect/>
          </a:stretch>
        </p:blipFill>
        <p:spPr>
          <a:xfrm>
            <a:off x="5220072" y="114327"/>
            <a:ext cx="3778255" cy="499586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84298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b="1" dirty="0"/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9275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7DA51A-D1D6-249D-B96E-33589017EE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4305A-8469-6032-CB7B-4AEECF981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356341-0724-CCE1-7E43-F8C5E46D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6AFDCB-6989-74E4-1505-6A441752E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352928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Once a model has been (pre)-trained, it can be </a:t>
            </a:r>
            <a:r>
              <a:rPr lang="en-US" i="1" dirty="0"/>
              <a:t>fine-tuned</a:t>
            </a:r>
            <a:r>
              <a:rPr lang="en-US" dirty="0"/>
              <a:t> for a particular task</a:t>
            </a:r>
          </a:p>
          <a:p>
            <a:pPr marL="0" indent="0">
              <a:buNone/>
            </a:pPr>
            <a:endParaRPr lang="en-US" sz="500" dirty="0"/>
          </a:p>
          <a:p>
            <a:pPr lvl="1"/>
            <a:r>
              <a:rPr lang="en-US" dirty="0"/>
              <a:t>Basically “further” training with smaller                                                             amounts of in-domain data, taking the                                                         pretrained model as starting point</a:t>
            </a:r>
          </a:p>
          <a:p>
            <a:pPr marL="474663" lvl="1" indent="0">
              <a:buNone/>
            </a:pPr>
            <a:endParaRPr lang="en-US" sz="900" dirty="0"/>
          </a:p>
          <a:p>
            <a:pPr lvl="1"/>
            <a:r>
              <a:rPr lang="en-US" dirty="0"/>
              <a:t>Much more data-efficient than learning                                                                          a model from scratch!</a:t>
            </a:r>
            <a:r>
              <a:rPr lang="en-GB" dirty="0"/>
              <a:t> </a:t>
            </a:r>
          </a:p>
          <a:p>
            <a:pPr lvl="1"/>
            <a:endParaRPr lang="en-GB" sz="600" dirty="0"/>
          </a:p>
          <a:p>
            <a:pPr marL="474663" lvl="1" indent="0">
              <a:buNone/>
            </a:pPr>
            <a:r>
              <a:rPr lang="en-GB" dirty="0"/>
              <a:t>     (</a:t>
            </a:r>
            <a:r>
              <a:rPr lang="en-GB" i="1" dirty="0"/>
              <a:t>why</a:t>
            </a:r>
            <a:r>
              <a:rPr lang="en-GB" dirty="0"/>
              <a:t>? because the initial model has</a:t>
            </a:r>
          </a:p>
          <a:p>
            <a:pPr marL="474663" lvl="1" indent="0">
              <a:buNone/>
            </a:pPr>
            <a:r>
              <a:rPr lang="en-GB" dirty="0"/>
              <a:t>     internalized “semantic representations”    </a:t>
            </a:r>
          </a:p>
          <a:p>
            <a:pPr marL="474663" lvl="1" indent="0">
              <a:buNone/>
            </a:pPr>
            <a:r>
              <a:rPr lang="en-GB" dirty="0"/>
              <a:t>     that can be transferred to the task to solve)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12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ACD73D-1D87-0749-2519-36BFB3F01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6DAD3B-DF08-B614-4AB3-08E2F2E1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45D161-BF37-3367-C48C-E6B3E1965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B351B1-6BDB-3F8A-05D7-FE9AA17FA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smaller models like BERT, we can easily do “full” fine-tuning</a:t>
            </a:r>
          </a:p>
          <a:p>
            <a:r>
              <a:rPr lang="en-US" dirty="0"/>
              <a:t>For larger LLMs (like Llama, Phi, Mistral, </a:t>
            </a:r>
            <a:r>
              <a:rPr lang="en-US" dirty="0" err="1"/>
              <a:t>Qwen</a:t>
            </a:r>
            <a:r>
              <a:rPr lang="en-US" dirty="0"/>
              <a:t>, …), this is more complicated</a:t>
            </a:r>
          </a:p>
          <a:p>
            <a:r>
              <a:rPr lang="en-US" dirty="0"/>
              <a:t>Solution: only optimize a small fraction of parameters</a:t>
            </a:r>
          </a:p>
          <a:p>
            <a:pPr lvl="1"/>
            <a:r>
              <a:rPr lang="en-US" dirty="0"/>
              <a:t>So-called Parameter-Efficient Fine Tuning (PEFT)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5F6BDA1-26BA-817D-E684-F8023E83C7E2}"/>
              </a:ext>
            </a:extLst>
          </p:cNvPr>
          <p:cNvGrpSpPr/>
          <p:nvPr/>
        </p:nvGrpSpPr>
        <p:grpSpPr>
          <a:xfrm>
            <a:off x="107504" y="2750174"/>
            <a:ext cx="3312368" cy="1816970"/>
            <a:chOff x="107504" y="2750174"/>
            <a:chExt cx="3312368" cy="181697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507E0C6-AC33-0CD5-A8C3-4FF86FF91225}"/>
                </a:ext>
              </a:extLst>
            </p:cNvPr>
            <p:cNvCxnSpPr/>
            <p:nvPr/>
          </p:nvCxnSpPr>
          <p:spPr bwMode="auto">
            <a:xfrm flipH="1">
              <a:off x="1331640" y="2750174"/>
              <a:ext cx="2088232" cy="4696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6AE19C-BE06-187A-4FF7-06006CE7F273}"/>
                </a:ext>
              </a:extLst>
            </p:cNvPr>
            <p:cNvSpPr txBox="1"/>
            <p:nvPr/>
          </p:nvSpPr>
          <p:spPr bwMode="white">
            <a:xfrm>
              <a:off x="107504" y="3089816"/>
              <a:ext cx="1800200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Adapters </a:t>
              </a:r>
              <a:r>
                <a:rPr lang="en-US" altLang="en-US" sz="1800" dirty="0">
                  <a:latin typeface="Arial" panose="020B0604020202020204" pitchFamily="34" charset="0"/>
                </a:rPr>
                <a:t>I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nsert small trainable modules between layers </a:t>
              </a:r>
              <a:endParaRPr lang="en-GB" sz="18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B03587-054D-68C8-EA03-39C78BE7A0BF}"/>
              </a:ext>
            </a:extLst>
          </p:cNvPr>
          <p:cNvGrpSpPr/>
          <p:nvPr/>
        </p:nvGrpSpPr>
        <p:grpSpPr>
          <a:xfrm>
            <a:off x="2078196" y="2750174"/>
            <a:ext cx="2304256" cy="1899393"/>
            <a:chOff x="2078196" y="2750174"/>
            <a:chExt cx="2304256" cy="189939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08773B7-8AAC-30ED-BBCF-32D048953AEB}"/>
                </a:ext>
              </a:extLst>
            </p:cNvPr>
            <p:cNvSpPr txBox="1"/>
            <p:nvPr/>
          </p:nvSpPr>
          <p:spPr bwMode="white">
            <a:xfrm>
              <a:off x="2078196" y="3172239"/>
              <a:ext cx="2304256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0" lang="en-US" altLang="en-US" sz="18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LoRA</a:t>
              </a: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(Low-Rank Adaptation)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Modifies the model weights using low-rank matrices</a:t>
              </a:r>
              <a:endParaRPr lang="en-GB" sz="18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99CC1FC-EFDD-1542-408E-C75CF54C54FE}"/>
                </a:ext>
              </a:extLst>
            </p:cNvPr>
            <p:cNvCxnSpPr/>
            <p:nvPr/>
          </p:nvCxnSpPr>
          <p:spPr bwMode="auto">
            <a:xfrm flipH="1">
              <a:off x="2771800" y="2750174"/>
              <a:ext cx="818564" cy="4696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C502736-CE23-11FB-8265-487FD791A080}"/>
              </a:ext>
            </a:extLst>
          </p:cNvPr>
          <p:cNvGrpSpPr/>
          <p:nvPr/>
        </p:nvGrpSpPr>
        <p:grpSpPr>
          <a:xfrm>
            <a:off x="3950241" y="2799164"/>
            <a:ext cx="2572206" cy="1746251"/>
            <a:chOff x="3950241" y="2799164"/>
            <a:chExt cx="2572206" cy="174625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C12C2-929C-5E58-DC5B-E6030201BEF0}"/>
                </a:ext>
              </a:extLst>
            </p:cNvPr>
            <p:cNvSpPr txBox="1"/>
            <p:nvPr/>
          </p:nvSpPr>
          <p:spPr bwMode="white">
            <a:xfrm>
              <a:off x="4488908" y="3345086"/>
              <a:ext cx="2033539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Soft Prompting 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Appends trainable vectors to the input prompt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1AFE141-84B4-05B0-DAAA-D9E3FBEFD4C0}"/>
                </a:ext>
              </a:extLst>
            </p:cNvPr>
            <p:cNvCxnSpPr/>
            <p:nvPr/>
          </p:nvCxnSpPr>
          <p:spPr bwMode="auto">
            <a:xfrm>
              <a:off x="3950241" y="2799164"/>
              <a:ext cx="706329" cy="54592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C871FD9-4F07-1EAC-AF9F-55323EA56AF5}"/>
              </a:ext>
            </a:extLst>
          </p:cNvPr>
          <p:cNvGrpSpPr/>
          <p:nvPr/>
        </p:nvGrpSpPr>
        <p:grpSpPr>
          <a:xfrm>
            <a:off x="4031940" y="2750174"/>
            <a:ext cx="5039159" cy="1899393"/>
            <a:chOff x="4031940" y="2750174"/>
            <a:chExt cx="5039159" cy="189939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BA5D49-92F4-31D3-667E-34F47EE105D8}"/>
                </a:ext>
              </a:extLst>
            </p:cNvPr>
            <p:cNvSpPr txBox="1"/>
            <p:nvPr/>
          </p:nvSpPr>
          <p:spPr bwMode="white">
            <a:xfrm>
              <a:off x="6909906" y="2895241"/>
              <a:ext cx="2161193" cy="1754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IA3 (Intrinsic Attention-guided Adaptation)</a:t>
              </a: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Adjusts attention mechanism in transformer layers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B27641C-FC57-38C1-9869-52AAA991F577}"/>
                </a:ext>
              </a:extLst>
            </p:cNvPr>
            <p:cNvCxnSpPr/>
            <p:nvPr/>
          </p:nvCxnSpPr>
          <p:spPr bwMode="auto">
            <a:xfrm>
              <a:off x="4031940" y="2750174"/>
              <a:ext cx="2916324" cy="3396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148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869F3E-2B78-D340-4F2B-145739F3C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BD33AF-967E-D564-CB88-269CA200E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9D77EF-6FB3-037B-FF34-5F8BF991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Parameter-efficient Fine-tuning</a:t>
            </a:r>
            <a:endParaRPr lang="en-GB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74B7AE0-2693-DF83-1794-4B842F1FB5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265950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Content Placeholder 6" descr="A diagram of different types of parts&#10;&#10;Description automatically generated">
            <a:extLst>
              <a:ext uri="{FF2B5EF4-FFF2-40B4-BE49-F238E27FC236}">
                <a16:creationId xmlns:a16="http://schemas.microsoft.com/office/drawing/2014/main" id="{AAA9A636-4C6A-B83E-4EA4-13B793678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969" y="1259847"/>
            <a:ext cx="63373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13C8F2-FDA6-C71E-229C-950F89EDC95D}"/>
              </a:ext>
            </a:extLst>
          </p:cNvPr>
          <p:cNvSpPr txBox="1"/>
          <p:nvPr/>
        </p:nvSpPr>
        <p:spPr bwMode="white">
          <a:xfrm>
            <a:off x="6749182" y="1663809"/>
            <a:ext cx="208046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And many more…</a:t>
            </a:r>
          </a:p>
          <a:p>
            <a:endParaRPr lang="en-US" sz="1200" dirty="0"/>
          </a:p>
          <a:p>
            <a:r>
              <a:rPr lang="en-US" baseline="0" dirty="0"/>
              <a:t>(new fine-tuning techniques pop up every month)</a:t>
            </a:r>
            <a:endParaRPr lang="en-GB" baseline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AB123-FE64-D381-6A26-4687E2189D3A}"/>
              </a:ext>
            </a:extLst>
          </p:cNvPr>
          <p:cNvSpPr txBox="1"/>
          <p:nvPr/>
        </p:nvSpPr>
        <p:spPr bwMode="white">
          <a:xfrm>
            <a:off x="559909" y="4502790"/>
            <a:ext cx="66784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dirty="0"/>
              <a:t>To get started with PEFT: </a:t>
            </a:r>
            <a:r>
              <a:rPr lang="en-GB" dirty="0">
                <a:hlinkClick r:id="rId3"/>
              </a:rPr>
              <a:t>https://huggingface.co/docs/peft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2215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00C683-D1C1-968C-EFFC-B226B4FD9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CFA264-105C-47B4-8399-4FD71317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AD22F6-50BB-93E9-284F-211F4F917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484807-B2E3-7756-B9D8-F30687378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“standard” LLM is optimized to find likely continuations of an input string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Input</a:t>
            </a:r>
            <a:r>
              <a:rPr lang="en-US" dirty="0"/>
              <a:t>: Translate to French: The small dog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Output</a:t>
            </a:r>
            <a:r>
              <a:rPr lang="en-US" dirty="0"/>
              <a:t>: crossed the road</a:t>
            </a:r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endParaRPr lang="en-US" sz="100" dirty="0"/>
          </a:p>
          <a:p>
            <a:r>
              <a:rPr lang="en-US" dirty="0"/>
              <a:t>We often want our LLMs to </a:t>
            </a:r>
            <a:r>
              <a:rPr lang="en-US" b="1" dirty="0"/>
              <a:t>follow instructions </a:t>
            </a:r>
            <a:r>
              <a:rPr lang="en-US" dirty="0"/>
              <a:t>and generate outputs that satisfy certain </a:t>
            </a:r>
            <a:r>
              <a:rPr lang="en-US" b="1" dirty="0"/>
              <a:t>quality criteria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C32F23-792C-AA36-3540-A8D89CC9450E}"/>
              </a:ext>
            </a:extLst>
          </p:cNvPr>
          <p:cNvGrpSpPr/>
          <p:nvPr/>
        </p:nvGrpSpPr>
        <p:grpSpPr>
          <a:xfrm>
            <a:off x="755576" y="3363838"/>
            <a:ext cx="7272807" cy="1372291"/>
            <a:chOff x="755576" y="3363838"/>
            <a:chExt cx="7272807" cy="137229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D93804-88F9-3971-90BE-AF3114B4E304}"/>
                </a:ext>
              </a:extLst>
            </p:cNvPr>
            <p:cNvSpPr txBox="1"/>
            <p:nvPr/>
          </p:nvSpPr>
          <p:spPr bwMode="white">
            <a:xfrm>
              <a:off x="755576" y="3720466"/>
              <a:ext cx="7272807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Be relevant</a:t>
              </a:r>
              <a:r>
                <a:rPr lang="en-US" dirty="0"/>
                <a:t> and </a:t>
              </a:r>
              <a:r>
                <a:rPr lang="en-US" baseline="0" dirty="0"/>
                <a:t>informative, do not spread disinformation, avoid offensive</a:t>
              </a:r>
              <a:r>
                <a:rPr lang="en-US" dirty="0"/>
                <a:t> or abusive</a:t>
              </a:r>
              <a:r>
                <a:rPr lang="en-US" baseline="0" dirty="0"/>
                <a:t> language, refrain from producing dangerous/illegal content, etc.</a:t>
              </a:r>
              <a:endParaRPr lang="en-GB" baseline="0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32857BF-5358-4A79-5D03-706B3D199164}"/>
                </a:ext>
              </a:extLst>
            </p:cNvPr>
            <p:cNvCxnSpPr/>
            <p:nvPr/>
          </p:nvCxnSpPr>
          <p:spPr bwMode="auto">
            <a:xfrm>
              <a:off x="3419872" y="3363838"/>
              <a:ext cx="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F3520F-C0E8-F2B8-FFDE-6E8803E1AE26}"/>
              </a:ext>
            </a:extLst>
          </p:cNvPr>
          <p:cNvGrpSpPr/>
          <p:nvPr/>
        </p:nvGrpSpPr>
        <p:grpSpPr>
          <a:xfrm>
            <a:off x="4031940" y="2067694"/>
            <a:ext cx="4716525" cy="584775"/>
            <a:chOff x="4031940" y="2067694"/>
            <a:chExt cx="4716525" cy="58477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BFB0187-D853-DBF5-CD1E-0045DA90A3C4}"/>
                </a:ext>
              </a:extLst>
            </p:cNvPr>
            <p:cNvCxnSpPr/>
            <p:nvPr/>
          </p:nvCxnSpPr>
          <p:spPr bwMode="auto">
            <a:xfrm>
              <a:off x="4031940" y="2257066"/>
              <a:ext cx="147616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FDECB7-B8D8-3657-7600-95AD0A5E0BB5}"/>
                </a:ext>
              </a:extLst>
            </p:cNvPr>
            <p:cNvSpPr txBox="1"/>
            <p:nvPr/>
          </p:nvSpPr>
          <p:spPr bwMode="white">
            <a:xfrm>
              <a:off x="5508104" y="2067694"/>
              <a:ext cx="3240361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A perfectly plausible continuation, but not what we were looking for</a:t>
              </a:r>
              <a:endParaRPr lang="en-GB" sz="16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020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CF44AF-FD98-3E80-9D50-846AC0A203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A2BB41-7A88-F89F-0AF8-664A1D252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312948-9FB8-3709-0554-465B416A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97916-E275-1A86-9C24-F8D01B7F1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Getting the model to output “what we want” is often called alignment</a:t>
            </a:r>
          </a:p>
          <a:p>
            <a:pPr lvl="1"/>
            <a:r>
              <a:rPr lang="en-US" dirty="0"/>
              <a:t>We seek to “align” the model with certain values &amp; rules of conduct</a:t>
            </a:r>
          </a:p>
          <a:p>
            <a:r>
              <a:rPr lang="en-US" dirty="0"/>
              <a:t>This is not a pure technological question!</a:t>
            </a:r>
          </a:p>
          <a:p>
            <a:pPr lvl="1"/>
            <a:r>
              <a:rPr lang="en-US" dirty="0"/>
              <a:t>Deep ethical/political questions about what                                                       the LLM should “align” towards</a:t>
            </a:r>
          </a:p>
          <a:p>
            <a:r>
              <a:rPr lang="en-US" dirty="0"/>
              <a:t>Two alignment strategies: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3F8FD-2A2F-C211-0ECE-38A8F9475A00}"/>
              </a:ext>
            </a:extLst>
          </p:cNvPr>
          <p:cNvSpPr txBox="1"/>
          <p:nvPr/>
        </p:nvSpPr>
        <p:spPr bwMode="white">
          <a:xfrm>
            <a:off x="179512" y="4054757"/>
            <a:ext cx="28083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Instruction tuning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5067BA-2C27-A6A4-401A-B081E335C92A}"/>
              </a:ext>
            </a:extLst>
          </p:cNvPr>
          <p:cNvSpPr txBox="1"/>
          <p:nvPr/>
        </p:nvSpPr>
        <p:spPr bwMode="white">
          <a:xfrm>
            <a:off x="3455119" y="4100924"/>
            <a:ext cx="30243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Preference alignment</a:t>
            </a:r>
            <a:endParaRPr lang="en-GB" dirty="0"/>
          </a:p>
        </p:txBody>
      </p:sp>
      <p:pic>
        <p:nvPicPr>
          <p:cNvPr id="11" name="Picture 10" descr="A person with a robot on her lap&#10;&#10;Description automatically generated">
            <a:extLst>
              <a:ext uri="{FF2B5EF4-FFF2-40B4-BE49-F238E27FC236}">
                <a16:creationId xmlns:a16="http://schemas.microsoft.com/office/drawing/2014/main" id="{2A36E713-6F10-F7B9-6FE6-392596A3D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139702"/>
            <a:ext cx="2407332" cy="2407332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1DB3C9C-A19C-E493-8FF5-D91E7EBFFF78}"/>
              </a:ext>
            </a:extLst>
          </p:cNvPr>
          <p:cNvCxnSpPr/>
          <p:nvPr/>
        </p:nvCxnSpPr>
        <p:spPr bwMode="auto">
          <a:xfrm flipH="1">
            <a:off x="2051720" y="3363838"/>
            <a:ext cx="537046" cy="7537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AD3D48-E534-2C95-33FA-8FA1C206A166}"/>
              </a:ext>
            </a:extLst>
          </p:cNvPr>
          <p:cNvCxnSpPr/>
          <p:nvPr/>
        </p:nvCxnSpPr>
        <p:spPr bwMode="auto">
          <a:xfrm>
            <a:off x="2843808" y="3363838"/>
            <a:ext cx="1188132" cy="717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38330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7BADC6-3CF7-B0C4-5B3A-D8F124094D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A3798F-53A4-CC77-34D0-7CF0E5784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291394-4945-F250-C009-0DD473D03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tuning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89C27B-CAB8-CBEA-C4E3-24042CC54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 fine-tuning on a language modelling objective (= next token prediction), but on a dataset of &lt;</a:t>
            </a:r>
            <a:r>
              <a:rPr lang="en-US" i="1" dirty="0"/>
              <a:t>instruction, correct response</a:t>
            </a:r>
            <a:r>
              <a:rPr lang="en-US" dirty="0"/>
              <a:t>&gt; pairs</a:t>
            </a:r>
          </a:p>
          <a:p>
            <a:r>
              <a:rPr lang="en-US" dirty="0"/>
              <a:t>How to collect such dataset?</a:t>
            </a:r>
          </a:p>
          <a:p>
            <a:pPr lvl="1"/>
            <a:r>
              <a:rPr lang="en-US" dirty="0"/>
              <a:t>Manually, by asking humans to write a question/problem and a correct answer to that problem</a:t>
            </a:r>
          </a:p>
          <a:p>
            <a:pPr lvl="1"/>
            <a:r>
              <a:rPr lang="en-US" dirty="0"/>
              <a:t>By converting existing datasets for supervised NLP tasks (for text classification, sentiment analysis, NER, machine translation, etc.) to prompts &gt; answers</a:t>
            </a:r>
          </a:p>
          <a:p>
            <a:pPr lvl="1"/>
            <a:r>
              <a:rPr lang="en-US" dirty="0"/>
              <a:t>By using LLMs to generate instructions-&gt; responses, based on external databases,  general ethical guidelines, etc.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162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85109-327F-7E29-1FD8-D34FE23F94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916520-B400-0148-7D68-078B1AB5A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DA0C0F-4F6C-DAA5-1B67-3EB16651D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E869BF-90EA-B2B8-131B-71B5FEA3C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139702"/>
            <a:ext cx="8207376" cy="22886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can also improve the model alignment using </a:t>
            </a:r>
            <a:r>
              <a:rPr lang="en-US" b="1" dirty="0"/>
              <a:t>preference data</a:t>
            </a:r>
            <a:r>
              <a:rPr lang="en-US" dirty="0"/>
              <a:t>, such as </a:t>
            </a:r>
            <a:r>
              <a:rPr lang="en-US" i="1" dirty="0"/>
              <a:t>ratings</a:t>
            </a:r>
            <a:r>
              <a:rPr lang="en-US" dirty="0"/>
              <a:t> of answers to prompts</a:t>
            </a:r>
          </a:p>
          <a:p>
            <a:pPr lvl="1"/>
            <a:r>
              <a:rPr lang="en-US" dirty="0"/>
              <a:t>Several formats are possible, but a common one is                                       to use triples &lt;</a:t>
            </a:r>
            <a:r>
              <a:rPr lang="en-US" i="1" dirty="0"/>
              <a:t>prompt, chosen response, reject response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The ratings can be collected by paying </a:t>
            </a:r>
            <a:r>
              <a:rPr lang="en-US" dirty="0" err="1"/>
              <a:t>crowdworkers</a:t>
            </a:r>
            <a:r>
              <a:rPr lang="en-US" dirty="0"/>
              <a:t>                        (based on guidelines that define what constitutes a “good” response),    or by asking users to rate the responses they get</a:t>
            </a:r>
          </a:p>
          <a:p>
            <a:endParaRPr lang="en-US" dirty="0"/>
          </a:p>
        </p:txBody>
      </p:sp>
      <p:pic>
        <p:nvPicPr>
          <p:cNvPr id="17" name="Picture 16" descr="A red thumb down symbol&#10;&#10;Description automatically generated">
            <a:extLst>
              <a:ext uri="{FF2B5EF4-FFF2-40B4-BE49-F238E27FC236}">
                <a16:creationId xmlns:a16="http://schemas.microsoft.com/office/drawing/2014/main" id="{F870282F-B813-8765-D1F8-803E9C543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74" y="902665"/>
            <a:ext cx="1125936" cy="1125936"/>
          </a:xfrm>
          <a:prstGeom prst="rect">
            <a:avLst/>
          </a:prstGeom>
        </p:spPr>
      </p:pic>
      <p:pic>
        <p:nvPicPr>
          <p:cNvPr id="19" name="Picture 18" descr="A green thumb up symbol&#10;&#10;Description automatically generated">
            <a:extLst>
              <a:ext uri="{FF2B5EF4-FFF2-40B4-BE49-F238E27FC236}">
                <a16:creationId xmlns:a16="http://schemas.microsoft.com/office/drawing/2014/main" id="{3C9CACA9-E543-97E2-EE46-0D5CE6C9A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249" y="664248"/>
            <a:ext cx="1221965" cy="122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8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85109-327F-7E29-1FD8-D34FE23F94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916520-B400-0148-7D68-078B1AB5A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DA0C0F-4F6C-DAA5-1B67-3EB16651D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E869BF-90EA-B2B8-131B-71B5FEA3C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dataset of human preferences, the goal is to optimize the LLM to </a:t>
            </a:r>
            <a:r>
              <a:rPr lang="en-US" dirty="0" err="1"/>
              <a:t>maximise</a:t>
            </a:r>
            <a:r>
              <a:rPr lang="en-US" dirty="0"/>
              <a:t> the probability of getting a positive rating, and minimize the probability of a negative rating</a:t>
            </a:r>
          </a:p>
          <a:p>
            <a:r>
              <a:rPr lang="en-US" dirty="0"/>
              <a:t>Several optimization methods are possible, most prominently RLHR and DPO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99EB53-E728-5F12-1E12-B2B1E8339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589832"/>
            <a:ext cx="8892480" cy="19201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109342-63FC-7073-4B9F-6F5B9B24ABDB}"/>
              </a:ext>
            </a:extLst>
          </p:cNvPr>
          <p:cNvSpPr txBox="1"/>
          <p:nvPr/>
        </p:nvSpPr>
        <p:spPr bwMode="white">
          <a:xfrm>
            <a:off x="3347864" y="4501157"/>
            <a:ext cx="50277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C00000"/>
                </a:solidFill>
              </a:rPr>
              <a:t>[from </a:t>
            </a:r>
            <a:r>
              <a:rPr lang="en-US" sz="1200" dirty="0" err="1">
                <a:solidFill>
                  <a:srgbClr val="C00000"/>
                </a:solidFill>
              </a:rPr>
              <a:t>Rafailov</a:t>
            </a:r>
            <a:r>
              <a:rPr lang="en-US" sz="1200" dirty="0">
                <a:solidFill>
                  <a:srgbClr val="C00000"/>
                </a:solidFill>
              </a:rPr>
              <a:t> et al, Direct preference optimization: Your language model is secretly a reward model. </a:t>
            </a:r>
            <a:r>
              <a:rPr lang="en-US" sz="1200" dirty="0" err="1">
                <a:solidFill>
                  <a:srgbClr val="C00000"/>
                </a:solidFill>
              </a:rPr>
              <a:t>NeurIPS</a:t>
            </a:r>
            <a:r>
              <a:rPr lang="en-US" sz="1200" dirty="0">
                <a:solidFill>
                  <a:srgbClr val="C00000"/>
                </a:solidFill>
              </a:rPr>
              <a:t>, 2023]</a:t>
            </a:r>
          </a:p>
        </p:txBody>
      </p:sp>
    </p:spTree>
    <p:extLst>
      <p:ext uri="{BB962C8B-B14F-4D97-AF65-F5344CB8AC3E}">
        <p14:creationId xmlns:p14="http://schemas.microsoft.com/office/powerpoint/2010/main" val="1690121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b="1" dirty="0"/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349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3797A3-5EAC-1BAF-8F60-4EFA862524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80579D-0C6C-02D1-E1E0-61EB65CA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71ECC1-C2C7-ADA2-117A-E5D903148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B08737-220C-3F6B-6283-1B4EFC11D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prompt is simply the </a:t>
            </a:r>
            <a:r>
              <a:rPr lang="en-US" b="1" dirty="0"/>
              <a:t>input to the LLM</a:t>
            </a:r>
            <a:r>
              <a:rPr lang="en-US" dirty="0"/>
              <a:t>, which can                                                   be a question or instructions on the task to perform</a:t>
            </a:r>
          </a:p>
          <a:p>
            <a:pPr>
              <a:spcAft>
                <a:spcPts val="600"/>
              </a:spcAft>
            </a:pPr>
            <a:r>
              <a:rPr lang="en-US" dirty="0"/>
              <a:t>Many LLMs distinguish between the </a:t>
            </a:r>
            <a:r>
              <a:rPr lang="en-US" i="1" dirty="0"/>
              <a:t>system</a:t>
            </a:r>
            <a:r>
              <a:rPr lang="en-US" dirty="0"/>
              <a:t> and                                                             </a:t>
            </a:r>
            <a:r>
              <a:rPr lang="en-US" i="1" dirty="0"/>
              <a:t>user prompt</a:t>
            </a:r>
            <a:r>
              <a:rPr lang="en-US" dirty="0"/>
              <a:t>: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System prompt</a:t>
            </a:r>
            <a:r>
              <a:rPr lang="en-US" dirty="0"/>
              <a:t>: Generic instructions, defined by the system provider, on how the system should respond (be helpful, avoid offensive language, etc.) and how it should present itself to the user (“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You are ChatGPT, a large language model trained by OpenAI…”)</a:t>
            </a:r>
          </a:p>
          <a:p>
            <a:pPr lvl="1"/>
            <a:r>
              <a:rPr lang="en-US" altLang="en-US" b="1" dirty="0">
                <a:latin typeface="Arial Unicode MS"/>
              </a:rPr>
              <a:t>User prompt</a:t>
            </a:r>
            <a:r>
              <a:rPr lang="en-US" altLang="en-US" dirty="0">
                <a:latin typeface="Arial Unicode MS"/>
              </a:rPr>
              <a:t>: Specific instructions provided by the system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ChatGPT Prompt Training Tips Guide - Innovation Training | Design Thinking  Workshops">
            <a:extLst>
              <a:ext uri="{FF2B5EF4-FFF2-40B4-BE49-F238E27FC236}">
                <a16:creationId xmlns:a16="http://schemas.microsoft.com/office/drawing/2014/main" id="{AD67DBC3-1F6E-3DF2-3ECF-3A2C4300E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56362"/>
            <a:ext cx="1958240" cy="1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374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94BE62-FE33-B4DC-89BA-CB244E2531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B70792-F9C8-83B7-BDA9-2D408792E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755B31-85F2-6532-136E-EA0E5E74C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43D8E0-B583-E796-555E-BEC1E45C8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a prompt is formulated can have a large influence on the response quality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15CEA17-BCF5-6F7D-2D15-4AC53F415CF6}"/>
              </a:ext>
            </a:extLst>
          </p:cNvPr>
          <p:cNvGrpSpPr/>
          <p:nvPr/>
        </p:nvGrpSpPr>
        <p:grpSpPr>
          <a:xfrm>
            <a:off x="-15464" y="1629659"/>
            <a:ext cx="3432570" cy="2371988"/>
            <a:chOff x="-15464" y="1629659"/>
            <a:chExt cx="3432570" cy="237198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390A937-8B72-5B43-AFA4-460825E3D950}"/>
                </a:ext>
              </a:extLst>
            </p:cNvPr>
            <p:cNvCxnSpPr/>
            <p:nvPr/>
          </p:nvCxnSpPr>
          <p:spPr bwMode="auto">
            <a:xfrm flipH="1">
              <a:off x="1835696" y="1629659"/>
              <a:ext cx="1279825" cy="4804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5B4801-DE6B-5B0D-C418-06E045AE9A42}"/>
                </a:ext>
              </a:extLst>
            </p:cNvPr>
            <p:cNvSpPr txBox="1"/>
            <p:nvPr/>
          </p:nvSpPr>
          <p:spPr bwMode="white">
            <a:xfrm>
              <a:off x="286333" y="2124210"/>
              <a:ext cx="3130773" cy="1877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If the prompt has </a:t>
              </a:r>
              <a:r>
                <a:rPr lang="en-US" sz="1400" dirty="0"/>
                <a:t>both an                      </a:t>
              </a:r>
              <a:r>
                <a:rPr lang="en-US" sz="1400" baseline="0" dirty="0"/>
                <a:t>instruction and a long input text,  put the instructions at the end:</a:t>
              </a:r>
            </a:p>
            <a:p>
              <a:endParaRPr lang="en-US" sz="600" dirty="0"/>
            </a:p>
            <a:p>
              <a:r>
                <a:rPr lang="en-US" sz="1300" baseline="0" dirty="0"/>
                <a:t>“Translate this into French:                         Here is th</a:t>
              </a:r>
              <a:r>
                <a:rPr lang="en-US" sz="1300" dirty="0"/>
                <a:t>e text….”</a:t>
              </a:r>
            </a:p>
            <a:p>
              <a:endParaRPr lang="en-US" sz="600" baseline="0" dirty="0"/>
            </a:p>
            <a:p>
              <a:endParaRPr lang="en-US" sz="600" baseline="0" dirty="0"/>
            </a:p>
            <a:p>
              <a:r>
                <a:rPr lang="en-US" sz="1300" baseline="0" dirty="0"/>
                <a:t>“Here is </a:t>
              </a:r>
              <a:r>
                <a:rPr lang="en-US" sz="1300" dirty="0"/>
                <a:t>the text...</a:t>
              </a:r>
            </a:p>
            <a:p>
              <a:r>
                <a:rPr lang="en-US" sz="1300" baseline="0" dirty="0"/>
                <a:t>Translate the above text </a:t>
              </a:r>
              <a:r>
                <a:rPr lang="en-US" sz="1300" dirty="0"/>
                <a:t>into French”</a:t>
              </a:r>
              <a:endParaRPr lang="en-GB" sz="1300" baseline="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388A2A-8F93-4199-56E7-F6E076FA3160}"/>
                </a:ext>
              </a:extLst>
            </p:cNvPr>
            <p:cNvSpPr txBox="1"/>
            <p:nvPr/>
          </p:nvSpPr>
          <p:spPr bwMode="white">
            <a:xfrm>
              <a:off x="-15464" y="2779791"/>
              <a:ext cx="3256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aseline="0" dirty="0">
                  <a:solidFill>
                    <a:srgbClr val="FF0000"/>
                  </a:solidFill>
                </a:rPr>
                <a:t>x</a:t>
              </a:r>
              <a:endParaRPr lang="en-GB" sz="2800" baseline="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BB1236-80D0-914F-3FA5-6DFF601283FC}"/>
                </a:ext>
              </a:extLst>
            </p:cNvPr>
            <p:cNvSpPr txBox="1"/>
            <p:nvPr/>
          </p:nvSpPr>
          <p:spPr bwMode="white">
            <a:xfrm>
              <a:off x="-6126" y="3428172"/>
              <a:ext cx="3256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aseline="0" dirty="0">
                  <a:solidFill>
                    <a:srgbClr val="00B050"/>
                  </a:solidFill>
                </a:rPr>
                <a:t>v</a:t>
              </a:r>
              <a:endParaRPr lang="en-GB" sz="2800" baseline="0" dirty="0">
                <a:solidFill>
                  <a:srgbClr val="00B050"/>
                </a:solidFill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6850257-069B-7925-CE19-1FCB295F0384}"/>
                </a:ext>
              </a:extLst>
            </p:cNvPr>
            <p:cNvSpPr/>
            <p:nvPr/>
          </p:nvSpPr>
          <p:spPr bwMode="auto">
            <a:xfrm>
              <a:off x="315752" y="2859782"/>
              <a:ext cx="2816088" cy="523220"/>
            </a:xfrm>
            <a:prstGeom prst="roundRect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11220DE-F497-0CAC-C516-15E44118022F}"/>
                </a:ext>
              </a:extLst>
            </p:cNvPr>
            <p:cNvSpPr/>
            <p:nvPr/>
          </p:nvSpPr>
          <p:spPr bwMode="auto">
            <a:xfrm>
              <a:off x="305123" y="3435846"/>
              <a:ext cx="2826717" cy="523220"/>
            </a:xfrm>
            <a:prstGeom prst="roundRect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3C94CB0-3E10-CEE0-7838-02B3F2B588F3}"/>
              </a:ext>
            </a:extLst>
          </p:cNvPr>
          <p:cNvGrpSpPr/>
          <p:nvPr/>
        </p:nvGrpSpPr>
        <p:grpSpPr>
          <a:xfrm>
            <a:off x="4211960" y="1619250"/>
            <a:ext cx="4569936" cy="1340827"/>
            <a:chOff x="4211960" y="1619250"/>
            <a:chExt cx="4569936" cy="134082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0998235-587E-97D1-C8CD-4D345380436E}"/>
                </a:ext>
              </a:extLst>
            </p:cNvPr>
            <p:cNvSpPr txBox="1"/>
            <p:nvPr/>
          </p:nvSpPr>
          <p:spPr bwMode="white">
            <a:xfrm>
              <a:off x="5815845" y="1682804"/>
              <a:ext cx="2966051" cy="1277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/>
                <a:t>S</a:t>
              </a:r>
              <a:r>
                <a:rPr lang="en-US" sz="1400" baseline="0" dirty="0"/>
                <a:t>pecify the </a:t>
              </a:r>
              <a:r>
                <a:rPr lang="en-US" sz="1400" i="1" baseline="0" dirty="0"/>
                <a:t>format</a:t>
              </a:r>
              <a:r>
                <a:rPr lang="en-US" sz="1400" baseline="0" dirty="0"/>
                <a:t> and </a:t>
              </a:r>
              <a:r>
                <a:rPr lang="en-US" sz="1400" i="1" dirty="0"/>
                <a:t>length</a:t>
              </a:r>
              <a:r>
                <a:rPr lang="en-US" sz="1400" dirty="0"/>
                <a:t> </a:t>
              </a:r>
              <a:r>
                <a:rPr lang="en-US" sz="1400" baseline="0" dirty="0"/>
                <a:t>of the response.</a:t>
              </a:r>
            </a:p>
            <a:p>
              <a:endParaRPr lang="en-US" sz="700" dirty="0"/>
            </a:p>
            <a:p>
              <a:r>
                <a:rPr lang="en-US" sz="1400" baseline="0" dirty="0"/>
                <a:t>For structured outputs, prefer human-readable formats such as JSON or YAML</a:t>
              </a:r>
              <a:endParaRPr lang="en-US" sz="1400" dirty="0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78D66B9-3064-AB4B-1C92-F475DDE8F80E}"/>
                </a:ext>
              </a:extLst>
            </p:cNvPr>
            <p:cNvCxnSpPr/>
            <p:nvPr/>
          </p:nvCxnSpPr>
          <p:spPr bwMode="auto">
            <a:xfrm>
              <a:off x="4211960" y="1619250"/>
              <a:ext cx="1603884" cy="22377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78D9783-3AC4-0D88-A167-A90195BB6849}"/>
              </a:ext>
            </a:extLst>
          </p:cNvPr>
          <p:cNvGrpSpPr/>
          <p:nvPr/>
        </p:nvGrpSpPr>
        <p:grpSpPr>
          <a:xfrm>
            <a:off x="3275856" y="1635646"/>
            <a:ext cx="2160240" cy="3120642"/>
            <a:chOff x="3275856" y="1635646"/>
            <a:chExt cx="2160240" cy="3120642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85467BB-D06C-7084-6590-5D13EB7BA8FD}"/>
                </a:ext>
              </a:extLst>
            </p:cNvPr>
            <p:cNvCxnSpPr/>
            <p:nvPr/>
          </p:nvCxnSpPr>
          <p:spPr bwMode="auto">
            <a:xfrm>
              <a:off x="3275856" y="1635646"/>
              <a:ext cx="110181" cy="4885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5C27FB-55F1-C4E1-A6B0-7B3773CB6D7B}"/>
                </a:ext>
              </a:extLst>
            </p:cNvPr>
            <p:cNvSpPr txBox="1"/>
            <p:nvPr/>
          </p:nvSpPr>
          <p:spPr bwMode="white">
            <a:xfrm>
              <a:off x="3283632" y="2110121"/>
              <a:ext cx="2152464" cy="2585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If </a:t>
              </a:r>
              <a:r>
                <a:rPr lang="en-US" sz="1400" dirty="0"/>
                <a:t>the LLM </a:t>
              </a:r>
              <a:r>
                <a:rPr lang="en-US" sz="1400" baseline="0" dirty="0"/>
                <a:t>should classify text, or select predefined responses, do specify them clearly in the prompt</a:t>
              </a:r>
            </a:p>
            <a:p>
              <a:endParaRPr lang="en-US" sz="1400" dirty="0"/>
            </a:p>
            <a:p>
              <a:r>
                <a:rPr lang="en-US" sz="1300" baseline="0" dirty="0"/>
                <a:t>“Brussels is the capital of </a:t>
              </a:r>
            </a:p>
            <a:p>
              <a:r>
                <a:rPr lang="en-US" sz="1300" baseline="0" dirty="0"/>
                <a:t>(A) Belgium </a:t>
              </a:r>
            </a:p>
            <a:p>
              <a:r>
                <a:rPr lang="en-US" sz="1300" baseline="0" dirty="0"/>
                <a:t>(B) Netherlands</a:t>
              </a:r>
            </a:p>
            <a:p>
              <a:r>
                <a:rPr lang="en-US" sz="1300" baseline="0" dirty="0"/>
                <a:t>Answer with a single letter corresponding to the correct answer (A or B).”</a:t>
              </a:r>
              <a:endParaRPr lang="en-GB" sz="1300" baseline="0" dirty="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70DA97B8-1139-4F8A-350C-0B7E3B93ECA0}"/>
                </a:ext>
              </a:extLst>
            </p:cNvPr>
            <p:cNvSpPr/>
            <p:nvPr/>
          </p:nvSpPr>
          <p:spPr bwMode="auto">
            <a:xfrm>
              <a:off x="3277146" y="3363838"/>
              <a:ext cx="2158950" cy="1392450"/>
            </a:xfrm>
            <a:prstGeom prst="roundRect">
              <a:avLst/>
            </a:prstGeom>
            <a:noFill/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B8F9B3B-7A8F-B83C-64B1-4E9563E22FE2}"/>
              </a:ext>
            </a:extLst>
          </p:cNvPr>
          <p:cNvGrpSpPr/>
          <p:nvPr/>
        </p:nvGrpSpPr>
        <p:grpSpPr>
          <a:xfrm>
            <a:off x="3314700" y="1595458"/>
            <a:ext cx="5467196" cy="2982195"/>
            <a:chOff x="3314700" y="1595458"/>
            <a:chExt cx="5467196" cy="298219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B88BB07-B2D1-D936-B049-F5C311F63E9B}"/>
                </a:ext>
              </a:extLst>
            </p:cNvPr>
            <p:cNvSpPr/>
            <p:nvPr/>
          </p:nvSpPr>
          <p:spPr bwMode="auto">
            <a:xfrm>
              <a:off x="3585216" y="1595458"/>
              <a:ext cx="2282927" cy="1521948"/>
            </a:xfrm>
            <a:custGeom>
              <a:avLst/>
              <a:gdLst>
                <a:gd name="connsiteX0" fmla="*/ 0 w 2471738"/>
                <a:gd name="connsiteY0" fmla="*/ 0 h 1452562"/>
                <a:gd name="connsiteX1" fmla="*/ 1462088 w 2471738"/>
                <a:gd name="connsiteY1" fmla="*/ 509587 h 1452562"/>
                <a:gd name="connsiteX2" fmla="*/ 2471738 w 2471738"/>
                <a:gd name="connsiteY2" fmla="*/ 1452562 h 14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1738" h="1452562">
                  <a:moveTo>
                    <a:pt x="0" y="0"/>
                  </a:moveTo>
                  <a:cubicBezTo>
                    <a:pt x="525066" y="133746"/>
                    <a:pt x="1050132" y="267493"/>
                    <a:pt x="1462088" y="509587"/>
                  </a:cubicBezTo>
                  <a:cubicBezTo>
                    <a:pt x="1874044" y="751681"/>
                    <a:pt x="2172891" y="1102121"/>
                    <a:pt x="2471738" y="145256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CB944E9-EBB0-EEBE-4FB9-11B5FD8C6E6A}"/>
                </a:ext>
              </a:extLst>
            </p:cNvPr>
            <p:cNvSpPr/>
            <p:nvPr/>
          </p:nvSpPr>
          <p:spPr bwMode="auto">
            <a:xfrm>
              <a:off x="3314700" y="1619250"/>
              <a:ext cx="2562225" cy="2028825"/>
            </a:xfrm>
            <a:custGeom>
              <a:avLst/>
              <a:gdLst>
                <a:gd name="connsiteX0" fmla="*/ 0 w 2562225"/>
                <a:gd name="connsiteY0" fmla="*/ 0 h 2028825"/>
                <a:gd name="connsiteX1" fmla="*/ 1681163 w 2562225"/>
                <a:gd name="connsiteY1" fmla="*/ 609600 h 2028825"/>
                <a:gd name="connsiteX2" fmla="*/ 2562225 w 2562225"/>
                <a:gd name="connsiteY2" fmla="*/ 2028825 h 202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2225" h="2028825">
                  <a:moveTo>
                    <a:pt x="0" y="0"/>
                  </a:moveTo>
                  <a:cubicBezTo>
                    <a:pt x="627063" y="135731"/>
                    <a:pt x="1254126" y="271463"/>
                    <a:pt x="1681163" y="609600"/>
                  </a:cubicBezTo>
                  <a:cubicBezTo>
                    <a:pt x="2108200" y="947737"/>
                    <a:pt x="2335212" y="1488281"/>
                    <a:pt x="2562225" y="202882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4756452-0403-D2DA-8156-8695D5DDD24C}"/>
                </a:ext>
              </a:extLst>
            </p:cNvPr>
            <p:cNvGrpSpPr/>
            <p:nvPr/>
          </p:nvGrpSpPr>
          <p:grpSpPr>
            <a:xfrm>
              <a:off x="5797288" y="3010985"/>
              <a:ext cx="2984608" cy="1566668"/>
              <a:chOff x="5797288" y="3010985"/>
              <a:chExt cx="2984608" cy="1566668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21962920-4E81-8B57-C9C7-61486A8B848F}"/>
                  </a:ext>
                </a:extLst>
              </p:cNvPr>
              <p:cNvSpPr/>
              <p:nvPr/>
            </p:nvSpPr>
            <p:spPr bwMode="auto">
              <a:xfrm>
                <a:off x="5815845" y="4083918"/>
                <a:ext cx="2966051" cy="493735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bg2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A5E1216-FC33-A0DE-5F69-4802F695880E}"/>
                  </a:ext>
                </a:extLst>
              </p:cNvPr>
              <p:cNvSpPr txBox="1"/>
              <p:nvPr/>
            </p:nvSpPr>
            <p:spPr bwMode="white">
              <a:xfrm>
                <a:off x="5797288" y="3010985"/>
                <a:ext cx="2966051" cy="1554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baseline="0" dirty="0"/>
                  <a:t>Add DO and DO NOT whenever necessary</a:t>
                </a:r>
              </a:p>
              <a:p>
                <a:endParaRPr lang="en-US" sz="800" dirty="0"/>
              </a:p>
              <a:p>
                <a:r>
                  <a:rPr lang="en-US" sz="1400" dirty="0"/>
                  <a:t>For some prompts, indicating the “intended audience” may also help:</a:t>
                </a:r>
              </a:p>
              <a:p>
                <a:endParaRPr lang="en-US" sz="500" dirty="0"/>
              </a:p>
              <a:p>
                <a:r>
                  <a:rPr lang="en-US" sz="1300" dirty="0"/>
                  <a:t>“explain how logistic regression works to a high-school student”. </a:t>
                </a:r>
                <a:endParaRPr lang="en-US" sz="1400" dirty="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A54C79-3A82-532D-9D47-A22BF33E2A69}"/>
              </a:ext>
            </a:extLst>
          </p:cNvPr>
          <p:cNvGrpSpPr/>
          <p:nvPr/>
        </p:nvGrpSpPr>
        <p:grpSpPr>
          <a:xfrm>
            <a:off x="53791" y="4310331"/>
            <a:ext cx="3134936" cy="555526"/>
            <a:chOff x="53791" y="4310331"/>
            <a:chExt cx="3134936" cy="5555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E0D120-6B88-C769-4ED2-D0E162995217}"/>
                </a:ext>
              </a:extLst>
            </p:cNvPr>
            <p:cNvSpPr txBox="1"/>
            <p:nvPr/>
          </p:nvSpPr>
          <p:spPr bwMode="white">
            <a:xfrm>
              <a:off x="577662" y="4400344"/>
              <a:ext cx="26110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May depend on LLM!</a:t>
              </a:r>
              <a:endParaRPr lang="en-GB" sz="1800" baseline="0" dirty="0"/>
            </a:p>
          </p:txBody>
        </p:sp>
        <p:pic>
          <p:nvPicPr>
            <p:cNvPr id="13" name="Picture 12" descr="A yellow and black sign&#10;&#10;Description automatically generated">
              <a:extLst>
                <a:ext uri="{FF2B5EF4-FFF2-40B4-BE49-F238E27FC236}">
                  <a16:creationId xmlns:a16="http://schemas.microsoft.com/office/drawing/2014/main" id="{02C63382-3C3B-0FEE-34FC-9B51DEF8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91" y="4310331"/>
              <a:ext cx="555526" cy="555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82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A56827-376F-F17E-E818-B95A7E2186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15BD0C-D244-B896-5415-B5A5580B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38282A-D0BC-29A4-5410-617952D1B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C7E1DC-BED3-2625-2323-F01438B15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Lots of hype 2-3 years ago on the new job                                                                              of “prompt engineer”</a:t>
            </a:r>
            <a:endParaRPr lang="en-GB" dirty="0"/>
          </a:p>
          <a:p>
            <a:pPr lvl="1"/>
            <a:r>
              <a:rPr lang="en-GB" dirty="0"/>
              <a:t>Increasingly less relevant today, as                                                              instruction-tuned LLMs get better &amp; better</a:t>
            </a:r>
          </a:p>
          <a:p>
            <a:pPr lvl="1"/>
            <a:endParaRPr lang="en-GB" sz="1200" dirty="0"/>
          </a:p>
          <a:p>
            <a:r>
              <a:rPr lang="en-GB" dirty="0"/>
              <a:t>But automated prompt tuning </a:t>
            </a:r>
            <a:r>
              <a:rPr lang="en-GB" i="1" dirty="0"/>
              <a:t>can</a:t>
            </a:r>
            <a:r>
              <a:rPr lang="en-GB" dirty="0"/>
              <a:t> improve performance</a:t>
            </a:r>
          </a:p>
          <a:p>
            <a:pPr lvl="1"/>
            <a:r>
              <a:rPr lang="en-GB" dirty="0"/>
              <a:t>Often through some form of </a:t>
            </a:r>
            <a:r>
              <a:rPr lang="en-GB" i="1" dirty="0"/>
              <a:t>iterative improvement search</a:t>
            </a:r>
          </a:p>
          <a:p>
            <a:pPr lvl="1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FF4864-86ED-4F80-08A5-DF0D71E68F04}"/>
              </a:ext>
            </a:extLst>
          </p:cNvPr>
          <p:cNvSpPr txBox="1"/>
          <p:nvPr/>
        </p:nvSpPr>
        <p:spPr bwMode="white">
          <a:xfrm>
            <a:off x="683568" y="3968065"/>
            <a:ext cx="457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aseline="0" dirty="0"/>
              <a:t>Initial prompt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E4409F-5BF8-6005-E056-6E12560B2D8C}"/>
              </a:ext>
            </a:extLst>
          </p:cNvPr>
          <p:cNvSpPr txBox="1"/>
          <p:nvPr/>
        </p:nvSpPr>
        <p:spPr bwMode="white">
          <a:xfrm>
            <a:off x="2843808" y="3955783"/>
            <a:ext cx="336612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/>
              <a:t>Method for generating </a:t>
            </a:r>
            <a:r>
              <a:rPr lang="en-US" sz="2000" i="1" dirty="0"/>
              <a:t>variants</a:t>
            </a:r>
            <a:r>
              <a:rPr lang="en-US" sz="2000" dirty="0"/>
              <a:t> of a given prompt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A63EFA-32FB-0143-CD8D-EF7E67789560}"/>
              </a:ext>
            </a:extLst>
          </p:cNvPr>
          <p:cNvSpPr txBox="1"/>
          <p:nvPr/>
        </p:nvSpPr>
        <p:spPr bwMode="white">
          <a:xfrm>
            <a:off x="6876256" y="3860343"/>
            <a:ext cx="251874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i="1" dirty="0"/>
              <a:t>Scoring metric </a:t>
            </a:r>
            <a:r>
              <a:rPr lang="en-US" sz="2000" dirty="0"/>
              <a:t>(based on </a:t>
            </a:r>
            <a:r>
              <a:rPr lang="en-US" sz="2000" dirty="0" err="1"/>
              <a:t>e.g</a:t>
            </a:r>
            <a:r>
              <a:rPr lang="en-US" sz="2000" dirty="0"/>
              <a:t> labelled data)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1A23475-55B3-060C-F0F3-1D346712CFD1}"/>
              </a:ext>
            </a:extLst>
          </p:cNvPr>
          <p:cNvCxnSpPr/>
          <p:nvPr/>
        </p:nvCxnSpPr>
        <p:spPr bwMode="auto">
          <a:xfrm flipH="1">
            <a:off x="2278596" y="3587940"/>
            <a:ext cx="1753344" cy="4386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BE1329-CF2C-642B-31FE-07F0426297F6}"/>
              </a:ext>
            </a:extLst>
          </p:cNvPr>
          <p:cNvCxnSpPr/>
          <p:nvPr/>
        </p:nvCxnSpPr>
        <p:spPr bwMode="auto">
          <a:xfrm>
            <a:off x="4139952" y="3584660"/>
            <a:ext cx="0" cy="383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8742C5-3695-F1C6-8CE8-DF3C2BBBEE28}"/>
              </a:ext>
            </a:extLst>
          </p:cNvPr>
          <p:cNvCxnSpPr/>
          <p:nvPr/>
        </p:nvCxnSpPr>
        <p:spPr bwMode="auto">
          <a:xfrm>
            <a:off x="4356360" y="3592441"/>
            <a:ext cx="2519896" cy="3633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Picture 26" descr="A cartoon of a bear&#10;&#10;Description automatically generated">
            <a:extLst>
              <a:ext uri="{FF2B5EF4-FFF2-40B4-BE49-F238E27FC236}">
                <a16:creationId xmlns:a16="http://schemas.microsoft.com/office/drawing/2014/main" id="{9B737644-5E42-CEB7-D7FD-466F33EB50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7401"/>
            <a:ext cx="3141530" cy="228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7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4C6994-5104-6C41-BE1B-FBA5940A47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39B284-B07A-A055-FE86-EF4781F7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31CEEA-A865-E893-F65A-67A275CBA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In-context learning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E55818-5741-AA01-E4E8-28EF736A0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464496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complex tasks, inserting in the prompt a few examples / demonstrations can help the model understand what kind of output is expected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/>
              <a:t>Called “in-context learning” or “few-shots prompting”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1AC7B3-6C42-202A-D75D-C84443E92834}"/>
              </a:ext>
            </a:extLst>
          </p:cNvPr>
          <p:cNvGrpSpPr/>
          <p:nvPr/>
        </p:nvGrpSpPr>
        <p:grpSpPr>
          <a:xfrm>
            <a:off x="817559" y="2787774"/>
            <a:ext cx="3641332" cy="1728192"/>
            <a:chOff x="1187624" y="1598007"/>
            <a:chExt cx="3921433" cy="17281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B1195B2-D188-694A-FA53-ECC70F044318}"/>
                </a:ext>
              </a:extLst>
            </p:cNvPr>
            <p:cNvSpPr txBox="1"/>
            <p:nvPr/>
          </p:nvSpPr>
          <p:spPr bwMode="white">
            <a:xfrm>
              <a:off x="1743150" y="2125870"/>
              <a:ext cx="3365907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Not really “learning” (the model stays unchanged), but biasing the LLM towards certain types of outputs</a:t>
              </a:r>
              <a:endParaRPr lang="en-GB" sz="1800" baseline="0" dirty="0"/>
            </a:p>
          </p:txBody>
        </p:sp>
        <p:pic>
          <p:nvPicPr>
            <p:cNvPr id="7" name="Picture 6" descr="A yellow and black sign&#10;&#10;Description automatically generated">
              <a:extLst>
                <a:ext uri="{FF2B5EF4-FFF2-40B4-BE49-F238E27FC236}">
                  <a16:creationId xmlns:a16="http://schemas.microsoft.com/office/drawing/2014/main" id="{C3F5DF7E-B9F6-F9E2-3399-AD6509917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2448272"/>
              <a:ext cx="555526" cy="555526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2C3EB2D-EE89-4406-0F4D-195B39E2344C}"/>
                </a:ext>
              </a:extLst>
            </p:cNvPr>
            <p:cNvCxnSpPr/>
            <p:nvPr/>
          </p:nvCxnSpPr>
          <p:spPr bwMode="auto">
            <a:xfrm>
              <a:off x="3447285" y="1598007"/>
              <a:ext cx="89833" cy="4949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FA00EC9-5673-8EB5-EA23-397BFCECA2D1}"/>
              </a:ext>
            </a:extLst>
          </p:cNvPr>
          <p:cNvSpPr txBox="1"/>
          <p:nvPr/>
        </p:nvSpPr>
        <p:spPr bwMode="white">
          <a:xfrm>
            <a:off x="5292080" y="695181"/>
            <a:ext cx="3528392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/>
              <a:t>Given a text, find </a:t>
            </a:r>
            <a:r>
              <a:rPr lang="en-US" sz="1600" dirty="0"/>
              <a:t>all mentions of (direct or indirect) personal identifiers and return them in a list. Do not output anything else.</a:t>
            </a:r>
          </a:p>
          <a:p>
            <a:endParaRPr lang="en-US" sz="800" baseline="0" dirty="0"/>
          </a:p>
          <a:p>
            <a:r>
              <a:rPr lang="en-US" sz="1600" b="1" dirty="0"/>
              <a:t>Examples</a:t>
            </a:r>
            <a:r>
              <a:rPr lang="en-US" sz="1600" dirty="0"/>
              <a:t>: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Text: </a:t>
            </a:r>
            <a:r>
              <a:rPr lang="en-US" sz="1600" baseline="0" dirty="0"/>
              <a:t>“</a:t>
            </a:r>
            <a:r>
              <a:rPr lang="en-US" sz="1600" dirty="0"/>
              <a:t>My name is Pierre Lison, I am 42 years old and work as a researcher in NLP” </a:t>
            </a:r>
          </a:p>
          <a:p>
            <a:r>
              <a:rPr lang="en-US" sz="1600" dirty="0">
                <a:sym typeface="Wingdings" panose="05000000000000000000" pitchFamily="2" charset="2"/>
              </a:rPr>
              <a:t>     Output: [Pierre Lison, 42,      </a:t>
            </a:r>
          </a:p>
          <a:p>
            <a:r>
              <a:rPr lang="en-US" sz="1600" dirty="0">
                <a:sym typeface="Wingdings" panose="05000000000000000000" pitchFamily="2" charset="2"/>
              </a:rPr>
              <a:t>     researcher]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ym typeface="Wingdings" panose="05000000000000000000" pitchFamily="2" charset="2"/>
              </a:rPr>
              <a:t>…</a:t>
            </a:r>
          </a:p>
          <a:p>
            <a:endParaRPr lang="en-US" sz="800" baseline="0" dirty="0">
              <a:sym typeface="Wingdings" panose="05000000000000000000" pitchFamily="2" charset="2"/>
            </a:endParaRPr>
          </a:p>
          <a:p>
            <a:r>
              <a:rPr lang="en-US" sz="1600" baseline="0" dirty="0">
                <a:sym typeface="Wingdings" panose="05000000000000000000" pitchFamily="2" charset="2"/>
              </a:rPr>
              <a:t>Now find the personal identifiers in this text:</a:t>
            </a:r>
          </a:p>
          <a:p>
            <a:r>
              <a:rPr lang="en-US" sz="1600" dirty="0">
                <a:sym typeface="Wingdings" panose="05000000000000000000" pitchFamily="2" charset="2"/>
              </a:rPr>
              <a:t>“Yves Scherrer is an Associate Professor at the University of Oslo.”</a:t>
            </a:r>
            <a:endParaRPr lang="en-GB" sz="1600" baseline="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43442DD-A871-1267-6081-61BF2306BF5A}"/>
              </a:ext>
            </a:extLst>
          </p:cNvPr>
          <p:cNvSpPr/>
          <p:nvPr/>
        </p:nvSpPr>
        <p:spPr bwMode="auto">
          <a:xfrm>
            <a:off x="5076056" y="647470"/>
            <a:ext cx="3816424" cy="4108817"/>
          </a:xfrm>
          <a:prstGeom prst="roundRect">
            <a:avLst/>
          </a:prstGeom>
          <a:noFill/>
          <a:ln w="190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283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7CC6CB-7767-8DF5-D893-47CEB73709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3BBCF-FDAB-386D-3691-F795D759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3B554C-D0E7-5C3D-E3F6-24B29BA1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In-context learning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6B42E2-166B-8FCF-C031-84742260A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need to include hundreds of examples! Often 1-5 shots are sufficient</a:t>
            </a:r>
          </a:p>
          <a:p>
            <a:r>
              <a:rPr lang="en-US" dirty="0"/>
              <a:t>Including examples / demonstrations will increase the length of the prompt, and therefore the cost of each LLM inference</a:t>
            </a:r>
          </a:p>
          <a:p>
            <a:r>
              <a:rPr lang="en-US" dirty="0"/>
              <a:t>You should include demonstrations that are as relevant as possible for the actual input to process</a:t>
            </a:r>
          </a:p>
          <a:p>
            <a:pPr lvl="1"/>
            <a:r>
              <a:rPr lang="en-US" dirty="0"/>
              <a:t>Either by searching for “similar” demonstrations in a dataset</a:t>
            </a:r>
          </a:p>
          <a:p>
            <a:pPr lvl="1"/>
            <a:r>
              <a:rPr lang="en-US" dirty="0"/>
              <a:t>Or programmatically, using prompt optimization tools such as </a:t>
            </a:r>
            <a:r>
              <a:rPr lang="en-US" dirty="0" err="1"/>
              <a:t>DSPy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D665F1-4A6B-F9C1-FF25-BEE08807E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3825842"/>
            <a:ext cx="2826780" cy="10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65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2163EC-09CD-CBBA-0B33-2826A30546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2FF37-B03B-C298-69E3-D7B88120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665A98-06E3-D856-01C8-F7847F82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Chain-of-Thought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F4E345-2937-ED4C-6F54-F090980A2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7992888" cy="3168352"/>
          </a:xfrm>
        </p:spPr>
        <p:txBody>
          <a:bodyPr/>
          <a:lstStyle/>
          <a:p>
            <a:r>
              <a:rPr lang="en-US" dirty="0"/>
              <a:t>LLMs are still quite limited in their abilities to                                                   perform complex, “multi-hop” reasoning </a:t>
            </a:r>
          </a:p>
          <a:p>
            <a:pPr lvl="1"/>
            <a:r>
              <a:rPr lang="en-US" dirty="0"/>
              <a:t>Math, science, advanced coding, planning, etc.</a:t>
            </a:r>
          </a:p>
          <a:p>
            <a:r>
              <a:rPr lang="en-US" dirty="0"/>
              <a:t>But those “reasoning” capabilities can be improved by forcing the LLM to </a:t>
            </a:r>
            <a:r>
              <a:rPr lang="en-US" b="1" dirty="0"/>
              <a:t>generate longer, step-by-step responses</a:t>
            </a:r>
          </a:p>
          <a:p>
            <a:pPr lvl="1"/>
            <a:r>
              <a:rPr lang="en-US" dirty="0"/>
              <a:t>“Let’s think step by step”</a:t>
            </a:r>
          </a:p>
          <a:p>
            <a:pPr lvl="1"/>
            <a:r>
              <a:rPr lang="en-US" dirty="0"/>
              <a:t>In-context demonstrations of reasoning steps involved in solving similar problems</a:t>
            </a:r>
          </a:p>
          <a:p>
            <a:pPr lvl="1"/>
            <a:r>
              <a:rPr lang="en-US" dirty="0"/>
              <a:t>Can also ask the model to criticize or debate its own responses</a:t>
            </a:r>
          </a:p>
          <a:p>
            <a:r>
              <a:rPr lang="en-US" dirty="0"/>
              <a:t>OpenAI’s new o1 model is build precisely on those tricks</a:t>
            </a:r>
          </a:p>
        </p:txBody>
      </p:sp>
      <p:pic>
        <p:nvPicPr>
          <p:cNvPr id="7" name="Picture 6" descr="A head with gears in it&#10;&#10;Description automatically generated">
            <a:extLst>
              <a:ext uri="{FF2B5EF4-FFF2-40B4-BE49-F238E27FC236}">
                <a16:creationId xmlns:a16="http://schemas.microsoft.com/office/drawing/2014/main" id="{1181D582-68BB-8D23-7137-1DF6E5F913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2160" y="494864"/>
            <a:ext cx="1707654" cy="17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92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b="1" dirty="0"/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5954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2BFB0E-2238-8914-63B5-B5E3C35593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5334D-DD94-2AF8-EF60-BF0DE36D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193962-BC15-5E1C-1436-A3F7FF79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Generation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3028B-535C-87C5-7CC2-FBCC05EC11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 err="1"/>
                  <a:t>Assume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have a </a:t>
                </a:r>
                <a:r>
                  <a:rPr lang="nb-NO" dirty="0" err="1"/>
                  <a:t>trained</a:t>
                </a:r>
                <a:r>
                  <a:rPr lang="nb-NO" dirty="0"/>
                  <a:t> a generative LLM </a:t>
                </a:r>
                <a:r>
                  <a:rPr lang="nb-NO" dirty="0" err="1"/>
                  <a:t>that</a:t>
                </a:r>
                <a:r>
                  <a:rPr lang="nb-NO" dirty="0"/>
                  <a:t> </a:t>
                </a:r>
                <a:r>
                  <a:rPr lang="nb-NO" dirty="0" err="1"/>
                  <a:t>takes</a:t>
                </a:r>
                <a:r>
                  <a:rPr lang="nb-NO" dirty="0"/>
                  <a:t> as input a list of 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b-NO" dirty="0"/>
                  <a:t> and </a:t>
                </a:r>
                <a:r>
                  <a:rPr lang="nb-NO" dirty="0" err="1"/>
                  <a:t>return</a:t>
                </a:r>
                <a:r>
                  <a:rPr lang="nb-NO" dirty="0"/>
                  <a:t> a </a:t>
                </a:r>
                <a:r>
                  <a:rPr lang="nb-NO" dirty="0" err="1"/>
                  <a:t>probability</a:t>
                </a:r>
                <a:r>
                  <a:rPr lang="nb-NO" dirty="0"/>
                  <a:t> </a:t>
                </a:r>
                <a:r>
                  <a:rPr lang="nb-NO" dirty="0" err="1"/>
                  <a:t>distribution</a:t>
                </a:r>
                <a:r>
                  <a:rPr lang="nb-NO" dirty="0"/>
                  <a:t> over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next</a:t>
                </a:r>
                <a:r>
                  <a:rPr lang="nb-NO" dirty="0"/>
                  <a:t> token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How do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LLM to </a:t>
                </a:r>
                <a:r>
                  <a:rPr lang="nb-NO" dirty="0" err="1"/>
                  <a:t>generate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full output ?</a:t>
                </a:r>
              </a:p>
              <a:p>
                <a:r>
                  <a:rPr lang="nb-NO" dirty="0"/>
                  <a:t>Simplest </a:t>
                </a:r>
                <a:r>
                  <a:rPr lang="nb-NO" dirty="0" err="1"/>
                  <a:t>approach</a:t>
                </a:r>
                <a:r>
                  <a:rPr lang="nb-NO" dirty="0"/>
                  <a:t>: </a:t>
                </a:r>
                <a:r>
                  <a:rPr lang="nb-NO" b="1" dirty="0" err="1"/>
                  <a:t>greedy</a:t>
                </a:r>
                <a:r>
                  <a:rPr lang="nb-NO" b="1" dirty="0"/>
                  <a:t> </a:t>
                </a:r>
                <a:r>
                  <a:rPr lang="nb-NO" b="1" dirty="0" err="1"/>
                  <a:t>decoding</a:t>
                </a:r>
                <a:endParaRPr lang="nb-NO" b="1" dirty="0"/>
              </a:p>
              <a:p>
                <a:pPr lvl="1"/>
                <a:r>
                  <a:rPr lang="nb-NO" dirty="0"/>
                  <a:t>At </a:t>
                </a:r>
                <a:r>
                  <a:rPr lang="nb-NO" dirty="0" err="1"/>
                  <a:t>each</a:t>
                </a:r>
                <a:r>
                  <a:rPr lang="nb-NO" dirty="0"/>
                  <a:t> </a:t>
                </a:r>
                <a:r>
                  <a:rPr lang="nb-NO" dirty="0" err="1"/>
                  <a:t>step</a:t>
                </a:r>
                <a:r>
                  <a:rPr lang="nb-NO" dirty="0"/>
                  <a:t>, just </a:t>
                </a:r>
                <a:r>
                  <a:rPr lang="nb-NO" dirty="0" err="1"/>
                  <a:t>select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token </a:t>
                </a:r>
                <a:r>
                  <a:rPr lang="nb-NO" i="1" dirty="0" err="1"/>
                  <a:t>with</a:t>
                </a:r>
                <a:r>
                  <a:rPr lang="nb-NO" i="1" dirty="0"/>
                  <a:t> </a:t>
                </a:r>
                <a:r>
                  <a:rPr lang="nb-NO" i="1" dirty="0" err="1"/>
                  <a:t>highest</a:t>
                </a:r>
                <a:r>
                  <a:rPr lang="nb-NO" i="1" dirty="0"/>
                  <a:t> </a:t>
                </a:r>
                <a:r>
                  <a:rPr lang="nb-NO" i="1" dirty="0" err="1"/>
                  <a:t>probability</a:t>
                </a:r>
                <a:endParaRPr lang="nb-NO" i="1" dirty="0"/>
              </a:p>
              <a:p>
                <a:pPr lvl="1"/>
                <a:r>
                  <a:rPr lang="nb-NO" dirty="0"/>
                  <a:t>And </a:t>
                </a:r>
                <a:r>
                  <a:rPr lang="nb-NO" dirty="0" err="1"/>
                  <a:t>continue</a:t>
                </a:r>
                <a:r>
                  <a:rPr lang="nb-NO" dirty="0"/>
                  <a:t> </a:t>
                </a:r>
                <a:r>
                  <a:rPr lang="nb-NO" dirty="0" err="1"/>
                  <a:t>until</a:t>
                </a:r>
                <a:r>
                  <a:rPr lang="nb-NO" dirty="0"/>
                  <a:t> a </a:t>
                </a:r>
                <a:r>
                  <a:rPr lang="nb-NO" dirty="0" err="1"/>
                  <a:t>special</a:t>
                </a:r>
                <a:r>
                  <a:rPr lang="nb-NO" dirty="0"/>
                  <a:t> &lt;</a:t>
                </a:r>
                <a:r>
                  <a:rPr lang="nb-NO" dirty="0" err="1"/>
                  <a:t>eos</a:t>
                </a:r>
                <a:r>
                  <a:rPr lang="nb-NO" dirty="0"/>
                  <a:t>&gt; token, or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maximum</a:t>
                </a:r>
                <a:r>
                  <a:rPr lang="nb-NO" dirty="0"/>
                  <a:t> output </a:t>
                </a:r>
                <a:r>
                  <a:rPr lang="nb-NO" dirty="0" err="1"/>
                  <a:t>length</a:t>
                </a:r>
                <a:endParaRPr lang="nb-NO" dirty="0"/>
              </a:p>
              <a:p>
                <a:r>
                  <a:rPr lang="en-GB" dirty="0"/>
                  <a:t>But greedy decoding can be </a:t>
                </a:r>
                <a:r>
                  <a:rPr lang="en-GB" i="1" dirty="0"/>
                  <a:t>short-sighted</a:t>
                </a:r>
              </a:p>
              <a:p>
                <a:pPr lvl="1"/>
                <a:r>
                  <a:rPr lang="en-GB" dirty="0"/>
                  <a:t>Can get trapped in local minima (good “local” choice of token, but poor text at the end, with no way to backtrack)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3028B-535C-87C5-7CC2-FBCC05EC11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963" b="-23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284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FFADEC-064E-A133-D9CC-FEEBC90F6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7656D1-E03B-621E-1512-BCCA387F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4E3501-C76B-1EAC-EC5D-B6DBC5D7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 </a:t>
            </a:r>
            <a:r>
              <a:rPr lang="nb-NO" dirty="0" err="1"/>
              <a:t>search</a:t>
            </a:r>
            <a:r>
              <a:rPr lang="nb-NO" dirty="0"/>
              <a:t> </a:t>
            </a:r>
            <a:r>
              <a:rPr lang="nb-NO" dirty="0" err="1"/>
              <a:t>decoding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A48116-E9B3-2AA1-19BB-70E73B948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3" y="1131590"/>
            <a:ext cx="5013506" cy="3168352"/>
          </a:xfrm>
        </p:spPr>
        <p:txBody>
          <a:bodyPr/>
          <a:lstStyle/>
          <a:p>
            <a:r>
              <a:rPr lang="nb-NO" dirty="0"/>
              <a:t>Alternative </a:t>
            </a:r>
            <a:r>
              <a:rPr lang="nb-NO" dirty="0" err="1"/>
              <a:t>strategy</a:t>
            </a:r>
            <a:r>
              <a:rPr lang="nb-NO" dirty="0"/>
              <a:t>: </a:t>
            </a:r>
            <a:r>
              <a:rPr lang="nb-NO" b="1" dirty="0"/>
              <a:t>beam </a:t>
            </a:r>
            <a:r>
              <a:rPr lang="nb-NO" b="1" dirty="0" err="1"/>
              <a:t>search</a:t>
            </a:r>
            <a:endParaRPr lang="nb-NO" b="1" dirty="0"/>
          </a:p>
          <a:p>
            <a:pPr lvl="1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keep</a:t>
            </a:r>
            <a:r>
              <a:rPr lang="nb-NO" dirty="0"/>
              <a:t> at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step</a:t>
            </a:r>
            <a:r>
              <a:rPr lang="nb-NO" dirty="0"/>
              <a:t> a «</a:t>
            </a:r>
            <a:r>
              <a:rPr lang="nb-NO" i="1" dirty="0"/>
              <a:t>beam</a:t>
            </a:r>
            <a:r>
              <a:rPr lang="nb-NO" dirty="0"/>
              <a:t>» of </a:t>
            </a:r>
            <a:r>
              <a:rPr lang="nb-NO" b="1" dirty="0"/>
              <a:t>K</a:t>
            </a:r>
            <a:r>
              <a:rPr lang="nb-NO" dirty="0"/>
              <a:t> </a:t>
            </a:r>
            <a:r>
              <a:rPr lang="nb-NO" dirty="0" err="1"/>
              <a:t>hypotheses</a:t>
            </a:r>
            <a:r>
              <a:rPr lang="nb-NO" dirty="0"/>
              <a:t> </a:t>
            </a:r>
            <a:r>
              <a:rPr lang="nb-NO" dirty="0" err="1"/>
              <a:t>representing</a:t>
            </a:r>
            <a:r>
              <a:rPr lang="nb-NO" dirty="0"/>
              <a:t> </a:t>
            </a:r>
            <a:r>
              <a:rPr lang="nb-NO" i="1" dirty="0" err="1"/>
              <a:t>the</a:t>
            </a:r>
            <a:r>
              <a:rPr lang="nb-NO" i="1" dirty="0"/>
              <a:t> best </a:t>
            </a:r>
            <a:r>
              <a:rPr lang="nb-NO" i="1" dirty="0" err="1"/>
              <a:t>partial</a:t>
            </a:r>
            <a:r>
              <a:rPr lang="nb-NO" i="1" dirty="0"/>
              <a:t> outputs so far</a:t>
            </a:r>
          </a:p>
          <a:p>
            <a:pPr lvl="1"/>
            <a:r>
              <a:rPr lang="nb-NO" dirty="0" err="1"/>
              <a:t>Those</a:t>
            </a:r>
            <a:r>
              <a:rPr lang="nb-NO" dirty="0"/>
              <a:t> K </a:t>
            </a:r>
            <a:r>
              <a:rPr lang="nb-NO" dirty="0" err="1"/>
              <a:t>hypotheses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gradually</a:t>
            </a:r>
            <a:r>
              <a:rPr lang="nb-NO" dirty="0"/>
              <a:t> </a:t>
            </a:r>
            <a:r>
              <a:rPr lang="nb-NO" dirty="0" err="1"/>
              <a:t>expanded</a:t>
            </a:r>
            <a:r>
              <a:rPr lang="nb-NO" dirty="0"/>
              <a:t>, token by token</a:t>
            </a:r>
          </a:p>
          <a:p>
            <a:pPr lvl="1"/>
            <a:r>
              <a:rPr lang="nb-NO" dirty="0" err="1"/>
              <a:t>Until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reach</a:t>
            </a:r>
            <a:r>
              <a:rPr lang="nb-NO" dirty="0"/>
              <a:t> &lt;</a:t>
            </a:r>
            <a:r>
              <a:rPr lang="nb-NO" dirty="0" err="1"/>
              <a:t>eos</a:t>
            </a:r>
            <a:r>
              <a:rPr lang="nb-NO" dirty="0"/>
              <a:t>&gt; 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maximum</a:t>
            </a:r>
            <a:r>
              <a:rPr lang="nb-NO" dirty="0"/>
              <a:t> output </a:t>
            </a:r>
            <a:r>
              <a:rPr lang="nb-NO" dirty="0" err="1"/>
              <a:t>length</a:t>
            </a:r>
            <a:endParaRPr lang="nb-NO" dirty="0"/>
          </a:p>
          <a:p>
            <a:pPr lvl="1"/>
            <a:r>
              <a:rPr lang="nb-NO" dirty="0" err="1"/>
              <a:t>Finally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hypothesis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i="1" dirty="0" err="1"/>
              <a:t>max</a:t>
            </a:r>
            <a:r>
              <a:rPr lang="nb-NO" i="1" dirty="0"/>
              <a:t> </a:t>
            </a:r>
            <a:r>
              <a:rPr lang="nb-NO" i="1" dirty="0" err="1"/>
              <a:t>probability</a:t>
            </a:r>
            <a:r>
              <a:rPr lang="nb-NO" i="1" dirty="0"/>
              <a:t> </a:t>
            </a:r>
            <a:r>
              <a:rPr lang="nb-NO" dirty="0" err="1"/>
              <a:t>among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K alternatives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7" name="Picture 6" descr="A diagram of a tree&#10;&#10;Description automatically generated">
            <a:extLst>
              <a:ext uri="{FF2B5EF4-FFF2-40B4-BE49-F238E27FC236}">
                <a16:creationId xmlns:a16="http://schemas.microsoft.com/office/drawing/2014/main" id="{868BF473-0FA8-0216-4C6A-061272D97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003941"/>
            <a:ext cx="2997851" cy="19842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BEEB3-F8DF-E01D-CDE9-4BB1B706E6D2}"/>
              </a:ext>
            </a:extLst>
          </p:cNvPr>
          <p:cNvSpPr txBox="1"/>
          <p:nvPr/>
        </p:nvSpPr>
        <p:spPr bwMode="white">
          <a:xfrm>
            <a:off x="6103404" y="2953276"/>
            <a:ext cx="237549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600" baseline="0" dirty="0"/>
              <a:t>Beam </a:t>
            </a:r>
            <a:r>
              <a:rPr lang="nb-NO" sz="1600" baseline="0" dirty="0" err="1"/>
              <a:t>search</a:t>
            </a:r>
            <a:r>
              <a:rPr lang="nb-NO" sz="1600" baseline="0" dirty="0"/>
              <a:t> </a:t>
            </a:r>
            <a:r>
              <a:rPr lang="nb-NO" sz="1600" baseline="0" dirty="0" err="1"/>
              <a:t>with</a:t>
            </a:r>
            <a:r>
              <a:rPr lang="nb-NO" sz="1600" baseline="0" dirty="0"/>
              <a:t> K=3</a:t>
            </a:r>
            <a:endParaRPr lang="en-GB" sz="1600" baseline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748935-EE1F-16D9-27A9-A09870292099}"/>
              </a:ext>
            </a:extLst>
          </p:cNvPr>
          <p:cNvSpPr txBox="1"/>
          <p:nvPr/>
        </p:nvSpPr>
        <p:spPr bwMode="white">
          <a:xfrm>
            <a:off x="5920458" y="3651870"/>
            <a:ext cx="288032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baseline="0" dirty="0"/>
              <a:t>Less risk for </a:t>
            </a:r>
            <a:r>
              <a:rPr lang="nb-NO" sz="1800" baseline="0" dirty="0" err="1"/>
              <a:t>local</a:t>
            </a:r>
            <a:r>
              <a:rPr lang="nb-NO" sz="1800" baseline="0" dirty="0"/>
              <a:t> minima, </a:t>
            </a:r>
            <a:r>
              <a:rPr lang="nb-NO" sz="1800" baseline="0" dirty="0" err="1"/>
              <a:t>but</a:t>
            </a:r>
            <a:r>
              <a:rPr lang="nb-NO" sz="1800" baseline="0" dirty="0"/>
              <a:t> </a:t>
            </a:r>
            <a:r>
              <a:rPr lang="nb-NO" sz="1800" baseline="0" dirty="0" err="1"/>
              <a:t>computational</a:t>
            </a:r>
            <a:r>
              <a:rPr lang="nb-NO" sz="1800" baseline="0" dirty="0"/>
              <a:t> </a:t>
            </a:r>
            <a:r>
              <a:rPr lang="nb-NO" sz="1800" baseline="0" dirty="0" err="1"/>
              <a:t>cost</a:t>
            </a:r>
            <a:r>
              <a:rPr lang="nb-NO" sz="1800" baseline="0" dirty="0"/>
              <a:t> </a:t>
            </a:r>
            <a:r>
              <a:rPr lang="nb-NO" sz="1800" baseline="0" dirty="0" err="1"/>
              <a:t>increases</a:t>
            </a:r>
            <a:r>
              <a:rPr lang="nb-NO" sz="1800" baseline="0" dirty="0"/>
              <a:t> </a:t>
            </a:r>
            <a:r>
              <a:rPr lang="nb-NO" sz="1800" baseline="0" dirty="0" err="1"/>
              <a:t>with</a:t>
            </a:r>
            <a:r>
              <a:rPr lang="nb-NO" sz="1800" baseline="0" dirty="0"/>
              <a:t> K</a:t>
            </a:r>
            <a:endParaRPr lang="en-GB" sz="1800" baseline="0" dirty="0"/>
          </a:p>
        </p:txBody>
      </p:sp>
    </p:spTree>
    <p:extLst>
      <p:ext uri="{BB962C8B-B14F-4D97-AF65-F5344CB8AC3E}">
        <p14:creationId xmlns:p14="http://schemas.microsoft.com/office/powerpoint/2010/main" val="3703981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208CCF-C065-F048-2A03-FA62EB350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9BB9F0-CD4F-5A4B-B646-A034E3D7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56B209-DEF9-00DF-BFFB-CDD0C824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Sampling </a:t>
            </a:r>
            <a:r>
              <a:rPr lang="nb-NO" dirty="0" err="1"/>
              <a:t>strategies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B14D34-9755-A1B2-205D-EC2EE9B7A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8144" cy="3168352"/>
          </a:xfrm>
        </p:spPr>
        <p:txBody>
          <a:bodyPr/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b="1" dirty="0"/>
              <a:t>sample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tokens </a:t>
            </a:r>
            <a:r>
              <a:rPr lang="nb-NO" dirty="0" err="1"/>
              <a:t>one</a:t>
            </a:r>
            <a:r>
              <a:rPr lang="nb-NO" dirty="0"/>
              <a:t> by </a:t>
            </a:r>
            <a:r>
              <a:rPr lang="nb-NO" dirty="0" err="1"/>
              <a:t>one</a:t>
            </a:r>
            <a:endParaRPr lang="nb-NO" dirty="0"/>
          </a:p>
          <a:p>
            <a:r>
              <a:rPr lang="nb-NO" b="1" dirty="0"/>
              <a:t>Top-K sampling</a:t>
            </a:r>
          </a:p>
          <a:p>
            <a:pPr lvl="1"/>
            <a:r>
              <a:rPr lang="en-GB" dirty="0"/>
              <a:t>At each step, we select the </a:t>
            </a:r>
            <a:r>
              <a:rPr lang="en-GB" b="1" dirty="0"/>
              <a:t>K</a:t>
            </a:r>
            <a:r>
              <a:rPr lang="en-GB" dirty="0"/>
              <a:t> tokens with highest probability</a:t>
            </a:r>
          </a:p>
          <a:p>
            <a:pPr lvl="1"/>
            <a:r>
              <a:rPr lang="en-GB" dirty="0"/>
              <a:t>We sample the next token only among those K possibilities (after renormalising the distribution)</a:t>
            </a:r>
          </a:p>
          <a:p>
            <a:pPr lvl="1"/>
            <a:r>
              <a:rPr lang="en-GB" dirty="0"/>
              <a:t>And continue until &lt;</a:t>
            </a:r>
            <a:r>
              <a:rPr lang="en-GB" dirty="0" err="1"/>
              <a:t>eo</a:t>
            </a:r>
            <a:r>
              <a:rPr lang="en-GB" dirty="0"/>
              <a:t>&gt; or max sentence length</a:t>
            </a:r>
          </a:p>
          <a:p>
            <a:r>
              <a:rPr lang="en-GB" b="1" dirty="0"/>
              <a:t>Top-p sampling</a:t>
            </a:r>
          </a:p>
          <a:p>
            <a:pPr lvl="1"/>
            <a:r>
              <a:rPr lang="en-GB" dirty="0"/>
              <a:t>Same principle, but instead of a fixed K, we select tokens among those making up the top </a:t>
            </a:r>
            <a:r>
              <a:rPr lang="en-GB" b="1" dirty="0"/>
              <a:t>p</a:t>
            </a:r>
            <a:r>
              <a:rPr lang="en-GB" dirty="0"/>
              <a:t> % of the distribution mass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34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softmax function&#10;&#10;Description automatically generated">
            <a:extLst>
              <a:ext uri="{FF2B5EF4-FFF2-40B4-BE49-F238E27FC236}">
                <a16:creationId xmlns:a16="http://schemas.microsoft.com/office/drawing/2014/main" id="{6AC992B2-333D-FA64-740A-D765B1621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085841"/>
            <a:ext cx="2016224" cy="12286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36DF5-06A1-5397-22C0-1EABA5551C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67DB2-F4E5-EADA-1EB4-C7953AAE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BF3EAD-5F9D-DCB2-54D9-F5E19E7D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Temperature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E29B10-CFFE-CFA8-43BA-74724F4E0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«</a:t>
            </a:r>
            <a:r>
              <a:rPr lang="nb-NO" dirty="0" err="1"/>
              <a:t>creativity</a:t>
            </a:r>
            <a:r>
              <a:rPr lang="nb-NO" dirty="0"/>
              <a:t>» of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generation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controlled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b="1" dirty="0" err="1"/>
              <a:t>temperature</a:t>
            </a:r>
            <a:endParaRPr lang="nb-NO" b="1" dirty="0"/>
          </a:p>
          <a:p>
            <a:r>
              <a:rPr lang="nb-NO" dirty="0" err="1"/>
              <a:t>Recall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softmax</a:t>
            </a:r>
            <a:r>
              <a:rPr lang="nb-NO" dirty="0"/>
              <a:t> </a:t>
            </a:r>
            <a:r>
              <a:rPr lang="nb-NO" dirty="0" err="1"/>
              <a:t>function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turns </a:t>
            </a:r>
            <a:r>
              <a:rPr lang="nb-NO" dirty="0" err="1"/>
              <a:t>logits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a proper </a:t>
            </a:r>
            <a:r>
              <a:rPr lang="nb-NO" dirty="0" err="1"/>
              <a:t>distribution</a:t>
            </a:r>
            <a:endParaRPr lang="nb-NO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can divide the logits by a value T, which gives: </a:t>
            </a:r>
            <a:endParaRPr lang="nb-NO" b="0" i="1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1433CF-79E9-9D05-5156-877E87008C21}"/>
                  </a:ext>
                </a:extLst>
              </p:cNvPr>
              <p:cNvSpPr txBox="1"/>
              <p:nvPr/>
            </p:nvSpPr>
            <p:spPr bwMode="white">
              <a:xfrm>
                <a:off x="4932040" y="2984981"/>
                <a:ext cx="4572000" cy="1088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955675"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1433CF-79E9-9D05-5156-877E87008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932040" y="2984981"/>
                <a:ext cx="4572000" cy="1088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8A89E56-E3F9-94A5-34D7-C4EE5658D3A7}"/>
              </a:ext>
            </a:extLst>
          </p:cNvPr>
          <p:cNvSpPr/>
          <p:nvPr/>
        </p:nvSpPr>
        <p:spPr bwMode="auto">
          <a:xfrm>
            <a:off x="4356360" y="2787774"/>
            <a:ext cx="143632" cy="14401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B8FD72-9015-ACEB-64D0-624B7E916763}"/>
              </a:ext>
            </a:extLst>
          </p:cNvPr>
          <p:cNvSpPr txBox="1"/>
          <p:nvPr/>
        </p:nvSpPr>
        <p:spPr bwMode="white">
          <a:xfrm>
            <a:off x="4318016" y="2767449"/>
            <a:ext cx="766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800" dirty="0"/>
              <a:t>V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69E424-9F03-2D83-9247-E26D914214F8}"/>
              </a:ext>
            </a:extLst>
          </p:cNvPr>
          <p:cNvGrpSpPr/>
          <p:nvPr/>
        </p:nvGrpSpPr>
        <p:grpSpPr>
          <a:xfrm>
            <a:off x="1403648" y="3795886"/>
            <a:ext cx="4357201" cy="1233853"/>
            <a:chOff x="1403648" y="3795886"/>
            <a:chExt cx="4357201" cy="12338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EB7C8C-68CF-EC23-3510-5BA25DE919D4}"/>
                </a:ext>
              </a:extLst>
            </p:cNvPr>
            <p:cNvSpPr txBox="1"/>
            <p:nvPr/>
          </p:nvSpPr>
          <p:spPr bwMode="white">
            <a:xfrm>
              <a:off x="1403648" y="4198742"/>
              <a:ext cx="3897709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600" dirty="0"/>
                <a:t>Temperatures &lt; 1 will make the decoder more “conservative”, increasing its focus on high-probability tokens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DD6D9A8-1901-6612-DB8F-B73521726D25}"/>
                </a:ext>
              </a:extLst>
            </p:cNvPr>
            <p:cNvCxnSpPr/>
            <p:nvPr/>
          </p:nvCxnSpPr>
          <p:spPr bwMode="auto">
            <a:xfrm flipH="1">
              <a:off x="5076056" y="3795886"/>
              <a:ext cx="684793" cy="4028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5A59FA-BA0D-CA2A-58B2-389F7F8E6938}"/>
              </a:ext>
            </a:extLst>
          </p:cNvPr>
          <p:cNvGrpSpPr/>
          <p:nvPr/>
        </p:nvGrpSpPr>
        <p:grpSpPr>
          <a:xfrm>
            <a:off x="5760849" y="3795886"/>
            <a:ext cx="2954054" cy="1016823"/>
            <a:chOff x="5760849" y="3795886"/>
            <a:chExt cx="2954054" cy="10168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8F6067-C208-148A-9418-5D754EE008D7}"/>
                </a:ext>
              </a:extLst>
            </p:cNvPr>
            <p:cNvSpPr txBox="1"/>
            <p:nvPr/>
          </p:nvSpPr>
          <p:spPr bwMode="white">
            <a:xfrm>
              <a:off x="5760849" y="4227934"/>
              <a:ext cx="295405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600" dirty="0"/>
                <a:t>Temperatures &gt; 1 will make the decoder more “creative”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0A4879C-C593-7183-8328-F101DEF3C685}"/>
                </a:ext>
              </a:extLst>
            </p:cNvPr>
            <p:cNvCxnSpPr/>
            <p:nvPr/>
          </p:nvCxnSpPr>
          <p:spPr bwMode="auto">
            <a:xfrm>
              <a:off x="6084168" y="3795886"/>
              <a:ext cx="136173" cy="4456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499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b="1" dirty="0"/>
              <a:t>Retrieval-Augmented Generation (RAG)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5481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317BB0-0FC8-C9B4-F6EA-279CC6AB72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D6DFD-D775-1BEE-4A15-03D08DEF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E9F53D-E048-D49A-3329-6223AFAF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D047C1-FCD8-8796-BC1E-80DE248D2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7776095" cy="3168352"/>
          </a:xfrm>
        </p:spPr>
        <p:txBody>
          <a:bodyPr/>
          <a:lstStyle/>
          <a:p>
            <a:r>
              <a:rPr lang="nb-NO" dirty="0"/>
              <a:t>A standard LLM has all of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</a:t>
            </a:r>
            <a:r>
              <a:rPr lang="nb-NO" dirty="0" err="1"/>
              <a:t>stored</a:t>
            </a:r>
            <a:r>
              <a:rPr lang="nb-NO" dirty="0"/>
              <a:t> in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weights</a:t>
            </a:r>
            <a:endParaRPr lang="nb-NO" dirty="0"/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shortcomings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Cannot</a:t>
            </a:r>
            <a:r>
              <a:rPr lang="nb-NO" dirty="0"/>
              <a:t> </a:t>
            </a:r>
            <a:r>
              <a:rPr lang="nb-NO" i="1" dirty="0" err="1"/>
              <a:t>add</a:t>
            </a:r>
            <a:r>
              <a:rPr lang="nb-NO" dirty="0"/>
              <a:t>, </a:t>
            </a:r>
            <a:r>
              <a:rPr lang="nb-NO" i="1" dirty="0" err="1"/>
              <a:t>remove</a:t>
            </a:r>
            <a:r>
              <a:rPr lang="nb-NO" dirty="0"/>
              <a:t> or </a:t>
            </a:r>
            <a:r>
              <a:rPr lang="nb-NO" i="1" dirty="0" err="1"/>
              <a:t>update</a:t>
            </a:r>
            <a:r>
              <a:rPr lang="nb-NO" dirty="0"/>
              <a:t> </a:t>
            </a:r>
            <a:r>
              <a:rPr lang="nb-NO" dirty="0" err="1"/>
              <a:t>factual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retraining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endParaRPr lang="nb-NO" dirty="0"/>
          </a:p>
          <a:p>
            <a:pPr lvl="1"/>
            <a:r>
              <a:rPr lang="nb-NO" dirty="0" err="1"/>
              <a:t>Lack</a:t>
            </a:r>
            <a:r>
              <a:rPr lang="nb-NO" dirty="0"/>
              <a:t> of </a:t>
            </a:r>
            <a:r>
              <a:rPr lang="nb-NO" i="1" dirty="0" err="1"/>
              <a:t>transparency</a:t>
            </a:r>
            <a:r>
              <a:rPr lang="nb-NO" dirty="0"/>
              <a:t>: </a:t>
            </a:r>
            <a:r>
              <a:rPr lang="nb-NO" dirty="0" err="1"/>
              <a:t>difficult</a:t>
            </a:r>
            <a:r>
              <a:rPr lang="nb-NO" dirty="0"/>
              <a:t> to </a:t>
            </a:r>
            <a:r>
              <a:rPr lang="nb-NO" dirty="0" err="1"/>
              <a:t>inspect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, or understand </a:t>
            </a:r>
            <a:r>
              <a:rPr lang="nb-NO" dirty="0" err="1"/>
              <a:t>where</a:t>
            </a:r>
            <a:r>
              <a:rPr lang="nb-NO" dirty="0"/>
              <a:t> it </a:t>
            </a:r>
            <a:r>
              <a:rPr lang="nb-NO" dirty="0" err="1"/>
              <a:t>comes</a:t>
            </a:r>
            <a:r>
              <a:rPr lang="nb-NO" dirty="0"/>
              <a:t> from</a:t>
            </a:r>
          </a:p>
          <a:p>
            <a:pPr lvl="1"/>
            <a:r>
              <a:rPr lang="nb-NO" dirty="0"/>
              <a:t>How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connect</a:t>
            </a:r>
            <a:r>
              <a:rPr lang="nb-NO" dirty="0"/>
              <a:t> LLM to </a:t>
            </a:r>
            <a:r>
              <a:rPr lang="nb-NO" i="1" dirty="0" err="1"/>
              <a:t>internal</a:t>
            </a:r>
            <a:r>
              <a:rPr lang="nb-NO" i="1" dirty="0"/>
              <a:t> databases </a:t>
            </a:r>
            <a:r>
              <a:rPr lang="nb-NO" dirty="0"/>
              <a:t>or to </a:t>
            </a:r>
            <a:r>
              <a:rPr lang="nb-NO" i="1" dirty="0" err="1"/>
              <a:t>specialized</a:t>
            </a:r>
            <a:r>
              <a:rPr lang="nb-NO" i="1" dirty="0"/>
              <a:t> </a:t>
            </a:r>
            <a:r>
              <a:rPr lang="nb-NO" i="1" dirty="0" err="1"/>
              <a:t>knowledge</a:t>
            </a:r>
            <a:r>
              <a:rPr lang="nb-NO" i="1" dirty="0"/>
              <a:t> </a:t>
            </a:r>
            <a:r>
              <a:rPr lang="nb-NO" i="1" dirty="0" err="1"/>
              <a:t>sources</a:t>
            </a:r>
            <a:r>
              <a:rPr lang="nb-NO" i="1" dirty="0"/>
              <a:t> </a:t>
            </a:r>
            <a:r>
              <a:rPr lang="nb-NO" dirty="0"/>
              <a:t>?</a:t>
            </a:r>
          </a:p>
          <a:p>
            <a:r>
              <a:rPr lang="nb-NO" b="1" dirty="0" err="1"/>
              <a:t>Retrieval-augmented</a:t>
            </a:r>
            <a:r>
              <a:rPr lang="nb-NO" b="1" dirty="0"/>
              <a:t> </a:t>
            </a:r>
            <a:r>
              <a:rPr lang="nb-NO" b="1" dirty="0" err="1"/>
              <a:t>generation</a:t>
            </a:r>
            <a:r>
              <a:rPr lang="nb-NO" b="1" dirty="0"/>
              <a:t> </a:t>
            </a:r>
            <a:r>
              <a:rPr lang="nb-NO" dirty="0"/>
              <a:t>(RAG) </a:t>
            </a:r>
            <a:r>
              <a:rPr lang="nb-NO" dirty="0" err="1"/>
              <a:t>provides</a:t>
            </a:r>
            <a:r>
              <a:rPr lang="nb-NO" dirty="0"/>
              <a:t> an elegant </a:t>
            </a:r>
            <a:r>
              <a:rPr lang="nb-NO" dirty="0" err="1"/>
              <a:t>solution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17898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317BB0-0FC8-C9B4-F6EA-279CC6AB72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D6DFD-D775-1BEE-4A15-03D08DEF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E9F53D-E048-D49A-3329-6223AFAF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D047C1-FCD8-8796-BC1E-80DE248D2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410512"/>
            <a:ext cx="7992888" cy="1784594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Basic </a:t>
            </a:r>
            <a:r>
              <a:rPr lang="nb-NO" dirty="0" err="1"/>
              <a:t>idea</a:t>
            </a:r>
            <a:r>
              <a:rPr lang="nb-NO" dirty="0"/>
              <a:t>:</a:t>
            </a:r>
          </a:p>
          <a:p>
            <a:pPr marL="817563" lvl="1" indent="-342900">
              <a:buFont typeface="+mj-lt"/>
              <a:buAutoNum type="arabicPeriod"/>
            </a:pPr>
            <a:r>
              <a:rPr lang="nb-NO" dirty="0"/>
              <a:t>Given a </a:t>
            </a:r>
            <a:r>
              <a:rPr lang="nb-NO" dirty="0" err="1"/>
              <a:t>user</a:t>
            </a:r>
            <a:r>
              <a:rPr lang="nb-NO" dirty="0"/>
              <a:t> prompt, </a:t>
            </a:r>
            <a:r>
              <a:rPr lang="nb-NO" dirty="0" err="1"/>
              <a:t>we</a:t>
            </a:r>
            <a:r>
              <a:rPr lang="nb-NO" dirty="0"/>
              <a:t> first </a:t>
            </a:r>
            <a:r>
              <a:rPr lang="nb-NO" i="1" dirty="0" err="1"/>
              <a:t>search</a:t>
            </a:r>
            <a:r>
              <a:rPr lang="nb-NO" dirty="0"/>
              <a:t> for relevant                                      </a:t>
            </a:r>
            <a:r>
              <a:rPr lang="nb-NO" dirty="0" err="1"/>
              <a:t>documents</a:t>
            </a:r>
            <a:r>
              <a:rPr lang="nb-NO" dirty="0"/>
              <a:t> in a </a:t>
            </a:r>
            <a:r>
              <a:rPr lang="nb-NO" dirty="0" err="1"/>
              <a:t>text</a:t>
            </a:r>
            <a:r>
              <a:rPr lang="nb-NO" dirty="0"/>
              <a:t> database</a:t>
            </a:r>
          </a:p>
          <a:p>
            <a:pPr marL="817563" lvl="1" indent="-342900">
              <a:buFont typeface="+mj-lt"/>
              <a:buAutoNum type="arabicPeriod"/>
            </a:pPr>
            <a:r>
              <a:rPr lang="nb-NO" dirty="0"/>
              <a:t>The most relevant </a:t>
            </a:r>
            <a:r>
              <a:rPr lang="nb-NO" dirty="0" err="1"/>
              <a:t>texts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retrieved</a:t>
            </a:r>
            <a:r>
              <a:rPr lang="nb-NO" dirty="0"/>
              <a:t> and                                                </a:t>
            </a:r>
            <a:r>
              <a:rPr lang="nb-NO" dirty="0" err="1"/>
              <a:t>added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prompt to </a:t>
            </a:r>
            <a:r>
              <a:rPr lang="nb-NO" dirty="0" err="1"/>
              <a:t>generate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response</a:t>
            </a:r>
            <a:r>
              <a:rPr lang="nb-NO" dirty="0"/>
              <a:t>:</a:t>
            </a:r>
          </a:p>
          <a:p>
            <a:pPr marL="817563" lvl="1" indent="-342900">
              <a:buFont typeface="+mj-lt"/>
              <a:buAutoNum type="arabicPeriod"/>
            </a:pPr>
            <a:endParaRPr lang="nb-NO" sz="600" dirty="0"/>
          </a:p>
          <a:p>
            <a:pPr marL="474663" lvl="1" indent="0">
              <a:buNone/>
            </a:pPr>
            <a:r>
              <a:rPr lang="nb-NO" dirty="0"/>
              <a:t>	«Given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: [RETRIEVED TEXTS], </a:t>
            </a:r>
            <a:r>
              <a:rPr lang="nb-NO" dirty="0" err="1"/>
              <a:t>answer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	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question</a:t>
            </a:r>
            <a:r>
              <a:rPr lang="nb-NO" dirty="0"/>
              <a:t>: [USER QUESTION]»</a:t>
            </a:r>
          </a:p>
        </p:txBody>
      </p:sp>
      <p:pic>
        <p:nvPicPr>
          <p:cNvPr id="7" name="Picture 6" descr="Diagram of a diagram of a full prompt&#10;&#10;Description automatically generated with medium confidence">
            <a:extLst>
              <a:ext uri="{FF2B5EF4-FFF2-40B4-BE49-F238E27FC236}">
                <a16:creationId xmlns:a16="http://schemas.microsoft.com/office/drawing/2014/main" id="{DC68AF8D-8F69-285C-C787-7C4863272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13297"/>
            <a:ext cx="3852044" cy="1593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CBC625-AE40-4C1B-D37E-E68D07044044}"/>
              </a:ext>
            </a:extLst>
          </p:cNvPr>
          <p:cNvSpPr txBox="1"/>
          <p:nvPr/>
        </p:nvSpPr>
        <p:spPr bwMode="white">
          <a:xfrm>
            <a:off x="6660232" y="2819712"/>
            <a:ext cx="21602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 err="1">
                <a:solidFill>
                  <a:schemeClr val="bg2">
                    <a:lumMod val="25000"/>
                  </a:schemeClr>
                </a:solidFill>
              </a:rPr>
              <a:t>Retrieval</a:t>
            </a:r>
            <a:r>
              <a:rPr lang="nb-NO" baseline="0" dirty="0">
                <a:solidFill>
                  <a:schemeClr val="bg2">
                    <a:lumMod val="25000"/>
                  </a:schemeClr>
                </a:solidFill>
              </a:rPr>
              <a:t> stage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B007DB-26E2-0A36-3B07-7B15AFD73D58}"/>
              </a:ext>
            </a:extLst>
          </p:cNvPr>
          <p:cNvSpPr txBox="1"/>
          <p:nvPr/>
        </p:nvSpPr>
        <p:spPr bwMode="white">
          <a:xfrm>
            <a:off x="6643240" y="3291830"/>
            <a:ext cx="21602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>
                <a:solidFill>
                  <a:schemeClr val="bg2">
                    <a:lumMod val="25000"/>
                  </a:schemeClr>
                </a:solidFill>
              </a:rPr>
              <a:t>Reading stage</a:t>
            </a:r>
            <a:endParaRPr lang="en-GB" baseline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723BF1-93F2-00B1-D89E-59072753DBCD}"/>
              </a:ext>
            </a:extLst>
          </p:cNvPr>
          <p:cNvSpPr/>
          <p:nvPr/>
        </p:nvSpPr>
        <p:spPr bwMode="auto">
          <a:xfrm>
            <a:off x="1259632" y="4030204"/>
            <a:ext cx="6912768" cy="773794"/>
          </a:xfrm>
          <a:prstGeom prst="roundRect">
            <a:avLst/>
          </a:prstGeom>
          <a:noFill/>
          <a:ln w="1905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29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8" grpId="0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D10F8C-9A7B-2B31-1800-E2108C2CD4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6CD784-A9E5-D513-F690-2113FE59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E16AC4-1EC7-EA39-CA5D-B7F3AD3D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BEE0B-4E82-AD64-7C72-AC6F913A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706942"/>
            <a:ext cx="8207376" cy="1721409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retrieval</a:t>
            </a:r>
            <a:r>
              <a:rPr lang="nb-NO" dirty="0"/>
              <a:t> stage is </a:t>
            </a:r>
            <a:r>
              <a:rPr lang="nb-NO" dirty="0" err="1"/>
              <a:t>essentially</a:t>
            </a:r>
            <a:r>
              <a:rPr lang="nb-NO" dirty="0"/>
              <a:t> a Information </a:t>
            </a:r>
            <a:r>
              <a:rPr lang="nb-NO" dirty="0" err="1"/>
              <a:t>Retrieval</a:t>
            </a:r>
            <a:r>
              <a:rPr lang="nb-NO" dirty="0"/>
              <a:t> problem</a:t>
            </a:r>
          </a:p>
          <a:p>
            <a:pPr lvl="1"/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«</a:t>
            </a:r>
            <a:r>
              <a:rPr lang="nb-NO" dirty="0" err="1"/>
              <a:t>sparse</a:t>
            </a:r>
            <a:r>
              <a:rPr lang="nb-NO" dirty="0"/>
              <a:t>» </a:t>
            </a:r>
            <a:r>
              <a:rPr lang="nb-NO" dirty="0" err="1"/>
              <a:t>retrieval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like BM25</a:t>
            </a:r>
          </a:p>
          <a:p>
            <a:pPr lvl="1"/>
            <a:r>
              <a:rPr lang="nb-NO" dirty="0"/>
              <a:t>Or «</a:t>
            </a:r>
            <a:r>
              <a:rPr lang="nb-NO" dirty="0" err="1"/>
              <a:t>dense</a:t>
            </a:r>
            <a:r>
              <a:rPr lang="nb-NO" dirty="0"/>
              <a:t>» retrievers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operate</a:t>
            </a:r>
            <a:r>
              <a:rPr lang="nb-NO" dirty="0"/>
              <a:t> on </a:t>
            </a:r>
            <a:r>
              <a:rPr lang="nb-NO" dirty="0" err="1"/>
              <a:t>document</a:t>
            </a:r>
            <a:r>
              <a:rPr lang="nb-NO" dirty="0"/>
              <a:t> </a:t>
            </a:r>
            <a:r>
              <a:rPr lang="nb-NO" dirty="0" err="1"/>
              <a:t>embeddings</a:t>
            </a:r>
            <a:endParaRPr lang="nb-NO" dirty="0"/>
          </a:p>
          <a:p>
            <a:pPr lvl="1"/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retrieve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from non-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sources</a:t>
            </a:r>
            <a:endParaRPr lang="nb-NO" dirty="0"/>
          </a:p>
          <a:p>
            <a:r>
              <a:rPr lang="nb-NO" dirty="0"/>
              <a:t>The </a:t>
            </a:r>
            <a:r>
              <a:rPr lang="nb-NO" dirty="0" err="1"/>
              <a:t>reading</a:t>
            </a:r>
            <a:r>
              <a:rPr lang="nb-NO" dirty="0"/>
              <a:t> stage is done </a:t>
            </a:r>
            <a:r>
              <a:rPr lang="nb-NO" dirty="0" err="1"/>
              <a:t>with</a:t>
            </a:r>
            <a:r>
              <a:rPr lang="nb-NO" dirty="0"/>
              <a:t> a standard LLM, </a:t>
            </a:r>
            <a:r>
              <a:rPr lang="nb-NO" dirty="0" err="1"/>
              <a:t>ideally</a:t>
            </a:r>
            <a:r>
              <a:rPr lang="nb-NO" dirty="0"/>
              <a:t> fine-</a:t>
            </a:r>
            <a:r>
              <a:rPr lang="nb-NO" dirty="0" err="1"/>
              <a:t>tuned</a:t>
            </a:r>
            <a:r>
              <a:rPr lang="nb-NO" dirty="0"/>
              <a:t> to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advantage</a:t>
            </a:r>
            <a:r>
              <a:rPr lang="nb-NO" dirty="0"/>
              <a:t> of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retrieved</a:t>
            </a:r>
            <a:r>
              <a:rPr lang="nb-NO" dirty="0"/>
              <a:t> </a:t>
            </a:r>
            <a:r>
              <a:rPr lang="nb-NO" dirty="0" err="1"/>
              <a:t>documents</a:t>
            </a:r>
            <a:r>
              <a:rPr lang="nb-NO" dirty="0"/>
              <a:t> to </a:t>
            </a:r>
            <a:r>
              <a:rPr lang="nb-NO" dirty="0" err="1"/>
              <a:t>produce</a:t>
            </a:r>
            <a:r>
              <a:rPr lang="nb-NO" dirty="0"/>
              <a:t>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response</a:t>
            </a:r>
            <a:endParaRPr lang="nb-NO" dirty="0"/>
          </a:p>
          <a:p>
            <a:endParaRPr lang="en-GB" dirty="0"/>
          </a:p>
        </p:txBody>
      </p:sp>
      <p:pic>
        <p:nvPicPr>
          <p:cNvPr id="6" name="Picture 5" descr="Diagram of a diagram of a full prompt&#10;&#10;Description automatically generated with medium confidence">
            <a:extLst>
              <a:ext uri="{FF2B5EF4-FFF2-40B4-BE49-F238E27FC236}">
                <a16:creationId xmlns:a16="http://schemas.microsoft.com/office/drawing/2014/main" id="{E9A7D004-64B0-6BC8-F9C2-A402143F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13297"/>
            <a:ext cx="3852044" cy="159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912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2CD9C1-18CF-DFD9-1223-D8C140BD8B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D0AAFD-9BFE-DE44-33E6-60A2083BF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672974-18CD-787D-FC1B-5D56F211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Retrieval-augmented</a:t>
            </a:r>
            <a:r>
              <a:rPr lang="nb-NO" dirty="0"/>
              <a:t> </a:t>
            </a:r>
            <a:r>
              <a:rPr lang="nb-NO" dirty="0" err="1"/>
              <a:t>generation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E947A7-7EAC-BBA0-1277-9BCD1ABC0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8144" cy="3168352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nb-NO" dirty="0"/>
              <a:t>Main </a:t>
            </a:r>
            <a:r>
              <a:rPr lang="nb-NO" dirty="0" err="1"/>
              <a:t>advantages</a:t>
            </a:r>
            <a:r>
              <a:rPr lang="nb-NO" dirty="0"/>
              <a:t> of RAG systems:</a:t>
            </a:r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 err="1"/>
              <a:t>Easier</a:t>
            </a:r>
            <a:r>
              <a:rPr lang="nb-NO" dirty="0"/>
              <a:t> to </a:t>
            </a:r>
            <a:r>
              <a:rPr lang="nb-NO" b="1" dirty="0" err="1"/>
              <a:t>edit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LLM’s</a:t>
            </a:r>
            <a:r>
              <a:rPr lang="nb-NO" dirty="0"/>
              <a:t> </a:t>
            </a:r>
            <a:r>
              <a:rPr lang="nb-NO" dirty="0" err="1"/>
              <a:t>factual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: </a:t>
            </a:r>
            <a:r>
              <a:rPr lang="nb-NO" dirty="0" err="1"/>
              <a:t>simply</a:t>
            </a:r>
            <a:r>
              <a:rPr lang="nb-NO" dirty="0"/>
              <a:t>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underlying database,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needing</a:t>
            </a:r>
            <a:r>
              <a:rPr lang="nb-NO" dirty="0"/>
              <a:t> to </a:t>
            </a:r>
            <a:r>
              <a:rPr lang="nb-NO" dirty="0" err="1"/>
              <a:t>retrain</a:t>
            </a:r>
            <a:r>
              <a:rPr lang="nb-NO" dirty="0"/>
              <a:t> </a:t>
            </a:r>
            <a:r>
              <a:rPr lang="nb-NO" dirty="0" err="1"/>
              <a:t>anything</a:t>
            </a:r>
            <a:r>
              <a:rPr lang="nb-NO" dirty="0"/>
              <a:t>!</a:t>
            </a:r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 err="1"/>
              <a:t>Cleaner</a:t>
            </a:r>
            <a:r>
              <a:rPr lang="nb-NO" dirty="0"/>
              <a:t> </a:t>
            </a:r>
            <a:r>
              <a:rPr lang="nb-NO" dirty="0" err="1"/>
              <a:t>distinction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«</a:t>
            </a:r>
            <a:r>
              <a:rPr lang="nb-NO" dirty="0" err="1"/>
              <a:t>linguistic</a:t>
            </a:r>
            <a:r>
              <a:rPr lang="nb-NO" dirty="0"/>
              <a:t>» and «</a:t>
            </a:r>
            <a:r>
              <a:rPr lang="nb-NO" dirty="0" err="1"/>
              <a:t>factual</a:t>
            </a:r>
            <a:r>
              <a:rPr lang="nb-NO" dirty="0"/>
              <a:t>» </a:t>
            </a:r>
            <a:r>
              <a:rPr lang="nb-NO" dirty="0" err="1"/>
              <a:t>knowledge</a:t>
            </a:r>
            <a:endParaRPr lang="nb-NO" dirty="0"/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/>
              <a:t>Better </a:t>
            </a:r>
            <a:r>
              <a:rPr lang="nb-NO" b="1" dirty="0" err="1"/>
              <a:t>transparency</a:t>
            </a:r>
            <a:r>
              <a:rPr lang="nb-NO" dirty="0"/>
              <a:t>: </a:t>
            </a:r>
            <a:r>
              <a:rPr lang="nb-NO" dirty="0" err="1"/>
              <a:t>if</a:t>
            </a:r>
            <a:r>
              <a:rPr lang="nb-NO" dirty="0"/>
              <a:t> a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produces</a:t>
            </a:r>
            <a:r>
              <a:rPr lang="nb-NO" dirty="0"/>
              <a:t> a </a:t>
            </a:r>
            <a:r>
              <a:rPr lang="nb-NO" dirty="0" err="1"/>
              <a:t>wrong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whether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error</a:t>
            </a:r>
            <a:r>
              <a:rPr lang="nb-NO" dirty="0"/>
              <a:t> </a:t>
            </a:r>
            <a:r>
              <a:rPr lang="nb-NO" dirty="0" err="1"/>
              <a:t>stems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retrieved</a:t>
            </a:r>
            <a:r>
              <a:rPr lang="nb-NO" dirty="0"/>
              <a:t> </a:t>
            </a:r>
            <a:r>
              <a:rPr lang="nb-NO" dirty="0" err="1"/>
              <a:t>documents</a:t>
            </a:r>
            <a:endParaRPr lang="nb-NO" dirty="0"/>
          </a:p>
          <a:p>
            <a:pPr marL="817563" lvl="1" indent="-342900">
              <a:spcAft>
                <a:spcPts val="600"/>
              </a:spcAft>
              <a:buFont typeface="+mj-lt"/>
              <a:buAutoNum type="arabicPeriod"/>
            </a:pPr>
            <a:r>
              <a:rPr lang="nb-NO" dirty="0"/>
              <a:t>Better </a:t>
            </a:r>
            <a:r>
              <a:rPr lang="nb-NO" b="1" dirty="0" err="1"/>
              <a:t>attribution</a:t>
            </a:r>
            <a:r>
              <a:rPr lang="nb-NO" dirty="0"/>
              <a:t>: </a:t>
            </a:r>
            <a:r>
              <a:rPr lang="nb-NO" dirty="0" err="1"/>
              <a:t>the</a:t>
            </a:r>
            <a:r>
              <a:rPr lang="nb-NO" dirty="0"/>
              <a:t> LLM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indicate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sources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have </a:t>
            </a:r>
            <a:r>
              <a:rPr lang="nb-NO" dirty="0" err="1"/>
              <a:t>been</a:t>
            </a:r>
            <a:r>
              <a:rPr lang="nb-NO" dirty="0"/>
              <a:t> used to </a:t>
            </a:r>
            <a:r>
              <a:rPr lang="nb-NO" dirty="0" err="1"/>
              <a:t>generate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response</a:t>
            </a:r>
            <a:r>
              <a:rPr lang="nb-NO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932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827E1F-CC84-5FFA-CED2-B4272E1A9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A7364-FC4E-9A33-160A-978FEAC3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C60F3-336D-E472-5EB3-2A32B78E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C21A7-5161-C506-945D-CFD6646B7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Quick recap on the Transformer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Training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 alignment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Prompting LLMs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Retrieval-Augmented Generation (RAG)</a:t>
            </a:r>
          </a:p>
          <a:p>
            <a:r>
              <a:rPr lang="en-US" b="1" dirty="0"/>
              <a:t>Open challenges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66387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1BCCC3-137E-8E7D-5CD7-4E7FCD3FC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771550"/>
            <a:ext cx="6938522" cy="38096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27F5CC-2E56-C3DD-C23A-165794DB6A86}"/>
              </a:ext>
            </a:extLst>
          </p:cNvPr>
          <p:cNvSpPr txBox="1"/>
          <p:nvPr/>
        </p:nvSpPr>
        <p:spPr>
          <a:xfrm>
            <a:off x="7950994" y="2114551"/>
            <a:ext cx="8929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??</a:t>
            </a:r>
            <a:endParaRPr lang="nb-NO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74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BF293-183D-9664-FAD9-2A2AC0BC4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Factuality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18C22-D096-5403-9E7F-D992A391F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369219"/>
            <a:ext cx="5334248" cy="326350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/>
              <a:t>Language Models are optimized to produce </a:t>
            </a:r>
            <a:r>
              <a:rPr lang="en-US" i="1" dirty="0"/>
              <a:t>plausible</a:t>
            </a:r>
            <a:r>
              <a:rPr lang="en-US" dirty="0"/>
              <a:t> texts, not necessarily </a:t>
            </a:r>
            <a:r>
              <a:rPr lang="en-US" i="1" dirty="0"/>
              <a:t>correct</a:t>
            </a:r>
            <a:r>
              <a:rPr lang="en-US" dirty="0"/>
              <a:t> ones!</a:t>
            </a:r>
          </a:p>
          <a:p>
            <a:pPr>
              <a:spcBef>
                <a:spcPts val="1800"/>
              </a:spcBef>
            </a:pPr>
            <a:r>
              <a:rPr lang="en-US" dirty="0"/>
              <a:t>Incorrect answers may come from the training data, which may contain various types of errors or disinformation…</a:t>
            </a:r>
          </a:p>
          <a:p>
            <a:pPr>
              <a:spcBef>
                <a:spcPts val="1800"/>
              </a:spcBef>
            </a:pPr>
            <a:r>
              <a:rPr lang="en-US" dirty="0"/>
              <a:t>… But language models may still hallucinate with a “perfect” training set!</a:t>
            </a:r>
          </a:p>
          <a:p>
            <a:pPr>
              <a:spcBef>
                <a:spcPts val="1800"/>
              </a:spcBef>
            </a:pPr>
            <a:r>
              <a:rPr lang="en-US" dirty="0"/>
              <a:t>And often do so in an overly </a:t>
            </a:r>
            <a:r>
              <a:rPr lang="en-US" i="1" dirty="0"/>
              <a:t>confident tone</a:t>
            </a:r>
          </a:p>
          <a:p>
            <a:pPr marL="0" indent="0">
              <a:spcBef>
                <a:spcPts val="1800"/>
              </a:spcBef>
              <a:buNone/>
            </a:pPr>
            <a:endParaRPr lang="en-US" dirty="0"/>
          </a:p>
        </p:txBody>
      </p:sp>
      <p:pic>
        <p:nvPicPr>
          <p:cNvPr id="2054" name="Picture 6" descr="Lecture: 27 September 2019. Andreas Wenninger: “Inclusion and exclusion as  an evidence practice in the context of Citizen Science“ – Practicing  Evidence – Evidencing Practice">
            <a:extLst>
              <a:ext uri="{FF2B5EF4-FFF2-40B4-BE49-F238E27FC236}">
                <a16:creationId xmlns:a16="http://schemas.microsoft.com/office/drawing/2014/main" id="{A8B73D4D-4656-85B8-D75A-1BA95550D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94172"/>
            <a:ext cx="226825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78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9599D0-61F5-7E5A-110C-C489CF998B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EB5BAF-94B4-6F2A-C6CF-EA382093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7274E0-5CAC-0AE2-9B2E-C097344A8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haven’t</a:t>
            </a:r>
            <a:r>
              <a:rPr lang="nb-NO" dirty="0"/>
              <a:t> </a:t>
            </a:r>
            <a:r>
              <a:rPr lang="nb-NO" dirty="0" err="1"/>
              <a:t>touched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D00BE0-6EB8-7B62-3068-CA7C9B71C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3600400" cy="3168352"/>
          </a:xfrm>
        </p:spPr>
        <p:txBody>
          <a:bodyPr/>
          <a:lstStyle/>
          <a:p>
            <a:r>
              <a:rPr lang="nb-NO" b="1" dirty="0"/>
              <a:t>Multimodal </a:t>
            </a:r>
            <a:r>
              <a:rPr lang="nb-NO" b="1" dirty="0" err="1"/>
              <a:t>foundation</a:t>
            </a:r>
            <a:r>
              <a:rPr lang="nb-NO" b="1" dirty="0"/>
              <a:t> </a:t>
            </a:r>
            <a:r>
              <a:rPr lang="nb-NO" b="1" dirty="0" err="1"/>
              <a:t>models</a:t>
            </a:r>
            <a:r>
              <a:rPr lang="nb-NO" dirty="0"/>
              <a:t> </a:t>
            </a:r>
            <a:r>
              <a:rPr lang="nb-NO" dirty="0" err="1"/>
              <a:t>combining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modalities</a:t>
            </a:r>
            <a:r>
              <a:rPr lang="nb-NO" dirty="0"/>
              <a:t>, in </a:t>
            </a:r>
            <a:r>
              <a:rPr lang="nb-NO" dirty="0" err="1"/>
              <a:t>particular</a:t>
            </a:r>
            <a:r>
              <a:rPr lang="nb-NO" dirty="0"/>
              <a:t> images, videos,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physical</a:t>
            </a:r>
            <a:r>
              <a:rPr lang="nb-NO" dirty="0"/>
              <a:t> </a:t>
            </a:r>
            <a:r>
              <a:rPr lang="nb-NO" dirty="0" err="1"/>
              <a:t>environments</a:t>
            </a:r>
            <a:r>
              <a:rPr lang="nb-NO" dirty="0"/>
              <a:t> (for </a:t>
            </a:r>
            <a:r>
              <a:rPr lang="nb-NO" dirty="0" err="1"/>
              <a:t>robotics</a:t>
            </a:r>
            <a:r>
              <a:rPr lang="nb-NO" dirty="0"/>
              <a:t>)</a:t>
            </a:r>
          </a:p>
          <a:p>
            <a:r>
              <a:rPr lang="nb-NO" b="1" dirty="0" err="1"/>
              <a:t>Watermarking</a:t>
            </a:r>
            <a:r>
              <a:rPr lang="nb-NO" dirty="0"/>
              <a:t> of LLM-</a:t>
            </a:r>
            <a:r>
              <a:rPr lang="nb-NO" dirty="0" err="1"/>
              <a:t>generated</a:t>
            </a:r>
            <a:r>
              <a:rPr lang="nb-NO" dirty="0"/>
              <a:t> </a:t>
            </a:r>
            <a:r>
              <a:rPr lang="nb-NO" dirty="0" err="1"/>
              <a:t>content</a:t>
            </a:r>
            <a:endParaRPr lang="nb-NO" dirty="0"/>
          </a:p>
          <a:p>
            <a:r>
              <a:rPr lang="nb-NO" dirty="0"/>
              <a:t> </a:t>
            </a:r>
            <a:r>
              <a:rPr lang="nb-NO" b="1" dirty="0" err="1"/>
              <a:t>Broader</a:t>
            </a:r>
            <a:r>
              <a:rPr lang="nb-NO" b="1" dirty="0"/>
              <a:t> </a:t>
            </a:r>
            <a:r>
              <a:rPr lang="nb-NO" b="1" dirty="0" err="1"/>
              <a:t>societal</a:t>
            </a:r>
            <a:r>
              <a:rPr lang="nb-NO" b="1" dirty="0"/>
              <a:t> questions</a:t>
            </a:r>
            <a:r>
              <a:rPr lang="nb-NO" dirty="0"/>
              <a:t>, </a:t>
            </a:r>
            <a:r>
              <a:rPr lang="nb-NO" dirty="0" err="1"/>
              <a:t>such</a:t>
            </a:r>
            <a:r>
              <a:rPr lang="nb-NO" dirty="0"/>
              <a:t> as questions </a:t>
            </a:r>
            <a:r>
              <a:rPr lang="nb-NO" dirty="0" err="1"/>
              <a:t>related</a:t>
            </a:r>
            <a:r>
              <a:rPr lang="nb-NO" dirty="0"/>
              <a:t> to web </a:t>
            </a:r>
            <a:r>
              <a:rPr lang="nb-NO" dirty="0" err="1"/>
              <a:t>crawling</a:t>
            </a:r>
            <a:r>
              <a:rPr lang="nb-NO" dirty="0"/>
              <a:t> and copyright</a:t>
            </a:r>
            <a:endParaRPr lang="en-GB" dirty="0"/>
          </a:p>
        </p:txBody>
      </p:sp>
      <p:pic>
        <p:nvPicPr>
          <p:cNvPr id="6" name="Picture 2" descr="Content Marketing Inspiration: 16 Pointless Websites That Went Viral -  Kaizen">
            <a:extLst>
              <a:ext uri="{FF2B5EF4-FFF2-40B4-BE49-F238E27FC236}">
                <a16:creationId xmlns:a16="http://schemas.microsoft.com/office/drawing/2014/main" id="{0C3518A4-20A1-FCEE-7897-4B1C1F631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32" y="1142720"/>
            <a:ext cx="4033551" cy="142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gital Watermarking | VideoPropulsion">
            <a:extLst>
              <a:ext uri="{FF2B5EF4-FFF2-40B4-BE49-F238E27FC236}">
                <a16:creationId xmlns:a16="http://schemas.microsoft.com/office/drawing/2014/main" id="{29C44692-3DB4-AC1E-7E00-6AEB8112D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7686"/>
            <a:ext cx="1643434" cy="202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spider on a computer screen&#10;&#10;Description automatically generated">
            <a:extLst>
              <a:ext uri="{FF2B5EF4-FFF2-40B4-BE49-F238E27FC236}">
                <a16:creationId xmlns:a16="http://schemas.microsoft.com/office/drawing/2014/main" id="{0BEDF112-2374-D541-8BC0-7A0A715F5B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44736"/>
            <a:ext cx="2048533" cy="153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71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632471-8C8A-EF09-3A16-83A6098981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A08ACA-20EB-4931-3EA0-BE465A437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E29B27-E332-1847-5E32-2B27571B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weeks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6FC3C8-252A-5119-221A-138A32CAE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136904" cy="3168352"/>
          </a:xfrm>
        </p:spPr>
        <p:txBody>
          <a:bodyPr/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talk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b="1" dirty="0" err="1"/>
              <a:t>dialogue</a:t>
            </a:r>
            <a:r>
              <a:rPr lang="nb-NO" b="1" dirty="0"/>
              <a:t> systems</a:t>
            </a:r>
          </a:p>
          <a:p>
            <a:pPr lvl="1"/>
            <a:r>
              <a:rPr lang="nb-NO" dirty="0" err="1"/>
              <a:t>Text-based</a:t>
            </a:r>
            <a:r>
              <a:rPr lang="nb-NO" dirty="0"/>
              <a:t> (chatbots) or                                                                                        </a:t>
            </a:r>
            <a:r>
              <a:rPr lang="nb-NO" dirty="0" err="1"/>
              <a:t>speech-based</a:t>
            </a:r>
            <a:endParaRPr lang="nb-NO" dirty="0"/>
          </a:p>
          <a:p>
            <a:pPr lvl="1"/>
            <a:r>
              <a:rPr lang="en-GB" dirty="0"/>
              <a:t>From simple systems based on “intent                                                              classification” to LLM-based agents</a:t>
            </a:r>
          </a:p>
          <a:p>
            <a:pPr lvl="1"/>
            <a:endParaRPr lang="en-GB" sz="700" dirty="0"/>
          </a:p>
          <a:p>
            <a:r>
              <a:rPr lang="en-GB" dirty="0"/>
              <a:t>There  won’t be any physical lecture in the next two weeks</a:t>
            </a:r>
          </a:p>
          <a:p>
            <a:pPr lvl="1"/>
            <a:r>
              <a:rPr lang="en-GB" dirty="0"/>
              <a:t>Instead, I’ll publish video recordings on the topics that we will cover</a:t>
            </a:r>
          </a:p>
          <a:p>
            <a:pPr lvl="1"/>
            <a:r>
              <a:rPr lang="en-GB" dirty="0"/>
              <a:t>Don’t hesitate to contact me or the group teachers for any question!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3631A8-E76C-5CAD-2DF6-3E74C92A5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206079"/>
            <a:ext cx="2374728" cy="1359272"/>
          </a:xfrm>
          <a:prstGeom prst="rect">
            <a:avLst/>
          </a:prstGeom>
        </p:spPr>
      </p:pic>
      <p:pic>
        <p:nvPicPr>
          <p:cNvPr id="8" name="Picture 7" descr="A yellow and black sign&#10;&#10;Description automatically generated">
            <a:extLst>
              <a:ext uri="{FF2B5EF4-FFF2-40B4-BE49-F238E27FC236}">
                <a16:creationId xmlns:a16="http://schemas.microsoft.com/office/drawing/2014/main" id="{A14072AD-079E-13BA-F8E3-517FE9CD96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21" y="2844176"/>
            <a:ext cx="515846" cy="55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46332"/>
      </p:ext>
    </p:extLst>
  </p:cSld>
  <p:clrMapOvr>
    <a:masterClrMapping/>
  </p:clrMapOvr>
</p:sld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97671A-A49C-45C0-A14E-64989546C1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2963</Words>
  <Application>Microsoft Office PowerPoint</Application>
  <PresentationFormat>On-screen Show (16:9)</PresentationFormat>
  <Paragraphs>450</Paragraphs>
  <Slides>47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Arial Unicode MS</vt:lpstr>
      <vt:lpstr>Cambria Math</vt:lpstr>
      <vt:lpstr>Palatino</vt:lpstr>
      <vt:lpstr>Roboto</vt:lpstr>
      <vt:lpstr>Times New Roman</vt:lpstr>
      <vt:lpstr>Wingdings</vt:lpstr>
      <vt:lpstr>NR</vt:lpstr>
      <vt:lpstr>Large Language Models</vt:lpstr>
      <vt:lpstr>Oblig 3</vt:lpstr>
      <vt:lpstr>Outline</vt:lpstr>
      <vt:lpstr>Outline</vt:lpstr>
      <vt:lpstr>Large language models</vt:lpstr>
      <vt:lpstr>Self-attention</vt:lpstr>
      <vt:lpstr>Self-attention</vt:lpstr>
      <vt:lpstr>Self-attention</vt:lpstr>
      <vt:lpstr>Self-attention</vt:lpstr>
      <vt:lpstr>Large language models</vt:lpstr>
      <vt:lpstr>Outline</vt:lpstr>
      <vt:lpstr>Large Language Models</vt:lpstr>
      <vt:lpstr>Training process</vt:lpstr>
      <vt:lpstr>Training process</vt:lpstr>
      <vt:lpstr>Training process</vt:lpstr>
      <vt:lpstr>Types of LLMs</vt:lpstr>
      <vt:lpstr>Outline</vt:lpstr>
      <vt:lpstr>Fine-tuning</vt:lpstr>
      <vt:lpstr>Fine-tuning</vt:lpstr>
      <vt:lpstr>Parameter-efficient Fine-tuning</vt:lpstr>
      <vt:lpstr>Model alignment</vt:lpstr>
      <vt:lpstr>Model alignment</vt:lpstr>
      <vt:lpstr>Instruction tuning</vt:lpstr>
      <vt:lpstr>Preference alignment</vt:lpstr>
      <vt:lpstr>Preference alignment</vt:lpstr>
      <vt:lpstr>Outline</vt:lpstr>
      <vt:lpstr>Prompting</vt:lpstr>
      <vt:lpstr>Prompting</vt:lpstr>
      <vt:lpstr>Prompting</vt:lpstr>
      <vt:lpstr>In-context learning</vt:lpstr>
      <vt:lpstr>In-context learning</vt:lpstr>
      <vt:lpstr>Chain-of-Thought</vt:lpstr>
      <vt:lpstr>Outline</vt:lpstr>
      <vt:lpstr>Generation</vt:lpstr>
      <vt:lpstr>Beam search decoding</vt:lpstr>
      <vt:lpstr>Sampling strategies</vt:lpstr>
      <vt:lpstr>Temperature</vt:lpstr>
      <vt:lpstr>Outline</vt:lpstr>
      <vt:lpstr>Retrieval-augmented generation</vt:lpstr>
      <vt:lpstr>Retrieval-augmented generation</vt:lpstr>
      <vt:lpstr>Retrieval-augmented generation</vt:lpstr>
      <vt:lpstr>Retrieval-augmented generation</vt:lpstr>
      <vt:lpstr>Outline</vt:lpstr>
      <vt:lpstr>PowerPoint Presentation</vt:lpstr>
      <vt:lpstr>Factuality</vt:lpstr>
      <vt:lpstr>What we haven’t touched</vt:lpstr>
      <vt:lpstr>Next two weeks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2</cp:revision>
  <cp:lastPrinted>2011-03-21T10:03:50Z</cp:lastPrinted>
  <dcterms:created xsi:type="dcterms:W3CDTF">2024-10-03T16:11:06Z</dcterms:created>
  <dcterms:modified xsi:type="dcterms:W3CDTF">2025-10-02T15:55:52Z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