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8" r:id="rId6"/>
    <p:sldId id="269" r:id="rId7"/>
    <p:sldId id="270" r:id="rId8"/>
    <p:sldId id="274" r:id="rId9"/>
    <p:sldId id="281" r:id="rId10"/>
    <p:sldId id="282" r:id="rId11"/>
    <p:sldId id="283" r:id="rId12"/>
    <p:sldId id="284" r:id="rId13"/>
    <p:sldId id="285" r:id="rId14"/>
    <p:sldId id="28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B8722D-1CD8-43A5-8E9C-E4648198980B}" v="22" dt="2022-08-23T07:32:05.7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issa Pershina" userId="abcc75f4-5426-4d60-81e8-74b6158c1f33" providerId="ADAL" clId="{D7B8722D-1CD8-43A5-8E9C-E4648198980B}"/>
    <pc:docChg chg="undo custSel addSld modSld">
      <pc:chgData name="Raissa Pershina" userId="abcc75f4-5426-4d60-81e8-74b6158c1f33" providerId="ADAL" clId="{D7B8722D-1CD8-43A5-8E9C-E4648198980B}" dt="2022-08-23T07:41:25.334" v="538" actId="680"/>
      <pc:docMkLst>
        <pc:docMk/>
      </pc:docMkLst>
      <pc:sldChg chg="modSp mod">
        <pc:chgData name="Raissa Pershina" userId="abcc75f4-5426-4d60-81e8-74b6158c1f33" providerId="ADAL" clId="{D7B8722D-1CD8-43A5-8E9C-E4648198980B}" dt="2022-08-23T07:40:57.500" v="537" actId="403"/>
        <pc:sldMkLst>
          <pc:docMk/>
          <pc:sldMk cId="4002917091" sldId="256"/>
        </pc:sldMkLst>
        <pc:spChg chg="mod">
          <ac:chgData name="Raissa Pershina" userId="abcc75f4-5426-4d60-81e8-74b6158c1f33" providerId="ADAL" clId="{D7B8722D-1CD8-43A5-8E9C-E4648198980B}" dt="2022-08-23T07:40:50.433" v="531" actId="21"/>
          <ac:spMkLst>
            <pc:docMk/>
            <pc:sldMk cId="4002917091" sldId="256"/>
            <ac:spMk id="2" creationId="{711E3F4C-6331-1D16-AA76-B0A2AA7E82C3}"/>
          </ac:spMkLst>
        </pc:spChg>
        <pc:spChg chg="mod">
          <ac:chgData name="Raissa Pershina" userId="abcc75f4-5426-4d60-81e8-74b6158c1f33" providerId="ADAL" clId="{D7B8722D-1CD8-43A5-8E9C-E4648198980B}" dt="2022-08-23T07:40:57.500" v="537" actId="403"/>
          <ac:spMkLst>
            <pc:docMk/>
            <pc:sldMk cId="4002917091" sldId="256"/>
            <ac:spMk id="3" creationId="{3D147E15-7181-DD63-B5F6-4792E43B3A10}"/>
          </ac:spMkLst>
        </pc:spChg>
      </pc:sldChg>
      <pc:sldChg chg="addSp delSp modSp mod">
        <pc:chgData name="Raissa Pershina" userId="abcc75f4-5426-4d60-81e8-74b6158c1f33" providerId="ADAL" clId="{D7B8722D-1CD8-43A5-8E9C-E4648198980B}" dt="2022-08-23T06:56:20.172" v="5" actId="20577"/>
        <pc:sldMkLst>
          <pc:docMk/>
          <pc:sldMk cId="2663303385" sldId="258"/>
        </pc:sldMkLst>
        <pc:spChg chg="add del mod">
          <ac:chgData name="Raissa Pershina" userId="abcc75f4-5426-4d60-81e8-74b6158c1f33" providerId="ADAL" clId="{D7B8722D-1CD8-43A5-8E9C-E4648198980B}" dt="2022-08-23T06:56:20.172" v="5" actId="20577"/>
          <ac:spMkLst>
            <pc:docMk/>
            <pc:sldMk cId="2663303385" sldId="258"/>
            <ac:spMk id="3" creationId="{29EDF5E2-6A89-0E74-CA3A-89772687AA53}"/>
          </ac:spMkLst>
        </pc:spChg>
        <pc:graphicFrameChg chg="del mod">
          <ac:chgData name="Raissa Pershina" userId="abcc75f4-5426-4d60-81e8-74b6158c1f33" providerId="ADAL" clId="{D7B8722D-1CD8-43A5-8E9C-E4648198980B}" dt="2022-08-23T06:56:10.668" v="0"/>
          <ac:graphicFrameMkLst>
            <pc:docMk/>
            <pc:sldMk cId="2663303385" sldId="258"/>
            <ac:graphicFrameMk id="4" creationId="{37606E7E-0665-2071-38F5-F9E866B8C7BE}"/>
          </ac:graphicFrameMkLst>
        </pc:graphicFrameChg>
        <pc:graphicFrameChg chg="add del mod">
          <ac:chgData name="Raissa Pershina" userId="abcc75f4-5426-4d60-81e8-74b6158c1f33" providerId="ADAL" clId="{D7B8722D-1CD8-43A5-8E9C-E4648198980B}" dt="2022-08-23T06:56:14.368" v="2"/>
          <ac:graphicFrameMkLst>
            <pc:docMk/>
            <pc:sldMk cId="2663303385" sldId="258"/>
            <ac:graphicFrameMk id="5" creationId="{2C5C1479-9170-E3F7-A836-F94BF91CBBBC}"/>
          </ac:graphicFrameMkLst>
        </pc:graphicFrameChg>
      </pc:sldChg>
      <pc:sldChg chg="modSp new mod">
        <pc:chgData name="Raissa Pershina" userId="abcc75f4-5426-4d60-81e8-74b6158c1f33" providerId="ADAL" clId="{D7B8722D-1CD8-43A5-8E9C-E4648198980B}" dt="2022-08-23T07:39:41.581" v="471" actId="20577"/>
        <pc:sldMkLst>
          <pc:docMk/>
          <pc:sldMk cId="2132549125" sldId="259"/>
        </pc:sldMkLst>
        <pc:spChg chg="mod">
          <ac:chgData name="Raissa Pershina" userId="abcc75f4-5426-4d60-81e8-74b6158c1f33" providerId="ADAL" clId="{D7B8722D-1CD8-43A5-8E9C-E4648198980B}" dt="2022-08-23T06:56:26.753" v="13" actId="20577"/>
          <ac:spMkLst>
            <pc:docMk/>
            <pc:sldMk cId="2132549125" sldId="259"/>
            <ac:spMk id="2" creationId="{2C2A7C8E-8BBA-657B-AFAB-F3CEF5BEDDBC}"/>
          </ac:spMkLst>
        </pc:spChg>
        <pc:spChg chg="mod">
          <ac:chgData name="Raissa Pershina" userId="abcc75f4-5426-4d60-81e8-74b6158c1f33" providerId="ADAL" clId="{D7B8722D-1CD8-43A5-8E9C-E4648198980B}" dt="2022-08-23T07:39:41.581" v="471" actId="20577"/>
          <ac:spMkLst>
            <pc:docMk/>
            <pc:sldMk cId="2132549125" sldId="259"/>
            <ac:spMk id="3" creationId="{C9375BD9-CE08-7EDF-5397-7478339F4D4C}"/>
          </ac:spMkLst>
        </pc:spChg>
      </pc:sldChg>
      <pc:sldChg chg="modSp new mod">
        <pc:chgData name="Raissa Pershina" userId="abcc75f4-5426-4d60-81e8-74b6158c1f33" providerId="ADAL" clId="{D7B8722D-1CD8-43A5-8E9C-E4648198980B}" dt="2022-08-23T06:57:07.312" v="26" actId="5793"/>
        <pc:sldMkLst>
          <pc:docMk/>
          <pc:sldMk cId="2524855048" sldId="260"/>
        </pc:sldMkLst>
        <pc:spChg chg="mod">
          <ac:chgData name="Raissa Pershina" userId="abcc75f4-5426-4d60-81e8-74b6158c1f33" providerId="ADAL" clId="{D7B8722D-1CD8-43A5-8E9C-E4648198980B}" dt="2022-08-23T06:56:50.251" v="23" actId="20577"/>
          <ac:spMkLst>
            <pc:docMk/>
            <pc:sldMk cId="2524855048" sldId="260"/>
            <ac:spMk id="2" creationId="{BC59C4BB-37D4-FA8C-4942-B26E71B193A3}"/>
          </ac:spMkLst>
        </pc:spChg>
        <pc:spChg chg="mod">
          <ac:chgData name="Raissa Pershina" userId="abcc75f4-5426-4d60-81e8-74b6158c1f33" providerId="ADAL" clId="{D7B8722D-1CD8-43A5-8E9C-E4648198980B}" dt="2022-08-23T06:57:07.312" v="26" actId="5793"/>
          <ac:spMkLst>
            <pc:docMk/>
            <pc:sldMk cId="2524855048" sldId="260"/>
            <ac:spMk id="3" creationId="{8BA7E76B-527F-3BAA-B95C-A5925852BD8A}"/>
          </ac:spMkLst>
        </pc:spChg>
      </pc:sldChg>
      <pc:sldChg chg="modSp new mod">
        <pc:chgData name="Raissa Pershina" userId="abcc75f4-5426-4d60-81e8-74b6158c1f33" providerId="ADAL" clId="{D7B8722D-1CD8-43A5-8E9C-E4648198980B}" dt="2022-08-23T06:57:34.026" v="36"/>
        <pc:sldMkLst>
          <pc:docMk/>
          <pc:sldMk cId="2178535698" sldId="261"/>
        </pc:sldMkLst>
        <pc:spChg chg="mod">
          <ac:chgData name="Raissa Pershina" userId="abcc75f4-5426-4d60-81e8-74b6158c1f33" providerId="ADAL" clId="{D7B8722D-1CD8-43A5-8E9C-E4648198980B}" dt="2022-08-23T06:57:19.630" v="34" actId="20577"/>
          <ac:spMkLst>
            <pc:docMk/>
            <pc:sldMk cId="2178535698" sldId="261"/>
            <ac:spMk id="2" creationId="{037AFB92-4D02-9E74-8266-37191BA43C40}"/>
          </ac:spMkLst>
        </pc:spChg>
        <pc:spChg chg="mod">
          <ac:chgData name="Raissa Pershina" userId="abcc75f4-5426-4d60-81e8-74b6158c1f33" providerId="ADAL" clId="{D7B8722D-1CD8-43A5-8E9C-E4648198980B}" dt="2022-08-23T06:57:34.026" v="36"/>
          <ac:spMkLst>
            <pc:docMk/>
            <pc:sldMk cId="2178535698" sldId="261"/>
            <ac:spMk id="3" creationId="{09832F51-22F5-E35B-A947-3CA69B8AFD36}"/>
          </ac:spMkLst>
        </pc:spChg>
      </pc:sldChg>
      <pc:sldChg chg="modSp new mod">
        <pc:chgData name="Raissa Pershina" userId="abcc75f4-5426-4d60-81e8-74b6158c1f33" providerId="ADAL" clId="{D7B8722D-1CD8-43A5-8E9C-E4648198980B}" dt="2022-08-23T06:57:58.727" v="48"/>
        <pc:sldMkLst>
          <pc:docMk/>
          <pc:sldMk cId="3025687577" sldId="262"/>
        </pc:sldMkLst>
        <pc:spChg chg="mod">
          <ac:chgData name="Raissa Pershina" userId="abcc75f4-5426-4d60-81e8-74b6158c1f33" providerId="ADAL" clId="{D7B8722D-1CD8-43A5-8E9C-E4648198980B}" dt="2022-08-23T06:57:46.606" v="46" actId="20577"/>
          <ac:spMkLst>
            <pc:docMk/>
            <pc:sldMk cId="3025687577" sldId="262"/>
            <ac:spMk id="2" creationId="{D733CEE1-C79A-65F5-86B5-2E460B2AE4C1}"/>
          </ac:spMkLst>
        </pc:spChg>
        <pc:spChg chg="mod">
          <ac:chgData name="Raissa Pershina" userId="abcc75f4-5426-4d60-81e8-74b6158c1f33" providerId="ADAL" clId="{D7B8722D-1CD8-43A5-8E9C-E4648198980B}" dt="2022-08-23T06:57:58.727" v="48"/>
          <ac:spMkLst>
            <pc:docMk/>
            <pc:sldMk cId="3025687577" sldId="262"/>
            <ac:spMk id="3" creationId="{77B6D531-FEF8-9931-7B51-3F5F9493650B}"/>
          </ac:spMkLst>
        </pc:spChg>
      </pc:sldChg>
      <pc:sldChg chg="modSp new mod">
        <pc:chgData name="Raissa Pershina" userId="abcc75f4-5426-4d60-81e8-74b6158c1f33" providerId="ADAL" clId="{D7B8722D-1CD8-43A5-8E9C-E4648198980B}" dt="2022-08-23T06:58:21.325" v="59" actId="5793"/>
        <pc:sldMkLst>
          <pc:docMk/>
          <pc:sldMk cId="2926067115" sldId="263"/>
        </pc:sldMkLst>
        <pc:spChg chg="mod">
          <ac:chgData name="Raissa Pershina" userId="abcc75f4-5426-4d60-81e8-74b6158c1f33" providerId="ADAL" clId="{D7B8722D-1CD8-43A5-8E9C-E4648198980B}" dt="2022-08-23T06:58:04.312" v="56" actId="20577"/>
          <ac:spMkLst>
            <pc:docMk/>
            <pc:sldMk cId="2926067115" sldId="263"/>
            <ac:spMk id="2" creationId="{2BFC97D7-CFD6-FEA7-6592-8EE52136B8BD}"/>
          </ac:spMkLst>
        </pc:spChg>
        <pc:spChg chg="mod">
          <ac:chgData name="Raissa Pershina" userId="abcc75f4-5426-4d60-81e8-74b6158c1f33" providerId="ADAL" clId="{D7B8722D-1CD8-43A5-8E9C-E4648198980B}" dt="2022-08-23T06:58:21.325" v="59" actId="5793"/>
          <ac:spMkLst>
            <pc:docMk/>
            <pc:sldMk cId="2926067115" sldId="263"/>
            <ac:spMk id="3" creationId="{B19BBD64-0F42-AD12-23F7-5FB86329BA97}"/>
          </ac:spMkLst>
        </pc:spChg>
      </pc:sldChg>
      <pc:sldChg chg="modSp new mod">
        <pc:chgData name="Raissa Pershina" userId="abcc75f4-5426-4d60-81e8-74b6158c1f33" providerId="ADAL" clId="{D7B8722D-1CD8-43A5-8E9C-E4648198980B}" dt="2022-08-23T06:58:41.906" v="70" actId="5793"/>
        <pc:sldMkLst>
          <pc:docMk/>
          <pc:sldMk cId="989705652" sldId="264"/>
        </pc:sldMkLst>
        <pc:spChg chg="mod">
          <ac:chgData name="Raissa Pershina" userId="abcc75f4-5426-4d60-81e8-74b6158c1f33" providerId="ADAL" clId="{D7B8722D-1CD8-43A5-8E9C-E4648198980B}" dt="2022-08-23T06:58:29.935" v="67" actId="20577"/>
          <ac:spMkLst>
            <pc:docMk/>
            <pc:sldMk cId="989705652" sldId="264"/>
            <ac:spMk id="2" creationId="{E77A9544-2ACC-ADD2-52B6-F7042915834D}"/>
          </ac:spMkLst>
        </pc:spChg>
        <pc:spChg chg="mod">
          <ac:chgData name="Raissa Pershina" userId="abcc75f4-5426-4d60-81e8-74b6158c1f33" providerId="ADAL" clId="{D7B8722D-1CD8-43A5-8E9C-E4648198980B}" dt="2022-08-23T06:58:41.906" v="70" actId="5793"/>
          <ac:spMkLst>
            <pc:docMk/>
            <pc:sldMk cId="989705652" sldId="264"/>
            <ac:spMk id="3" creationId="{C5554467-7FFD-F0A2-42E8-F610C32F9E82}"/>
          </ac:spMkLst>
        </pc:spChg>
      </pc:sldChg>
      <pc:sldChg chg="modSp new mod">
        <pc:chgData name="Raissa Pershina" userId="abcc75f4-5426-4d60-81e8-74b6158c1f33" providerId="ADAL" clId="{D7B8722D-1CD8-43A5-8E9C-E4648198980B}" dt="2022-08-23T06:59:06.008" v="88" actId="20577"/>
        <pc:sldMkLst>
          <pc:docMk/>
          <pc:sldMk cId="3757122545" sldId="265"/>
        </pc:sldMkLst>
        <pc:spChg chg="mod">
          <ac:chgData name="Raissa Pershina" userId="abcc75f4-5426-4d60-81e8-74b6158c1f33" providerId="ADAL" clId="{D7B8722D-1CD8-43A5-8E9C-E4648198980B}" dt="2022-08-23T06:58:53.592" v="84" actId="20577"/>
          <ac:spMkLst>
            <pc:docMk/>
            <pc:sldMk cId="3757122545" sldId="265"/>
            <ac:spMk id="2" creationId="{3653382F-D641-2ED2-5F77-3494469A2E3A}"/>
          </ac:spMkLst>
        </pc:spChg>
        <pc:spChg chg="mod">
          <ac:chgData name="Raissa Pershina" userId="abcc75f4-5426-4d60-81e8-74b6158c1f33" providerId="ADAL" clId="{D7B8722D-1CD8-43A5-8E9C-E4648198980B}" dt="2022-08-23T06:59:06.008" v="88" actId="20577"/>
          <ac:spMkLst>
            <pc:docMk/>
            <pc:sldMk cId="3757122545" sldId="265"/>
            <ac:spMk id="3" creationId="{E4411B83-DAB0-5D42-994F-33EBC2317D12}"/>
          </ac:spMkLst>
        </pc:spChg>
      </pc:sldChg>
      <pc:sldChg chg="addSp delSp modSp new mod">
        <pc:chgData name="Raissa Pershina" userId="abcc75f4-5426-4d60-81e8-74b6158c1f33" providerId="ADAL" clId="{D7B8722D-1CD8-43A5-8E9C-E4648198980B}" dt="2022-08-23T07:31:52.771" v="172" actId="21"/>
        <pc:sldMkLst>
          <pc:docMk/>
          <pc:sldMk cId="243226833" sldId="266"/>
        </pc:sldMkLst>
        <pc:spChg chg="mod">
          <ac:chgData name="Raissa Pershina" userId="abcc75f4-5426-4d60-81e8-74b6158c1f33" providerId="ADAL" clId="{D7B8722D-1CD8-43A5-8E9C-E4648198980B}" dt="2022-08-23T06:59:25.403" v="130" actId="20577"/>
          <ac:spMkLst>
            <pc:docMk/>
            <pc:sldMk cId="243226833" sldId="266"/>
            <ac:spMk id="2" creationId="{47B2F47F-38BF-72A3-1EEA-4D5C05FD5584}"/>
          </ac:spMkLst>
        </pc:spChg>
        <pc:spChg chg="del">
          <ac:chgData name="Raissa Pershina" userId="abcc75f4-5426-4d60-81e8-74b6158c1f33" providerId="ADAL" clId="{D7B8722D-1CD8-43A5-8E9C-E4648198980B}" dt="2022-08-23T07:28:14.335" v="131" actId="478"/>
          <ac:spMkLst>
            <pc:docMk/>
            <pc:sldMk cId="243226833" sldId="266"/>
            <ac:spMk id="3" creationId="{9CF64011-56AC-84AC-1BE5-B80D863583FA}"/>
          </ac:spMkLst>
        </pc:spChg>
        <pc:spChg chg="add del mod">
          <ac:chgData name="Raissa Pershina" userId="abcc75f4-5426-4d60-81e8-74b6158c1f33" providerId="ADAL" clId="{D7B8722D-1CD8-43A5-8E9C-E4648198980B}" dt="2022-08-23T07:31:52.771" v="172" actId="21"/>
          <ac:spMkLst>
            <pc:docMk/>
            <pc:sldMk cId="243226833" sldId="266"/>
            <ac:spMk id="5" creationId="{CB967236-4B2A-B892-A38A-D93E955976E1}"/>
          </ac:spMkLst>
        </pc:spChg>
        <pc:picChg chg="add mod">
          <ac:chgData name="Raissa Pershina" userId="abcc75f4-5426-4d60-81e8-74b6158c1f33" providerId="ADAL" clId="{D7B8722D-1CD8-43A5-8E9C-E4648198980B}" dt="2022-08-23T07:28:22.049" v="134" actId="1076"/>
          <ac:picMkLst>
            <pc:docMk/>
            <pc:sldMk cId="243226833" sldId="266"/>
            <ac:picMk id="2050" creationId="{CD8B9D68-F337-2F9C-FE02-09ACA76B2A9C}"/>
          </ac:picMkLst>
        </pc:picChg>
      </pc:sldChg>
      <pc:sldChg chg="addSp delSp modSp new mod">
        <pc:chgData name="Raissa Pershina" userId="abcc75f4-5426-4d60-81e8-74b6158c1f33" providerId="ADAL" clId="{D7B8722D-1CD8-43A5-8E9C-E4648198980B}" dt="2022-08-23T07:39:12.762" v="468" actId="20577"/>
        <pc:sldMkLst>
          <pc:docMk/>
          <pc:sldMk cId="3616938574" sldId="267"/>
        </pc:sldMkLst>
        <pc:spChg chg="mod">
          <ac:chgData name="Raissa Pershina" userId="abcc75f4-5426-4d60-81e8-74b6158c1f33" providerId="ADAL" clId="{D7B8722D-1CD8-43A5-8E9C-E4648198980B}" dt="2022-08-23T07:39:12.762" v="468" actId="20577"/>
          <ac:spMkLst>
            <pc:docMk/>
            <pc:sldMk cId="3616938574" sldId="267"/>
            <ac:spMk id="2" creationId="{54AB3238-133B-B0F2-0006-F67C818275C7}"/>
          </ac:spMkLst>
        </pc:spChg>
        <pc:spChg chg="mod">
          <ac:chgData name="Raissa Pershina" userId="abcc75f4-5426-4d60-81e8-74b6158c1f33" providerId="ADAL" clId="{D7B8722D-1CD8-43A5-8E9C-E4648198980B}" dt="2022-08-23T07:38:59.956" v="459" actId="20577"/>
          <ac:spMkLst>
            <pc:docMk/>
            <pc:sldMk cId="3616938574" sldId="267"/>
            <ac:spMk id="3" creationId="{DA172E07-3615-1734-476E-B877A135E922}"/>
          </ac:spMkLst>
        </pc:spChg>
        <pc:spChg chg="add del mod">
          <ac:chgData name="Raissa Pershina" userId="abcc75f4-5426-4d60-81e8-74b6158c1f33" providerId="ADAL" clId="{D7B8722D-1CD8-43A5-8E9C-E4648198980B}" dt="2022-08-23T07:31:56.065" v="175"/>
          <ac:spMkLst>
            <pc:docMk/>
            <pc:sldMk cId="3616938574" sldId="267"/>
            <ac:spMk id="4" creationId="{D3B1554D-4D4C-E50A-80F5-452377C28294}"/>
          </ac:spMkLst>
        </pc:spChg>
        <pc:spChg chg="add del mod">
          <ac:chgData name="Raissa Pershina" userId="abcc75f4-5426-4d60-81e8-74b6158c1f33" providerId="ADAL" clId="{D7B8722D-1CD8-43A5-8E9C-E4648198980B}" dt="2022-08-23T07:32:02.357" v="180"/>
          <ac:spMkLst>
            <pc:docMk/>
            <pc:sldMk cId="3616938574" sldId="267"/>
            <ac:spMk id="6" creationId="{9898C087-1850-57CB-AE06-32389CC005FE}"/>
          </ac:spMkLst>
        </pc:spChg>
        <pc:spChg chg="add del mod">
          <ac:chgData name="Raissa Pershina" userId="abcc75f4-5426-4d60-81e8-74b6158c1f33" providerId="ADAL" clId="{D7B8722D-1CD8-43A5-8E9C-E4648198980B}" dt="2022-08-23T07:32:05.738" v="182"/>
          <ac:spMkLst>
            <pc:docMk/>
            <pc:sldMk cId="3616938574" sldId="267"/>
            <ac:spMk id="7" creationId="{E7F4AA6E-FA91-1107-4380-264C287D5E87}"/>
          </ac:spMkLst>
        </pc:spChg>
        <pc:picChg chg="add del">
          <ac:chgData name="Raissa Pershina" userId="abcc75f4-5426-4d60-81e8-74b6158c1f33" providerId="ADAL" clId="{D7B8722D-1CD8-43A5-8E9C-E4648198980B}" dt="2022-08-23T07:32:00.728" v="178"/>
          <ac:picMkLst>
            <pc:docMk/>
            <pc:sldMk cId="3616938574" sldId="267"/>
            <ac:picMk id="5" creationId="{12A606BE-127C-CAE3-9D0B-AD4CE8E12019}"/>
          </ac:picMkLst>
        </pc:picChg>
      </pc:sldChg>
      <pc:sldChg chg="new">
        <pc:chgData name="Raissa Pershina" userId="abcc75f4-5426-4d60-81e8-74b6158c1f33" providerId="ADAL" clId="{D7B8722D-1CD8-43A5-8E9C-E4648198980B}" dt="2022-08-23T07:41:25.334" v="538" actId="680"/>
        <pc:sldMkLst>
          <pc:docMk/>
          <pc:sldMk cId="542868693" sldId="26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EE48D7-E575-4E8B-85D7-2FF8876F0832}"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350286-569F-4B7A-BAEA-17CDB6028EAD}">
      <dgm:prSet phldrT="[Text]"/>
      <dgm:spPr>
        <a:solidFill>
          <a:srgbClr val="002060"/>
        </a:solidFill>
      </dgm:spPr>
      <dgm:t>
        <a:bodyPr/>
        <a:lstStyle/>
        <a:p>
          <a:r>
            <a:rPr lang="en-US" dirty="0" smtClean="0"/>
            <a:t>Task 1</a:t>
          </a:r>
          <a:endParaRPr lang="en-US" dirty="0"/>
        </a:p>
      </dgm:t>
    </dgm:pt>
    <dgm:pt modelId="{54119717-1143-43BF-B7A3-FE335659CCD1}" type="parTrans" cxnId="{35AAB510-8A21-4BFB-AF49-4FF27414A860}">
      <dgm:prSet/>
      <dgm:spPr/>
      <dgm:t>
        <a:bodyPr/>
        <a:lstStyle/>
        <a:p>
          <a:endParaRPr lang="en-US"/>
        </a:p>
      </dgm:t>
    </dgm:pt>
    <dgm:pt modelId="{698ED44C-30BC-44ED-87EA-204BC10764AE}" type="sibTrans" cxnId="{35AAB510-8A21-4BFB-AF49-4FF27414A860}">
      <dgm:prSet/>
      <dgm:spPr/>
      <dgm:t>
        <a:bodyPr/>
        <a:lstStyle/>
        <a:p>
          <a:endParaRPr lang="en-US"/>
        </a:p>
      </dgm:t>
    </dgm:pt>
    <dgm:pt modelId="{147F35C7-2B6F-45BC-95C4-840EE70659FE}">
      <dgm:prSet phldrT="[Text]"/>
      <dgm:spPr>
        <a:solidFill>
          <a:srgbClr val="002060"/>
        </a:solidFill>
      </dgm:spPr>
      <dgm:t>
        <a:bodyPr/>
        <a:lstStyle/>
        <a:p>
          <a:r>
            <a:rPr lang="en-US" dirty="0" smtClean="0"/>
            <a:t>Task 2</a:t>
          </a:r>
          <a:endParaRPr lang="en-US" dirty="0"/>
        </a:p>
      </dgm:t>
    </dgm:pt>
    <dgm:pt modelId="{07075728-03A9-4920-911C-1C0C9527B01B}" type="parTrans" cxnId="{D3B789B1-69F8-401E-86FC-1543A996C976}">
      <dgm:prSet/>
      <dgm:spPr/>
      <dgm:t>
        <a:bodyPr/>
        <a:lstStyle/>
        <a:p>
          <a:endParaRPr lang="en-US"/>
        </a:p>
      </dgm:t>
    </dgm:pt>
    <dgm:pt modelId="{0BB28B93-D78C-4651-891E-F483047AFE2C}" type="sibTrans" cxnId="{D3B789B1-69F8-401E-86FC-1543A996C976}">
      <dgm:prSet/>
      <dgm:spPr/>
      <dgm:t>
        <a:bodyPr/>
        <a:lstStyle/>
        <a:p>
          <a:endParaRPr lang="en-US"/>
        </a:p>
      </dgm:t>
    </dgm:pt>
    <dgm:pt modelId="{1EB85123-E7C8-4BDD-A98A-7C06487F7856}">
      <dgm:prSet phldrT="[Text]"/>
      <dgm:spPr>
        <a:solidFill>
          <a:srgbClr val="002060"/>
        </a:solidFill>
      </dgm:spPr>
      <dgm:t>
        <a:bodyPr/>
        <a:lstStyle/>
        <a:p>
          <a:r>
            <a:rPr lang="en-US" dirty="0" smtClean="0"/>
            <a:t>Task 3</a:t>
          </a:r>
          <a:endParaRPr lang="en-US" dirty="0"/>
        </a:p>
      </dgm:t>
    </dgm:pt>
    <dgm:pt modelId="{71660F0D-05AE-4EFA-973F-E8738CA9F3B4}" type="parTrans" cxnId="{339C1FAD-6928-48ED-B813-5F340305E3A2}">
      <dgm:prSet/>
      <dgm:spPr/>
      <dgm:t>
        <a:bodyPr/>
        <a:lstStyle/>
        <a:p>
          <a:endParaRPr lang="en-US"/>
        </a:p>
      </dgm:t>
    </dgm:pt>
    <dgm:pt modelId="{18A782CB-91A3-43E6-8111-87C5BE0414F6}" type="sibTrans" cxnId="{339C1FAD-6928-48ED-B813-5F340305E3A2}">
      <dgm:prSet/>
      <dgm:spPr/>
      <dgm:t>
        <a:bodyPr/>
        <a:lstStyle/>
        <a:p>
          <a:endParaRPr lang="en-US"/>
        </a:p>
      </dgm:t>
    </dgm:pt>
    <dgm:pt modelId="{A575EF2C-1A59-4750-9C88-C0AE58E8AC83}">
      <dgm:prSet phldrT="[Text]"/>
      <dgm:spPr>
        <a:solidFill>
          <a:srgbClr val="002060"/>
        </a:solidFill>
      </dgm:spPr>
      <dgm:t>
        <a:bodyPr/>
        <a:lstStyle/>
        <a:p>
          <a:r>
            <a:rPr lang="en-US" dirty="0" smtClean="0"/>
            <a:t>Task 4</a:t>
          </a:r>
          <a:endParaRPr lang="en-US" dirty="0"/>
        </a:p>
      </dgm:t>
    </dgm:pt>
    <dgm:pt modelId="{3713058D-BB23-4027-AB3E-C956979855DD}" type="parTrans" cxnId="{8E03EF11-7166-4646-AB4A-1D4BFA1CBB9C}">
      <dgm:prSet/>
      <dgm:spPr/>
      <dgm:t>
        <a:bodyPr/>
        <a:lstStyle/>
        <a:p>
          <a:endParaRPr lang="en-US"/>
        </a:p>
      </dgm:t>
    </dgm:pt>
    <dgm:pt modelId="{42EB681E-092D-4467-8542-2ED0FF31322C}" type="sibTrans" cxnId="{8E03EF11-7166-4646-AB4A-1D4BFA1CBB9C}">
      <dgm:prSet/>
      <dgm:spPr/>
      <dgm:t>
        <a:bodyPr/>
        <a:lstStyle/>
        <a:p>
          <a:endParaRPr lang="en-US"/>
        </a:p>
      </dgm:t>
    </dgm:pt>
    <dgm:pt modelId="{79D9029A-A97F-4C9C-8DF6-A5497D135891}">
      <dgm:prSet phldrT="[Text]"/>
      <dgm:spPr>
        <a:solidFill>
          <a:srgbClr val="002060"/>
        </a:solidFill>
      </dgm:spPr>
      <dgm:t>
        <a:bodyPr/>
        <a:lstStyle/>
        <a:p>
          <a:r>
            <a:rPr lang="en-US" dirty="0" smtClean="0"/>
            <a:t>Task 5</a:t>
          </a:r>
          <a:endParaRPr lang="en-US" dirty="0"/>
        </a:p>
      </dgm:t>
    </dgm:pt>
    <dgm:pt modelId="{4680D375-6A2D-4B7E-9DC1-6216FB697EC8}" type="parTrans" cxnId="{5B6B8959-53DA-4842-A721-048FB594A2F9}">
      <dgm:prSet/>
      <dgm:spPr/>
      <dgm:t>
        <a:bodyPr/>
        <a:lstStyle/>
        <a:p>
          <a:endParaRPr lang="en-US"/>
        </a:p>
      </dgm:t>
    </dgm:pt>
    <dgm:pt modelId="{B8417D42-616D-4D96-BA4E-B0CE81F7E5C0}" type="sibTrans" cxnId="{5B6B8959-53DA-4842-A721-048FB594A2F9}">
      <dgm:prSet/>
      <dgm:spPr/>
      <dgm:t>
        <a:bodyPr/>
        <a:lstStyle/>
        <a:p>
          <a:endParaRPr lang="en-US"/>
        </a:p>
      </dgm:t>
    </dgm:pt>
    <dgm:pt modelId="{B72D2AF0-D324-4405-B641-4522D5C4F988}">
      <dgm:prSet phldrT="[Text]"/>
      <dgm:spPr>
        <a:solidFill>
          <a:srgbClr val="002060"/>
        </a:solidFill>
      </dgm:spPr>
      <dgm:t>
        <a:bodyPr/>
        <a:lstStyle/>
        <a:p>
          <a:r>
            <a:rPr lang="en-US" dirty="0" smtClean="0"/>
            <a:t>Task 6</a:t>
          </a:r>
          <a:endParaRPr lang="en-US" dirty="0"/>
        </a:p>
      </dgm:t>
    </dgm:pt>
    <dgm:pt modelId="{6AB743D1-08A3-41D8-B02F-D055C208BA2B}" type="parTrans" cxnId="{0F966DD0-36D7-4AB5-897E-DB3593759A32}">
      <dgm:prSet/>
      <dgm:spPr/>
      <dgm:t>
        <a:bodyPr/>
        <a:lstStyle/>
        <a:p>
          <a:endParaRPr lang="en-US"/>
        </a:p>
      </dgm:t>
    </dgm:pt>
    <dgm:pt modelId="{4CC83928-58CA-47B8-8360-CBE5D790B3BA}" type="sibTrans" cxnId="{0F966DD0-36D7-4AB5-897E-DB3593759A32}">
      <dgm:prSet/>
      <dgm:spPr/>
      <dgm:t>
        <a:bodyPr/>
        <a:lstStyle/>
        <a:p>
          <a:endParaRPr lang="en-US"/>
        </a:p>
      </dgm:t>
    </dgm:pt>
    <dgm:pt modelId="{622E4BAC-3B60-4237-B77C-52DBCE66F21B}">
      <dgm:prSet phldrT="[Text]"/>
      <dgm:spPr>
        <a:solidFill>
          <a:srgbClr val="002060"/>
        </a:solidFill>
      </dgm:spPr>
      <dgm:t>
        <a:bodyPr/>
        <a:lstStyle/>
        <a:p>
          <a:r>
            <a:rPr lang="en-US" dirty="0" smtClean="0"/>
            <a:t>Task 7</a:t>
          </a:r>
          <a:endParaRPr lang="en-US" dirty="0"/>
        </a:p>
      </dgm:t>
    </dgm:pt>
    <dgm:pt modelId="{21B12C34-5E73-40F3-9AA4-9C35B7E28C4E}" type="parTrans" cxnId="{1CA5765C-45A5-4894-A418-502294D682A9}">
      <dgm:prSet/>
      <dgm:spPr/>
      <dgm:t>
        <a:bodyPr/>
        <a:lstStyle/>
        <a:p>
          <a:endParaRPr lang="en-US"/>
        </a:p>
      </dgm:t>
    </dgm:pt>
    <dgm:pt modelId="{82EA5720-C543-4152-9ADC-2CF128832ECF}" type="sibTrans" cxnId="{1CA5765C-45A5-4894-A418-502294D682A9}">
      <dgm:prSet/>
      <dgm:spPr/>
      <dgm:t>
        <a:bodyPr/>
        <a:lstStyle/>
        <a:p>
          <a:endParaRPr lang="en-US"/>
        </a:p>
      </dgm:t>
    </dgm:pt>
    <dgm:pt modelId="{57BEFFF3-276C-4893-BE06-338A7791021E}">
      <dgm:prSet phldrT="[Text]"/>
      <dgm:spPr>
        <a:solidFill>
          <a:srgbClr val="002060"/>
        </a:solidFill>
      </dgm:spPr>
      <dgm:t>
        <a:bodyPr/>
        <a:lstStyle/>
        <a:p>
          <a:r>
            <a:rPr lang="en-US" dirty="0" smtClean="0"/>
            <a:t>Task 8</a:t>
          </a:r>
          <a:endParaRPr lang="en-US" dirty="0"/>
        </a:p>
      </dgm:t>
    </dgm:pt>
    <dgm:pt modelId="{97CDBFDE-32AD-436E-AA25-1E204CFED09A}" type="parTrans" cxnId="{5390D567-FE05-46F8-9590-16D2FD999F12}">
      <dgm:prSet/>
      <dgm:spPr/>
      <dgm:t>
        <a:bodyPr/>
        <a:lstStyle/>
        <a:p>
          <a:endParaRPr lang="en-US"/>
        </a:p>
      </dgm:t>
    </dgm:pt>
    <dgm:pt modelId="{BA0C3F6D-9510-4EE2-8A19-F2EE067C1953}" type="sibTrans" cxnId="{5390D567-FE05-46F8-9590-16D2FD999F12}">
      <dgm:prSet/>
      <dgm:spPr/>
      <dgm:t>
        <a:bodyPr/>
        <a:lstStyle/>
        <a:p>
          <a:endParaRPr lang="en-US"/>
        </a:p>
      </dgm:t>
    </dgm:pt>
    <dgm:pt modelId="{E6360848-72A7-434F-B03C-69E46C8C34E8}">
      <dgm:prSet phldrT="[Text]"/>
      <dgm:spPr>
        <a:solidFill>
          <a:srgbClr val="002060"/>
        </a:solidFill>
      </dgm:spPr>
      <dgm:t>
        <a:bodyPr/>
        <a:lstStyle/>
        <a:p>
          <a:r>
            <a:rPr lang="en-US" dirty="0" smtClean="0"/>
            <a:t>Task 9</a:t>
          </a:r>
          <a:endParaRPr lang="en-US" dirty="0"/>
        </a:p>
      </dgm:t>
    </dgm:pt>
    <dgm:pt modelId="{F478F165-6F17-4F92-8974-2E3BFC6E022C}" type="parTrans" cxnId="{8C2ACAC3-640C-4F80-A99A-7279F40DCB48}">
      <dgm:prSet/>
      <dgm:spPr/>
      <dgm:t>
        <a:bodyPr/>
        <a:lstStyle/>
        <a:p>
          <a:endParaRPr lang="en-US"/>
        </a:p>
      </dgm:t>
    </dgm:pt>
    <dgm:pt modelId="{8B75DFE4-7015-45D7-90C0-32C2B91102A8}" type="sibTrans" cxnId="{8C2ACAC3-640C-4F80-A99A-7279F40DCB48}">
      <dgm:prSet/>
      <dgm:spPr/>
      <dgm:t>
        <a:bodyPr/>
        <a:lstStyle/>
        <a:p>
          <a:endParaRPr lang="en-US"/>
        </a:p>
      </dgm:t>
    </dgm:pt>
    <dgm:pt modelId="{13FCFCED-EBC1-4162-9579-6B9265CC5A58}" type="pres">
      <dgm:prSet presAssocID="{E9EE48D7-E575-4E8B-85D7-2FF8876F0832}" presName="Name0" presStyleCnt="0">
        <dgm:presLayoutVars>
          <dgm:dir/>
          <dgm:resizeHandles/>
        </dgm:presLayoutVars>
      </dgm:prSet>
      <dgm:spPr/>
      <dgm:t>
        <a:bodyPr/>
        <a:lstStyle/>
        <a:p>
          <a:endParaRPr lang="en-US"/>
        </a:p>
      </dgm:t>
    </dgm:pt>
    <dgm:pt modelId="{E1FC2CAD-0761-49B9-94B4-AE898D687BD8}" type="pres">
      <dgm:prSet presAssocID="{32350286-569F-4B7A-BAEA-17CDB6028EAD}" presName="compNode" presStyleCnt="0"/>
      <dgm:spPr/>
    </dgm:pt>
    <dgm:pt modelId="{EB752A03-2C03-4BFB-94CC-6D16356743B5}" type="pres">
      <dgm:prSet presAssocID="{32350286-569F-4B7A-BAEA-17CDB6028EAD}" presName="dummyConnPt" presStyleCnt="0"/>
      <dgm:spPr/>
    </dgm:pt>
    <dgm:pt modelId="{F1F9FB9D-2E5D-4C85-BCB2-B8D2D0B22955}" type="pres">
      <dgm:prSet presAssocID="{32350286-569F-4B7A-BAEA-17CDB6028EAD}" presName="node" presStyleLbl="node1" presStyleIdx="0" presStyleCnt="9">
        <dgm:presLayoutVars>
          <dgm:bulletEnabled val="1"/>
        </dgm:presLayoutVars>
      </dgm:prSet>
      <dgm:spPr/>
      <dgm:t>
        <a:bodyPr/>
        <a:lstStyle/>
        <a:p>
          <a:endParaRPr lang="en-US"/>
        </a:p>
      </dgm:t>
    </dgm:pt>
    <dgm:pt modelId="{7853D678-2EE1-4F41-B190-75AECD41CAC3}" type="pres">
      <dgm:prSet presAssocID="{698ED44C-30BC-44ED-87EA-204BC10764AE}" presName="sibTrans" presStyleLbl="bgSibTrans2D1" presStyleIdx="0" presStyleCnt="8"/>
      <dgm:spPr/>
      <dgm:t>
        <a:bodyPr/>
        <a:lstStyle/>
        <a:p>
          <a:endParaRPr lang="en-US"/>
        </a:p>
      </dgm:t>
    </dgm:pt>
    <dgm:pt modelId="{85A78DB6-8F62-4FB2-A6C6-8214BEC90B95}" type="pres">
      <dgm:prSet presAssocID="{147F35C7-2B6F-45BC-95C4-840EE70659FE}" presName="compNode" presStyleCnt="0"/>
      <dgm:spPr/>
    </dgm:pt>
    <dgm:pt modelId="{C708F0DB-929D-4B20-98EB-7CB2C199BB37}" type="pres">
      <dgm:prSet presAssocID="{147F35C7-2B6F-45BC-95C4-840EE70659FE}" presName="dummyConnPt" presStyleCnt="0"/>
      <dgm:spPr/>
    </dgm:pt>
    <dgm:pt modelId="{9E85CC99-4772-478F-9DC1-F8F0132DBE6E}" type="pres">
      <dgm:prSet presAssocID="{147F35C7-2B6F-45BC-95C4-840EE70659FE}" presName="node" presStyleLbl="node1" presStyleIdx="1" presStyleCnt="9">
        <dgm:presLayoutVars>
          <dgm:bulletEnabled val="1"/>
        </dgm:presLayoutVars>
      </dgm:prSet>
      <dgm:spPr/>
      <dgm:t>
        <a:bodyPr/>
        <a:lstStyle/>
        <a:p>
          <a:endParaRPr lang="en-US"/>
        </a:p>
      </dgm:t>
    </dgm:pt>
    <dgm:pt modelId="{B655538C-0290-40B9-8EA6-8BA108EB3D0F}" type="pres">
      <dgm:prSet presAssocID="{0BB28B93-D78C-4651-891E-F483047AFE2C}" presName="sibTrans" presStyleLbl="bgSibTrans2D1" presStyleIdx="1" presStyleCnt="8"/>
      <dgm:spPr/>
      <dgm:t>
        <a:bodyPr/>
        <a:lstStyle/>
        <a:p>
          <a:endParaRPr lang="en-US"/>
        </a:p>
      </dgm:t>
    </dgm:pt>
    <dgm:pt modelId="{41F38126-5705-4AC3-ABDE-358B92701B4F}" type="pres">
      <dgm:prSet presAssocID="{1EB85123-E7C8-4BDD-A98A-7C06487F7856}" presName="compNode" presStyleCnt="0"/>
      <dgm:spPr/>
    </dgm:pt>
    <dgm:pt modelId="{F8E23198-5294-46F6-8B2A-F3A1021FBC58}" type="pres">
      <dgm:prSet presAssocID="{1EB85123-E7C8-4BDD-A98A-7C06487F7856}" presName="dummyConnPt" presStyleCnt="0"/>
      <dgm:spPr/>
    </dgm:pt>
    <dgm:pt modelId="{4A00662D-93A1-4760-B709-7272A5AC2CA9}" type="pres">
      <dgm:prSet presAssocID="{1EB85123-E7C8-4BDD-A98A-7C06487F7856}" presName="node" presStyleLbl="node1" presStyleIdx="2" presStyleCnt="9">
        <dgm:presLayoutVars>
          <dgm:bulletEnabled val="1"/>
        </dgm:presLayoutVars>
      </dgm:prSet>
      <dgm:spPr/>
      <dgm:t>
        <a:bodyPr/>
        <a:lstStyle/>
        <a:p>
          <a:endParaRPr lang="en-US"/>
        </a:p>
      </dgm:t>
    </dgm:pt>
    <dgm:pt modelId="{4B1CB3EB-7451-4028-ADC8-8BE55537BE18}" type="pres">
      <dgm:prSet presAssocID="{18A782CB-91A3-43E6-8111-87C5BE0414F6}" presName="sibTrans" presStyleLbl="bgSibTrans2D1" presStyleIdx="2" presStyleCnt="8"/>
      <dgm:spPr/>
      <dgm:t>
        <a:bodyPr/>
        <a:lstStyle/>
        <a:p>
          <a:endParaRPr lang="en-US"/>
        </a:p>
      </dgm:t>
    </dgm:pt>
    <dgm:pt modelId="{1936F4A9-9902-41CC-876D-CD295771B516}" type="pres">
      <dgm:prSet presAssocID="{A575EF2C-1A59-4750-9C88-C0AE58E8AC83}" presName="compNode" presStyleCnt="0"/>
      <dgm:spPr/>
    </dgm:pt>
    <dgm:pt modelId="{BFBBFFE2-603B-4F06-A8AC-AEAFF4CAE566}" type="pres">
      <dgm:prSet presAssocID="{A575EF2C-1A59-4750-9C88-C0AE58E8AC83}" presName="dummyConnPt" presStyleCnt="0"/>
      <dgm:spPr/>
    </dgm:pt>
    <dgm:pt modelId="{02C316BD-7045-47E1-B7B9-1FC6A346F95F}" type="pres">
      <dgm:prSet presAssocID="{A575EF2C-1A59-4750-9C88-C0AE58E8AC83}" presName="node" presStyleLbl="node1" presStyleIdx="3" presStyleCnt="9">
        <dgm:presLayoutVars>
          <dgm:bulletEnabled val="1"/>
        </dgm:presLayoutVars>
      </dgm:prSet>
      <dgm:spPr/>
      <dgm:t>
        <a:bodyPr/>
        <a:lstStyle/>
        <a:p>
          <a:endParaRPr lang="en-US"/>
        </a:p>
      </dgm:t>
    </dgm:pt>
    <dgm:pt modelId="{065EE9D6-74EC-4066-88FF-BAD39C8B64CD}" type="pres">
      <dgm:prSet presAssocID="{42EB681E-092D-4467-8542-2ED0FF31322C}" presName="sibTrans" presStyleLbl="bgSibTrans2D1" presStyleIdx="3" presStyleCnt="8"/>
      <dgm:spPr/>
      <dgm:t>
        <a:bodyPr/>
        <a:lstStyle/>
        <a:p>
          <a:endParaRPr lang="en-US"/>
        </a:p>
      </dgm:t>
    </dgm:pt>
    <dgm:pt modelId="{CE501E6F-FD87-41B0-B8E7-125F5A3449FC}" type="pres">
      <dgm:prSet presAssocID="{79D9029A-A97F-4C9C-8DF6-A5497D135891}" presName="compNode" presStyleCnt="0"/>
      <dgm:spPr/>
    </dgm:pt>
    <dgm:pt modelId="{704D8CE9-2D23-4CA2-A4CB-42A560C5D073}" type="pres">
      <dgm:prSet presAssocID="{79D9029A-A97F-4C9C-8DF6-A5497D135891}" presName="dummyConnPt" presStyleCnt="0"/>
      <dgm:spPr/>
    </dgm:pt>
    <dgm:pt modelId="{4828EFC1-8DCF-49ED-A43A-77BCE6F27589}" type="pres">
      <dgm:prSet presAssocID="{79D9029A-A97F-4C9C-8DF6-A5497D135891}" presName="node" presStyleLbl="node1" presStyleIdx="4" presStyleCnt="9" custLinFactNeighborY="-3870">
        <dgm:presLayoutVars>
          <dgm:bulletEnabled val="1"/>
        </dgm:presLayoutVars>
      </dgm:prSet>
      <dgm:spPr/>
      <dgm:t>
        <a:bodyPr/>
        <a:lstStyle/>
        <a:p>
          <a:endParaRPr lang="en-US"/>
        </a:p>
      </dgm:t>
    </dgm:pt>
    <dgm:pt modelId="{0E996F0A-63CF-458D-8990-0633D8A67CFC}" type="pres">
      <dgm:prSet presAssocID="{B8417D42-616D-4D96-BA4E-B0CE81F7E5C0}" presName="sibTrans" presStyleLbl="bgSibTrans2D1" presStyleIdx="4" presStyleCnt="8"/>
      <dgm:spPr/>
      <dgm:t>
        <a:bodyPr/>
        <a:lstStyle/>
        <a:p>
          <a:endParaRPr lang="en-US"/>
        </a:p>
      </dgm:t>
    </dgm:pt>
    <dgm:pt modelId="{FD31ECAE-37FC-4D6B-8DDD-C22982E51FF8}" type="pres">
      <dgm:prSet presAssocID="{B72D2AF0-D324-4405-B641-4522D5C4F988}" presName="compNode" presStyleCnt="0"/>
      <dgm:spPr/>
    </dgm:pt>
    <dgm:pt modelId="{475DEAAE-F6D6-4FFB-A874-AD9FFD45BE1E}" type="pres">
      <dgm:prSet presAssocID="{B72D2AF0-D324-4405-B641-4522D5C4F988}" presName="dummyConnPt" presStyleCnt="0"/>
      <dgm:spPr/>
    </dgm:pt>
    <dgm:pt modelId="{27F7A238-D8E1-483A-85F1-4CDDD6CB2172}" type="pres">
      <dgm:prSet presAssocID="{B72D2AF0-D324-4405-B641-4522D5C4F988}" presName="node" presStyleLbl="node1" presStyleIdx="5" presStyleCnt="9">
        <dgm:presLayoutVars>
          <dgm:bulletEnabled val="1"/>
        </dgm:presLayoutVars>
      </dgm:prSet>
      <dgm:spPr/>
      <dgm:t>
        <a:bodyPr/>
        <a:lstStyle/>
        <a:p>
          <a:endParaRPr lang="en-US"/>
        </a:p>
      </dgm:t>
    </dgm:pt>
    <dgm:pt modelId="{4B37A1A2-4B5D-4CCB-A6FB-5D96737119AA}" type="pres">
      <dgm:prSet presAssocID="{4CC83928-58CA-47B8-8360-CBE5D790B3BA}" presName="sibTrans" presStyleLbl="bgSibTrans2D1" presStyleIdx="5" presStyleCnt="8"/>
      <dgm:spPr/>
      <dgm:t>
        <a:bodyPr/>
        <a:lstStyle/>
        <a:p>
          <a:endParaRPr lang="en-US"/>
        </a:p>
      </dgm:t>
    </dgm:pt>
    <dgm:pt modelId="{5E18FE87-7434-410B-B1EC-69BE4E89B927}" type="pres">
      <dgm:prSet presAssocID="{622E4BAC-3B60-4237-B77C-52DBCE66F21B}" presName="compNode" presStyleCnt="0"/>
      <dgm:spPr/>
    </dgm:pt>
    <dgm:pt modelId="{81E437B3-0DE1-41CF-8FAE-14BBE7C603C7}" type="pres">
      <dgm:prSet presAssocID="{622E4BAC-3B60-4237-B77C-52DBCE66F21B}" presName="dummyConnPt" presStyleCnt="0"/>
      <dgm:spPr/>
    </dgm:pt>
    <dgm:pt modelId="{076519DA-D3A3-43EC-8696-9F19A7736CC7}" type="pres">
      <dgm:prSet presAssocID="{622E4BAC-3B60-4237-B77C-52DBCE66F21B}" presName="node" presStyleLbl="node1" presStyleIdx="6" presStyleCnt="9">
        <dgm:presLayoutVars>
          <dgm:bulletEnabled val="1"/>
        </dgm:presLayoutVars>
      </dgm:prSet>
      <dgm:spPr/>
      <dgm:t>
        <a:bodyPr/>
        <a:lstStyle/>
        <a:p>
          <a:endParaRPr lang="en-US"/>
        </a:p>
      </dgm:t>
    </dgm:pt>
    <dgm:pt modelId="{61A75CDA-DCF6-4DF4-9308-A0E615419206}" type="pres">
      <dgm:prSet presAssocID="{82EA5720-C543-4152-9ADC-2CF128832ECF}" presName="sibTrans" presStyleLbl="bgSibTrans2D1" presStyleIdx="6" presStyleCnt="8"/>
      <dgm:spPr/>
      <dgm:t>
        <a:bodyPr/>
        <a:lstStyle/>
        <a:p>
          <a:endParaRPr lang="en-US"/>
        </a:p>
      </dgm:t>
    </dgm:pt>
    <dgm:pt modelId="{40E84819-AC51-4B6F-AE4A-F362F6573711}" type="pres">
      <dgm:prSet presAssocID="{57BEFFF3-276C-4893-BE06-338A7791021E}" presName="compNode" presStyleCnt="0"/>
      <dgm:spPr/>
    </dgm:pt>
    <dgm:pt modelId="{49F26764-1A3D-4A12-874B-E37796541FB3}" type="pres">
      <dgm:prSet presAssocID="{57BEFFF3-276C-4893-BE06-338A7791021E}" presName="dummyConnPt" presStyleCnt="0"/>
      <dgm:spPr/>
    </dgm:pt>
    <dgm:pt modelId="{699C21E5-861C-48AF-9610-19893567706B}" type="pres">
      <dgm:prSet presAssocID="{57BEFFF3-276C-4893-BE06-338A7791021E}" presName="node" presStyleLbl="node1" presStyleIdx="7" presStyleCnt="9">
        <dgm:presLayoutVars>
          <dgm:bulletEnabled val="1"/>
        </dgm:presLayoutVars>
      </dgm:prSet>
      <dgm:spPr/>
      <dgm:t>
        <a:bodyPr/>
        <a:lstStyle/>
        <a:p>
          <a:endParaRPr lang="en-US"/>
        </a:p>
      </dgm:t>
    </dgm:pt>
    <dgm:pt modelId="{15E1A888-F1A7-430B-B02F-E5EC4ECBF79D}" type="pres">
      <dgm:prSet presAssocID="{BA0C3F6D-9510-4EE2-8A19-F2EE067C1953}" presName="sibTrans" presStyleLbl="bgSibTrans2D1" presStyleIdx="7" presStyleCnt="8"/>
      <dgm:spPr/>
      <dgm:t>
        <a:bodyPr/>
        <a:lstStyle/>
        <a:p>
          <a:endParaRPr lang="en-US"/>
        </a:p>
      </dgm:t>
    </dgm:pt>
    <dgm:pt modelId="{2FE0DB58-1B32-4646-96D8-509A55D2714A}" type="pres">
      <dgm:prSet presAssocID="{E6360848-72A7-434F-B03C-69E46C8C34E8}" presName="compNode" presStyleCnt="0"/>
      <dgm:spPr/>
    </dgm:pt>
    <dgm:pt modelId="{4B0BD2EA-AD0E-43DA-9753-987334BC8686}" type="pres">
      <dgm:prSet presAssocID="{E6360848-72A7-434F-B03C-69E46C8C34E8}" presName="dummyConnPt" presStyleCnt="0"/>
      <dgm:spPr/>
    </dgm:pt>
    <dgm:pt modelId="{583CEACE-DA10-466C-8363-29D88F0C95AB}" type="pres">
      <dgm:prSet presAssocID="{E6360848-72A7-434F-B03C-69E46C8C34E8}" presName="node" presStyleLbl="node1" presStyleIdx="8" presStyleCnt="9">
        <dgm:presLayoutVars>
          <dgm:bulletEnabled val="1"/>
        </dgm:presLayoutVars>
      </dgm:prSet>
      <dgm:spPr/>
      <dgm:t>
        <a:bodyPr/>
        <a:lstStyle/>
        <a:p>
          <a:endParaRPr lang="en-US"/>
        </a:p>
      </dgm:t>
    </dgm:pt>
  </dgm:ptLst>
  <dgm:cxnLst>
    <dgm:cxn modelId="{54D16ED0-F0A1-4D1E-957B-9C6E98243D1E}" type="presOf" srcId="{BA0C3F6D-9510-4EE2-8A19-F2EE067C1953}" destId="{15E1A888-F1A7-430B-B02F-E5EC4ECBF79D}" srcOrd="0" destOrd="0" presId="urn:microsoft.com/office/officeart/2005/8/layout/bProcess4"/>
    <dgm:cxn modelId="{85E1E3AE-F94D-4C4B-B453-E8E1BBB5F6FA}" type="presOf" srcId="{0BB28B93-D78C-4651-891E-F483047AFE2C}" destId="{B655538C-0290-40B9-8EA6-8BA108EB3D0F}" srcOrd="0" destOrd="0" presId="urn:microsoft.com/office/officeart/2005/8/layout/bProcess4"/>
    <dgm:cxn modelId="{5B6B8959-53DA-4842-A721-048FB594A2F9}" srcId="{E9EE48D7-E575-4E8B-85D7-2FF8876F0832}" destId="{79D9029A-A97F-4C9C-8DF6-A5497D135891}" srcOrd="4" destOrd="0" parTransId="{4680D375-6A2D-4B7E-9DC1-6216FB697EC8}" sibTransId="{B8417D42-616D-4D96-BA4E-B0CE81F7E5C0}"/>
    <dgm:cxn modelId="{DF75CC66-B7A5-4B76-9F59-FFA4123644AF}" type="presOf" srcId="{147F35C7-2B6F-45BC-95C4-840EE70659FE}" destId="{9E85CC99-4772-478F-9DC1-F8F0132DBE6E}" srcOrd="0" destOrd="0" presId="urn:microsoft.com/office/officeart/2005/8/layout/bProcess4"/>
    <dgm:cxn modelId="{8E03EF11-7166-4646-AB4A-1D4BFA1CBB9C}" srcId="{E9EE48D7-E575-4E8B-85D7-2FF8876F0832}" destId="{A575EF2C-1A59-4750-9C88-C0AE58E8AC83}" srcOrd="3" destOrd="0" parTransId="{3713058D-BB23-4027-AB3E-C956979855DD}" sibTransId="{42EB681E-092D-4467-8542-2ED0FF31322C}"/>
    <dgm:cxn modelId="{1381328A-1DED-41B1-959D-DC9BCA834634}" type="presOf" srcId="{698ED44C-30BC-44ED-87EA-204BC10764AE}" destId="{7853D678-2EE1-4F41-B190-75AECD41CAC3}" srcOrd="0" destOrd="0" presId="urn:microsoft.com/office/officeart/2005/8/layout/bProcess4"/>
    <dgm:cxn modelId="{8C2ACAC3-640C-4F80-A99A-7279F40DCB48}" srcId="{E9EE48D7-E575-4E8B-85D7-2FF8876F0832}" destId="{E6360848-72A7-434F-B03C-69E46C8C34E8}" srcOrd="8" destOrd="0" parTransId="{F478F165-6F17-4F92-8974-2E3BFC6E022C}" sibTransId="{8B75DFE4-7015-45D7-90C0-32C2B91102A8}"/>
    <dgm:cxn modelId="{F5BB1569-47FF-4A3E-8DEE-0269571B3FC4}" type="presOf" srcId="{79D9029A-A97F-4C9C-8DF6-A5497D135891}" destId="{4828EFC1-8DCF-49ED-A43A-77BCE6F27589}" srcOrd="0" destOrd="0" presId="urn:microsoft.com/office/officeart/2005/8/layout/bProcess4"/>
    <dgm:cxn modelId="{B3083B49-A94E-4D71-8E3A-7C6551EF58FD}" type="presOf" srcId="{18A782CB-91A3-43E6-8111-87C5BE0414F6}" destId="{4B1CB3EB-7451-4028-ADC8-8BE55537BE18}" srcOrd="0" destOrd="0" presId="urn:microsoft.com/office/officeart/2005/8/layout/bProcess4"/>
    <dgm:cxn modelId="{35AAB510-8A21-4BFB-AF49-4FF27414A860}" srcId="{E9EE48D7-E575-4E8B-85D7-2FF8876F0832}" destId="{32350286-569F-4B7A-BAEA-17CDB6028EAD}" srcOrd="0" destOrd="0" parTransId="{54119717-1143-43BF-B7A3-FE335659CCD1}" sibTransId="{698ED44C-30BC-44ED-87EA-204BC10764AE}"/>
    <dgm:cxn modelId="{5390D567-FE05-46F8-9590-16D2FD999F12}" srcId="{E9EE48D7-E575-4E8B-85D7-2FF8876F0832}" destId="{57BEFFF3-276C-4893-BE06-338A7791021E}" srcOrd="7" destOrd="0" parTransId="{97CDBFDE-32AD-436E-AA25-1E204CFED09A}" sibTransId="{BA0C3F6D-9510-4EE2-8A19-F2EE067C1953}"/>
    <dgm:cxn modelId="{E23424C2-4A14-4286-9E83-C5C40F6523E4}" type="presOf" srcId="{4CC83928-58CA-47B8-8360-CBE5D790B3BA}" destId="{4B37A1A2-4B5D-4CCB-A6FB-5D96737119AA}" srcOrd="0" destOrd="0" presId="urn:microsoft.com/office/officeart/2005/8/layout/bProcess4"/>
    <dgm:cxn modelId="{4DF2A86B-4678-40CA-8994-9B4CBA9464FA}" type="presOf" srcId="{42EB681E-092D-4467-8542-2ED0FF31322C}" destId="{065EE9D6-74EC-4066-88FF-BAD39C8B64CD}" srcOrd="0" destOrd="0" presId="urn:microsoft.com/office/officeart/2005/8/layout/bProcess4"/>
    <dgm:cxn modelId="{339C1FAD-6928-48ED-B813-5F340305E3A2}" srcId="{E9EE48D7-E575-4E8B-85D7-2FF8876F0832}" destId="{1EB85123-E7C8-4BDD-A98A-7C06487F7856}" srcOrd="2" destOrd="0" parTransId="{71660F0D-05AE-4EFA-973F-E8738CA9F3B4}" sibTransId="{18A782CB-91A3-43E6-8111-87C5BE0414F6}"/>
    <dgm:cxn modelId="{6FA07860-8693-4CF8-B706-0CC271E7D6B9}" type="presOf" srcId="{32350286-569F-4B7A-BAEA-17CDB6028EAD}" destId="{F1F9FB9D-2E5D-4C85-BCB2-B8D2D0B22955}" srcOrd="0" destOrd="0" presId="urn:microsoft.com/office/officeart/2005/8/layout/bProcess4"/>
    <dgm:cxn modelId="{A0DCF3A4-26E2-46F0-A5CD-482EF805A884}" type="presOf" srcId="{A575EF2C-1A59-4750-9C88-C0AE58E8AC83}" destId="{02C316BD-7045-47E1-B7B9-1FC6A346F95F}" srcOrd="0" destOrd="0" presId="urn:microsoft.com/office/officeart/2005/8/layout/bProcess4"/>
    <dgm:cxn modelId="{BF2D1230-7737-456B-B34C-BBB29D666A60}" type="presOf" srcId="{1EB85123-E7C8-4BDD-A98A-7C06487F7856}" destId="{4A00662D-93A1-4760-B709-7272A5AC2CA9}" srcOrd="0" destOrd="0" presId="urn:microsoft.com/office/officeart/2005/8/layout/bProcess4"/>
    <dgm:cxn modelId="{0F966DD0-36D7-4AB5-897E-DB3593759A32}" srcId="{E9EE48D7-E575-4E8B-85D7-2FF8876F0832}" destId="{B72D2AF0-D324-4405-B641-4522D5C4F988}" srcOrd="5" destOrd="0" parTransId="{6AB743D1-08A3-41D8-B02F-D055C208BA2B}" sibTransId="{4CC83928-58CA-47B8-8360-CBE5D790B3BA}"/>
    <dgm:cxn modelId="{D3B789B1-69F8-401E-86FC-1543A996C976}" srcId="{E9EE48D7-E575-4E8B-85D7-2FF8876F0832}" destId="{147F35C7-2B6F-45BC-95C4-840EE70659FE}" srcOrd="1" destOrd="0" parTransId="{07075728-03A9-4920-911C-1C0C9527B01B}" sibTransId="{0BB28B93-D78C-4651-891E-F483047AFE2C}"/>
    <dgm:cxn modelId="{1CA5765C-45A5-4894-A418-502294D682A9}" srcId="{E9EE48D7-E575-4E8B-85D7-2FF8876F0832}" destId="{622E4BAC-3B60-4237-B77C-52DBCE66F21B}" srcOrd="6" destOrd="0" parTransId="{21B12C34-5E73-40F3-9AA4-9C35B7E28C4E}" sibTransId="{82EA5720-C543-4152-9ADC-2CF128832ECF}"/>
    <dgm:cxn modelId="{CD5D7139-5A7B-4AC5-9475-AB2A914CA12D}" type="presOf" srcId="{E9EE48D7-E575-4E8B-85D7-2FF8876F0832}" destId="{13FCFCED-EBC1-4162-9579-6B9265CC5A58}" srcOrd="0" destOrd="0" presId="urn:microsoft.com/office/officeart/2005/8/layout/bProcess4"/>
    <dgm:cxn modelId="{6E237E98-1741-40FE-99FA-0546EE3C2845}" type="presOf" srcId="{57BEFFF3-276C-4893-BE06-338A7791021E}" destId="{699C21E5-861C-48AF-9610-19893567706B}" srcOrd="0" destOrd="0" presId="urn:microsoft.com/office/officeart/2005/8/layout/bProcess4"/>
    <dgm:cxn modelId="{833C0204-E515-4379-9023-B597377CAAA8}" type="presOf" srcId="{B8417D42-616D-4D96-BA4E-B0CE81F7E5C0}" destId="{0E996F0A-63CF-458D-8990-0633D8A67CFC}" srcOrd="0" destOrd="0" presId="urn:microsoft.com/office/officeart/2005/8/layout/bProcess4"/>
    <dgm:cxn modelId="{17AD6719-9C59-4CD7-B623-F9BAF9F859AD}" type="presOf" srcId="{E6360848-72A7-434F-B03C-69E46C8C34E8}" destId="{583CEACE-DA10-466C-8363-29D88F0C95AB}" srcOrd="0" destOrd="0" presId="urn:microsoft.com/office/officeart/2005/8/layout/bProcess4"/>
    <dgm:cxn modelId="{C780C9E4-F88B-4898-90D0-CE008D643A39}" type="presOf" srcId="{B72D2AF0-D324-4405-B641-4522D5C4F988}" destId="{27F7A238-D8E1-483A-85F1-4CDDD6CB2172}" srcOrd="0" destOrd="0" presId="urn:microsoft.com/office/officeart/2005/8/layout/bProcess4"/>
    <dgm:cxn modelId="{C04569FE-63B7-48D6-9376-2B5029D2DE2F}" type="presOf" srcId="{622E4BAC-3B60-4237-B77C-52DBCE66F21B}" destId="{076519DA-D3A3-43EC-8696-9F19A7736CC7}" srcOrd="0" destOrd="0" presId="urn:microsoft.com/office/officeart/2005/8/layout/bProcess4"/>
    <dgm:cxn modelId="{CBC84894-8F7E-4EB0-B408-5C85B9C806EF}" type="presOf" srcId="{82EA5720-C543-4152-9ADC-2CF128832ECF}" destId="{61A75CDA-DCF6-4DF4-9308-A0E615419206}" srcOrd="0" destOrd="0" presId="urn:microsoft.com/office/officeart/2005/8/layout/bProcess4"/>
    <dgm:cxn modelId="{B3698EDB-5D7D-4750-8829-2972DC12EE8C}" type="presParOf" srcId="{13FCFCED-EBC1-4162-9579-6B9265CC5A58}" destId="{E1FC2CAD-0761-49B9-94B4-AE898D687BD8}" srcOrd="0" destOrd="0" presId="urn:microsoft.com/office/officeart/2005/8/layout/bProcess4"/>
    <dgm:cxn modelId="{2FD41706-5F68-44E9-8B65-7C4AC68B536C}" type="presParOf" srcId="{E1FC2CAD-0761-49B9-94B4-AE898D687BD8}" destId="{EB752A03-2C03-4BFB-94CC-6D16356743B5}" srcOrd="0" destOrd="0" presId="urn:microsoft.com/office/officeart/2005/8/layout/bProcess4"/>
    <dgm:cxn modelId="{3D05E93C-AFC0-463E-BE6D-BF472D297D1E}" type="presParOf" srcId="{E1FC2CAD-0761-49B9-94B4-AE898D687BD8}" destId="{F1F9FB9D-2E5D-4C85-BCB2-B8D2D0B22955}" srcOrd="1" destOrd="0" presId="urn:microsoft.com/office/officeart/2005/8/layout/bProcess4"/>
    <dgm:cxn modelId="{DBB5556A-E1B9-476C-946C-F6EF3C75C6A0}" type="presParOf" srcId="{13FCFCED-EBC1-4162-9579-6B9265CC5A58}" destId="{7853D678-2EE1-4F41-B190-75AECD41CAC3}" srcOrd="1" destOrd="0" presId="urn:microsoft.com/office/officeart/2005/8/layout/bProcess4"/>
    <dgm:cxn modelId="{D8918179-C519-46C4-9603-39AA5C3DFCCA}" type="presParOf" srcId="{13FCFCED-EBC1-4162-9579-6B9265CC5A58}" destId="{85A78DB6-8F62-4FB2-A6C6-8214BEC90B95}" srcOrd="2" destOrd="0" presId="urn:microsoft.com/office/officeart/2005/8/layout/bProcess4"/>
    <dgm:cxn modelId="{84F865AE-05E0-4F67-843E-55E9E4E4C13B}" type="presParOf" srcId="{85A78DB6-8F62-4FB2-A6C6-8214BEC90B95}" destId="{C708F0DB-929D-4B20-98EB-7CB2C199BB37}" srcOrd="0" destOrd="0" presId="urn:microsoft.com/office/officeart/2005/8/layout/bProcess4"/>
    <dgm:cxn modelId="{B045DB94-7CE0-4FDA-AC96-65584E3D58DF}" type="presParOf" srcId="{85A78DB6-8F62-4FB2-A6C6-8214BEC90B95}" destId="{9E85CC99-4772-478F-9DC1-F8F0132DBE6E}" srcOrd="1" destOrd="0" presId="urn:microsoft.com/office/officeart/2005/8/layout/bProcess4"/>
    <dgm:cxn modelId="{88E36E4C-6C4C-45AC-AE66-1503F3568D2B}" type="presParOf" srcId="{13FCFCED-EBC1-4162-9579-6B9265CC5A58}" destId="{B655538C-0290-40B9-8EA6-8BA108EB3D0F}" srcOrd="3" destOrd="0" presId="urn:microsoft.com/office/officeart/2005/8/layout/bProcess4"/>
    <dgm:cxn modelId="{9A419BB5-DE93-473C-AF4F-E6BF2D050A6F}" type="presParOf" srcId="{13FCFCED-EBC1-4162-9579-6B9265CC5A58}" destId="{41F38126-5705-4AC3-ABDE-358B92701B4F}" srcOrd="4" destOrd="0" presId="urn:microsoft.com/office/officeart/2005/8/layout/bProcess4"/>
    <dgm:cxn modelId="{3214992F-D517-45C1-8223-C1D9FEDCB42F}" type="presParOf" srcId="{41F38126-5705-4AC3-ABDE-358B92701B4F}" destId="{F8E23198-5294-46F6-8B2A-F3A1021FBC58}" srcOrd="0" destOrd="0" presId="urn:microsoft.com/office/officeart/2005/8/layout/bProcess4"/>
    <dgm:cxn modelId="{21D976F7-7CA8-4ADF-AF45-17A3A7FF625A}" type="presParOf" srcId="{41F38126-5705-4AC3-ABDE-358B92701B4F}" destId="{4A00662D-93A1-4760-B709-7272A5AC2CA9}" srcOrd="1" destOrd="0" presId="urn:microsoft.com/office/officeart/2005/8/layout/bProcess4"/>
    <dgm:cxn modelId="{88F5A4A1-0FA4-4392-91A3-A731E1125CFB}" type="presParOf" srcId="{13FCFCED-EBC1-4162-9579-6B9265CC5A58}" destId="{4B1CB3EB-7451-4028-ADC8-8BE55537BE18}" srcOrd="5" destOrd="0" presId="urn:microsoft.com/office/officeart/2005/8/layout/bProcess4"/>
    <dgm:cxn modelId="{2B47EA66-1C00-4CB1-BF71-1B6B52A951D3}" type="presParOf" srcId="{13FCFCED-EBC1-4162-9579-6B9265CC5A58}" destId="{1936F4A9-9902-41CC-876D-CD295771B516}" srcOrd="6" destOrd="0" presId="urn:microsoft.com/office/officeart/2005/8/layout/bProcess4"/>
    <dgm:cxn modelId="{DD4D52FC-F5F9-4090-9717-AC9639C0FA77}" type="presParOf" srcId="{1936F4A9-9902-41CC-876D-CD295771B516}" destId="{BFBBFFE2-603B-4F06-A8AC-AEAFF4CAE566}" srcOrd="0" destOrd="0" presId="urn:microsoft.com/office/officeart/2005/8/layout/bProcess4"/>
    <dgm:cxn modelId="{28ED908E-DD45-4AA3-AA0C-353F90835295}" type="presParOf" srcId="{1936F4A9-9902-41CC-876D-CD295771B516}" destId="{02C316BD-7045-47E1-B7B9-1FC6A346F95F}" srcOrd="1" destOrd="0" presId="urn:microsoft.com/office/officeart/2005/8/layout/bProcess4"/>
    <dgm:cxn modelId="{5AABC299-93B1-416B-A221-F661F94E3C55}" type="presParOf" srcId="{13FCFCED-EBC1-4162-9579-6B9265CC5A58}" destId="{065EE9D6-74EC-4066-88FF-BAD39C8B64CD}" srcOrd="7" destOrd="0" presId="urn:microsoft.com/office/officeart/2005/8/layout/bProcess4"/>
    <dgm:cxn modelId="{7245AC9A-F773-4730-99FE-F572500AA201}" type="presParOf" srcId="{13FCFCED-EBC1-4162-9579-6B9265CC5A58}" destId="{CE501E6F-FD87-41B0-B8E7-125F5A3449FC}" srcOrd="8" destOrd="0" presId="urn:microsoft.com/office/officeart/2005/8/layout/bProcess4"/>
    <dgm:cxn modelId="{AFE9D8F7-B5BD-44C9-AF52-E890D56B488F}" type="presParOf" srcId="{CE501E6F-FD87-41B0-B8E7-125F5A3449FC}" destId="{704D8CE9-2D23-4CA2-A4CB-42A560C5D073}" srcOrd="0" destOrd="0" presId="urn:microsoft.com/office/officeart/2005/8/layout/bProcess4"/>
    <dgm:cxn modelId="{3A509F68-F2E0-400A-AAA9-27E651A2DD23}" type="presParOf" srcId="{CE501E6F-FD87-41B0-B8E7-125F5A3449FC}" destId="{4828EFC1-8DCF-49ED-A43A-77BCE6F27589}" srcOrd="1" destOrd="0" presId="urn:microsoft.com/office/officeart/2005/8/layout/bProcess4"/>
    <dgm:cxn modelId="{922C9C0D-36C4-411D-8C17-14DAD354C739}" type="presParOf" srcId="{13FCFCED-EBC1-4162-9579-6B9265CC5A58}" destId="{0E996F0A-63CF-458D-8990-0633D8A67CFC}" srcOrd="9" destOrd="0" presId="urn:microsoft.com/office/officeart/2005/8/layout/bProcess4"/>
    <dgm:cxn modelId="{3DABBE44-11EE-479B-89BB-F37A133E8FB9}" type="presParOf" srcId="{13FCFCED-EBC1-4162-9579-6B9265CC5A58}" destId="{FD31ECAE-37FC-4D6B-8DDD-C22982E51FF8}" srcOrd="10" destOrd="0" presId="urn:microsoft.com/office/officeart/2005/8/layout/bProcess4"/>
    <dgm:cxn modelId="{1D915440-5F72-483B-9AEB-05BEE85EA89D}" type="presParOf" srcId="{FD31ECAE-37FC-4D6B-8DDD-C22982E51FF8}" destId="{475DEAAE-F6D6-4FFB-A874-AD9FFD45BE1E}" srcOrd="0" destOrd="0" presId="urn:microsoft.com/office/officeart/2005/8/layout/bProcess4"/>
    <dgm:cxn modelId="{49596736-8538-452F-BA89-FF67974F9013}" type="presParOf" srcId="{FD31ECAE-37FC-4D6B-8DDD-C22982E51FF8}" destId="{27F7A238-D8E1-483A-85F1-4CDDD6CB2172}" srcOrd="1" destOrd="0" presId="urn:microsoft.com/office/officeart/2005/8/layout/bProcess4"/>
    <dgm:cxn modelId="{9DE613A6-DA4B-4CEB-A95D-AD76D776AEB2}" type="presParOf" srcId="{13FCFCED-EBC1-4162-9579-6B9265CC5A58}" destId="{4B37A1A2-4B5D-4CCB-A6FB-5D96737119AA}" srcOrd="11" destOrd="0" presId="urn:microsoft.com/office/officeart/2005/8/layout/bProcess4"/>
    <dgm:cxn modelId="{319BC6C7-D405-48B4-AE49-FFBC56A1FAF2}" type="presParOf" srcId="{13FCFCED-EBC1-4162-9579-6B9265CC5A58}" destId="{5E18FE87-7434-410B-B1EC-69BE4E89B927}" srcOrd="12" destOrd="0" presId="urn:microsoft.com/office/officeart/2005/8/layout/bProcess4"/>
    <dgm:cxn modelId="{C2D8F8FA-1A10-4E22-9148-171E04EE050F}" type="presParOf" srcId="{5E18FE87-7434-410B-B1EC-69BE4E89B927}" destId="{81E437B3-0DE1-41CF-8FAE-14BBE7C603C7}" srcOrd="0" destOrd="0" presId="urn:microsoft.com/office/officeart/2005/8/layout/bProcess4"/>
    <dgm:cxn modelId="{AC63C46F-F8F0-434D-BBC8-47758A22B1B3}" type="presParOf" srcId="{5E18FE87-7434-410B-B1EC-69BE4E89B927}" destId="{076519DA-D3A3-43EC-8696-9F19A7736CC7}" srcOrd="1" destOrd="0" presId="urn:microsoft.com/office/officeart/2005/8/layout/bProcess4"/>
    <dgm:cxn modelId="{716F540B-6BE9-4EAF-AE29-A385A87F7427}" type="presParOf" srcId="{13FCFCED-EBC1-4162-9579-6B9265CC5A58}" destId="{61A75CDA-DCF6-4DF4-9308-A0E615419206}" srcOrd="13" destOrd="0" presId="urn:microsoft.com/office/officeart/2005/8/layout/bProcess4"/>
    <dgm:cxn modelId="{5A856E12-D034-4079-BB2E-534D2BF158F5}" type="presParOf" srcId="{13FCFCED-EBC1-4162-9579-6B9265CC5A58}" destId="{40E84819-AC51-4B6F-AE4A-F362F6573711}" srcOrd="14" destOrd="0" presId="urn:microsoft.com/office/officeart/2005/8/layout/bProcess4"/>
    <dgm:cxn modelId="{AF8034A5-CFA4-4FE9-A7FE-A118C1B5DB09}" type="presParOf" srcId="{40E84819-AC51-4B6F-AE4A-F362F6573711}" destId="{49F26764-1A3D-4A12-874B-E37796541FB3}" srcOrd="0" destOrd="0" presId="urn:microsoft.com/office/officeart/2005/8/layout/bProcess4"/>
    <dgm:cxn modelId="{3E81C2C2-B750-446F-BBB1-1EAC130C6827}" type="presParOf" srcId="{40E84819-AC51-4B6F-AE4A-F362F6573711}" destId="{699C21E5-861C-48AF-9610-19893567706B}" srcOrd="1" destOrd="0" presId="urn:microsoft.com/office/officeart/2005/8/layout/bProcess4"/>
    <dgm:cxn modelId="{40D55967-E62B-49D2-B330-D45B11454562}" type="presParOf" srcId="{13FCFCED-EBC1-4162-9579-6B9265CC5A58}" destId="{15E1A888-F1A7-430B-B02F-E5EC4ECBF79D}" srcOrd="15" destOrd="0" presId="urn:microsoft.com/office/officeart/2005/8/layout/bProcess4"/>
    <dgm:cxn modelId="{5FBA1781-348C-4679-BFB9-BA5A1FAD5226}" type="presParOf" srcId="{13FCFCED-EBC1-4162-9579-6B9265CC5A58}" destId="{2FE0DB58-1B32-4646-96D8-509A55D2714A}" srcOrd="16" destOrd="0" presId="urn:microsoft.com/office/officeart/2005/8/layout/bProcess4"/>
    <dgm:cxn modelId="{8C0BEB25-8E5E-440B-B0FE-D33409E72370}" type="presParOf" srcId="{2FE0DB58-1B32-4646-96D8-509A55D2714A}" destId="{4B0BD2EA-AD0E-43DA-9753-987334BC8686}" srcOrd="0" destOrd="0" presId="urn:microsoft.com/office/officeart/2005/8/layout/bProcess4"/>
    <dgm:cxn modelId="{AFCEE092-49B1-41C9-9ABA-8B5DC0B91150}" type="presParOf" srcId="{2FE0DB58-1B32-4646-96D8-509A55D2714A}" destId="{583CEACE-DA10-466C-8363-29D88F0C95AB}"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EE48D7-E575-4E8B-85D7-2FF8876F0832}"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350286-569F-4B7A-BAEA-17CDB6028EAD}">
      <dgm:prSet phldrT="[Text]"/>
      <dgm:spPr/>
      <dgm:t>
        <a:bodyPr/>
        <a:lstStyle/>
        <a:p>
          <a:r>
            <a:rPr lang="en-US" dirty="0" smtClean="0"/>
            <a:t>Person 1</a:t>
          </a:r>
          <a:endParaRPr lang="en-US" dirty="0"/>
        </a:p>
      </dgm:t>
    </dgm:pt>
    <dgm:pt modelId="{54119717-1143-43BF-B7A3-FE335659CCD1}" type="parTrans" cxnId="{35AAB510-8A21-4BFB-AF49-4FF27414A860}">
      <dgm:prSet/>
      <dgm:spPr/>
      <dgm:t>
        <a:bodyPr/>
        <a:lstStyle/>
        <a:p>
          <a:endParaRPr lang="en-US"/>
        </a:p>
      </dgm:t>
    </dgm:pt>
    <dgm:pt modelId="{698ED44C-30BC-44ED-87EA-204BC10764AE}" type="sibTrans" cxnId="{35AAB510-8A21-4BFB-AF49-4FF27414A860}">
      <dgm:prSet/>
      <dgm:spPr/>
      <dgm:t>
        <a:bodyPr/>
        <a:lstStyle/>
        <a:p>
          <a:endParaRPr lang="en-US"/>
        </a:p>
      </dgm:t>
    </dgm:pt>
    <dgm:pt modelId="{147F35C7-2B6F-45BC-95C4-840EE70659FE}">
      <dgm:prSet phldrT="[Text]"/>
      <dgm:spPr/>
      <dgm:t>
        <a:bodyPr/>
        <a:lstStyle/>
        <a:p>
          <a:r>
            <a:rPr lang="en-US" dirty="0" smtClean="0"/>
            <a:t>Person 2</a:t>
          </a:r>
          <a:endParaRPr lang="en-US" dirty="0"/>
        </a:p>
      </dgm:t>
    </dgm:pt>
    <dgm:pt modelId="{07075728-03A9-4920-911C-1C0C9527B01B}" type="parTrans" cxnId="{D3B789B1-69F8-401E-86FC-1543A996C976}">
      <dgm:prSet/>
      <dgm:spPr/>
      <dgm:t>
        <a:bodyPr/>
        <a:lstStyle/>
        <a:p>
          <a:endParaRPr lang="en-US"/>
        </a:p>
      </dgm:t>
    </dgm:pt>
    <dgm:pt modelId="{0BB28B93-D78C-4651-891E-F483047AFE2C}" type="sibTrans" cxnId="{D3B789B1-69F8-401E-86FC-1543A996C976}">
      <dgm:prSet/>
      <dgm:spPr/>
      <dgm:t>
        <a:bodyPr/>
        <a:lstStyle/>
        <a:p>
          <a:endParaRPr lang="en-US"/>
        </a:p>
      </dgm:t>
    </dgm:pt>
    <dgm:pt modelId="{1EB85123-E7C8-4BDD-A98A-7C06487F7856}">
      <dgm:prSet phldrT="[Text]"/>
      <dgm:spPr/>
      <dgm:t>
        <a:bodyPr/>
        <a:lstStyle/>
        <a:p>
          <a:r>
            <a:rPr lang="en-US" dirty="0" smtClean="0"/>
            <a:t>Person 3</a:t>
          </a:r>
          <a:endParaRPr lang="en-US" dirty="0"/>
        </a:p>
      </dgm:t>
    </dgm:pt>
    <dgm:pt modelId="{71660F0D-05AE-4EFA-973F-E8738CA9F3B4}" type="parTrans" cxnId="{339C1FAD-6928-48ED-B813-5F340305E3A2}">
      <dgm:prSet/>
      <dgm:spPr/>
      <dgm:t>
        <a:bodyPr/>
        <a:lstStyle/>
        <a:p>
          <a:endParaRPr lang="en-US"/>
        </a:p>
      </dgm:t>
    </dgm:pt>
    <dgm:pt modelId="{18A782CB-91A3-43E6-8111-87C5BE0414F6}" type="sibTrans" cxnId="{339C1FAD-6928-48ED-B813-5F340305E3A2}">
      <dgm:prSet/>
      <dgm:spPr/>
      <dgm:t>
        <a:bodyPr/>
        <a:lstStyle/>
        <a:p>
          <a:endParaRPr lang="en-US"/>
        </a:p>
      </dgm:t>
    </dgm:pt>
    <dgm:pt modelId="{A575EF2C-1A59-4750-9C88-C0AE58E8AC83}">
      <dgm:prSet phldrT="[Text]"/>
      <dgm:spPr/>
      <dgm:t>
        <a:bodyPr/>
        <a:lstStyle/>
        <a:p>
          <a:r>
            <a:rPr lang="en-US" dirty="0" smtClean="0"/>
            <a:t>Person 4</a:t>
          </a:r>
          <a:endParaRPr lang="en-US" dirty="0"/>
        </a:p>
      </dgm:t>
    </dgm:pt>
    <dgm:pt modelId="{3713058D-BB23-4027-AB3E-C956979855DD}" type="parTrans" cxnId="{8E03EF11-7166-4646-AB4A-1D4BFA1CBB9C}">
      <dgm:prSet/>
      <dgm:spPr/>
      <dgm:t>
        <a:bodyPr/>
        <a:lstStyle/>
        <a:p>
          <a:endParaRPr lang="en-US"/>
        </a:p>
      </dgm:t>
    </dgm:pt>
    <dgm:pt modelId="{42EB681E-092D-4467-8542-2ED0FF31322C}" type="sibTrans" cxnId="{8E03EF11-7166-4646-AB4A-1D4BFA1CBB9C}">
      <dgm:prSet/>
      <dgm:spPr/>
      <dgm:t>
        <a:bodyPr/>
        <a:lstStyle/>
        <a:p>
          <a:endParaRPr lang="en-US"/>
        </a:p>
      </dgm:t>
    </dgm:pt>
    <dgm:pt modelId="{79D9029A-A97F-4C9C-8DF6-A5497D135891}">
      <dgm:prSet phldrT="[Text]"/>
      <dgm:spPr/>
      <dgm:t>
        <a:bodyPr/>
        <a:lstStyle/>
        <a:p>
          <a:r>
            <a:rPr lang="en-US" dirty="0" smtClean="0"/>
            <a:t>Person 5</a:t>
          </a:r>
          <a:endParaRPr lang="en-US" dirty="0"/>
        </a:p>
      </dgm:t>
    </dgm:pt>
    <dgm:pt modelId="{4680D375-6A2D-4B7E-9DC1-6216FB697EC8}" type="parTrans" cxnId="{5B6B8959-53DA-4842-A721-048FB594A2F9}">
      <dgm:prSet/>
      <dgm:spPr/>
      <dgm:t>
        <a:bodyPr/>
        <a:lstStyle/>
        <a:p>
          <a:endParaRPr lang="en-US"/>
        </a:p>
      </dgm:t>
    </dgm:pt>
    <dgm:pt modelId="{B8417D42-616D-4D96-BA4E-B0CE81F7E5C0}" type="sibTrans" cxnId="{5B6B8959-53DA-4842-A721-048FB594A2F9}">
      <dgm:prSet/>
      <dgm:spPr/>
      <dgm:t>
        <a:bodyPr/>
        <a:lstStyle/>
        <a:p>
          <a:endParaRPr lang="en-US"/>
        </a:p>
      </dgm:t>
    </dgm:pt>
    <dgm:pt modelId="{B72D2AF0-D324-4405-B641-4522D5C4F988}">
      <dgm:prSet phldrT="[Text]"/>
      <dgm:spPr/>
      <dgm:t>
        <a:bodyPr/>
        <a:lstStyle/>
        <a:p>
          <a:r>
            <a:rPr lang="en-US" dirty="0" smtClean="0"/>
            <a:t>Person 6</a:t>
          </a:r>
          <a:endParaRPr lang="en-US" dirty="0"/>
        </a:p>
      </dgm:t>
    </dgm:pt>
    <dgm:pt modelId="{6AB743D1-08A3-41D8-B02F-D055C208BA2B}" type="parTrans" cxnId="{0F966DD0-36D7-4AB5-897E-DB3593759A32}">
      <dgm:prSet/>
      <dgm:spPr/>
      <dgm:t>
        <a:bodyPr/>
        <a:lstStyle/>
        <a:p>
          <a:endParaRPr lang="en-US"/>
        </a:p>
      </dgm:t>
    </dgm:pt>
    <dgm:pt modelId="{4CC83928-58CA-47B8-8360-CBE5D790B3BA}" type="sibTrans" cxnId="{0F966DD0-36D7-4AB5-897E-DB3593759A32}">
      <dgm:prSet/>
      <dgm:spPr/>
      <dgm:t>
        <a:bodyPr/>
        <a:lstStyle/>
        <a:p>
          <a:endParaRPr lang="en-US"/>
        </a:p>
      </dgm:t>
    </dgm:pt>
    <dgm:pt modelId="{622E4BAC-3B60-4237-B77C-52DBCE66F21B}">
      <dgm:prSet phldrT="[Text]"/>
      <dgm:spPr/>
      <dgm:t>
        <a:bodyPr/>
        <a:lstStyle/>
        <a:p>
          <a:r>
            <a:rPr lang="en-US" dirty="0" smtClean="0"/>
            <a:t>Person 7</a:t>
          </a:r>
          <a:endParaRPr lang="en-US" dirty="0"/>
        </a:p>
      </dgm:t>
    </dgm:pt>
    <dgm:pt modelId="{21B12C34-5E73-40F3-9AA4-9C35B7E28C4E}" type="parTrans" cxnId="{1CA5765C-45A5-4894-A418-502294D682A9}">
      <dgm:prSet/>
      <dgm:spPr/>
      <dgm:t>
        <a:bodyPr/>
        <a:lstStyle/>
        <a:p>
          <a:endParaRPr lang="en-US"/>
        </a:p>
      </dgm:t>
    </dgm:pt>
    <dgm:pt modelId="{82EA5720-C543-4152-9ADC-2CF128832ECF}" type="sibTrans" cxnId="{1CA5765C-45A5-4894-A418-502294D682A9}">
      <dgm:prSet/>
      <dgm:spPr/>
      <dgm:t>
        <a:bodyPr/>
        <a:lstStyle/>
        <a:p>
          <a:endParaRPr lang="en-US"/>
        </a:p>
      </dgm:t>
    </dgm:pt>
    <dgm:pt modelId="{57BEFFF3-276C-4893-BE06-338A7791021E}">
      <dgm:prSet phldrT="[Text]"/>
      <dgm:spPr/>
      <dgm:t>
        <a:bodyPr/>
        <a:lstStyle/>
        <a:p>
          <a:r>
            <a:rPr lang="en-US" dirty="0" smtClean="0"/>
            <a:t>Person 8</a:t>
          </a:r>
          <a:endParaRPr lang="en-US" dirty="0"/>
        </a:p>
      </dgm:t>
    </dgm:pt>
    <dgm:pt modelId="{97CDBFDE-32AD-436E-AA25-1E204CFED09A}" type="parTrans" cxnId="{5390D567-FE05-46F8-9590-16D2FD999F12}">
      <dgm:prSet/>
      <dgm:spPr/>
      <dgm:t>
        <a:bodyPr/>
        <a:lstStyle/>
        <a:p>
          <a:endParaRPr lang="en-US"/>
        </a:p>
      </dgm:t>
    </dgm:pt>
    <dgm:pt modelId="{BA0C3F6D-9510-4EE2-8A19-F2EE067C1953}" type="sibTrans" cxnId="{5390D567-FE05-46F8-9590-16D2FD999F12}">
      <dgm:prSet/>
      <dgm:spPr/>
      <dgm:t>
        <a:bodyPr/>
        <a:lstStyle/>
        <a:p>
          <a:endParaRPr lang="en-US"/>
        </a:p>
      </dgm:t>
    </dgm:pt>
    <dgm:pt modelId="{E6360848-72A7-434F-B03C-69E46C8C34E8}">
      <dgm:prSet phldrT="[Text]"/>
      <dgm:spPr/>
      <dgm:t>
        <a:bodyPr/>
        <a:lstStyle/>
        <a:p>
          <a:r>
            <a:rPr lang="en-US" dirty="0" smtClean="0"/>
            <a:t>Person  9</a:t>
          </a:r>
          <a:endParaRPr lang="en-US" dirty="0"/>
        </a:p>
      </dgm:t>
    </dgm:pt>
    <dgm:pt modelId="{F478F165-6F17-4F92-8974-2E3BFC6E022C}" type="parTrans" cxnId="{8C2ACAC3-640C-4F80-A99A-7279F40DCB48}">
      <dgm:prSet/>
      <dgm:spPr/>
      <dgm:t>
        <a:bodyPr/>
        <a:lstStyle/>
        <a:p>
          <a:endParaRPr lang="en-US"/>
        </a:p>
      </dgm:t>
    </dgm:pt>
    <dgm:pt modelId="{8B75DFE4-7015-45D7-90C0-32C2B91102A8}" type="sibTrans" cxnId="{8C2ACAC3-640C-4F80-A99A-7279F40DCB48}">
      <dgm:prSet/>
      <dgm:spPr/>
      <dgm:t>
        <a:bodyPr/>
        <a:lstStyle/>
        <a:p>
          <a:endParaRPr lang="en-US"/>
        </a:p>
      </dgm:t>
    </dgm:pt>
    <dgm:pt modelId="{13FCFCED-EBC1-4162-9579-6B9265CC5A58}" type="pres">
      <dgm:prSet presAssocID="{E9EE48D7-E575-4E8B-85D7-2FF8876F0832}" presName="Name0" presStyleCnt="0">
        <dgm:presLayoutVars>
          <dgm:dir/>
          <dgm:resizeHandles/>
        </dgm:presLayoutVars>
      </dgm:prSet>
      <dgm:spPr/>
      <dgm:t>
        <a:bodyPr/>
        <a:lstStyle/>
        <a:p>
          <a:endParaRPr lang="en-US"/>
        </a:p>
      </dgm:t>
    </dgm:pt>
    <dgm:pt modelId="{E1FC2CAD-0761-49B9-94B4-AE898D687BD8}" type="pres">
      <dgm:prSet presAssocID="{32350286-569F-4B7A-BAEA-17CDB6028EAD}" presName="compNode" presStyleCnt="0"/>
      <dgm:spPr/>
    </dgm:pt>
    <dgm:pt modelId="{EB752A03-2C03-4BFB-94CC-6D16356743B5}" type="pres">
      <dgm:prSet presAssocID="{32350286-569F-4B7A-BAEA-17CDB6028EAD}" presName="dummyConnPt" presStyleCnt="0"/>
      <dgm:spPr/>
    </dgm:pt>
    <dgm:pt modelId="{F1F9FB9D-2E5D-4C85-BCB2-B8D2D0B22955}" type="pres">
      <dgm:prSet presAssocID="{32350286-569F-4B7A-BAEA-17CDB6028EAD}" presName="node" presStyleLbl="node1" presStyleIdx="0" presStyleCnt="9">
        <dgm:presLayoutVars>
          <dgm:bulletEnabled val="1"/>
        </dgm:presLayoutVars>
      </dgm:prSet>
      <dgm:spPr/>
      <dgm:t>
        <a:bodyPr/>
        <a:lstStyle/>
        <a:p>
          <a:endParaRPr lang="en-US"/>
        </a:p>
      </dgm:t>
    </dgm:pt>
    <dgm:pt modelId="{7853D678-2EE1-4F41-B190-75AECD41CAC3}" type="pres">
      <dgm:prSet presAssocID="{698ED44C-30BC-44ED-87EA-204BC10764AE}" presName="sibTrans" presStyleLbl="bgSibTrans2D1" presStyleIdx="0" presStyleCnt="8"/>
      <dgm:spPr/>
      <dgm:t>
        <a:bodyPr/>
        <a:lstStyle/>
        <a:p>
          <a:endParaRPr lang="en-US"/>
        </a:p>
      </dgm:t>
    </dgm:pt>
    <dgm:pt modelId="{85A78DB6-8F62-4FB2-A6C6-8214BEC90B95}" type="pres">
      <dgm:prSet presAssocID="{147F35C7-2B6F-45BC-95C4-840EE70659FE}" presName="compNode" presStyleCnt="0"/>
      <dgm:spPr/>
    </dgm:pt>
    <dgm:pt modelId="{C708F0DB-929D-4B20-98EB-7CB2C199BB37}" type="pres">
      <dgm:prSet presAssocID="{147F35C7-2B6F-45BC-95C4-840EE70659FE}" presName="dummyConnPt" presStyleCnt="0"/>
      <dgm:spPr/>
    </dgm:pt>
    <dgm:pt modelId="{9E85CC99-4772-478F-9DC1-F8F0132DBE6E}" type="pres">
      <dgm:prSet presAssocID="{147F35C7-2B6F-45BC-95C4-840EE70659FE}" presName="node" presStyleLbl="node1" presStyleIdx="1" presStyleCnt="9">
        <dgm:presLayoutVars>
          <dgm:bulletEnabled val="1"/>
        </dgm:presLayoutVars>
      </dgm:prSet>
      <dgm:spPr/>
      <dgm:t>
        <a:bodyPr/>
        <a:lstStyle/>
        <a:p>
          <a:endParaRPr lang="en-US"/>
        </a:p>
      </dgm:t>
    </dgm:pt>
    <dgm:pt modelId="{B655538C-0290-40B9-8EA6-8BA108EB3D0F}" type="pres">
      <dgm:prSet presAssocID="{0BB28B93-D78C-4651-891E-F483047AFE2C}" presName="sibTrans" presStyleLbl="bgSibTrans2D1" presStyleIdx="1" presStyleCnt="8"/>
      <dgm:spPr/>
      <dgm:t>
        <a:bodyPr/>
        <a:lstStyle/>
        <a:p>
          <a:endParaRPr lang="en-US"/>
        </a:p>
      </dgm:t>
    </dgm:pt>
    <dgm:pt modelId="{41F38126-5705-4AC3-ABDE-358B92701B4F}" type="pres">
      <dgm:prSet presAssocID="{1EB85123-E7C8-4BDD-A98A-7C06487F7856}" presName="compNode" presStyleCnt="0"/>
      <dgm:spPr/>
    </dgm:pt>
    <dgm:pt modelId="{F8E23198-5294-46F6-8B2A-F3A1021FBC58}" type="pres">
      <dgm:prSet presAssocID="{1EB85123-E7C8-4BDD-A98A-7C06487F7856}" presName="dummyConnPt" presStyleCnt="0"/>
      <dgm:spPr/>
    </dgm:pt>
    <dgm:pt modelId="{4A00662D-93A1-4760-B709-7272A5AC2CA9}" type="pres">
      <dgm:prSet presAssocID="{1EB85123-E7C8-4BDD-A98A-7C06487F7856}" presName="node" presStyleLbl="node1" presStyleIdx="2" presStyleCnt="9">
        <dgm:presLayoutVars>
          <dgm:bulletEnabled val="1"/>
        </dgm:presLayoutVars>
      </dgm:prSet>
      <dgm:spPr/>
      <dgm:t>
        <a:bodyPr/>
        <a:lstStyle/>
        <a:p>
          <a:endParaRPr lang="en-US"/>
        </a:p>
      </dgm:t>
    </dgm:pt>
    <dgm:pt modelId="{4B1CB3EB-7451-4028-ADC8-8BE55537BE18}" type="pres">
      <dgm:prSet presAssocID="{18A782CB-91A3-43E6-8111-87C5BE0414F6}" presName="sibTrans" presStyleLbl="bgSibTrans2D1" presStyleIdx="2" presStyleCnt="8"/>
      <dgm:spPr/>
      <dgm:t>
        <a:bodyPr/>
        <a:lstStyle/>
        <a:p>
          <a:endParaRPr lang="en-US"/>
        </a:p>
      </dgm:t>
    </dgm:pt>
    <dgm:pt modelId="{1936F4A9-9902-41CC-876D-CD295771B516}" type="pres">
      <dgm:prSet presAssocID="{A575EF2C-1A59-4750-9C88-C0AE58E8AC83}" presName="compNode" presStyleCnt="0"/>
      <dgm:spPr/>
    </dgm:pt>
    <dgm:pt modelId="{BFBBFFE2-603B-4F06-A8AC-AEAFF4CAE566}" type="pres">
      <dgm:prSet presAssocID="{A575EF2C-1A59-4750-9C88-C0AE58E8AC83}" presName="dummyConnPt" presStyleCnt="0"/>
      <dgm:spPr/>
    </dgm:pt>
    <dgm:pt modelId="{02C316BD-7045-47E1-B7B9-1FC6A346F95F}" type="pres">
      <dgm:prSet presAssocID="{A575EF2C-1A59-4750-9C88-C0AE58E8AC83}" presName="node" presStyleLbl="node1" presStyleIdx="3" presStyleCnt="9">
        <dgm:presLayoutVars>
          <dgm:bulletEnabled val="1"/>
        </dgm:presLayoutVars>
      </dgm:prSet>
      <dgm:spPr/>
      <dgm:t>
        <a:bodyPr/>
        <a:lstStyle/>
        <a:p>
          <a:endParaRPr lang="en-US"/>
        </a:p>
      </dgm:t>
    </dgm:pt>
    <dgm:pt modelId="{065EE9D6-74EC-4066-88FF-BAD39C8B64CD}" type="pres">
      <dgm:prSet presAssocID="{42EB681E-092D-4467-8542-2ED0FF31322C}" presName="sibTrans" presStyleLbl="bgSibTrans2D1" presStyleIdx="3" presStyleCnt="8"/>
      <dgm:spPr/>
      <dgm:t>
        <a:bodyPr/>
        <a:lstStyle/>
        <a:p>
          <a:endParaRPr lang="en-US"/>
        </a:p>
      </dgm:t>
    </dgm:pt>
    <dgm:pt modelId="{CE501E6F-FD87-41B0-B8E7-125F5A3449FC}" type="pres">
      <dgm:prSet presAssocID="{79D9029A-A97F-4C9C-8DF6-A5497D135891}" presName="compNode" presStyleCnt="0"/>
      <dgm:spPr/>
    </dgm:pt>
    <dgm:pt modelId="{704D8CE9-2D23-4CA2-A4CB-42A560C5D073}" type="pres">
      <dgm:prSet presAssocID="{79D9029A-A97F-4C9C-8DF6-A5497D135891}" presName="dummyConnPt" presStyleCnt="0"/>
      <dgm:spPr/>
    </dgm:pt>
    <dgm:pt modelId="{4828EFC1-8DCF-49ED-A43A-77BCE6F27589}" type="pres">
      <dgm:prSet presAssocID="{79D9029A-A97F-4C9C-8DF6-A5497D135891}" presName="node" presStyleLbl="node1" presStyleIdx="4" presStyleCnt="9" custLinFactNeighborY="3636">
        <dgm:presLayoutVars>
          <dgm:bulletEnabled val="1"/>
        </dgm:presLayoutVars>
      </dgm:prSet>
      <dgm:spPr/>
      <dgm:t>
        <a:bodyPr/>
        <a:lstStyle/>
        <a:p>
          <a:endParaRPr lang="en-US"/>
        </a:p>
      </dgm:t>
    </dgm:pt>
    <dgm:pt modelId="{0E996F0A-63CF-458D-8990-0633D8A67CFC}" type="pres">
      <dgm:prSet presAssocID="{B8417D42-616D-4D96-BA4E-B0CE81F7E5C0}" presName="sibTrans" presStyleLbl="bgSibTrans2D1" presStyleIdx="4" presStyleCnt="8"/>
      <dgm:spPr/>
      <dgm:t>
        <a:bodyPr/>
        <a:lstStyle/>
        <a:p>
          <a:endParaRPr lang="en-US"/>
        </a:p>
      </dgm:t>
    </dgm:pt>
    <dgm:pt modelId="{FD31ECAE-37FC-4D6B-8DDD-C22982E51FF8}" type="pres">
      <dgm:prSet presAssocID="{B72D2AF0-D324-4405-B641-4522D5C4F988}" presName="compNode" presStyleCnt="0"/>
      <dgm:spPr/>
    </dgm:pt>
    <dgm:pt modelId="{475DEAAE-F6D6-4FFB-A874-AD9FFD45BE1E}" type="pres">
      <dgm:prSet presAssocID="{B72D2AF0-D324-4405-B641-4522D5C4F988}" presName="dummyConnPt" presStyleCnt="0"/>
      <dgm:spPr/>
    </dgm:pt>
    <dgm:pt modelId="{27F7A238-D8E1-483A-85F1-4CDDD6CB2172}" type="pres">
      <dgm:prSet presAssocID="{B72D2AF0-D324-4405-B641-4522D5C4F988}" presName="node" presStyleLbl="node1" presStyleIdx="5" presStyleCnt="9" custLinFactNeighborY="-7272">
        <dgm:presLayoutVars>
          <dgm:bulletEnabled val="1"/>
        </dgm:presLayoutVars>
      </dgm:prSet>
      <dgm:spPr/>
      <dgm:t>
        <a:bodyPr/>
        <a:lstStyle/>
        <a:p>
          <a:endParaRPr lang="en-US"/>
        </a:p>
      </dgm:t>
    </dgm:pt>
    <dgm:pt modelId="{4B37A1A2-4B5D-4CCB-A6FB-5D96737119AA}" type="pres">
      <dgm:prSet presAssocID="{4CC83928-58CA-47B8-8360-CBE5D790B3BA}" presName="sibTrans" presStyleLbl="bgSibTrans2D1" presStyleIdx="5" presStyleCnt="8"/>
      <dgm:spPr/>
      <dgm:t>
        <a:bodyPr/>
        <a:lstStyle/>
        <a:p>
          <a:endParaRPr lang="en-US"/>
        </a:p>
      </dgm:t>
    </dgm:pt>
    <dgm:pt modelId="{5E18FE87-7434-410B-B1EC-69BE4E89B927}" type="pres">
      <dgm:prSet presAssocID="{622E4BAC-3B60-4237-B77C-52DBCE66F21B}" presName="compNode" presStyleCnt="0"/>
      <dgm:spPr/>
    </dgm:pt>
    <dgm:pt modelId="{81E437B3-0DE1-41CF-8FAE-14BBE7C603C7}" type="pres">
      <dgm:prSet presAssocID="{622E4BAC-3B60-4237-B77C-52DBCE66F21B}" presName="dummyConnPt" presStyleCnt="0"/>
      <dgm:spPr/>
    </dgm:pt>
    <dgm:pt modelId="{076519DA-D3A3-43EC-8696-9F19A7736CC7}" type="pres">
      <dgm:prSet presAssocID="{622E4BAC-3B60-4237-B77C-52DBCE66F21B}" presName="node" presStyleLbl="node1" presStyleIdx="6" presStyleCnt="9">
        <dgm:presLayoutVars>
          <dgm:bulletEnabled val="1"/>
        </dgm:presLayoutVars>
      </dgm:prSet>
      <dgm:spPr/>
      <dgm:t>
        <a:bodyPr/>
        <a:lstStyle/>
        <a:p>
          <a:endParaRPr lang="en-US"/>
        </a:p>
      </dgm:t>
    </dgm:pt>
    <dgm:pt modelId="{61A75CDA-DCF6-4DF4-9308-A0E615419206}" type="pres">
      <dgm:prSet presAssocID="{82EA5720-C543-4152-9ADC-2CF128832ECF}" presName="sibTrans" presStyleLbl="bgSibTrans2D1" presStyleIdx="6" presStyleCnt="8"/>
      <dgm:spPr/>
      <dgm:t>
        <a:bodyPr/>
        <a:lstStyle/>
        <a:p>
          <a:endParaRPr lang="en-US"/>
        </a:p>
      </dgm:t>
    </dgm:pt>
    <dgm:pt modelId="{40E84819-AC51-4B6F-AE4A-F362F6573711}" type="pres">
      <dgm:prSet presAssocID="{57BEFFF3-276C-4893-BE06-338A7791021E}" presName="compNode" presStyleCnt="0"/>
      <dgm:spPr/>
    </dgm:pt>
    <dgm:pt modelId="{49F26764-1A3D-4A12-874B-E37796541FB3}" type="pres">
      <dgm:prSet presAssocID="{57BEFFF3-276C-4893-BE06-338A7791021E}" presName="dummyConnPt" presStyleCnt="0"/>
      <dgm:spPr/>
    </dgm:pt>
    <dgm:pt modelId="{699C21E5-861C-48AF-9610-19893567706B}" type="pres">
      <dgm:prSet presAssocID="{57BEFFF3-276C-4893-BE06-338A7791021E}" presName="node" presStyleLbl="node1" presStyleIdx="7" presStyleCnt="9">
        <dgm:presLayoutVars>
          <dgm:bulletEnabled val="1"/>
        </dgm:presLayoutVars>
      </dgm:prSet>
      <dgm:spPr/>
      <dgm:t>
        <a:bodyPr/>
        <a:lstStyle/>
        <a:p>
          <a:endParaRPr lang="en-US"/>
        </a:p>
      </dgm:t>
    </dgm:pt>
    <dgm:pt modelId="{15E1A888-F1A7-430B-B02F-E5EC4ECBF79D}" type="pres">
      <dgm:prSet presAssocID="{BA0C3F6D-9510-4EE2-8A19-F2EE067C1953}" presName="sibTrans" presStyleLbl="bgSibTrans2D1" presStyleIdx="7" presStyleCnt="8"/>
      <dgm:spPr/>
      <dgm:t>
        <a:bodyPr/>
        <a:lstStyle/>
        <a:p>
          <a:endParaRPr lang="en-US"/>
        </a:p>
      </dgm:t>
    </dgm:pt>
    <dgm:pt modelId="{2FE0DB58-1B32-4646-96D8-509A55D2714A}" type="pres">
      <dgm:prSet presAssocID="{E6360848-72A7-434F-B03C-69E46C8C34E8}" presName="compNode" presStyleCnt="0"/>
      <dgm:spPr/>
    </dgm:pt>
    <dgm:pt modelId="{4B0BD2EA-AD0E-43DA-9753-987334BC8686}" type="pres">
      <dgm:prSet presAssocID="{E6360848-72A7-434F-B03C-69E46C8C34E8}" presName="dummyConnPt" presStyleCnt="0"/>
      <dgm:spPr/>
    </dgm:pt>
    <dgm:pt modelId="{583CEACE-DA10-466C-8363-29D88F0C95AB}" type="pres">
      <dgm:prSet presAssocID="{E6360848-72A7-434F-B03C-69E46C8C34E8}" presName="node" presStyleLbl="node1" presStyleIdx="8" presStyleCnt="9">
        <dgm:presLayoutVars>
          <dgm:bulletEnabled val="1"/>
        </dgm:presLayoutVars>
      </dgm:prSet>
      <dgm:spPr/>
      <dgm:t>
        <a:bodyPr/>
        <a:lstStyle/>
        <a:p>
          <a:endParaRPr lang="en-US"/>
        </a:p>
      </dgm:t>
    </dgm:pt>
  </dgm:ptLst>
  <dgm:cxnLst>
    <dgm:cxn modelId="{54D16ED0-F0A1-4D1E-957B-9C6E98243D1E}" type="presOf" srcId="{BA0C3F6D-9510-4EE2-8A19-F2EE067C1953}" destId="{15E1A888-F1A7-430B-B02F-E5EC4ECBF79D}" srcOrd="0" destOrd="0" presId="urn:microsoft.com/office/officeart/2005/8/layout/bProcess4"/>
    <dgm:cxn modelId="{85E1E3AE-F94D-4C4B-B453-E8E1BBB5F6FA}" type="presOf" srcId="{0BB28B93-D78C-4651-891E-F483047AFE2C}" destId="{B655538C-0290-40B9-8EA6-8BA108EB3D0F}" srcOrd="0" destOrd="0" presId="urn:microsoft.com/office/officeart/2005/8/layout/bProcess4"/>
    <dgm:cxn modelId="{5B6B8959-53DA-4842-A721-048FB594A2F9}" srcId="{E9EE48D7-E575-4E8B-85D7-2FF8876F0832}" destId="{79D9029A-A97F-4C9C-8DF6-A5497D135891}" srcOrd="4" destOrd="0" parTransId="{4680D375-6A2D-4B7E-9DC1-6216FB697EC8}" sibTransId="{B8417D42-616D-4D96-BA4E-B0CE81F7E5C0}"/>
    <dgm:cxn modelId="{DF75CC66-B7A5-4B76-9F59-FFA4123644AF}" type="presOf" srcId="{147F35C7-2B6F-45BC-95C4-840EE70659FE}" destId="{9E85CC99-4772-478F-9DC1-F8F0132DBE6E}" srcOrd="0" destOrd="0" presId="urn:microsoft.com/office/officeart/2005/8/layout/bProcess4"/>
    <dgm:cxn modelId="{8E03EF11-7166-4646-AB4A-1D4BFA1CBB9C}" srcId="{E9EE48D7-E575-4E8B-85D7-2FF8876F0832}" destId="{A575EF2C-1A59-4750-9C88-C0AE58E8AC83}" srcOrd="3" destOrd="0" parTransId="{3713058D-BB23-4027-AB3E-C956979855DD}" sibTransId="{42EB681E-092D-4467-8542-2ED0FF31322C}"/>
    <dgm:cxn modelId="{1381328A-1DED-41B1-959D-DC9BCA834634}" type="presOf" srcId="{698ED44C-30BC-44ED-87EA-204BC10764AE}" destId="{7853D678-2EE1-4F41-B190-75AECD41CAC3}" srcOrd="0" destOrd="0" presId="urn:microsoft.com/office/officeart/2005/8/layout/bProcess4"/>
    <dgm:cxn modelId="{8C2ACAC3-640C-4F80-A99A-7279F40DCB48}" srcId="{E9EE48D7-E575-4E8B-85D7-2FF8876F0832}" destId="{E6360848-72A7-434F-B03C-69E46C8C34E8}" srcOrd="8" destOrd="0" parTransId="{F478F165-6F17-4F92-8974-2E3BFC6E022C}" sibTransId="{8B75DFE4-7015-45D7-90C0-32C2B91102A8}"/>
    <dgm:cxn modelId="{F5BB1569-47FF-4A3E-8DEE-0269571B3FC4}" type="presOf" srcId="{79D9029A-A97F-4C9C-8DF6-A5497D135891}" destId="{4828EFC1-8DCF-49ED-A43A-77BCE6F27589}" srcOrd="0" destOrd="0" presId="urn:microsoft.com/office/officeart/2005/8/layout/bProcess4"/>
    <dgm:cxn modelId="{B3083B49-A94E-4D71-8E3A-7C6551EF58FD}" type="presOf" srcId="{18A782CB-91A3-43E6-8111-87C5BE0414F6}" destId="{4B1CB3EB-7451-4028-ADC8-8BE55537BE18}" srcOrd="0" destOrd="0" presId="urn:microsoft.com/office/officeart/2005/8/layout/bProcess4"/>
    <dgm:cxn modelId="{35AAB510-8A21-4BFB-AF49-4FF27414A860}" srcId="{E9EE48D7-E575-4E8B-85D7-2FF8876F0832}" destId="{32350286-569F-4B7A-BAEA-17CDB6028EAD}" srcOrd="0" destOrd="0" parTransId="{54119717-1143-43BF-B7A3-FE335659CCD1}" sibTransId="{698ED44C-30BC-44ED-87EA-204BC10764AE}"/>
    <dgm:cxn modelId="{5390D567-FE05-46F8-9590-16D2FD999F12}" srcId="{E9EE48D7-E575-4E8B-85D7-2FF8876F0832}" destId="{57BEFFF3-276C-4893-BE06-338A7791021E}" srcOrd="7" destOrd="0" parTransId="{97CDBFDE-32AD-436E-AA25-1E204CFED09A}" sibTransId="{BA0C3F6D-9510-4EE2-8A19-F2EE067C1953}"/>
    <dgm:cxn modelId="{E23424C2-4A14-4286-9E83-C5C40F6523E4}" type="presOf" srcId="{4CC83928-58CA-47B8-8360-CBE5D790B3BA}" destId="{4B37A1A2-4B5D-4CCB-A6FB-5D96737119AA}" srcOrd="0" destOrd="0" presId="urn:microsoft.com/office/officeart/2005/8/layout/bProcess4"/>
    <dgm:cxn modelId="{4DF2A86B-4678-40CA-8994-9B4CBA9464FA}" type="presOf" srcId="{42EB681E-092D-4467-8542-2ED0FF31322C}" destId="{065EE9D6-74EC-4066-88FF-BAD39C8B64CD}" srcOrd="0" destOrd="0" presId="urn:microsoft.com/office/officeart/2005/8/layout/bProcess4"/>
    <dgm:cxn modelId="{339C1FAD-6928-48ED-B813-5F340305E3A2}" srcId="{E9EE48D7-E575-4E8B-85D7-2FF8876F0832}" destId="{1EB85123-E7C8-4BDD-A98A-7C06487F7856}" srcOrd="2" destOrd="0" parTransId="{71660F0D-05AE-4EFA-973F-E8738CA9F3B4}" sibTransId="{18A782CB-91A3-43E6-8111-87C5BE0414F6}"/>
    <dgm:cxn modelId="{6FA07860-8693-4CF8-B706-0CC271E7D6B9}" type="presOf" srcId="{32350286-569F-4B7A-BAEA-17CDB6028EAD}" destId="{F1F9FB9D-2E5D-4C85-BCB2-B8D2D0B22955}" srcOrd="0" destOrd="0" presId="urn:microsoft.com/office/officeart/2005/8/layout/bProcess4"/>
    <dgm:cxn modelId="{A0DCF3A4-26E2-46F0-A5CD-482EF805A884}" type="presOf" srcId="{A575EF2C-1A59-4750-9C88-C0AE58E8AC83}" destId="{02C316BD-7045-47E1-B7B9-1FC6A346F95F}" srcOrd="0" destOrd="0" presId="urn:microsoft.com/office/officeart/2005/8/layout/bProcess4"/>
    <dgm:cxn modelId="{BF2D1230-7737-456B-B34C-BBB29D666A60}" type="presOf" srcId="{1EB85123-E7C8-4BDD-A98A-7C06487F7856}" destId="{4A00662D-93A1-4760-B709-7272A5AC2CA9}" srcOrd="0" destOrd="0" presId="urn:microsoft.com/office/officeart/2005/8/layout/bProcess4"/>
    <dgm:cxn modelId="{0F966DD0-36D7-4AB5-897E-DB3593759A32}" srcId="{E9EE48D7-E575-4E8B-85D7-2FF8876F0832}" destId="{B72D2AF0-D324-4405-B641-4522D5C4F988}" srcOrd="5" destOrd="0" parTransId="{6AB743D1-08A3-41D8-B02F-D055C208BA2B}" sibTransId="{4CC83928-58CA-47B8-8360-CBE5D790B3BA}"/>
    <dgm:cxn modelId="{D3B789B1-69F8-401E-86FC-1543A996C976}" srcId="{E9EE48D7-E575-4E8B-85D7-2FF8876F0832}" destId="{147F35C7-2B6F-45BC-95C4-840EE70659FE}" srcOrd="1" destOrd="0" parTransId="{07075728-03A9-4920-911C-1C0C9527B01B}" sibTransId="{0BB28B93-D78C-4651-891E-F483047AFE2C}"/>
    <dgm:cxn modelId="{1CA5765C-45A5-4894-A418-502294D682A9}" srcId="{E9EE48D7-E575-4E8B-85D7-2FF8876F0832}" destId="{622E4BAC-3B60-4237-B77C-52DBCE66F21B}" srcOrd="6" destOrd="0" parTransId="{21B12C34-5E73-40F3-9AA4-9C35B7E28C4E}" sibTransId="{82EA5720-C543-4152-9ADC-2CF128832ECF}"/>
    <dgm:cxn modelId="{CD5D7139-5A7B-4AC5-9475-AB2A914CA12D}" type="presOf" srcId="{E9EE48D7-E575-4E8B-85D7-2FF8876F0832}" destId="{13FCFCED-EBC1-4162-9579-6B9265CC5A58}" srcOrd="0" destOrd="0" presId="urn:microsoft.com/office/officeart/2005/8/layout/bProcess4"/>
    <dgm:cxn modelId="{6E237E98-1741-40FE-99FA-0546EE3C2845}" type="presOf" srcId="{57BEFFF3-276C-4893-BE06-338A7791021E}" destId="{699C21E5-861C-48AF-9610-19893567706B}" srcOrd="0" destOrd="0" presId="urn:microsoft.com/office/officeart/2005/8/layout/bProcess4"/>
    <dgm:cxn modelId="{833C0204-E515-4379-9023-B597377CAAA8}" type="presOf" srcId="{B8417D42-616D-4D96-BA4E-B0CE81F7E5C0}" destId="{0E996F0A-63CF-458D-8990-0633D8A67CFC}" srcOrd="0" destOrd="0" presId="urn:microsoft.com/office/officeart/2005/8/layout/bProcess4"/>
    <dgm:cxn modelId="{17AD6719-9C59-4CD7-B623-F9BAF9F859AD}" type="presOf" srcId="{E6360848-72A7-434F-B03C-69E46C8C34E8}" destId="{583CEACE-DA10-466C-8363-29D88F0C95AB}" srcOrd="0" destOrd="0" presId="urn:microsoft.com/office/officeart/2005/8/layout/bProcess4"/>
    <dgm:cxn modelId="{C780C9E4-F88B-4898-90D0-CE008D643A39}" type="presOf" srcId="{B72D2AF0-D324-4405-B641-4522D5C4F988}" destId="{27F7A238-D8E1-483A-85F1-4CDDD6CB2172}" srcOrd="0" destOrd="0" presId="urn:microsoft.com/office/officeart/2005/8/layout/bProcess4"/>
    <dgm:cxn modelId="{C04569FE-63B7-48D6-9376-2B5029D2DE2F}" type="presOf" srcId="{622E4BAC-3B60-4237-B77C-52DBCE66F21B}" destId="{076519DA-D3A3-43EC-8696-9F19A7736CC7}" srcOrd="0" destOrd="0" presId="urn:microsoft.com/office/officeart/2005/8/layout/bProcess4"/>
    <dgm:cxn modelId="{CBC84894-8F7E-4EB0-B408-5C85B9C806EF}" type="presOf" srcId="{82EA5720-C543-4152-9ADC-2CF128832ECF}" destId="{61A75CDA-DCF6-4DF4-9308-A0E615419206}" srcOrd="0" destOrd="0" presId="urn:microsoft.com/office/officeart/2005/8/layout/bProcess4"/>
    <dgm:cxn modelId="{B3698EDB-5D7D-4750-8829-2972DC12EE8C}" type="presParOf" srcId="{13FCFCED-EBC1-4162-9579-6B9265CC5A58}" destId="{E1FC2CAD-0761-49B9-94B4-AE898D687BD8}" srcOrd="0" destOrd="0" presId="urn:microsoft.com/office/officeart/2005/8/layout/bProcess4"/>
    <dgm:cxn modelId="{2FD41706-5F68-44E9-8B65-7C4AC68B536C}" type="presParOf" srcId="{E1FC2CAD-0761-49B9-94B4-AE898D687BD8}" destId="{EB752A03-2C03-4BFB-94CC-6D16356743B5}" srcOrd="0" destOrd="0" presId="urn:microsoft.com/office/officeart/2005/8/layout/bProcess4"/>
    <dgm:cxn modelId="{3D05E93C-AFC0-463E-BE6D-BF472D297D1E}" type="presParOf" srcId="{E1FC2CAD-0761-49B9-94B4-AE898D687BD8}" destId="{F1F9FB9D-2E5D-4C85-BCB2-B8D2D0B22955}" srcOrd="1" destOrd="0" presId="urn:microsoft.com/office/officeart/2005/8/layout/bProcess4"/>
    <dgm:cxn modelId="{DBB5556A-E1B9-476C-946C-F6EF3C75C6A0}" type="presParOf" srcId="{13FCFCED-EBC1-4162-9579-6B9265CC5A58}" destId="{7853D678-2EE1-4F41-B190-75AECD41CAC3}" srcOrd="1" destOrd="0" presId="urn:microsoft.com/office/officeart/2005/8/layout/bProcess4"/>
    <dgm:cxn modelId="{D8918179-C519-46C4-9603-39AA5C3DFCCA}" type="presParOf" srcId="{13FCFCED-EBC1-4162-9579-6B9265CC5A58}" destId="{85A78DB6-8F62-4FB2-A6C6-8214BEC90B95}" srcOrd="2" destOrd="0" presId="urn:microsoft.com/office/officeart/2005/8/layout/bProcess4"/>
    <dgm:cxn modelId="{84F865AE-05E0-4F67-843E-55E9E4E4C13B}" type="presParOf" srcId="{85A78DB6-8F62-4FB2-A6C6-8214BEC90B95}" destId="{C708F0DB-929D-4B20-98EB-7CB2C199BB37}" srcOrd="0" destOrd="0" presId="urn:microsoft.com/office/officeart/2005/8/layout/bProcess4"/>
    <dgm:cxn modelId="{B045DB94-7CE0-4FDA-AC96-65584E3D58DF}" type="presParOf" srcId="{85A78DB6-8F62-4FB2-A6C6-8214BEC90B95}" destId="{9E85CC99-4772-478F-9DC1-F8F0132DBE6E}" srcOrd="1" destOrd="0" presId="urn:microsoft.com/office/officeart/2005/8/layout/bProcess4"/>
    <dgm:cxn modelId="{88E36E4C-6C4C-45AC-AE66-1503F3568D2B}" type="presParOf" srcId="{13FCFCED-EBC1-4162-9579-6B9265CC5A58}" destId="{B655538C-0290-40B9-8EA6-8BA108EB3D0F}" srcOrd="3" destOrd="0" presId="urn:microsoft.com/office/officeart/2005/8/layout/bProcess4"/>
    <dgm:cxn modelId="{9A419BB5-DE93-473C-AF4F-E6BF2D050A6F}" type="presParOf" srcId="{13FCFCED-EBC1-4162-9579-6B9265CC5A58}" destId="{41F38126-5705-4AC3-ABDE-358B92701B4F}" srcOrd="4" destOrd="0" presId="urn:microsoft.com/office/officeart/2005/8/layout/bProcess4"/>
    <dgm:cxn modelId="{3214992F-D517-45C1-8223-C1D9FEDCB42F}" type="presParOf" srcId="{41F38126-5705-4AC3-ABDE-358B92701B4F}" destId="{F8E23198-5294-46F6-8B2A-F3A1021FBC58}" srcOrd="0" destOrd="0" presId="urn:microsoft.com/office/officeart/2005/8/layout/bProcess4"/>
    <dgm:cxn modelId="{21D976F7-7CA8-4ADF-AF45-17A3A7FF625A}" type="presParOf" srcId="{41F38126-5705-4AC3-ABDE-358B92701B4F}" destId="{4A00662D-93A1-4760-B709-7272A5AC2CA9}" srcOrd="1" destOrd="0" presId="urn:microsoft.com/office/officeart/2005/8/layout/bProcess4"/>
    <dgm:cxn modelId="{88F5A4A1-0FA4-4392-91A3-A731E1125CFB}" type="presParOf" srcId="{13FCFCED-EBC1-4162-9579-6B9265CC5A58}" destId="{4B1CB3EB-7451-4028-ADC8-8BE55537BE18}" srcOrd="5" destOrd="0" presId="urn:microsoft.com/office/officeart/2005/8/layout/bProcess4"/>
    <dgm:cxn modelId="{2B47EA66-1C00-4CB1-BF71-1B6B52A951D3}" type="presParOf" srcId="{13FCFCED-EBC1-4162-9579-6B9265CC5A58}" destId="{1936F4A9-9902-41CC-876D-CD295771B516}" srcOrd="6" destOrd="0" presId="urn:microsoft.com/office/officeart/2005/8/layout/bProcess4"/>
    <dgm:cxn modelId="{DD4D52FC-F5F9-4090-9717-AC9639C0FA77}" type="presParOf" srcId="{1936F4A9-9902-41CC-876D-CD295771B516}" destId="{BFBBFFE2-603B-4F06-A8AC-AEAFF4CAE566}" srcOrd="0" destOrd="0" presId="urn:microsoft.com/office/officeart/2005/8/layout/bProcess4"/>
    <dgm:cxn modelId="{28ED908E-DD45-4AA3-AA0C-353F90835295}" type="presParOf" srcId="{1936F4A9-9902-41CC-876D-CD295771B516}" destId="{02C316BD-7045-47E1-B7B9-1FC6A346F95F}" srcOrd="1" destOrd="0" presId="urn:microsoft.com/office/officeart/2005/8/layout/bProcess4"/>
    <dgm:cxn modelId="{5AABC299-93B1-416B-A221-F661F94E3C55}" type="presParOf" srcId="{13FCFCED-EBC1-4162-9579-6B9265CC5A58}" destId="{065EE9D6-74EC-4066-88FF-BAD39C8B64CD}" srcOrd="7" destOrd="0" presId="urn:microsoft.com/office/officeart/2005/8/layout/bProcess4"/>
    <dgm:cxn modelId="{7245AC9A-F773-4730-99FE-F572500AA201}" type="presParOf" srcId="{13FCFCED-EBC1-4162-9579-6B9265CC5A58}" destId="{CE501E6F-FD87-41B0-B8E7-125F5A3449FC}" srcOrd="8" destOrd="0" presId="urn:microsoft.com/office/officeart/2005/8/layout/bProcess4"/>
    <dgm:cxn modelId="{AFE9D8F7-B5BD-44C9-AF52-E890D56B488F}" type="presParOf" srcId="{CE501E6F-FD87-41B0-B8E7-125F5A3449FC}" destId="{704D8CE9-2D23-4CA2-A4CB-42A560C5D073}" srcOrd="0" destOrd="0" presId="urn:microsoft.com/office/officeart/2005/8/layout/bProcess4"/>
    <dgm:cxn modelId="{3A509F68-F2E0-400A-AAA9-27E651A2DD23}" type="presParOf" srcId="{CE501E6F-FD87-41B0-B8E7-125F5A3449FC}" destId="{4828EFC1-8DCF-49ED-A43A-77BCE6F27589}" srcOrd="1" destOrd="0" presId="urn:microsoft.com/office/officeart/2005/8/layout/bProcess4"/>
    <dgm:cxn modelId="{922C9C0D-36C4-411D-8C17-14DAD354C739}" type="presParOf" srcId="{13FCFCED-EBC1-4162-9579-6B9265CC5A58}" destId="{0E996F0A-63CF-458D-8990-0633D8A67CFC}" srcOrd="9" destOrd="0" presId="urn:microsoft.com/office/officeart/2005/8/layout/bProcess4"/>
    <dgm:cxn modelId="{3DABBE44-11EE-479B-89BB-F37A133E8FB9}" type="presParOf" srcId="{13FCFCED-EBC1-4162-9579-6B9265CC5A58}" destId="{FD31ECAE-37FC-4D6B-8DDD-C22982E51FF8}" srcOrd="10" destOrd="0" presId="urn:microsoft.com/office/officeart/2005/8/layout/bProcess4"/>
    <dgm:cxn modelId="{1D915440-5F72-483B-9AEB-05BEE85EA89D}" type="presParOf" srcId="{FD31ECAE-37FC-4D6B-8DDD-C22982E51FF8}" destId="{475DEAAE-F6D6-4FFB-A874-AD9FFD45BE1E}" srcOrd="0" destOrd="0" presId="urn:microsoft.com/office/officeart/2005/8/layout/bProcess4"/>
    <dgm:cxn modelId="{49596736-8538-452F-BA89-FF67974F9013}" type="presParOf" srcId="{FD31ECAE-37FC-4D6B-8DDD-C22982E51FF8}" destId="{27F7A238-D8E1-483A-85F1-4CDDD6CB2172}" srcOrd="1" destOrd="0" presId="urn:microsoft.com/office/officeart/2005/8/layout/bProcess4"/>
    <dgm:cxn modelId="{9DE613A6-DA4B-4CEB-A95D-AD76D776AEB2}" type="presParOf" srcId="{13FCFCED-EBC1-4162-9579-6B9265CC5A58}" destId="{4B37A1A2-4B5D-4CCB-A6FB-5D96737119AA}" srcOrd="11" destOrd="0" presId="urn:microsoft.com/office/officeart/2005/8/layout/bProcess4"/>
    <dgm:cxn modelId="{319BC6C7-D405-48B4-AE49-FFBC56A1FAF2}" type="presParOf" srcId="{13FCFCED-EBC1-4162-9579-6B9265CC5A58}" destId="{5E18FE87-7434-410B-B1EC-69BE4E89B927}" srcOrd="12" destOrd="0" presId="urn:microsoft.com/office/officeart/2005/8/layout/bProcess4"/>
    <dgm:cxn modelId="{C2D8F8FA-1A10-4E22-9148-171E04EE050F}" type="presParOf" srcId="{5E18FE87-7434-410B-B1EC-69BE4E89B927}" destId="{81E437B3-0DE1-41CF-8FAE-14BBE7C603C7}" srcOrd="0" destOrd="0" presId="urn:microsoft.com/office/officeart/2005/8/layout/bProcess4"/>
    <dgm:cxn modelId="{AC63C46F-F8F0-434D-BBC8-47758A22B1B3}" type="presParOf" srcId="{5E18FE87-7434-410B-B1EC-69BE4E89B927}" destId="{076519DA-D3A3-43EC-8696-9F19A7736CC7}" srcOrd="1" destOrd="0" presId="urn:microsoft.com/office/officeart/2005/8/layout/bProcess4"/>
    <dgm:cxn modelId="{716F540B-6BE9-4EAF-AE29-A385A87F7427}" type="presParOf" srcId="{13FCFCED-EBC1-4162-9579-6B9265CC5A58}" destId="{61A75CDA-DCF6-4DF4-9308-A0E615419206}" srcOrd="13" destOrd="0" presId="urn:microsoft.com/office/officeart/2005/8/layout/bProcess4"/>
    <dgm:cxn modelId="{5A856E12-D034-4079-BB2E-534D2BF158F5}" type="presParOf" srcId="{13FCFCED-EBC1-4162-9579-6B9265CC5A58}" destId="{40E84819-AC51-4B6F-AE4A-F362F6573711}" srcOrd="14" destOrd="0" presId="urn:microsoft.com/office/officeart/2005/8/layout/bProcess4"/>
    <dgm:cxn modelId="{AF8034A5-CFA4-4FE9-A7FE-A118C1B5DB09}" type="presParOf" srcId="{40E84819-AC51-4B6F-AE4A-F362F6573711}" destId="{49F26764-1A3D-4A12-874B-E37796541FB3}" srcOrd="0" destOrd="0" presId="urn:microsoft.com/office/officeart/2005/8/layout/bProcess4"/>
    <dgm:cxn modelId="{3E81C2C2-B750-446F-BBB1-1EAC130C6827}" type="presParOf" srcId="{40E84819-AC51-4B6F-AE4A-F362F6573711}" destId="{699C21E5-861C-48AF-9610-19893567706B}" srcOrd="1" destOrd="0" presId="urn:microsoft.com/office/officeart/2005/8/layout/bProcess4"/>
    <dgm:cxn modelId="{40D55967-E62B-49D2-B330-D45B11454562}" type="presParOf" srcId="{13FCFCED-EBC1-4162-9579-6B9265CC5A58}" destId="{15E1A888-F1A7-430B-B02F-E5EC4ECBF79D}" srcOrd="15" destOrd="0" presId="urn:microsoft.com/office/officeart/2005/8/layout/bProcess4"/>
    <dgm:cxn modelId="{5FBA1781-348C-4679-BFB9-BA5A1FAD5226}" type="presParOf" srcId="{13FCFCED-EBC1-4162-9579-6B9265CC5A58}" destId="{2FE0DB58-1B32-4646-96D8-509A55D2714A}" srcOrd="16" destOrd="0" presId="urn:microsoft.com/office/officeart/2005/8/layout/bProcess4"/>
    <dgm:cxn modelId="{8C0BEB25-8E5E-440B-B0FE-D33409E72370}" type="presParOf" srcId="{2FE0DB58-1B32-4646-96D8-509A55D2714A}" destId="{4B0BD2EA-AD0E-43DA-9753-987334BC8686}" srcOrd="0" destOrd="0" presId="urn:microsoft.com/office/officeart/2005/8/layout/bProcess4"/>
    <dgm:cxn modelId="{AFCEE092-49B1-41C9-9ABA-8B5DC0B91150}" type="presParOf" srcId="{2FE0DB58-1B32-4646-96D8-509A55D2714A}" destId="{583CEACE-DA10-466C-8363-29D88F0C95AB}" srcOrd="1" destOrd="0" presId="urn:microsoft.com/office/officeart/2005/8/layout/b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EE48D7-E575-4E8B-85D7-2FF8876F0832}"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350286-569F-4B7A-BAEA-17CDB6028EAD}">
      <dgm:prSet phldrT="[Text]"/>
      <dgm:spPr/>
      <dgm:t>
        <a:bodyPr/>
        <a:lstStyle/>
        <a:p>
          <a:r>
            <a:rPr lang="en-US" dirty="0" smtClean="0"/>
            <a:t>Task 1</a:t>
          </a:r>
          <a:endParaRPr lang="en-US" dirty="0"/>
        </a:p>
      </dgm:t>
    </dgm:pt>
    <dgm:pt modelId="{54119717-1143-43BF-B7A3-FE335659CCD1}" type="parTrans" cxnId="{35AAB510-8A21-4BFB-AF49-4FF27414A860}">
      <dgm:prSet/>
      <dgm:spPr/>
      <dgm:t>
        <a:bodyPr/>
        <a:lstStyle/>
        <a:p>
          <a:endParaRPr lang="en-US"/>
        </a:p>
      </dgm:t>
    </dgm:pt>
    <dgm:pt modelId="{698ED44C-30BC-44ED-87EA-204BC10764AE}" type="sibTrans" cxnId="{35AAB510-8A21-4BFB-AF49-4FF27414A860}">
      <dgm:prSet/>
      <dgm:spPr/>
      <dgm:t>
        <a:bodyPr/>
        <a:lstStyle/>
        <a:p>
          <a:endParaRPr lang="en-US"/>
        </a:p>
      </dgm:t>
    </dgm:pt>
    <dgm:pt modelId="{147F35C7-2B6F-45BC-95C4-840EE70659FE}">
      <dgm:prSet phldrT="[Text]"/>
      <dgm:spPr/>
      <dgm:t>
        <a:bodyPr/>
        <a:lstStyle/>
        <a:p>
          <a:r>
            <a:rPr lang="en-US" dirty="0" smtClean="0"/>
            <a:t>Task 2</a:t>
          </a:r>
          <a:endParaRPr lang="en-US" dirty="0"/>
        </a:p>
      </dgm:t>
    </dgm:pt>
    <dgm:pt modelId="{07075728-03A9-4920-911C-1C0C9527B01B}" type="parTrans" cxnId="{D3B789B1-69F8-401E-86FC-1543A996C976}">
      <dgm:prSet/>
      <dgm:spPr/>
      <dgm:t>
        <a:bodyPr/>
        <a:lstStyle/>
        <a:p>
          <a:endParaRPr lang="en-US"/>
        </a:p>
      </dgm:t>
    </dgm:pt>
    <dgm:pt modelId="{0BB28B93-D78C-4651-891E-F483047AFE2C}" type="sibTrans" cxnId="{D3B789B1-69F8-401E-86FC-1543A996C976}">
      <dgm:prSet/>
      <dgm:spPr/>
      <dgm:t>
        <a:bodyPr/>
        <a:lstStyle/>
        <a:p>
          <a:endParaRPr lang="en-US"/>
        </a:p>
      </dgm:t>
    </dgm:pt>
    <dgm:pt modelId="{1EB85123-E7C8-4BDD-A98A-7C06487F7856}">
      <dgm:prSet phldrT="[Text]"/>
      <dgm:spPr/>
      <dgm:t>
        <a:bodyPr/>
        <a:lstStyle/>
        <a:p>
          <a:r>
            <a:rPr lang="en-US" dirty="0" smtClean="0"/>
            <a:t>Task 3</a:t>
          </a:r>
          <a:endParaRPr lang="en-US" dirty="0"/>
        </a:p>
      </dgm:t>
    </dgm:pt>
    <dgm:pt modelId="{71660F0D-05AE-4EFA-973F-E8738CA9F3B4}" type="parTrans" cxnId="{339C1FAD-6928-48ED-B813-5F340305E3A2}">
      <dgm:prSet/>
      <dgm:spPr/>
      <dgm:t>
        <a:bodyPr/>
        <a:lstStyle/>
        <a:p>
          <a:endParaRPr lang="en-US"/>
        </a:p>
      </dgm:t>
    </dgm:pt>
    <dgm:pt modelId="{18A782CB-91A3-43E6-8111-87C5BE0414F6}" type="sibTrans" cxnId="{339C1FAD-6928-48ED-B813-5F340305E3A2}">
      <dgm:prSet/>
      <dgm:spPr/>
      <dgm:t>
        <a:bodyPr/>
        <a:lstStyle/>
        <a:p>
          <a:endParaRPr lang="en-US"/>
        </a:p>
      </dgm:t>
    </dgm:pt>
    <dgm:pt modelId="{A575EF2C-1A59-4750-9C88-C0AE58E8AC83}">
      <dgm:prSet phldrT="[Text]"/>
      <dgm:spPr/>
      <dgm:t>
        <a:bodyPr/>
        <a:lstStyle/>
        <a:p>
          <a:r>
            <a:rPr lang="en-US" dirty="0" smtClean="0"/>
            <a:t>Task 4</a:t>
          </a:r>
          <a:endParaRPr lang="en-US" dirty="0"/>
        </a:p>
      </dgm:t>
    </dgm:pt>
    <dgm:pt modelId="{3713058D-BB23-4027-AB3E-C956979855DD}" type="parTrans" cxnId="{8E03EF11-7166-4646-AB4A-1D4BFA1CBB9C}">
      <dgm:prSet/>
      <dgm:spPr/>
      <dgm:t>
        <a:bodyPr/>
        <a:lstStyle/>
        <a:p>
          <a:endParaRPr lang="en-US"/>
        </a:p>
      </dgm:t>
    </dgm:pt>
    <dgm:pt modelId="{42EB681E-092D-4467-8542-2ED0FF31322C}" type="sibTrans" cxnId="{8E03EF11-7166-4646-AB4A-1D4BFA1CBB9C}">
      <dgm:prSet/>
      <dgm:spPr/>
      <dgm:t>
        <a:bodyPr/>
        <a:lstStyle/>
        <a:p>
          <a:endParaRPr lang="en-US"/>
        </a:p>
      </dgm:t>
    </dgm:pt>
    <dgm:pt modelId="{79D9029A-A97F-4C9C-8DF6-A5497D135891}">
      <dgm:prSet phldrT="[Text]"/>
      <dgm:spPr/>
      <dgm:t>
        <a:bodyPr/>
        <a:lstStyle/>
        <a:p>
          <a:r>
            <a:rPr lang="en-US" dirty="0" smtClean="0"/>
            <a:t>Task 5</a:t>
          </a:r>
          <a:endParaRPr lang="en-US" dirty="0"/>
        </a:p>
      </dgm:t>
    </dgm:pt>
    <dgm:pt modelId="{4680D375-6A2D-4B7E-9DC1-6216FB697EC8}" type="parTrans" cxnId="{5B6B8959-53DA-4842-A721-048FB594A2F9}">
      <dgm:prSet/>
      <dgm:spPr/>
      <dgm:t>
        <a:bodyPr/>
        <a:lstStyle/>
        <a:p>
          <a:endParaRPr lang="en-US"/>
        </a:p>
      </dgm:t>
    </dgm:pt>
    <dgm:pt modelId="{B8417D42-616D-4D96-BA4E-B0CE81F7E5C0}" type="sibTrans" cxnId="{5B6B8959-53DA-4842-A721-048FB594A2F9}">
      <dgm:prSet/>
      <dgm:spPr/>
      <dgm:t>
        <a:bodyPr/>
        <a:lstStyle/>
        <a:p>
          <a:endParaRPr lang="en-US"/>
        </a:p>
      </dgm:t>
    </dgm:pt>
    <dgm:pt modelId="{B72D2AF0-D324-4405-B641-4522D5C4F988}">
      <dgm:prSet phldrT="[Text]"/>
      <dgm:spPr/>
      <dgm:t>
        <a:bodyPr/>
        <a:lstStyle/>
        <a:p>
          <a:r>
            <a:rPr lang="en-US" dirty="0" smtClean="0"/>
            <a:t>Task 6</a:t>
          </a:r>
          <a:endParaRPr lang="en-US" dirty="0"/>
        </a:p>
      </dgm:t>
    </dgm:pt>
    <dgm:pt modelId="{6AB743D1-08A3-41D8-B02F-D055C208BA2B}" type="parTrans" cxnId="{0F966DD0-36D7-4AB5-897E-DB3593759A32}">
      <dgm:prSet/>
      <dgm:spPr/>
      <dgm:t>
        <a:bodyPr/>
        <a:lstStyle/>
        <a:p>
          <a:endParaRPr lang="en-US"/>
        </a:p>
      </dgm:t>
    </dgm:pt>
    <dgm:pt modelId="{4CC83928-58CA-47B8-8360-CBE5D790B3BA}" type="sibTrans" cxnId="{0F966DD0-36D7-4AB5-897E-DB3593759A32}">
      <dgm:prSet/>
      <dgm:spPr/>
      <dgm:t>
        <a:bodyPr/>
        <a:lstStyle/>
        <a:p>
          <a:endParaRPr lang="en-US"/>
        </a:p>
      </dgm:t>
    </dgm:pt>
    <dgm:pt modelId="{622E4BAC-3B60-4237-B77C-52DBCE66F21B}">
      <dgm:prSet phldrT="[Text]"/>
      <dgm:spPr/>
      <dgm:t>
        <a:bodyPr/>
        <a:lstStyle/>
        <a:p>
          <a:r>
            <a:rPr lang="en-US" dirty="0" smtClean="0"/>
            <a:t>Task 7</a:t>
          </a:r>
          <a:endParaRPr lang="en-US" dirty="0"/>
        </a:p>
      </dgm:t>
    </dgm:pt>
    <dgm:pt modelId="{21B12C34-5E73-40F3-9AA4-9C35B7E28C4E}" type="parTrans" cxnId="{1CA5765C-45A5-4894-A418-502294D682A9}">
      <dgm:prSet/>
      <dgm:spPr/>
      <dgm:t>
        <a:bodyPr/>
        <a:lstStyle/>
        <a:p>
          <a:endParaRPr lang="en-US"/>
        </a:p>
      </dgm:t>
    </dgm:pt>
    <dgm:pt modelId="{82EA5720-C543-4152-9ADC-2CF128832ECF}" type="sibTrans" cxnId="{1CA5765C-45A5-4894-A418-502294D682A9}">
      <dgm:prSet/>
      <dgm:spPr/>
      <dgm:t>
        <a:bodyPr/>
        <a:lstStyle/>
        <a:p>
          <a:endParaRPr lang="en-US"/>
        </a:p>
      </dgm:t>
    </dgm:pt>
    <dgm:pt modelId="{57BEFFF3-276C-4893-BE06-338A7791021E}">
      <dgm:prSet phldrT="[Text]"/>
      <dgm:spPr/>
      <dgm:t>
        <a:bodyPr/>
        <a:lstStyle/>
        <a:p>
          <a:r>
            <a:rPr lang="en-US" dirty="0" smtClean="0"/>
            <a:t>Task 8</a:t>
          </a:r>
          <a:endParaRPr lang="en-US" dirty="0"/>
        </a:p>
      </dgm:t>
    </dgm:pt>
    <dgm:pt modelId="{97CDBFDE-32AD-436E-AA25-1E204CFED09A}" type="parTrans" cxnId="{5390D567-FE05-46F8-9590-16D2FD999F12}">
      <dgm:prSet/>
      <dgm:spPr/>
      <dgm:t>
        <a:bodyPr/>
        <a:lstStyle/>
        <a:p>
          <a:endParaRPr lang="en-US"/>
        </a:p>
      </dgm:t>
    </dgm:pt>
    <dgm:pt modelId="{BA0C3F6D-9510-4EE2-8A19-F2EE067C1953}" type="sibTrans" cxnId="{5390D567-FE05-46F8-9590-16D2FD999F12}">
      <dgm:prSet/>
      <dgm:spPr/>
      <dgm:t>
        <a:bodyPr/>
        <a:lstStyle/>
        <a:p>
          <a:endParaRPr lang="en-US"/>
        </a:p>
      </dgm:t>
    </dgm:pt>
    <dgm:pt modelId="{E6360848-72A7-434F-B03C-69E46C8C34E8}">
      <dgm:prSet phldrT="[Text]"/>
      <dgm:spPr/>
      <dgm:t>
        <a:bodyPr/>
        <a:lstStyle/>
        <a:p>
          <a:r>
            <a:rPr lang="en-US" dirty="0" smtClean="0"/>
            <a:t>Task 9</a:t>
          </a:r>
          <a:endParaRPr lang="en-US" dirty="0"/>
        </a:p>
      </dgm:t>
    </dgm:pt>
    <dgm:pt modelId="{F478F165-6F17-4F92-8974-2E3BFC6E022C}" type="parTrans" cxnId="{8C2ACAC3-640C-4F80-A99A-7279F40DCB48}">
      <dgm:prSet/>
      <dgm:spPr/>
      <dgm:t>
        <a:bodyPr/>
        <a:lstStyle/>
        <a:p>
          <a:endParaRPr lang="en-US"/>
        </a:p>
      </dgm:t>
    </dgm:pt>
    <dgm:pt modelId="{8B75DFE4-7015-45D7-90C0-32C2B91102A8}" type="sibTrans" cxnId="{8C2ACAC3-640C-4F80-A99A-7279F40DCB48}">
      <dgm:prSet/>
      <dgm:spPr/>
      <dgm:t>
        <a:bodyPr/>
        <a:lstStyle/>
        <a:p>
          <a:endParaRPr lang="en-US"/>
        </a:p>
      </dgm:t>
    </dgm:pt>
    <dgm:pt modelId="{13FCFCED-EBC1-4162-9579-6B9265CC5A58}" type="pres">
      <dgm:prSet presAssocID="{E9EE48D7-E575-4E8B-85D7-2FF8876F0832}" presName="Name0" presStyleCnt="0">
        <dgm:presLayoutVars>
          <dgm:dir/>
          <dgm:resizeHandles/>
        </dgm:presLayoutVars>
      </dgm:prSet>
      <dgm:spPr/>
      <dgm:t>
        <a:bodyPr/>
        <a:lstStyle/>
        <a:p>
          <a:endParaRPr lang="en-US"/>
        </a:p>
      </dgm:t>
    </dgm:pt>
    <dgm:pt modelId="{E1FC2CAD-0761-49B9-94B4-AE898D687BD8}" type="pres">
      <dgm:prSet presAssocID="{32350286-569F-4B7A-BAEA-17CDB6028EAD}" presName="compNode" presStyleCnt="0"/>
      <dgm:spPr/>
    </dgm:pt>
    <dgm:pt modelId="{EB752A03-2C03-4BFB-94CC-6D16356743B5}" type="pres">
      <dgm:prSet presAssocID="{32350286-569F-4B7A-BAEA-17CDB6028EAD}" presName="dummyConnPt" presStyleCnt="0"/>
      <dgm:spPr/>
    </dgm:pt>
    <dgm:pt modelId="{F1F9FB9D-2E5D-4C85-BCB2-B8D2D0B22955}" type="pres">
      <dgm:prSet presAssocID="{32350286-569F-4B7A-BAEA-17CDB6028EAD}" presName="node" presStyleLbl="node1" presStyleIdx="0" presStyleCnt="9">
        <dgm:presLayoutVars>
          <dgm:bulletEnabled val="1"/>
        </dgm:presLayoutVars>
      </dgm:prSet>
      <dgm:spPr/>
      <dgm:t>
        <a:bodyPr/>
        <a:lstStyle/>
        <a:p>
          <a:endParaRPr lang="en-US"/>
        </a:p>
      </dgm:t>
    </dgm:pt>
    <dgm:pt modelId="{7853D678-2EE1-4F41-B190-75AECD41CAC3}" type="pres">
      <dgm:prSet presAssocID="{698ED44C-30BC-44ED-87EA-204BC10764AE}" presName="sibTrans" presStyleLbl="bgSibTrans2D1" presStyleIdx="0" presStyleCnt="8"/>
      <dgm:spPr/>
      <dgm:t>
        <a:bodyPr/>
        <a:lstStyle/>
        <a:p>
          <a:endParaRPr lang="en-US"/>
        </a:p>
      </dgm:t>
    </dgm:pt>
    <dgm:pt modelId="{85A78DB6-8F62-4FB2-A6C6-8214BEC90B95}" type="pres">
      <dgm:prSet presAssocID="{147F35C7-2B6F-45BC-95C4-840EE70659FE}" presName="compNode" presStyleCnt="0"/>
      <dgm:spPr/>
    </dgm:pt>
    <dgm:pt modelId="{C708F0DB-929D-4B20-98EB-7CB2C199BB37}" type="pres">
      <dgm:prSet presAssocID="{147F35C7-2B6F-45BC-95C4-840EE70659FE}" presName="dummyConnPt" presStyleCnt="0"/>
      <dgm:spPr/>
    </dgm:pt>
    <dgm:pt modelId="{9E85CC99-4772-478F-9DC1-F8F0132DBE6E}" type="pres">
      <dgm:prSet presAssocID="{147F35C7-2B6F-45BC-95C4-840EE70659FE}" presName="node" presStyleLbl="node1" presStyleIdx="1" presStyleCnt="9">
        <dgm:presLayoutVars>
          <dgm:bulletEnabled val="1"/>
        </dgm:presLayoutVars>
      </dgm:prSet>
      <dgm:spPr/>
      <dgm:t>
        <a:bodyPr/>
        <a:lstStyle/>
        <a:p>
          <a:endParaRPr lang="en-US"/>
        </a:p>
      </dgm:t>
    </dgm:pt>
    <dgm:pt modelId="{B655538C-0290-40B9-8EA6-8BA108EB3D0F}" type="pres">
      <dgm:prSet presAssocID="{0BB28B93-D78C-4651-891E-F483047AFE2C}" presName="sibTrans" presStyleLbl="bgSibTrans2D1" presStyleIdx="1" presStyleCnt="8"/>
      <dgm:spPr/>
      <dgm:t>
        <a:bodyPr/>
        <a:lstStyle/>
        <a:p>
          <a:endParaRPr lang="en-US"/>
        </a:p>
      </dgm:t>
    </dgm:pt>
    <dgm:pt modelId="{41F38126-5705-4AC3-ABDE-358B92701B4F}" type="pres">
      <dgm:prSet presAssocID="{1EB85123-E7C8-4BDD-A98A-7C06487F7856}" presName="compNode" presStyleCnt="0"/>
      <dgm:spPr/>
    </dgm:pt>
    <dgm:pt modelId="{F8E23198-5294-46F6-8B2A-F3A1021FBC58}" type="pres">
      <dgm:prSet presAssocID="{1EB85123-E7C8-4BDD-A98A-7C06487F7856}" presName="dummyConnPt" presStyleCnt="0"/>
      <dgm:spPr/>
    </dgm:pt>
    <dgm:pt modelId="{4A00662D-93A1-4760-B709-7272A5AC2CA9}" type="pres">
      <dgm:prSet presAssocID="{1EB85123-E7C8-4BDD-A98A-7C06487F7856}" presName="node" presStyleLbl="node1" presStyleIdx="2" presStyleCnt="9">
        <dgm:presLayoutVars>
          <dgm:bulletEnabled val="1"/>
        </dgm:presLayoutVars>
      </dgm:prSet>
      <dgm:spPr/>
      <dgm:t>
        <a:bodyPr/>
        <a:lstStyle/>
        <a:p>
          <a:endParaRPr lang="en-US"/>
        </a:p>
      </dgm:t>
    </dgm:pt>
    <dgm:pt modelId="{4B1CB3EB-7451-4028-ADC8-8BE55537BE18}" type="pres">
      <dgm:prSet presAssocID="{18A782CB-91A3-43E6-8111-87C5BE0414F6}" presName="sibTrans" presStyleLbl="bgSibTrans2D1" presStyleIdx="2" presStyleCnt="8"/>
      <dgm:spPr/>
      <dgm:t>
        <a:bodyPr/>
        <a:lstStyle/>
        <a:p>
          <a:endParaRPr lang="en-US"/>
        </a:p>
      </dgm:t>
    </dgm:pt>
    <dgm:pt modelId="{1936F4A9-9902-41CC-876D-CD295771B516}" type="pres">
      <dgm:prSet presAssocID="{A575EF2C-1A59-4750-9C88-C0AE58E8AC83}" presName="compNode" presStyleCnt="0"/>
      <dgm:spPr/>
    </dgm:pt>
    <dgm:pt modelId="{BFBBFFE2-603B-4F06-A8AC-AEAFF4CAE566}" type="pres">
      <dgm:prSet presAssocID="{A575EF2C-1A59-4750-9C88-C0AE58E8AC83}" presName="dummyConnPt" presStyleCnt="0"/>
      <dgm:spPr/>
    </dgm:pt>
    <dgm:pt modelId="{02C316BD-7045-47E1-B7B9-1FC6A346F95F}" type="pres">
      <dgm:prSet presAssocID="{A575EF2C-1A59-4750-9C88-C0AE58E8AC83}" presName="node" presStyleLbl="node1" presStyleIdx="3" presStyleCnt="9">
        <dgm:presLayoutVars>
          <dgm:bulletEnabled val="1"/>
        </dgm:presLayoutVars>
      </dgm:prSet>
      <dgm:spPr/>
      <dgm:t>
        <a:bodyPr/>
        <a:lstStyle/>
        <a:p>
          <a:endParaRPr lang="en-US"/>
        </a:p>
      </dgm:t>
    </dgm:pt>
    <dgm:pt modelId="{065EE9D6-74EC-4066-88FF-BAD39C8B64CD}" type="pres">
      <dgm:prSet presAssocID="{42EB681E-092D-4467-8542-2ED0FF31322C}" presName="sibTrans" presStyleLbl="bgSibTrans2D1" presStyleIdx="3" presStyleCnt="8"/>
      <dgm:spPr/>
      <dgm:t>
        <a:bodyPr/>
        <a:lstStyle/>
        <a:p>
          <a:endParaRPr lang="en-US"/>
        </a:p>
      </dgm:t>
    </dgm:pt>
    <dgm:pt modelId="{CE501E6F-FD87-41B0-B8E7-125F5A3449FC}" type="pres">
      <dgm:prSet presAssocID="{79D9029A-A97F-4C9C-8DF6-A5497D135891}" presName="compNode" presStyleCnt="0"/>
      <dgm:spPr/>
    </dgm:pt>
    <dgm:pt modelId="{704D8CE9-2D23-4CA2-A4CB-42A560C5D073}" type="pres">
      <dgm:prSet presAssocID="{79D9029A-A97F-4C9C-8DF6-A5497D135891}" presName="dummyConnPt" presStyleCnt="0"/>
      <dgm:spPr/>
    </dgm:pt>
    <dgm:pt modelId="{4828EFC1-8DCF-49ED-A43A-77BCE6F27589}" type="pres">
      <dgm:prSet presAssocID="{79D9029A-A97F-4C9C-8DF6-A5497D135891}" presName="node" presStyleLbl="node1" presStyleIdx="4" presStyleCnt="9" custLinFactNeighborY="-3870">
        <dgm:presLayoutVars>
          <dgm:bulletEnabled val="1"/>
        </dgm:presLayoutVars>
      </dgm:prSet>
      <dgm:spPr/>
      <dgm:t>
        <a:bodyPr/>
        <a:lstStyle/>
        <a:p>
          <a:endParaRPr lang="en-US"/>
        </a:p>
      </dgm:t>
    </dgm:pt>
    <dgm:pt modelId="{0E996F0A-63CF-458D-8990-0633D8A67CFC}" type="pres">
      <dgm:prSet presAssocID="{B8417D42-616D-4D96-BA4E-B0CE81F7E5C0}" presName="sibTrans" presStyleLbl="bgSibTrans2D1" presStyleIdx="4" presStyleCnt="8"/>
      <dgm:spPr/>
      <dgm:t>
        <a:bodyPr/>
        <a:lstStyle/>
        <a:p>
          <a:endParaRPr lang="en-US"/>
        </a:p>
      </dgm:t>
    </dgm:pt>
    <dgm:pt modelId="{FD31ECAE-37FC-4D6B-8DDD-C22982E51FF8}" type="pres">
      <dgm:prSet presAssocID="{B72D2AF0-D324-4405-B641-4522D5C4F988}" presName="compNode" presStyleCnt="0"/>
      <dgm:spPr/>
    </dgm:pt>
    <dgm:pt modelId="{475DEAAE-F6D6-4FFB-A874-AD9FFD45BE1E}" type="pres">
      <dgm:prSet presAssocID="{B72D2AF0-D324-4405-B641-4522D5C4F988}" presName="dummyConnPt" presStyleCnt="0"/>
      <dgm:spPr/>
    </dgm:pt>
    <dgm:pt modelId="{27F7A238-D8E1-483A-85F1-4CDDD6CB2172}" type="pres">
      <dgm:prSet presAssocID="{B72D2AF0-D324-4405-B641-4522D5C4F988}" presName="node" presStyleLbl="node1" presStyleIdx="5" presStyleCnt="9">
        <dgm:presLayoutVars>
          <dgm:bulletEnabled val="1"/>
        </dgm:presLayoutVars>
      </dgm:prSet>
      <dgm:spPr/>
      <dgm:t>
        <a:bodyPr/>
        <a:lstStyle/>
        <a:p>
          <a:endParaRPr lang="en-US"/>
        </a:p>
      </dgm:t>
    </dgm:pt>
    <dgm:pt modelId="{4B37A1A2-4B5D-4CCB-A6FB-5D96737119AA}" type="pres">
      <dgm:prSet presAssocID="{4CC83928-58CA-47B8-8360-CBE5D790B3BA}" presName="sibTrans" presStyleLbl="bgSibTrans2D1" presStyleIdx="5" presStyleCnt="8"/>
      <dgm:spPr/>
      <dgm:t>
        <a:bodyPr/>
        <a:lstStyle/>
        <a:p>
          <a:endParaRPr lang="en-US"/>
        </a:p>
      </dgm:t>
    </dgm:pt>
    <dgm:pt modelId="{5E18FE87-7434-410B-B1EC-69BE4E89B927}" type="pres">
      <dgm:prSet presAssocID="{622E4BAC-3B60-4237-B77C-52DBCE66F21B}" presName="compNode" presStyleCnt="0"/>
      <dgm:spPr/>
    </dgm:pt>
    <dgm:pt modelId="{81E437B3-0DE1-41CF-8FAE-14BBE7C603C7}" type="pres">
      <dgm:prSet presAssocID="{622E4BAC-3B60-4237-B77C-52DBCE66F21B}" presName="dummyConnPt" presStyleCnt="0"/>
      <dgm:spPr/>
    </dgm:pt>
    <dgm:pt modelId="{076519DA-D3A3-43EC-8696-9F19A7736CC7}" type="pres">
      <dgm:prSet presAssocID="{622E4BAC-3B60-4237-B77C-52DBCE66F21B}" presName="node" presStyleLbl="node1" presStyleIdx="6" presStyleCnt="9">
        <dgm:presLayoutVars>
          <dgm:bulletEnabled val="1"/>
        </dgm:presLayoutVars>
      </dgm:prSet>
      <dgm:spPr/>
      <dgm:t>
        <a:bodyPr/>
        <a:lstStyle/>
        <a:p>
          <a:endParaRPr lang="en-US"/>
        </a:p>
      </dgm:t>
    </dgm:pt>
    <dgm:pt modelId="{61A75CDA-DCF6-4DF4-9308-A0E615419206}" type="pres">
      <dgm:prSet presAssocID="{82EA5720-C543-4152-9ADC-2CF128832ECF}" presName="sibTrans" presStyleLbl="bgSibTrans2D1" presStyleIdx="6" presStyleCnt="8"/>
      <dgm:spPr/>
      <dgm:t>
        <a:bodyPr/>
        <a:lstStyle/>
        <a:p>
          <a:endParaRPr lang="en-US"/>
        </a:p>
      </dgm:t>
    </dgm:pt>
    <dgm:pt modelId="{40E84819-AC51-4B6F-AE4A-F362F6573711}" type="pres">
      <dgm:prSet presAssocID="{57BEFFF3-276C-4893-BE06-338A7791021E}" presName="compNode" presStyleCnt="0"/>
      <dgm:spPr/>
    </dgm:pt>
    <dgm:pt modelId="{49F26764-1A3D-4A12-874B-E37796541FB3}" type="pres">
      <dgm:prSet presAssocID="{57BEFFF3-276C-4893-BE06-338A7791021E}" presName="dummyConnPt" presStyleCnt="0"/>
      <dgm:spPr/>
    </dgm:pt>
    <dgm:pt modelId="{699C21E5-861C-48AF-9610-19893567706B}" type="pres">
      <dgm:prSet presAssocID="{57BEFFF3-276C-4893-BE06-338A7791021E}" presName="node" presStyleLbl="node1" presStyleIdx="7" presStyleCnt="9">
        <dgm:presLayoutVars>
          <dgm:bulletEnabled val="1"/>
        </dgm:presLayoutVars>
      </dgm:prSet>
      <dgm:spPr/>
      <dgm:t>
        <a:bodyPr/>
        <a:lstStyle/>
        <a:p>
          <a:endParaRPr lang="en-US"/>
        </a:p>
      </dgm:t>
    </dgm:pt>
    <dgm:pt modelId="{15E1A888-F1A7-430B-B02F-E5EC4ECBF79D}" type="pres">
      <dgm:prSet presAssocID="{BA0C3F6D-9510-4EE2-8A19-F2EE067C1953}" presName="sibTrans" presStyleLbl="bgSibTrans2D1" presStyleIdx="7" presStyleCnt="8"/>
      <dgm:spPr/>
      <dgm:t>
        <a:bodyPr/>
        <a:lstStyle/>
        <a:p>
          <a:endParaRPr lang="en-US"/>
        </a:p>
      </dgm:t>
    </dgm:pt>
    <dgm:pt modelId="{2FE0DB58-1B32-4646-96D8-509A55D2714A}" type="pres">
      <dgm:prSet presAssocID="{E6360848-72A7-434F-B03C-69E46C8C34E8}" presName="compNode" presStyleCnt="0"/>
      <dgm:spPr/>
    </dgm:pt>
    <dgm:pt modelId="{4B0BD2EA-AD0E-43DA-9753-987334BC8686}" type="pres">
      <dgm:prSet presAssocID="{E6360848-72A7-434F-B03C-69E46C8C34E8}" presName="dummyConnPt" presStyleCnt="0"/>
      <dgm:spPr/>
    </dgm:pt>
    <dgm:pt modelId="{583CEACE-DA10-466C-8363-29D88F0C95AB}" type="pres">
      <dgm:prSet presAssocID="{E6360848-72A7-434F-B03C-69E46C8C34E8}" presName="node" presStyleLbl="node1" presStyleIdx="8" presStyleCnt="9">
        <dgm:presLayoutVars>
          <dgm:bulletEnabled val="1"/>
        </dgm:presLayoutVars>
      </dgm:prSet>
      <dgm:spPr/>
      <dgm:t>
        <a:bodyPr/>
        <a:lstStyle/>
        <a:p>
          <a:endParaRPr lang="en-US"/>
        </a:p>
      </dgm:t>
    </dgm:pt>
  </dgm:ptLst>
  <dgm:cxnLst>
    <dgm:cxn modelId="{54D16ED0-F0A1-4D1E-957B-9C6E98243D1E}" type="presOf" srcId="{BA0C3F6D-9510-4EE2-8A19-F2EE067C1953}" destId="{15E1A888-F1A7-430B-B02F-E5EC4ECBF79D}" srcOrd="0" destOrd="0" presId="urn:microsoft.com/office/officeart/2005/8/layout/bProcess4"/>
    <dgm:cxn modelId="{85E1E3AE-F94D-4C4B-B453-E8E1BBB5F6FA}" type="presOf" srcId="{0BB28B93-D78C-4651-891E-F483047AFE2C}" destId="{B655538C-0290-40B9-8EA6-8BA108EB3D0F}" srcOrd="0" destOrd="0" presId="urn:microsoft.com/office/officeart/2005/8/layout/bProcess4"/>
    <dgm:cxn modelId="{5B6B8959-53DA-4842-A721-048FB594A2F9}" srcId="{E9EE48D7-E575-4E8B-85D7-2FF8876F0832}" destId="{79D9029A-A97F-4C9C-8DF6-A5497D135891}" srcOrd="4" destOrd="0" parTransId="{4680D375-6A2D-4B7E-9DC1-6216FB697EC8}" sibTransId="{B8417D42-616D-4D96-BA4E-B0CE81F7E5C0}"/>
    <dgm:cxn modelId="{DF75CC66-B7A5-4B76-9F59-FFA4123644AF}" type="presOf" srcId="{147F35C7-2B6F-45BC-95C4-840EE70659FE}" destId="{9E85CC99-4772-478F-9DC1-F8F0132DBE6E}" srcOrd="0" destOrd="0" presId="urn:microsoft.com/office/officeart/2005/8/layout/bProcess4"/>
    <dgm:cxn modelId="{8E03EF11-7166-4646-AB4A-1D4BFA1CBB9C}" srcId="{E9EE48D7-E575-4E8B-85D7-2FF8876F0832}" destId="{A575EF2C-1A59-4750-9C88-C0AE58E8AC83}" srcOrd="3" destOrd="0" parTransId="{3713058D-BB23-4027-AB3E-C956979855DD}" sibTransId="{42EB681E-092D-4467-8542-2ED0FF31322C}"/>
    <dgm:cxn modelId="{1381328A-1DED-41B1-959D-DC9BCA834634}" type="presOf" srcId="{698ED44C-30BC-44ED-87EA-204BC10764AE}" destId="{7853D678-2EE1-4F41-B190-75AECD41CAC3}" srcOrd="0" destOrd="0" presId="urn:microsoft.com/office/officeart/2005/8/layout/bProcess4"/>
    <dgm:cxn modelId="{8C2ACAC3-640C-4F80-A99A-7279F40DCB48}" srcId="{E9EE48D7-E575-4E8B-85D7-2FF8876F0832}" destId="{E6360848-72A7-434F-B03C-69E46C8C34E8}" srcOrd="8" destOrd="0" parTransId="{F478F165-6F17-4F92-8974-2E3BFC6E022C}" sibTransId="{8B75DFE4-7015-45D7-90C0-32C2B91102A8}"/>
    <dgm:cxn modelId="{F5BB1569-47FF-4A3E-8DEE-0269571B3FC4}" type="presOf" srcId="{79D9029A-A97F-4C9C-8DF6-A5497D135891}" destId="{4828EFC1-8DCF-49ED-A43A-77BCE6F27589}" srcOrd="0" destOrd="0" presId="urn:microsoft.com/office/officeart/2005/8/layout/bProcess4"/>
    <dgm:cxn modelId="{B3083B49-A94E-4D71-8E3A-7C6551EF58FD}" type="presOf" srcId="{18A782CB-91A3-43E6-8111-87C5BE0414F6}" destId="{4B1CB3EB-7451-4028-ADC8-8BE55537BE18}" srcOrd="0" destOrd="0" presId="urn:microsoft.com/office/officeart/2005/8/layout/bProcess4"/>
    <dgm:cxn modelId="{35AAB510-8A21-4BFB-AF49-4FF27414A860}" srcId="{E9EE48D7-E575-4E8B-85D7-2FF8876F0832}" destId="{32350286-569F-4B7A-BAEA-17CDB6028EAD}" srcOrd="0" destOrd="0" parTransId="{54119717-1143-43BF-B7A3-FE335659CCD1}" sibTransId="{698ED44C-30BC-44ED-87EA-204BC10764AE}"/>
    <dgm:cxn modelId="{5390D567-FE05-46F8-9590-16D2FD999F12}" srcId="{E9EE48D7-E575-4E8B-85D7-2FF8876F0832}" destId="{57BEFFF3-276C-4893-BE06-338A7791021E}" srcOrd="7" destOrd="0" parTransId="{97CDBFDE-32AD-436E-AA25-1E204CFED09A}" sibTransId="{BA0C3F6D-9510-4EE2-8A19-F2EE067C1953}"/>
    <dgm:cxn modelId="{E23424C2-4A14-4286-9E83-C5C40F6523E4}" type="presOf" srcId="{4CC83928-58CA-47B8-8360-CBE5D790B3BA}" destId="{4B37A1A2-4B5D-4CCB-A6FB-5D96737119AA}" srcOrd="0" destOrd="0" presId="urn:microsoft.com/office/officeart/2005/8/layout/bProcess4"/>
    <dgm:cxn modelId="{4DF2A86B-4678-40CA-8994-9B4CBA9464FA}" type="presOf" srcId="{42EB681E-092D-4467-8542-2ED0FF31322C}" destId="{065EE9D6-74EC-4066-88FF-BAD39C8B64CD}" srcOrd="0" destOrd="0" presId="urn:microsoft.com/office/officeart/2005/8/layout/bProcess4"/>
    <dgm:cxn modelId="{339C1FAD-6928-48ED-B813-5F340305E3A2}" srcId="{E9EE48D7-E575-4E8B-85D7-2FF8876F0832}" destId="{1EB85123-E7C8-4BDD-A98A-7C06487F7856}" srcOrd="2" destOrd="0" parTransId="{71660F0D-05AE-4EFA-973F-E8738CA9F3B4}" sibTransId="{18A782CB-91A3-43E6-8111-87C5BE0414F6}"/>
    <dgm:cxn modelId="{6FA07860-8693-4CF8-B706-0CC271E7D6B9}" type="presOf" srcId="{32350286-569F-4B7A-BAEA-17CDB6028EAD}" destId="{F1F9FB9D-2E5D-4C85-BCB2-B8D2D0B22955}" srcOrd="0" destOrd="0" presId="urn:microsoft.com/office/officeart/2005/8/layout/bProcess4"/>
    <dgm:cxn modelId="{A0DCF3A4-26E2-46F0-A5CD-482EF805A884}" type="presOf" srcId="{A575EF2C-1A59-4750-9C88-C0AE58E8AC83}" destId="{02C316BD-7045-47E1-B7B9-1FC6A346F95F}" srcOrd="0" destOrd="0" presId="urn:microsoft.com/office/officeart/2005/8/layout/bProcess4"/>
    <dgm:cxn modelId="{BF2D1230-7737-456B-B34C-BBB29D666A60}" type="presOf" srcId="{1EB85123-E7C8-4BDD-A98A-7C06487F7856}" destId="{4A00662D-93A1-4760-B709-7272A5AC2CA9}" srcOrd="0" destOrd="0" presId="urn:microsoft.com/office/officeart/2005/8/layout/bProcess4"/>
    <dgm:cxn modelId="{0F966DD0-36D7-4AB5-897E-DB3593759A32}" srcId="{E9EE48D7-E575-4E8B-85D7-2FF8876F0832}" destId="{B72D2AF0-D324-4405-B641-4522D5C4F988}" srcOrd="5" destOrd="0" parTransId="{6AB743D1-08A3-41D8-B02F-D055C208BA2B}" sibTransId="{4CC83928-58CA-47B8-8360-CBE5D790B3BA}"/>
    <dgm:cxn modelId="{D3B789B1-69F8-401E-86FC-1543A996C976}" srcId="{E9EE48D7-E575-4E8B-85D7-2FF8876F0832}" destId="{147F35C7-2B6F-45BC-95C4-840EE70659FE}" srcOrd="1" destOrd="0" parTransId="{07075728-03A9-4920-911C-1C0C9527B01B}" sibTransId="{0BB28B93-D78C-4651-891E-F483047AFE2C}"/>
    <dgm:cxn modelId="{1CA5765C-45A5-4894-A418-502294D682A9}" srcId="{E9EE48D7-E575-4E8B-85D7-2FF8876F0832}" destId="{622E4BAC-3B60-4237-B77C-52DBCE66F21B}" srcOrd="6" destOrd="0" parTransId="{21B12C34-5E73-40F3-9AA4-9C35B7E28C4E}" sibTransId="{82EA5720-C543-4152-9ADC-2CF128832ECF}"/>
    <dgm:cxn modelId="{CD5D7139-5A7B-4AC5-9475-AB2A914CA12D}" type="presOf" srcId="{E9EE48D7-E575-4E8B-85D7-2FF8876F0832}" destId="{13FCFCED-EBC1-4162-9579-6B9265CC5A58}" srcOrd="0" destOrd="0" presId="urn:microsoft.com/office/officeart/2005/8/layout/bProcess4"/>
    <dgm:cxn modelId="{6E237E98-1741-40FE-99FA-0546EE3C2845}" type="presOf" srcId="{57BEFFF3-276C-4893-BE06-338A7791021E}" destId="{699C21E5-861C-48AF-9610-19893567706B}" srcOrd="0" destOrd="0" presId="urn:microsoft.com/office/officeart/2005/8/layout/bProcess4"/>
    <dgm:cxn modelId="{833C0204-E515-4379-9023-B597377CAAA8}" type="presOf" srcId="{B8417D42-616D-4D96-BA4E-B0CE81F7E5C0}" destId="{0E996F0A-63CF-458D-8990-0633D8A67CFC}" srcOrd="0" destOrd="0" presId="urn:microsoft.com/office/officeart/2005/8/layout/bProcess4"/>
    <dgm:cxn modelId="{17AD6719-9C59-4CD7-B623-F9BAF9F859AD}" type="presOf" srcId="{E6360848-72A7-434F-B03C-69E46C8C34E8}" destId="{583CEACE-DA10-466C-8363-29D88F0C95AB}" srcOrd="0" destOrd="0" presId="urn:microsoft.com/office/officeart/2005/8/layout/bProcess4"/>
    <dgm:cxn modelId="{C780C9E4-F88B-4898-90D0-CE008D643A39}" type="presOf" srcId="{B72D2AF0-D324-4405-B641-4522D5C4F988}" destId="{27F7A238-D8E1-483A-85F1-4CDDD6CB2172}" srcOrd="0" destOrd="0" presId="urn:microsoft.com/office/officeart/2005/8/layout/bProcess4"/>
    <dgm:cxn modelId="{C04569FE-63B7-48D6-9376-2B5029D2DE2F}" type="presOf" srcId="{622E4BAC-3B60-4237-B77C-52DBCE66F21B}" destId="{076519DA-D3A3-43EC-8696-9F19A7736CC7}" srcOrd="0" destOrd="0" presId="urn:microsoft.com/office/officeart/2005/8/layout/bProcess4"/>
    <dgm:cxn modelId="{CBC84894-8F7E-4EB0-B408-5C85B9C806EF}" type="presOf" srcId="{82EA5720-C543-4152-9ADC-2CF128832ECF}" destId="{61A75CDA-DCF6-4DF4-9308-A0E615419206}" srcOrd="0" destOrd="0" presId="urn:microsoft.com/office/officeart/2005/8/layout/bProcess4"/>
    <dgm:cxn modelId="{B3698EDB-5D7D-4750-8829-2972DC12EE8C}" type="presParOf" srcId="{13FCFCED-EBC1-4162-9579-6B9265CC5A58}" destId="{E1FC2CAD-0761-49B9-94B4-AE898D687BD8}" srcOrd="0" destOrd="0" presId="urn:microsoft.com/office/officeart/2005/8/layout/bProcess4"/>
    <dgm:cxn modelId="{2FD41706-5F68-44E9-8B65-7C4AC68B536C}" type="presParOf" srcId="{E1FC2CAD-0761-49B9-94B4-AE898D687BD8}" destId="{EB752A03-2C03-4BFB-94CC-6D16356743B5}" srcOrd="0" destOrd="0" presId="urn:microsoft.com/office/officeart/2005/8/layout/bProcess4"/>
    <dgm:cxn modelId="{3D05E93C-AFC0-463E-BE6D-BF472D297D1E}" type="presParOf" srcId="{E1FC2CAD-0761-49B9-94B4-AE898D687BD8}" destId="{F1F9FB9D-2E5D-4C85-BCB2-B8D2D0B22955}" srcOrd="1" destOrd="0" presId="urn:microsoft.com/office/officeart/2005/8/layout/bProcess4"/>
    <dgm:cxn modelId="{DBB5556A-E1B9-476C-946C-F6EF3C75C6A0}" type="presParOf" srcId="{13FCFCED-EBC1-4162-9579-6B9265CC5A58}" destId="{7853D678-2EE1-4F41-B190-75AECD41CAC3}" srcOrd="1" destOrd="0" presId="urn:microsoft.com/office/officeart/2005/8/layout/bProcess4"/>
    <dgm:cxn modelId="{D8918179-C519-46C4-9603-39AA5C3DFCCA}" type="presParOf" srcId="{13FCFCED-EBC1-4162-9579-6B9265CC5A58}" destId="{85A78DB6-8F62-4FB2-A6C6-8214BEC90B95}" srcOrd="2" destOrd="0" presId="urn:microsoft.com/office/officeart/2005/8/layout/bProcess4"/>
    <dgm:cxn modelId="{84F865AE-05E0-4F67-843E-55E9E4E4C13B}" type="presParOf" srcId="{85A78DB6-8F62-4FB2-A6C6-8214BEC90B95}" destId="{C708F0DB-929D-4B20-98EB-7CB2C199BB37}" srcOrd="0" destOrd="0" presId="urn:microsoft.com/office/officeart/2005/8/layout/bProcess4"/>
    <dgm:cxn modelId="{B045DB94-7CE0-4FDA-AC96-65584E3D58DF}" type="presParOf" srcId="{85A78DB6-8F62-4FB2-A6C6-8214BEC90B95}" destId="{9E85CC99-4772-478F-9DC1-F8F0132DBE6E}" srcOrd="1" destOrd="0" presId="urn:microsoft.com/office/officeart/2005/8/layout/bProcess4"/>
    <dgm:cxn modelId="{88E36E4C-6C4C-45AC-AE66-1503F3568D2B}" type="presParOf" srcId="{13FCFCED-EBC1-4162-9579-6B9265CC5A58}" destId="{B655538C-0290-40B9-8EA6-8BA108EB3D0F}" srcOrd="3" destOrd="0" presId="urn:microsoft.com/office/officeart/2005/8/layout/bProcess4"/>
    <dgm:cxn modelId="{9A419BB5-DE93-473C-AF4F-E6BF2D050A6F}" type="presParOf" srcId="{13FCFCED-EBC1-4162-9579-6B9265CC5A58}" destId="{41F38126-5705-4AC3-ABDE-358B92701B4F}" srcOrd="4" destOrd="0" presId="urn:microsoft.com/office/officeart/2005/8/layout/bProcess4"/>
    <dgm:cxn modelId="{3214992F-D517-45C1-8223-C1D9FEDCB42F}" type="presParOf" srcId="{41F38126-5705-4AC3-ABDE-358B92701B4F}" destId="{F8E23198-5294-46F6-8B2A-F3A1021FBC58}" srcOrd="0" destOrd="0" presId="urn:microsoft.com/office/officeart/2005/8/layout/bProcess4"/>
    <dgm:cxn modelId="{21D976F7-7CA8-4ADF-AF45-17A3A7FF625A}" type="presParOf" srcId="{41F38126-5705-4AC3-ABDE-358B92701B4F}" destId="{4A00662D-93A1-4760-B709-7272A5AC2CA9}" srcOrd="1" destOrd="0" presId="urn:microsoft.com/office/officeart/2005/8/layout/bProcess4"/>
    <dgm:cxn modelId="{88F5A4A1-0FA4-4392-91A3-A731E1125CFB}" type="presParOf" srcId="{13FCFCED-EBC1-4162-9579-6B9265CC5A58}" destId="{4B1CB3EB-7451-4028-ADC8-8BE55537BE18}" srcOrd="5" destOrd="0" presId="urn:microsoft.com/office/officeart/2005/8/layout/bProcess4"/>
    <dgm:cxn modelId="{2B47EA66-1C00-4CB1-BF71-1B6B52A951D3}" type="presParOf" srcId="{13FCFCED-EBC1-4162-9579-6B9265CC5A58}" destId="{1936F4A9-9902-41CC-876D-CD295771B516}" srcOrd="6" destOrd="0" presId="urn:microsoft.com/office/officeart/2005/8/layout/bProcess4"/>
    <dgm:cxn modelId="{DD4D52FC-F5F9-4090-9717-AC9639C0FA77}" type="presParOf" srcId="{1936F4A9-9902-41CC-876D-CD295771B516}" destId="{BFBBFFE2-603B-4F06-A8AC-AEAFF4CAE566}" srcOrd="0" destOrd="0" presId="urn:microsoft.com/office/officeart/2005/8/layout/bProcess4"/>
    <dgm:cxn modelId="{28ED908E-DD45-4AA3-AA0C-353F90835295}" type="presParOf" srcId="{1936F4A9-9902-41CC-876D-CD295771B516}" destId="{02C316BD-7045-47E1-B7B9-1FC6A346F95F}" srcOrd="1" destOrd="0" presId="urn:microsoft.com/office/officeart/2005/8/layout/bProcess4"/>
    <dgm:cxn modelId="{5AABC299-93B1-416B-A221-F661F94E3C55}" type="presParOf" srcId="{13FCFCED-EBC1-4162-9579-6B9265CC5A58}" destId="{065EE9D6-74EC-4066-88FF-BAD39C8B64CD}" srcOrd="7" destOrd="0" presId="urn:microsoft.com/office/officeart/2005/8/layout/bProcess4"/>
    <dgm:cxn modelId="{7245AC9A-F773-4730-99FE-F572500AA201}" type="presParOf" srcId="{13FCFCED-EBC1-4162-9579-6B9265CC5A58}" destId="{CE501E6F-FD87-41B0-B8E7-125F5A3449FC}" srcOrd="8" destOrd="0" presId="urn:microsoft.com/office/officeart/2005/8/layout/bProcess4"/>
    <dgm:cxn modelId="{AFE9D8F7-B5BD-44C9-AF52-E890D56B488F}" type="presParOf" srcId="{CE501E6F-FD87-41B0-B8E7-125F5A3449FC}" destId="{704D8CE9-2D23-4CA2-A4CB-42A560C5D073}" srcOrd="0" destOrd="0" presId="urn:microsoft.com/office/officeart/2005/8/layout/bProcess4"/>
    <dgm:cxn modelId="{3A509F68-F2E0-400A-AAA9-27E651A2DD23}" type="presParOf" srcId="{CE501E6F-FD87-41B0-B8E7-125F5A3449FC}" destId="{4828EFC1-8DCF-49ED-A43A-77BCE6F27589}" srcOrd="1" destOrd="0" presId="urn:microsoft.com/office/officeart/2005/8/layout/bProcess4"/>
    <dgm:cxn modelId="{922C9C0D-36C4-411D-8C17-14DAD354C739}" type="presParOf" srcId="{13FCFCED-EBC1-4162-9579-6B9265CC5A58}" destId="{0E996F0A-63CF-458D-8990-0633D8A67CFC}" srcOrd="9" destOrd="0" presId="urn:microsoft.com/office/officeart/2005/8/layout/bProcess4"/>
    <dgm:cxn modelId="{3DABBE44-11EE-479B-89BB-F37A133E8FB9}" type="presParOf" srcId="{13FCFCED-EBC1-4162-9579-6B9265CC5A58}" destId="{FD31ECAE-37FC-4D6B-8DDD-C22982E51FF8}" srcOrd="10" destOrd="0" presId="urn:microsoft.com/office/officeart/2005/8/layout/bProcess4"/>
    <dgm:cxn modelId="{1D915440-5F72-483B-9AEB-05BEE85EA89D}" type="presParOf" srcId="{FD31ECAE-37FC-4D6B-8DDD-C22982E51FF8}" destId="{475DEAAE-F6D6-4FFB-A874-AD9FFD45BE1E}" srcOrd="0" destOrd="0" presId="urn:microsoft.com/office/officeart/2005/8/layout/bProcess4"/>
    <dgm:cxn modelId="{49596736-8538-452F-BA89-FF67974F9013}" type="presParOf" srcId="{FD31ECAE-37FC-4D6B-8DDD-C22982E51FF8}" destId="{27F7A238-D8E1-483A-85F1-4CDDD6CB2172}" srcOrd="1" destOrd="0" presId="urn:microsoft.com/office/officeart/2005/8/layout/bProcess4"/>
    <dgm:cxn modelId="{9DE613A6-DA4B-4CEB-A95D-AD76D776AEB2}" type="presParOf" srcId="{13FCFCED-EBC1-4162-9579-6B9265CC5A58}" destId="{4B37A1A2-4B5D-4CCB-A6FB-5D96737119AA}" srcOrd="11" destOrd="0" presId="urn:microsoft.com/office/officeart/2005/8/layout/bProcess4"/>
    <dgm:cxn modelId="{319BC6C7-D405-48B4-AE49-FFBC56A1FAF2}" type="presParOf" srcId="{13FCFCED-EBC1-4162-9579-6B9265CC5A58}" destId="{5E18FE87-7434-410B-B1EC-69BE4E89B927}" srcOrd="12" destOrd="0" presId="urn:microsoft.com/office/officeart/2005/8/layout/bProcess4"/>
    <dgm:cxn modelId="{C2D8F8FA-1A10-4E22-9148-171E04EE050F}" type="presParOf" srcId="{5E18FE87-7434-410B-B1EC-69BE4E89B927}" destId="{81E437B3-0DE1-41CF-8FAE-14BBE7C603C7}" srcOrd="0" destOrd="0" presId="urn:microsoft.com/office/officeart/2005/8/layout/bProcess4"/>
    <dgm:cxn modelId="{AC63C46F-F8F0-434D-BBC8-47758A22B1B3}" type="presParOf" srcId="{5E18FE87-7434-410B-B1EC-69BE4E89B927}" destId="{076519DA-D3A3-43EC-8696-9F19A7736CC7}" srcOrd="1" destOrd="0" presId="urn:microsoft.com/office/officeart/2005/8/layout/bProcess4"/>
    <dgm:cxn modelId="{716F540B-6BE9-4EAF-AE29-A385A87F7427}" type="presParOf" srcId="{13FCFCED-EBC1-4162-9579-6B9265CC5A58}" destId="{61A75CDA-DCF6-4DF4-9308-A0E615419206}" srcOrd="13" destOrd="0" presId="urn:microsoft.com/office/officeart/2005/8/layout/bProcess4"/>
    <dgm:cxn modelId="{5A856E12-D034-4079-BB2E-534D2BF158F5}" type="presParOf" srcId="{13FCFCED-EBC1-4162-9579-6B9265CC5A58}" destId="{40E84819-AC51-4B6F-AE4A-F362F6573711}" srcOrd="14" destOrd="0" presId="urn:microsoft.com/office/officeart/2005/8/layout/bProcess4"/>
    <dgm:cxn modelId="{AF8034A5-CFA4-4FE9-A7FE-A118C1B5DB09}" type="presParOf" srcId="{40E84819-AC51-4B6F-AE4A-F362F6573711}" destId="{49F26764-1A3D-4A12-874B-E37796541FB3}" srcOrd="0" destOrd="0" presId="urn:microsoft.com/office/officeart/2005/8/layout/bProcess4"/>
    <dgm:cxn modelId="{3E81C2C2-B750-446F-BBB1-1EAC130C6827}" type="presParOf" srcId="{40E84819-AC51-4B6F-AE4A-F362F6573711}" destId="{699C21E5-861C-48AF-9610-19893567706B}" srcOrd="1" destOrd="0" presId="urn:microsoft.com/office/officeart/2005/8/layout/bProcess4"/>
    <dgm:cxn modelId="{40D55967-E62B-49D2-B330-D45B11454562}" type="presParOf" srcId="{13FCFCED-EBC1-4162-9579-6B9265CC5A58}" destId="{15E1A888-F1A7-430B-B02F-E5EC4ECBF79D}" srcOrd="15" destOrd="0" presId="urn:microsoft.com/office/officeart/2005/8/layout/bProcess4"/>
    <dgm:cxn modelId="{5FBA1781-348C-4679-BFB9-BA5A1FAD5226}" type="presParOf" srcId="{13FCFCED-EBC1-4162-9579-6B9265CC5A58}" destId="{2FE0DB58-1B32-4646-96D8-509A55D2714A}" srcOrd="16" destOrd="0" presId="urn:microsoft.com/office/officeart/2005/8/layout/bProcess4"/>
    <dgm:cxn modelId="{8C0BEB25-8E5E-440B-B0FE-D33409E72370}" type="presParOf" srcId="{2FE0DB58-1B32-4646-96D8-509A55D2714A}" destId="{4B0BD2EA-AD0E-43DA-9753-987334BC8686}" srcOrd="0" destOrd="0" presId="urn:microsoft.com/office/officeart/2005/8/layout/bProcess4"/>
    <dgm:cxn modelId="{AFCEE092-49B1-41C9-9ABA-8B5DC0B91150}" type="presParOf" srcId="{2FE0DB58-1B32-4646-96D8-509A55D2714A}" destId="{583CEACE-DA10-466C-8363-29D88F0C95AB}"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9EE48D7-E575-4E8B-85D7-2FF8876F0832}"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350286-569F-4B7A-BAEA-17CDB6028EAD}">
      <dgm:prSet phldrT="[Text]"/>
      <dgm:spPr/>
      <dgm:t>
        <a:bodyPr/>
        <a:lstStyle/>
        <a:p>
          <a:r>
            <a:rPr lang="en-US" dirty="0" smtClean="0"/>
            <a:t>Person 1</a:t>
          </a:r>
          <a:endParaRPr lang="en-US" dirty="0"/>
        </a:p>
      </dgm:t>
    </dgm:pt>
    <dgm:pt modelId="{54119717-1143-43BF-B7A3-FE335659CCD1}" type="parTrans" cxnId="{35AAB510-8A21-4BFB-AF49-4FF27414A860}">
      <dgm:prSet/>
      <dgm:spPr/>
      <dgm:t>
        <a:bodyPr/>
        <a:lstStyle/>
        <a:p>
          <a:endParaRPr lang="en-US"/>
        </a:p>
      </dgm:t>
    </dgm:pt>
    <dgm:pt modelId="{698ED44C-30BC-44ED-87EA-204BC10764AE}" type="sibTrans" cxnId="{35AAB510-8A21-4BFB-AF49-4FF27414A860}">
      <dgm:prSet/>
      <dgm:spPr/>
      <dgm:t>
        <a:bodyPr/>
        <a:lstStyle/>
        <a:p>
          <a:endParaRPr lang="en-US"/>
        </a:p>
      </dgm:t>
    </dgm:pt>
    <dgm:pt modelId="{147F35C7-2B6F-45BC-95C4-840EE70659FE}">
      <dgm:prSet phldrT="[Text]"/>
      <dgm:spPr/>
      <dgm:t>
        <a:bodyPr/>
        <a:lstStyle/>
        <a:p>
          <a:r>
            <a:rPr lang="en-US" dirty="0" smtClean="0"/>
            <a:t>Person 2</a:t>
          </a:r>
          <a:endParaRPr lang="en-US" dirty="0"/>
        </a:p>
      </dgm:t>
    </dgm:pt>
    <dgm:pt modelId="{07075728-03A9-4920-911C-1C0C9527B01B}" type="parTrans" cxnId="{D3B789B1-69F8-401E-86FC-1543A996C976}">
      <dgm:prSet/>
      <dgm:spPr/>
      <dgm:t>
        <a:bodyPr/>
        <a:lstStyle/>
        <a:p>
          <a:endParaRPr lang="en-US"/>
        </a:p>
      </dgm:t>
    </dgm:pt>
    <dgm:pt modelId="{0BB28B93-D78C-4651-891E-F483047AFE2C}" type="sibTrans" cxnId="{D3B789B1-69F8-401E-86FC-1543A996C976}">
      <dgm:prSet/>
      <dgm:spPr/>
      <dgm:t>
        <a:bodyPr/>
        <a:lstStyle/>
        <a:p>
          <a:endParaRPr lang="en-US"/>
        </a:p>
      </dgm:t>
    </dgm:pt>
    <dgm:pt modelId="{1EB85123-E7C8-4BDD-A98A-7C06487F7856}">
      <dgm:prSet phldrT="[Text]"/>
      <dgm:spPr/>
      <dgm:t>
        <a:bodyPr/>
        <a:lstStyle/>
        <a:p>
          <a:r>
            <a:rPr lang="en-US" dirty="0" smtClean="0"/>
            <a:t>Person 3</a:t>
          </a:r>
          <a:endParaRPr lang="en-US" dirty="0"/>
        </a:p>
      </dgm:t>
    </dgm:pt>
    <dgm:pt modelId="{71660F0D-05AE-4EFA-973F-E8738CA9F3B4}" type="parTrans" cxnId="{339C1FAD-6928-48ED-B813-5F340305E3A2}">
      <dgm:prSet/>
      <dgm:spPr/>
      <dgm:t>
        <a:bodyPr/>
        <a:lstStyle/>
        <a:p>
          <a:endParaRPr lang="en-US"/>
        </a:p>
      </dgm:t>
    </dgm:pt>
    <dgm:pt modelId="{18A782CB-91A3-43E6-8111-87C5BE0414F6}" type="sibTrans" cxnId="{339C1FAD-6928-48ED-B813-5F340305E3A2}">
      <dgm:prSet/>
      <dgm:spPr/>
      <dgm:t>
        <a:bodyPr/>
        <a:lstStyle/>
        <a:p>
          <a:endParaRPr lang="en-US"/>
        </a:p>
      </dgm:t>
    </dgm:pt>
    <dgm:pt modelId="{A575EF2C-1A59-4750-9C88-C0AE58E8AC83}">
      <dgm:prSet phldrT="[Text]"/>
      <dgm:spPr/>
      <dgm:t>
        <a:bodyPr/>
        <a:lstStyle/>
        <a:p>
          <a:r>
            <a:rPr lang="en-US" dirty="0" smtClean="0"/>
            <a:t>Person 4</a:t>
          </a:r>
          <a:endParaRPr lang="en-US" dirty="0"/>
        </a:p>
      </dgm:t>
    </dgm:pt>
    <dgm:pt modelId="{3713058D-BB23-4027-AB3E-C956979855DD}" type="parTrans" cxnId="{8E03EF11-7166-4646-AB4A-1D4BFA1CBB9C}">
      <dgm:prSet/>
      <dgm:spPr/>
      <dgm:t>
        <a:bodyPr/>
        <a:lstStyle/>
        <a:p>
          <a:endParaRPr lang="en-US"/>
        </a:p>
      </dgm:t>
    </dgm:pt>
    <dgm:pt modelId="{42EB681E-092D-4467-8542-2ED0FF31322C}" type="sibTrans" cxnId="{8E03EF11-7166-4646-AB4A-1D4BFA1CBB9C}">
      <dgm:prSet/>
      <dgm:spPr/>
      <dgm:t>
        <a:bodyPr/>
        <a:lstStyle/>
        <a:p>
          <a:endParaRPr lang="en-US"/>
        </a:p>
      </dgm:t>
    </dgm:pt>
    <dgm:pt modelId="{79D9029A-A97F-4C9C-8DF6-A5497D135891}">
      <dgm:prSet phldrT="[Text]"/>
      <dgm:spPr/>
      <dgm:t>
        <a:bodyPr/>
        <a:lstStyle/>
        <a:p>
          <a:r>
            <a:rPr lang="en-US" dirty="0" smtClean="0"/>
            <a:t>Person 5</a:t>
          </a:r>
          <a:endParaRPr lang="en-US" dirty="0"/>
        </a:p>
      </dgm:t>
    </dgm:pt>
    <dgm:pt modelId="{4680D375-6A2D-4B7E-9DC1-6216FB697EC8}" type="parTrans" cxnId="{5B6B8959-53DA-4842-A721-048FB594A2F9}">
      <dgm:prSet/>
      <dgm:spPr/>
      <dgm:t>
        <a:bodyPr/>
        <a:lstStyle/>
        <a:p>
          <a:endParaRPr lang="en-US"/>
        </a:p>
      </dgm:t>
    </dgm:pt>
    <dgm:pt modelId="{B8417D42-616D-4D96-BA4E-B0CE81F7E5C0}" type="sibTrans" cxnId="{5B6B8959-53DA-4842-A721-048FB594A2F9}">
      <dgm:prSet/>
      <dgm:spPr/>
      <dgm:t>
        <a:bodyPr/>
        <a:lstStyle/>
        <a:p>
          <a:endParaRPr lang="en-US"/>
        </a:p>
      </dgm:t>
    </dgm:pt>
    <dgm:pt modelId="{B72D2AF0-D324-4405-B641-4522D5C4F988}">
      <dgm:prSet phldrT="[Text]"/>
      <dgm:spPr/>
      <dgm:t>
        <a:bodyPr/>
        <a:lstStyle/>
        <a:p>
          <a:r>
            <a:rPr lang="en-US" dirty="0" smtClean="0"/>
            <a:t>Person 6</a:t>
          </a:r>
          <a:endParaRPr lang="en-US" dirty="0"/>
        </a:p>
      </dgm:t>
    </dgm:pt>
    <dgm:pt modelId="{6AB743D1-08A3-41D8-B02F-D055C208BA2B}" type="parTrans" cxnId="{0F966DD0-36D7-4AB5-897E-DB3593759A32}">
      <dgm:prSet/>
      <dgm:spPr/>
      <dgm:t>
        <a:bodyPr/>
        <a:lstStyle/>
        <a:p>
          <a:endParaRPr lang="en-US"/>
        </a:p>
      </dgm:t>
    </dgm:pt>
    <dgm:pt modelId="{4CC83928-58CA-47B8-8360-CBE5D790B3BA}" type="sibTrans" cxnId="{0F966DD0-36D7-4AB5-897E-DB3593759A32}">
      <dgm:prSet/>
      <dgm:spPr/>
      <dgm:t>
        <a:bodyPr/>
        <a:lstStyle/>
        <a:p>
          <a:endParaRPr lang="en-US"/>
        </a:p>
      </dgm:t>
    </dgm:pt>
    <dgm:pt modelId="{622E4BAC-3B60-4237-B77C-52DBCE66F21B}">
      <dgm:prSet phldrT="[Text]"/>
      <dgm:spPr/>
      <dgm:t>
        <a:bodyPr/>
        <a:lstStyle/>
        <a:p>
          <a:r>
            <a:rPr lang="en-US" dirty="0" smtClean="0"/>
            <a:t>Person 7</a:t>
          </a:r>
          <a:endParaRPr lang="en-US" dirty="0"/>
        </a:p>
      </dgm:t>
    </dgm:pt>
    <dgm:pt modelId="{21B12C34-5E73-40F3-9AA4-9C35B7E28C4E}" type="parTrans" cxnId="{1CA5765C-45A5-4894-A418-502294D682A9}">
      <dgm:prSet/>
      <dgm:spPr/>
      <dgm:t>
        <a:bodyPr/>
        <a:lstStyle/>
        <a:p>
          <a:endParaRPr lang="en-US"/>
        </a:p>
      </dgm:t>
    </dgm:pt>
    <dgm:pt modelId="{82EA5720-C543-4152-9ADC-2CF128832ECF}" type="sibTrans" cxnId="{1CA5765C-45A5-4894-A418-502294D682A9}">
      <dgm:prSet/>
      <dgm:spPr/>
      <dgm:t>
        <a:bodyPr/>
        <a:lstStyle/>
        <a:p>
          <a:endParaRPr lang="en-US"/>
        </a:p>
      </dgm:t>
    </dgm:pt>
    <dgm:pt modelId="{57BEFFF3-276C-4893-BE06-338A7791021E}">
      <dgm:prSet phldrT="[Text]"/>
      <dgm:spPr/>
      <dgm:t>
        <a:bodyPr/>
        <a:lstStyle/>
        <a:p>
          <a:r>
            <a:rPr lang="en-US" dirty="0" smtClean="0"/>
            <a:t>Person 8</a:t>
          </a:r>
          <a:endParaRPr lang="en-US" dirty="0"/>
        </a:p>
      </dgm:t>
    </dgm:pt>
    <dgm:pt modelId="{97CDBFDE-32AD-436E-AA25-1E204CFED09A}" type="parTrans" cxnId="{5390D567-FE05-46F8-9590-16D2FD999F12}">
      <dgm:prSet/>
      <dgm:spPr/>
      <dgm:t>
        <a:bodyPr/>
        <a:lstStyle/>
        <a:p>
          <a:endParaRPr lang="en-US"/>
        </a:p>
      </dgm:t>
    </dgm:pt>
    <dgm:pt modelId="{BA0C3F6D-9510-4EE2-8A19-F2EE067C1953}" type="sibTrans" cxnId="{5390D567-FE05-46F8-9590-16D2FD999F12}">
      <dgm:prSet/>
      <dgm:spPr/>
      <dgm:t>
        <a:bodyPr/>
        <a:lstStyle/>
        <a:p>
          <a:endParaRPr lang="en-US"/>
        </a:p>
      </dgm:t>
    </dgm:pt>
    <dgm:pt modelId="{E6360848-72A7-434F-B03C-69E46C8C34E8}">
      <dgm:prSet phldrT="[Text]"/>
      <dgm:spPr/>
      <dgm:t>
        <a:bodyPr/>
        <a:lstStyle/>
        <a:p>
          <a:r>
            <a:rPr lang="en-US" dirty="0" smtClean="0"/>
            <a:t>Person  9</a:t>
          </a:r>
          <a:endParaRPr lang="en-US" dirty="0"/>
        </a:p>
      </dgm:t>
    </dgm:pt>
    <dgm:pt modelId="{F478F165-6F17-4F92-8974-2E3BFC6E022C}" type="parTrans" cxnId="{8C2ACAC3-640C-4F80-A99A-7279F40DCB48}">
      <dgm:prSet/>
      <dgm:spPr/>
      <dgm:t>
        <a:bodyPr/>
        <a:lstStyle/>
        <a:p>
          <a:endParaRPr lang="en-US"/>
        </a:p>
      </dgm:t>
    </dgm:pt>
    <dgm:pt modelId="{8B75DFE4-7015-45D7-90C0-32C2B91102A8}" type="sibTrans" cxnId="{8C2ACAC3-640C-4F80-A99A-7279F40DCB48}">
      <dgm:prSet/>
      <dgm:spPr/>
      <dgm:t>
        <a:bodyPr/>
        <a:lstStyle/>
        <a:p>
          <a:endParaRPr lang="en-US"/>
        </a:p>
      </dgm:t>
    </dgm:pt>
    <dgm:pt modelId="{13FCFCED-EBC1-4162-9579-6B9265CC5A58}" type="pres">
      <dgm:prSet presAssocID="{E9EE48D7-E575-4E8B-85D7-2FF8876F0832}" presName="Name0" presStyleCnt="0">
        <dgm:presLayoutVars>
          <dgm:dir/>
          <dgm:resizeHandles/>
        </dgm:presLayoutVars>
      </dgm:prSet>
      <dgm:spPr/>
      <dgm:t>
        <a:bodyPr/>
        <a:lstStyle/>
        <a:p>
          <a:endParaRPr lang="en-US"/>
        </a:p>
      </dgm:t>
    </dgm:pt>
    <dgm:pt modelId="{E1FC2CAD-0761-49B9-94B4-AE898D687BD8}" type="pres">
      <dgm:prSet presAssocID="{32350286-569F-4B7A-BAEA-17CDB6028EAD}" presName="compNode" presStyleCnt="0"/>
      <dgm:spPr/>
    </dgm:pt>
    <dgm:pt modelId="{EB752A03-2C03-4BFB-94CC-6D16356743B5}" type="pres">
      <dgm:prSet presAssocID="{32350286-569F-4B7A-BAEA-17CDB6028EAD}" presName="dummyConnPt" presStyleCnt="0"/>
      <dgm:spPr/>
    </dgm:pt>
    <dgm:pt modelId="{F1F9FB9D-2E5D-4C85-BCB2-B8D2D0B22955}" type="pres">
      <dgm:prSet presAssocID="{32350286-569F-4B7A-BAEA-17CDB6028EAD}" presName="node" presStyleLbl="node1" presStyleIdx="0" presStyleCnt="9">
        <dgm:presLayoutVars>
          <dgm:bulletEnabled val="1"/>
        </dgm:presLayoutVars>
      </dgm:prSet>
      <dgm:spPr/>
      <dgm:t>
        <a:bodyPr/>
        <a:lstStyle/>
        <a:p>
          <a:endParaRPr lang="en-US"/>
        </a:p>
      </dgm:t>
    </dgm:pt>
    <dgm:pt modelId="{7853D678-2EE1-4F41-B190-75AECD41CAC3}" type="pres">
      <dgm:prSet presAssocID="{698ED44C-30BC-44ED-87EA-204BC10764AE}" presName="sibTrans" presStyleLbl="bgSibTrans2D1" presStyleIdx="0" presStyleCnt="8"/>
      <dgm:spPr/>
      <dgm:t>
        <a:bodyPr/>
        <a:lstStyle/>
        <a:p>
          <a:endParaRPr lang="en-US"/>
        </a:p>
      </dgm:t>
    </dgm:pt>
    <dgm:pt modelId="{85A78DB6-8F62-4FB2-A6C6-8214BEC90B95}" type="pres">
      <dgm:prSet presAssocID="{147F35C7-2B6F-45BC-95C4-840EE70659FE}" presName="compNode" presStyleCnt="0"/>
      <dgm:spPr/>
    </dgm:pt>
    <dgm:pt modelId="{C708F0DB-929D-4B20-98EB-7CB2C199BB37}" type="pres">
      <dgm:prSet presAssocID="{147F35C7-2B6F-45BC-95C4-840EE70659FE}" presName="dummyConnPt" presStyleCnt="0"/>
      <dgm:spPr/>
    </dgm:pt>
    <dgm:pt modelId="{9E85CC99-4772-478F-9DC1-F8F0132DBE6E}" type="pres">
      <dgm:prSet presAssocID="{147F35C7-2B6F-45BC-95C4-840EE70659FE}" presName="node" presStyleLbl="node1" presStyleIdx="1" presStyleCnt="9">
        <dgm:presLayoutVars>
          <dgm:bulletEnabled val="1"/>
        </dgm:presLayoutVars>
      </dgm:prSet>
      <dgm:spPr/>
      <dgm:t>
        <a:bodyPr/>
        <a:lstStyle/>
        <a:p>
          <a:endParaRPr lang="en-US"/>
        </a:p>
      </dgm:t>
    </dgm:pt>
    <dgm:pt modelId="{B655538C-0290-40B9-8EA6-8BA108EB3D0F}" type="pres">
      <dgm:prSet presAssocID="{0BB28B93-D78C-4651-891E-F483047AFE2C}" presName="sibTrans" presStyleLbl="bgSibTrans2D1" presStyleIdx="1" presStyleCnt="8"/>
      <dgm:spPr/>
      <dgm:t>
        <a:bodyPr/>
        <a:lstStyle/>
        <a:p>
          <a:endParaRPr lang="en-US"/>
        </a:p>
      </dgm:t>
    </dgm:pt>
    <dgm:pt modelId="{41F38126-5705-4AC3-ABDE-358B92701B4F}" type="pres">
      <dgm:prSet presAssocID="{1EB85123-E7C8-4BDD-A98A-7C06487F7856}" presName="compNode" presStyleCnt="0"/>
      <dgm:spPr/>
    </dgm:pt>
    <dgm:pt modelId="{F8E23198-5294-46F6-8B2A-F3A1021FBC58}" type="pres">
      <dgm:prSet presAssocID="{1EB85123-E7C8-4BDD-A98A-7C06487F7856}" presName="dummyConnPt" presStyleCnt="0"/>
      <dgm:spPr/>
    </dgm:pt>
    <dgm:pt modelId="{4A00662D-93A1-4760-B709-7272A5AC2CA9}" type="pres">
      <dgm:prSet presAssocID="{1EB85123-E7C8-4BDD-A98A-7C06487F7856}" presName="node" presStyleLbl="node1" presStyleIdx="2" presStyleCnt="9">
        <dgm:presLayoutVars>
          <dgm:bulletEnabled val="1"/>
        </dgm:presLayoutVars>
      </dgm:prSet>
      <dgm:spPr/>
      <dgm:t>
        <a:bodyPr/>
        <a:lstStyle/>
        <a:p>
          <a:endParaRPr lang="en-US"/>
        </a:p>
      </dgm:t>
    </dgm:pt>
    <dgm:pt modelId="{4B1CB3EB-7451-4028-ADC8-8BE55537BE18}" type="pres">
      <dgm:prSet presAssocID="{18A782CB-91A3-43E6-8111-87C5BE0414F6}" presName="sibTrans" presStyleLbl="bgSibTrans2D1" presStyleIdx="2" presStyleCnt="8"/>
      <dgm:spPr/>
      <dgm:t>
        <a:bodyPr/>
        <a:lstStyle/>
        <a:p>
          <a:endParaRPr lang="en-US"/>
        </a:p>
      </dgm:t>
    </dgm:pt>
    <dgm:pt modelId="{1936F4A9-9902-41CC-876D-CD295771B516}" type="pres">
      <dgm:prSet presAssocID="{A575EF2C-1A59-4750-9C88-C0AE58E8AC83}" presName="compNode" presStyleCnt="0"/>
      <dgm:spPr/>
    </dgm:pt>
    <dgm:pt modelId="{BFBBFFE2-603B-4F06-A8AC-AEAFF4CAE566}" type="pres">
      <dgm:prSet presAssocID="{A575EF2C-1A59-4750-9C88-C0AE58E8AC83}" presName="dummyConnPt" presStyleCnt="0"/>
      <dgm:spPr/>
    </dgm:pt>
    <dgm:pt modelId="{02C316BD-7045-47E1-B7B9-1FC6A346F95F}" type="pres">
      <dgm:prSet presAssocID="{A575EF2C-1A59-4750-9C88-C0AE58E8AC83}" presName="node" presStyleLbl="node1" presStyleIdx="3" presStyleCnt="9">
        <dgm:presLayoutVars>
          <dgm:bulletEnabled val="1"/>
        </dgm:presLayoutVars>
      </dgm:prSet>
      <dgm:spPr/>
      <dgm:t>
        <a:bodyPr/>
        <a:lstStyle/>
        <a:p>
          <a:endParaRPr lang="en-US"/>
        </a:p>
      </dgm:t>
    </dgm:pt>
    <dgm:pt modelId="{065EE9D6-74EC-4066-88FF-BAD39C8B64CD}" type="pres">
      <dgm:prSet presAssocID="{42EB681E-092D-4467-8542-2ED0FF31322C}" presName="sibTrans" presStyleLbl="bgSibTrans2D1" presStyleIdx="3" presStyleCnt="8"/>
      <dgm:spPr/>
      <dgm:t>
        <a:bodyPr/>
        <a:lstStyle/>
        <a:p>
          <a:endParaRPr lang="en-US"/>
        </a:p>
      </dgm:t>
    </dgm:pt>
    <dgm:pt modelId="{CE501E6F-FD87-41B0-B8E7-125F5A3449FC}" type="pres">
      <dgm:prSet presAssocID="{79D9029A-A97F-4C9C-8DF6-A5497D135891}" presName="compNode" presStyleCnt="0"/>
      <dgm:spPr/>
    </dgm:pt>
    <dgm:pt modelId="{704D8CE9-2D23-4CA2-A4CB-42A560C5D073}" type="pres">
      <dgm:prSet presAssocID="{79D9029A-A97F-4C9C-8DF6-A5497D135891}" presName="dummyConnPt" presStyleCnt="0"/>
      <dgm:spPr/>
    </dgm:pt>
    <dgm:pt modelId="{4828EFC1-8DCF-49ED-A43A-77BCE6F27589}" type="pres">
      <dgm:prSet presAssocID="{79D9029A-A97F-4C9C-8DF6-A5497D135891}" presName="node" presStyleLbl="node1" presStyleIdx="4" presStyleCnt="9" custLinFactNeighborY="3636">
        <dgm:presLayoutVars>
          <dgm:bulletEnabled val="1"/>
        </dgm:presLayoutVars>
      </dgm:prSet>
      <dgm:spPr/>
      <dgm:t>
        <a:bodyPr/>
        <a:lstStyle/>
        <a:p>
          <a:endParaRPr lang="en-US"/>
        </a:p>
      </dgm:t>
    </dgm:pt>
    <dgm:pt modelId="{0E996F0A-63CF-458D-8990-0633D8A67CFC}" type="pres">
      <dgm:prSet presAssocID="{B8417D42-616D-4D96-BA4E-B0CE81F7E5C0}" presName="sibTrans" presStyleLbl="bgSibTrans2D1" presStyleIdx="4" presStyleCnt="8"/>
      <dgm:spPr/>
      <dgm:t>
        <a:bodyPr/>
        <a:lstStyle/>
        <a:p>
          <a:endParaRPr lang="en-US"/>
        </a:p>
      </dgm:t>
    </dgm:pt>
    <dgm:pt modelId="{FD31ECAE-37FC-4D6B-8DDD-C22982E51FF8}" type="pres">
      <dgm:prSet presAssocID="{B72D2AF0-D324-4405-B641-4522D5C4F988}" presName="compNode" presStyleCnt="0"/>
      <dgm:spPr/>
    </dgm:pt>
    <dgm:pt modelId="{475DEAAE-F6D6-4FFB-A874-AD9FFD45BE1E}" type="pres">
      <dgm:prSet presAssocID="{B72D2AF0-D324-4405-B641-4522D5C4F988}" presName="dummyConnPt" presStyleCnt="0"/>
      <dgm:spPr/>
    </dgm:pt>
    <dgm:pt modelId="{27F7A238-D8E1-483A-85F1-4CDDD6CB2172}" type="pres">
      <dgm:prSet presAssocID="{B72D2AF0-D324-4405-B641-4522D5C4F988}" presName="node" presStyleLbl="node1" presStyleIdx="5" presStyleCnt="9" custLinFactNeighborY="-7272">
        <dgm:presLayoutVars>
          <dgm:bulletEnabled val="1"/>
        </dgm:presLayoutVars>
      </dgm:prSet>
      <dgm:spPr/>
      <dgm:t>
        <a:bodyPr/>
        <a:lstStyle/>
        <a:p>
          <a:endParaRPr lang="en-US"/>
        </a:p>
      </dgm:t>
    </dgm:pt>
    <dgm:pt modelId="{4B37A1A2-4B5D-4CCB-A6FB-5D96737119AA}" type="pres">
      <dgm:prSet presAssocID="{4CC83928-58CA-47B8-8360-CBE5D790B3BA}" presName="sibTrans" presStyleLbl="bgSibTrans2D1" presStyleIdx="5" presStyleCnt="8"/>
      <dgm:spPr/>
      <dgm:t>
        <a:bodyPr/>
        <a:lstStyle/>
        <a:p>
          <a:endParaRPr lang="en-US"/>
        </a:p>
      </dgm:t>
    </dgm:pt>
    <dgm:pt modelId="{5E18FE87-7434-410B-B1EC-69BE4E89B927}" type="pres">
      <dgm:prSet presAssocID="{622E4BAC-3B60-4237-B77C-52DBCE66F21B}" presName="compNode" presStyleCnt="0"/>
      <dgm:spPr/>
    </dgm:pt>
    <dgm:pt modelId="{81E437B3-0DE1-41CF-8FAE-14BBE7C603C7}" type="pres">
      <dgm:prSet presAssocID="{622E4BAC-3B60-4237-B77C-52DBCE66F21B}" presName="dummyConnPt" presStyleCnt="0"/>
      <dgm:spPr/>
    </dgm:pt>
    <dgm:pt modelId="{076519DA-D3A3-43EC-8696-9F19A7736CC7}" type="pres">
      <dgm:prSet presAssocID="{622E4BAC-3B60-4237-B77C-52DBCE66F21B}" presName="node" presStyleLbl="node1" presStyleIdx="6" presStyleCnt="9">
        <dgm:presLayoutVars>
          <dgm:bulletEnabled val="1"/>
        </dgm:presLayoutVars>
      </dgm:prSet>
      <dgm:spPr/>
      <dgm:t>
        <a:bodyPr/>
        <a:lstStyle/>
        <a:p>
          <a:endParaRPr lang="en-US"/>
        </a:p>
      </dgm:t>
    </dgm:pt>
    <dgm:pt modelId="{61A75CDA-DCF6-4DF4-9308-A0E615419206}" type="pres">
      <dgm:prSet presAssocID="{82EA5720-C543-4152-9ADC-2CF128832ECF}" presName="sibTrans" presStyleLbl="bgSibTrans2D1" presStyleIdx="6" presStyleCnt="8"/>
      <dgm:spPr/>
      <dgm:t>
        <a:bodyPr/>
        <a:lstStyle/>
        <a:p>
          <a:endParaRPr lang="en-US"/>
        </a:p>
      </dgm:t>
    </dgm:pt>
    <dgm:pt modelId="{40E84819-AC51-4B6F-AE4A-F362F6573711}" type="pres">
      <dgm:prSet presAssocID="{57BEFFF3-276C-4893-BE06-338A7791021E}" presName="compNode" presStyleCnt="0"/>
      <dgm:spPr/>
    </dgm:pt>
    <dgm:pt modelId="{49F26764-1A3D-4A12-874B-E37796541FB3}" type="pres">
      <dgm:prSet presAssocID="{57BEFFF3-276C-4893-BE06-338A7791021E}" presName="dummyConnPt" presStyleCnt="0"/>
      <dgm:spPr/>
    </dgm:pt>
    <dgm:pt modelId="{699C21E5-861C-48AF-9610-19893567706B}" type="pres">
      <dgm:prSet presAssocID="{57BEFFF3-276C-4893-BE06-338A7791021E}" presName="node" presStyleLbl="node1" presStyleIdx="7" presStyleCnt="9">
        <dgm:presLayoutVars>
          <dgm:bulletEnabled val="1"/>
        </dgm:presLayoutVars>
      </dgm:prSet>
      <dgm:spPr/>
      <dgm:t>
        <a:bodyPr/>
        <a:lstStyle/>
        <a:p>
          <a:endParaRPr lang="en-US"/>
        </a:p>
      </dgm:t>
    </dgm:pt>
    <dgm:pt modelId="{15E1A888-F1A7-430B-B02F-E5EC4ECBF79D}" type="pres">
      <dgm:prSet presAssocID="{BA0C3F6D-9510-4EE2-8A19-F2EE067C1953}" presName="sibTrans" presStyleLbl="bgSibTrans2D1" presStyleIdx="7" presStyleCnt="8"/>
      <dgm:spPr/>
      <dgm:t>
        <a:bodyPr/>
        <a:lstStyle/>
        <a:p>
          <a:endParaRPr lang="en-US"/>
        </a:p>
      </dgm:t>
    </dgm:pt>
    <dgm:pt modelId="{2FE0DB58-1B32-4646-96D8-509A55D2714A}" type="pres">
      <dgm:prSet presAssocID="{E6360848-72A7-434F-B03C-69E46C8C34E8}" presName="compNode" presStyleCnt="0"/>
      <dgm:spPr/>
    </dgm:pt>
    <dgm:pt modelId="{4B0BD2EA-AD0E-43DA-9753-987334BC8686}" type="pres">
      <dgm:prSet presAssocID="{E6360848-72A7-434F-B03C-69E46C8C34E8}" presName="dummyConnPt" presStyleCnt="0"/>
      <dgm:spPr/>
    </dgm:pt>
    <dgm:pt modelId="{583CEACE-DA10-466C-8363-29D88F0C95AB}" type="pres">
      <dgm:prSet presAssocID="{E6360848-72A7-434F-B03C-69E46C8C34E8}" presName="node" presStyleLbl="node1" presStyleIdx="8" presStyleCnt="9">
        <dgm:presLayoutVars>
          <dgm:bulletEnabled val="1"/>
        </dgm:presLayoutVars>
      </dgm:prSet>
      <dgm:spPr/>
      <dgm:t>
        <a:bodyPr/>
        <a:lstStyle/>
        <a:p>
          <a:endParaRPr lang="en-US"/>
        </a:p>
      </dgm:t>
    </dgm:pt>
  </dgm:ptLst>
  <dgm:cxnLst>
    <dgm:cxn modelId="{54D16ED0-F0A1-4D1E-957B-9C6E98243D1E}" type="presOf" srcId="{BA0C3F6D-9510-4EE2-8A19-F2EE067C1953}" destId="{15E1A888-F1A7-430B-B02F-E5EC4ECBF79D}" srcOrd="0" destOrd="0" presId="urn:microsoft.com/office/officeart/2005/8/layout/bProcess4"/>
    <dgm:cxn modelId="{85E1E3AE-F94D-4C4B-B453-E8E1BBB5F6FA}" type="presOf" srcId="{0BB28B93-D78C-4651-891E-F483047AFE2C}" destId="{B655538C-0290-40B9-8EA6-8BA108EB3D0F}" srcOrd="0" destOrd="0" presId="urn:microsoft.com/office/officeart/2005/8/layout/bProcess4"/>
    <dgm:cxn modelId="{5B6B8959-53DA-4842-A721-048FB594A2F9}" srcId="{E9EE48D7-E575-4E8B-85D7-2FF8876F0832}" destId="{79D9029A-A97F-4C9C-8DF6-A5497D135891}" srcOrd="4" destOrd="0" parTransId="{4680D375-6A2D-4B7E-9DC1-6216FB697EC8}" sibTransId="{B8417D42-616D-4D96-BA4E-B0CE81F7E5C0}"/>
    <dgm:cxn modelId="{DF75CC66-B7A5-4B76-9F59-FFA4123644AF}" type="presOf" srcId="{147F35C7-2B6F-45BC-95C4-840EE70659FE}" destId="{9E85CC99-4772-478F-9DC1-F8F0132DBE6E}" srcOrd="0" destOrd="0" presId="urn:microsoft.com/office/officeart/2005/8/layout/bProcess4"/>
    <dgm:cxn modelId="{8E03EF11-7166-4646-AB4A-1D4BFA1CBB9C}" srcId="{E9EE48D7-E575-4E8B-85D7-2FF8876F0832}" destId="{A575EF2C-1A59-4750-9C88-C0AE58E8AC83}" srcOrd="3" destOrd="0" parTransId="{3713058D-BB23-4027-AB3E-C956979855DD}" sibTransId="{42EB681E-092D-4467-8542-2ED0FF31322C}"/>
    <dgm:cxn modelId="{1381328A-1DED-41B1-959D-DC9BCA834634}" type="presOf" srcId="{698ED44C-30BC-44ED-87EA-204BC10764AE}" destId="{7853D678-2EE1-4F41-B190-75AECD41CAC3}" srcOrd="0" destOrd="0" presId="urn:microsoft.com/office/officeart/2005/8/layout/bProcess4"/>
    <dgm:cxn modelId="{8C2ACAC3-640C-4F80-A99A-7279F40DCB48}" srcId="{E9EE48D7-E575-4E8B-85D7-2FF8876F0832}" destId="{E6360848-72A7-434F-B03C-69E46C8C34E8}" srcOrd="8" destOrd="0" parTransId="{F478F165-6F17-4F92-8974-2E3BFC6E022C}" sibTransId="{8B75DFE4-7015-45D7-90C0-32C2B91102A8}"/>
    <dgm:cxn modelId="{F5BB1569-47FF-4A3E-8DEE-0269571B3FC4}" type="presOf" srcId="{79D9029A-A97F-4C9C-8DF6-A5497D135891}" destId="{4828EFC1-8DCF-49ED-A43A-77BCE6F27589}" srcOrd="0" destOrd="0" presId="urn:microsoft.com/office/officeart/2005/8/layout/bProcess4"/>
    <dgm:cxn modelId="{B3083B49-A94E-4D71-8E3A-7C6551EF58FD}" type="presOf" srcId="{18A782CB-91A3-43E6-8111-87C5BE0414F6}" destId="{4B1CB3EB-7451-4028-ADC8-8BE55537BE18}" srcOrd="0" destOrd="0" presId="urn:microsoft.com/office/officeart/2005/8/layout/bProcess4"/>
    <dgm:cxn modelId="{35AAB510-8A21-4BFB-AF49-4FF27414A860}" srcId="{E9EE48D7-E575-4E8B-85D7-2FF8876F0832}" destId="{32350286-569F-4B7A-BAEA-17CDB6028EAD}" srcOrd="0" destOrd="0" parTransId="{54119717-1143-43BF-B7A3-FE335659CCD1}" sibTransId="{698ED44C-30BC-44ED-87EA-204BC10764AE}"/>
    <dgm:cxn modelId="{5390D567-FE05-46F8-9590-16D2FD999F12}" srcId="{E9EE48D7-E575-4E8B-85D7-2FF8876F0832}" destId="{57BEFFF3-276C-4893-BE06-338A7791021E}" srcOrd="7" destOrd="0" parTransId="{97CDBFDE-32AD-436E-AA25-1E204CFED09A}" sibTransId="{BA0C3F6D-9510-4EE2-8A19-F2EE067C1953}"/>
    <dgm:cxn modelId="{E23424C2-4A14-4286-9E83-C5C40F6523E4}" type="presOf" srcId="{4CC83928-58CA-47B8-8360-CBE5D790B3BA}" destId="{4B37A1A2-4B5D-4CCB-A6FB-5D96737119AA}" srcOrd="0" destOrd="0" presId="urn:microsoft.com/office/officeart/2005/8/layout/bProcess4"/>
    <dgm:cxn modelId="{4DF2A86B-4678-40CA-8994-9B4CBA9464FA}" type="presOf" srcId="{42EB681E-092D-4467-8542-2ED0FF31322C}" destId="{065EE9D6-74EC-4066-88FF-BAD39C8B64CD}" srcOrd="0" destOrd="0" presId="urn:microsoft.com/office/officeart/2005/8/layout/bProcess4"/>
    <dgm:cxn modelId="{339C1FAD-6928-48ED-B813-5F340305E3A2}" srcId="{E9EE48D7-E575-4E8B-85D7-2FF8876F0832}" destId="{1EB85123-E7C8-4BDD-A98A-7C06487F7856}" srcOrd="2" destOrd="0" parTransId="{71660F0D-05AE-4EFA-973F-E8738CA9F3B4}" sibTransId="{18A782CB-91A3-43E6-8111-87C5BE0414F6}"/>
    <dgm:cxn modelId="{6FA07860-8693-4CF8-B706-0CC271E7D6B9}" type="presOf" srcId="{32350286-569F-4B7A-BAEA-17CDB6028EAD}" destId="{F1F9FB9D-2E5D-4C85-BCB2-B8D2D0B22955}" srcOrd="0" destOrd="0" presId="urn:microsoft.com/office/officeart/2005/8/layout/bProcess4"/>
    <dgm:cxn modelId="{A0DCF3A4-26E2-46F0-A5CD-482EF805A884}" type="presOf" srcId="{A575EF2C-1A59-4750-9C88-C0AE58E8AC83}" destId="{02C316BD-7045-47E1-B7B9-1FC6A346F95F}" srcOrd="0" destOrd="0" presId="urn:microsoft.com/office/officeart/2005/8/layout/bProcess4"/>
    <dgm:cxn modelId="{BF2D1230-7737-456B-B34C-BBB29D666A60}" type="presOf" srcId="{1EB85123-E7C8-4BDD-A98A-7C06487F7856}" destId="{4A00662D-93A1-4760-B709-7272A5AC2CA9}" srcOrd="0" destOrd="0" presId="urn:microsoft.com/office/officeart/2005/8/layout/bProcess4"/>
    <dgm:cxn modelId="{0F966DD0-36D7-4AB5-897E-DB3593759A32}" srcId="{E9EE48D7-E575-4E8B-85D7-2FF8876F0832}" destId="{B72D2AF0-D324-4405-B641-4522D5C4F988}" srcOrd="5" destOrd="0" parTransId="{6AB743D1-08A3-41D8-B02F-D055C208BA2B}" sibTransId="{4CC83928-58CA-47B8-8360-CBE5D790B3BA}"/>
    <dgm:cxn modelId="{D3B789B1-69F8-401E-86FC-1543A996C976}" srcId="{E9EE48D7-E575-4E8B-85D7-2FF8876F0832}" destId="{147F35C7-2B6F-45BC-95C4-840EE70659FE}" srcOrd="1" destOrd="0" parTransId="{07075728-03A9-4920-911C-1C0C9527B01B}" sibTransId="{0BB28B93-D78C-4651-891E-F483047AFE2C}"/>
    <dgm:cxn modelId="{1CA5765C-45A5-4894-A418-502294D682A9}" srcId="{E9EE48D7-E575-4E8B-85D7-2FF8876F0832}" destId="{622E4BAC-3B60-4237-B77C-52DBCE66F21B}" srcOrd="6" destOrd="0" parTransId="{21B12C34-5E73-40F3-9AA4-9C35B7E28C4E}" sibTransId="{82EA5720-C543-4152-9ADC-2CF128832ECF}"/>
    <dgm:cxn modelId="{CD5D7139-5A7B-4AC5-9475-AB2A914CA12D}" type="presOf" srcId="{E9EE48D7-E575-4E8B-85D7-2FF8876F0832}" destId="{13FCFCED-EBC1-4162-9579-6B9265CC5A58}" srcOrd="0" destOrd="0" presId="urn:microsoft.com/office/officeart/2005/8/layout/bProcess4"/>
    <dgm:cxn modelId="{6E237E98-1741-40FE-99FA-0546EE3C2845}" type="presOf" srcId="{57BEFFF3-276C-4893-BE06-338A7791021E}" destId="{699C21E5-861C-48AF-9610-19893567706B}" srcOrd="0" destOrd="0" presId="urn:microsoft.com/office/officeart/2005/8/layout/bProcess4"/>
    <dgm:cxn modelId="{833C0204-E515-4379-9023-B597377CAAA8}" type="presOf" srcId="{B8417D42-616D-4D96-BA4E-B0CE81F7E5C0}" destId="{0E996F0A-63CF-458D-8990-0633D8A67CFC}" srcOrd="0" destOrd="0" presId="urn:microsoft.com/office/officeart/2005/8/layout/bProcess4"/>
    <dgm:cxn modelId="{17AD6719-9C59-4CD7-B623-F9BAF9F859AD}" type="presOf" srcId="{E6360848-72A7-434F-B03C-69E46C8C34E8}" destId="{583CEACE-DA10-466C-8363-29D88F0C95AB}" srcOrd="0" destOrd="0" presId="urn:microsoft.com/office/officeart/2005/8/layout/bProcess4"/>
    <dgm:cxn modelId="{C780C9E4-F88B-4898-90D0-CE008D643A39}" type="presOf" srcId="{B72D2AF0-D324-4405-B641-4522D5C4F988}" destId="{27F7A238-D8E1-483A-85F1-4CDDD6CB2172}" srcOrd="0" destOrd="0" presId="urn:microsoft.com/office/officeart/2005/8/layout/bProcess4"/>
    <dgm:cxn modelId="{C04569FE-63B7-48D6-9376-2B5029D2DE2F}" type="presOf" srcId="{622E4BAC-3B60-4237-B77C-52DBCE66F21B}" destId="{076519DA-D3A3-43EC-8696-9F19A7736CC7}" srcOrd="0" destOrd="0" presId="urn:microsoft.com/office/officeart/2005/8/layout/bProcess4"/>
    <dgm:cxn modelId="{CBC84894-8F7E-4EB0-B408-5C85B9C806EF}" type="presOf" srcId="{82EA5720-C543-4152-9ADC-2CF128832ECF}" destId="{61A75CDA-DCF6-4DF4-9308-A0E615419206}" srcOrd="0" destOrd="0" presId="urn:microsoft.com/office/officeart/2005/8/layout/bProcess4"/>
    <dgm:cxn modelId="{B3698EDB-5D7D-4750-8829-2972DC12EE8C}" type="presParOf" srcId="{13FCFCED-EBC1-4162-9579-6B9265CC5A58}" destId="{E1FC2CAD-0761-49B9-94B4-AE898D687BD8}" srcOrd="0" destOrd="0" presId="urn:microsoft.com/office/officeart/2005/8/layout/bProcess4"/>
    <dgm:cxn modelId="{2FD41706-5F68-44E9-8B65-7C4AC68B536C}" type="presParOf" srcId="{E1FC2CAD-0761-49B9-94B4-AE898D687BD8}" destId="{EB752A03-2C03-4BFB-94CC-6D16356743B5}" srcOrd="0" destOrd="0" presId="urn:microsoft.com/office/officeart/2005/8/layout/bProcess4"/>
    <dgm:cxn modelId="{3D05E93C-AFC0-463E-BE6D-BF472D297D1E}" type="presParOf" srcId="{E1FC2CAD-0761-49B9-94B4-AE898D687BD8}" destId="{F1F9FB9D-2E5D-4C85-BCB2-B8D2D0B22955}" srcOrd="1" destOrd="0" presId="urn:microsoft.com/office/officeart/2005/8/layout/bProcess4"/>
    <dgm:cxn modelId="{DBB5556A-E1B9-476C-946C-F6EF3C75C6A0}" type="presParOf" srcId="{13FCFCED-EBC1-4162-9579-6B9265CC5A58}" destId="{7853D678-2EE1-4F41-B190-75AECD41CAC3}" srcOrd="1" destOrd="0" presId="urn:microsoft.com/office/officeart/2005/8/layout/bProcess4"/>
    <dgm:cxn modelId="{D8918179-C519-46C4-9603-39AA5C3DFCCA}" type="presParOf" srcId="{13FCFCED-EBC1-4162-9579-6B9265CC5A58}" destId="{85A78DB6-8F62-4FB2-A6C6-8214BEC90B95}" srcOrd="2" destOrd="0" presId="urn:microsoft.com/office/officeart/2005/8/layout/bProcess4"/>
    <dgm:cxn modelId="{84F865AE-05E0-4F67-843E-55E9E4E4C13B}" type="presParOf" srcId="{85A78DB6-8F62-4FB2-A6C6-8214BEC90B95}" destId="{C708F0DB-929D-4B20-98EB-7CB2C199BB37}" srcOrd="0" destOrd="0" presId="urn:microsoft.com/office/officeart/2005/8/layout/bProcess4"/>
    <dgm:cxn modelId="{B045DB94-7CE0-4FDA-AC96-65584E3D58DF}" type="presParOf" srcId="{85A78DB6-8F62-4FB2-A6C6-8214BEC90B95}" destId="{9E85CC99-4772-478F-9DC1-F8F0132DBE6E}" srcOrd="1" destOrd="0" presId="urn:microsoft.com/office/officeart/2005/8/layout/bProcess4"/>
    <dgm:cxn modelId="{88E36E4C-6C4C-45AC-AE66-1503F3568D2B}" type="presParOf" srcId="{13FCFCED-EBC1-4162-9579-6B9265CC5A58}" destId="{B655538C-0290-40B9-8EA6-8BA108EB3D0F}" srcOrd="3" destOrd="0" presId="urn:microsoft.com/office/officeart/2005/8/layout/bProcess4"/>
    <dgm:cxn modelId="{9A419BB5-DE93-473C-AF4F-E6BF2D050A6F}" type="presParOf" srcId="{13FCFCED-EBC1-4162-9579-6B9265CC5A58}" destId="{41F38126-5705-4AC3-ABDE-358B92701B4F}" srcOrd="4" destOrd="0" presId="urn:microsoft.com/office/officeart/2005/8/layout/bProcess4"/>
    <dgm:cxn modelId="{3214992F-D517-45C1-8223-C1D9FEDCB42F}" type="presParOf" srcId="{41F38126-5705-4AC3-ABDE-358B92701B4F}" destId="{F8E23198-5294-46F6-8B2A-F3A1021FBC58}" srcOrd="0" destOrd="0" presId="urn:microsoft.com/office/officeart/2005/8/layout/bProcess4"/>
    <dgm:cxn modelId="{21D976F7-7CA8-4ADF-AF45-17A3A7FF625A}" type="presParOf" srcId="{41F38126-5705-4AC3-ABDE-358B92701B4F}" destId="{4A00662D-93A1-4760-B709-7272A5AC2CA9}" srcOrd="1" destOrd="0" presId="urn:microsoft.com/office/officeart/2005/8/layout/bProcess4"/>
    <dgm:cxn modelId="{88F5A4A1-0FA4-4392-91A3-A731E1125CFB}" type="presParOf" srcId="{13FCFCED-EBC1-4162-9579-6B9265CC5A58}" destId="{4B1CB3EB-7451-4028-ADC8-8BE55537BE18}" srcOrd="5" destOrd="0" presId="urn:microsoft.com/office/officeart/2005/8/layout/bProcess4"/>
    <dgm:cxn modelId="{2B47EA66-1C00-4CB1-BF71-1B6B52A951D3}" type="presParOf" srcId="{13FCFCED-EBC1-4162-9579-6B9265CC5A58}" destId="{1936F4A9-9902-41CC-876D-CD295771B516}" srcOrd="6" destOrd="0" presId="urn:microsoft.com/office/officeart/2005/8/layout/bProcess4"/>
    <dgm:cxn modelId="{DD4D52FC-F5F9-4090-9717-AC9639C0FA77}" type="presParOf" srcId="{1936F4A9-9902-41CC-876D-CD295771B516}" destId="{BFBBFFE2-603B-4F06-A8AC-AEAFF4CAE566}" srcOrd="0" destOrd="0" presId="urn:microsoft.com/office/officeart/2005/8/layout/bProcess4"/>
    <dgm:cxn modelId="{28ED908E-DD45-4AA3-AA0C-353F90835295}" type="presParOf" srcId="{1936F4A9-9902-41CC-876D-CD295771B516}" destId="{02C316BD-7045-47E1-B7B9-1FC6A346F95F}" srcOrd="1" destOrd="0" presId="urn:microsoft.com/office/officeart/2005/8/layout/bProcess4"/>
    <dgm:cxn modelId="{5AABC299-93B1-416B-A221-F661F94E3C55}" type="presParOf" srcId="{13FCFCED-EBC1-4162-9579-6B9265CC5A58}" destId="{065EE9D6-74EC-4066-88FF-BAD39C8B64CD}" srcOrd="7" destOrd="0" presId="urn:microsoft.com/office/officeart/2005/8/layout/bProcess4"/>
    <dgm:cxn modelId="{7245AC9A-F773-4730-99FE-F572500AA201}" type="presParOf" srcId="{13FCFCED-EBC1-4162-9579-6B9265CC5A58}" destId="{CE501E6F-FD87-41B0-B8E7-125F5A3449FC}" srcOrd="8" destOrd="0" presId="urn:microsoft.com/office/officeart/2005/8/layout/bProcess4"/>
    <dgm:cxn modelId="{AFE9D8F7-B5BD-44C9-AF52-E890D56B488F}" type="presParOf" srcId="{CE501E6F-FD87-41B0-B8E7-125F5A3449FC}" destId="{704D8CE9-2D23-4CA2-A4CB-42A560C5D073}" srcOrd="0" destOrd="0" presId="urn:microsoft.com/office/officeart/2005/8/layout/bProcess4"/>
    <dgm:cxn modelId="{3A509F68-F2E0-400A-AAA9-27E651A2DD23}" type="presParOf" srcId="{CE501E6F-FD87-41B0-B8E7-125F5A3449FC}" destId="{4828EFC1-8DCF-49ED-A43A-77BCE6F27589}" srcOrd="1" destOrd="0" presId="urn:microsoft.com/office/officeart/2005/8/layout/bProcess4"/>
    <dgm:cxn modelId="{922C9C0D-36C4-411D-8C17-14DAD354C739}" type="presParOf" srcId="{13FCFCED-EBC1-4162-9579-6B9265CC5A58}" destId="{0E996F0A-63CF-458D-8990-0633D8A67CFC}" srcOrd="9" destOrd="0" presId="urn:microsoft.com/office/officeart/2005/8/layout/bProcess4"/>
    <dgm:cxn modelId="{3DABBE44-11EE-479B-89BB-F37A133E8FB9}" type="presParOf" srcId="{13FCFCED-EBC1-4162-9579-6B9265CC5A58}" destId="{FD31ECAE-37FC-4D6B-8DDD-C22982E51FF8}" srcOrd="10" destOrd="0" presId="urn:microsoft.com/office/officeart/2005/8/layout/bProcess4"/>
    <dgm:cxn modelId="{1D915440-5F72-483B-9AEB-05BEE85EA89D}" type="presParOf" srcId="{FD31ECAE-37FC-4D6B-8DDD-C22982E51FF8}" destId="{475DEAAE-F6D6-4FFB-A874-AD9FFD45BE1E}" srcOrd="0" destOrd="0" presId="urn:microsoft.com/office/officeart/2005/8/layout/bProcess4"/>
    <dgm:cxn modelId="{49596736-8538-452F-BA89-FF67974F9013}" type="presParOf" srcId="{FD31ECAE-37FC-4D6B-8DDD-C22982E51FF8}" destId="{27F7A238-D8E1-483A-85F1-4CDDD6CB2172}" srcOrd="1" destOrd="0" presId="urn:microsoft.com/office/officeart/2005/8/layout/bProcess4"/>
    <dgm:cxn modelId="{9DE613A6-DA4B-4CEB-A95D-AD76D776AEB2}" type="presParOf" srcId="{13FCFCED-EBC1-4162-9579-6B9265CC5A58}" destId="{4B37A1A2-4B5D-4CCB-A6FB-5D96737119AA}" srcOrd="11" destOrd="0" presId="urn:microsoft.com/office/officeart/2005/8/layout/bProcess4"/>
    <dgm:cxn modelId="{319BC6C7-D405-48B4-AE49-FFBC56A1FAF2}" type="presParOf" srcId="{13FCFCED-EBC1-4162-9579-6B9265CC5A58}" destId="{5E18FE87-7434-410B-B1EC-69BE4E89B927}" srcOrd="12" destOrd="0" presId="urn:microsoft.com/office/officeart/2005/8/layout/bProcess4"/>
    <dgm:cxn modelId="{C2D8F8FA-1A10-4E22-9148-171E04EE050F}" type="presParOf" srcId="{5E18FE87-7434-410B-B1EC-69BE4E89B927}" destId="{81E437B3-0DE1-41CF-8FAE-14BBE7C603C7}" srcOrd="0" destOrd="0" presId="urn:microsoft.com/office/officeart/2005/8/layout/bProcess4"/>
    <dgm:cxn modelId="{AC63C46F-F8F0-434D-BBC8-47758A22B1B3}" type="presParOf" srcId="{5E18FE87-7434-410B-B1EC-69BE4E89B927}" destId="{076519DA-D3A3-43EC-8696-9F19A7736CC7}" srcOrd="1" destOrd="0" presId="urn:microsoft.com/office/officeart/2005/8/layout/bProcess4"/>
    <dgm:cxn modelId="{716F540B-6BE9-4EAF-AE29-A385A87F7427}" type="presParOf" srcId="{13FCFCED-EBC1-4162-9579-6B9265CC5A58}" destId="{61A75CDA-DCF6-4DF4-9308-A0E615419206}" srcOrd="13" destOrd="0" presId="urn:microsoft.com/office/officeart/2005/8/layout/bProcess4"/>
    <dgm:cxn modelId="{5A856E12-D034-4079-BB2E-534D2BF158F5}" type="presParOf" srcId="{13FCFCED-EBC1-4162-9579-6B9265CC5A58}" destId="{40E84819-AC51-4B6F-AE4A-F362F6573711}" srcOrd="14" destOrd="0" presId="urn:microsoft.com/office/officeart/2005/8/layout/bProcess4"/>
    <dgm:cxn modelId="{AF8034A5-CFA4-4FE9-A7FE-A118C1B5DB09}" type="presParOf" srcId="{40E84819-AC51-4B6F-AE4A-F362F6573711}" destId="{49F26764-1A3D-4A12-874B-E37796541FB3}" srcOrd="0" destOrd="0" presId="urn:microsoft.com/office/officeart/2005/8/layout/bProcess4"/>
    <dgm:cxn modelId="{3E81C2C2-B750-446F-BBB1-1EAC130C6827}" type="presParOf" srcId="{40E84819-AC51-4B6F-AE4A-F362F6573711}" destId="{699C21E5-861C-48AF-9610-19893567706B}" srcOrd="1" destOrd="0" presId="urn:microsoft.com/office/officeart/2005/8/layout/bProcess4"/>
    <dgm:cxn modelId="{40D55967-E62B-49D2-B330-D45B11454562}" type="presParOf" srcId="{13FCFCED-EBC1-4162-9579-6B9265CC5A58}" destId="{15E1A888-F1A7-430B-B02F-E5EC4ECBF79D}" srcOrd="15" destOrd="0" presId="urn:microsoft.com/office/officeart/2005/8/layout/bProcess4"/>
    <dgm:cxn modelId="{5FBA1781-348C-4679-BFB9-BA5A1FAD5226}" type="presParOf" srcId="{13FCFCED-EBC1-4162-9579-6B9265CC5A58}" destId="{2FE0DB58-1B32-4646-96D8-509A55D2714A}" srcOrd="16" destOrd="0" presId="urn:microsoft.com/office/officeart/2005/8/layout/bProcess4"/>
    <dgm:cxn modelId="{8C0BEB25-8E5E-440B-B0FE-D33409E72370}" type="presParOf" srcId="{2FE0DB58-1B32-4646-96D8-509A55D2714A}" destId="{4B0BD2EA-AD0E-43DA-9753-987334BC8686}" srcOrd="0" destOrd="0" presId="urn:microsoft.com/office/officeart/2005/8/layout/bProcess4"/>
    <dgm:cxn modelId="{AFCEE092-49B1-41C9-9ABA-8B5DC0B91150}" type="presParOf" srcId="{2FE0DB58-1B32-4646-96D8-509A55D2714A}" destId="{583CEACE-DA10-466C-8363-29D88F0C95AB}" srcOrd="1" destOrd="0" presId="urn:microsoft.com/office/officeart/2005/8/layout/b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9EE48D7-E575-4E8B-85D7-2FF8876F0832}"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2350286-569F-4B7A-BAEA-17CDB6028EAD}">
      <dgm:prSet phldrT="[Text]"/>
      <dgm:spPr>
        <a:solidFill>
          <a:srgbClr val="002060"/>
        </a:solidFill>
      </dgm:spPr>
      <dgm:t>
        <a:bodyPr/>
        <a:lstStyle/>
        <a:p>
          <a:r>
            <a:rPr lang="en-US" dirty="0" smtClean="0"/>
            <a:t>Unit 1</a:t>
          </a:r>
          <a:endParaRPr lang="en-US" dirty="0"/>
        </a:p>
      </dgm:t>
    </dgm:pt>
    <dgm:pt modelId="{54119717-1143-43BF-B7A3-FE335659CCD1}" type="parTrans" cxnId="{35AAB510-8A21-4BFB-AF49-4FF27414A860}">
      <dgm:prSet/>
      <dgm:spPr/>
      <dgm:t>
        <a:bodyPr/>
        <a:lstStyle/>
        <a:p>
          <a:endParaRPr lang="en-US"/>
        </a:p>
      </dgm:t>
    </dgm:pt>
    <dgm:pt modelId="{698ED44C-30BC-44ED-87EA-204BC10764AE}" type="sibTrans" cxnId="{35AAB510-8A21-4BFB-AF49-4FF27414A860}">
      <dgm:prSet/>
      <dgm:spPr/>
      <dgm:t>
        <a:bodyPr/>
        <a:lstStyle/>
        <a:p>
          <a:endParaRPr lang="en-US"/>
        </a:p>
      </dgm:t>
    </dgm:pt>
    <dgm:pt modelId="{147F35C7-2B6F-45BC-95C4-840EE70659FE}">
      <dgm:prSet phldrT="[Text]"/>
      <dgm:spPr>
        <a:solidFill>
          <a:srgbClr val="002060"/>
        </a:solidFill>
      </dgm:spPr>
      <dgm:t>
        <a:bodyPr/>
        <a:lstStyle/>
        <a:p>
          <a:r>
            <a:rPr lang="en-US" dirty="0" smtClean="0"/>
            <a:t>Unit 2</a:t>
          </a:r>
          <a:endParaRPr lang="en-US" dirty="0"/>
        </a:p>
      </dgm:t>
    </dgm:pt>
    <dgm:pt modelId="{07075728-03A9-4920-911C-1C0C9527B01B}" type="parTrans" cxnId="{D3B789B1-69F8-401E-86FC-1543A996C976}">
      <dgm:prSet/>
      <dgm:spPr/>
      <dgm:t>
        <a:bodyPr/>
        <a:lstStyle/>
        <a:p>
          <a:endParaRPr lang="en-US"/>
        </a:p>
      </dgm:t>
    </dgm:pt>
    <dgm:pt modelId="{0BB28B93-D78C-4651-891E-F483047AFE2C}" type="sibTrans" cxnId="{D3B789B1-69F8-401E-86FC-1543A996C976}">
      <dgm:prSet/>
      <dgm:spPr/>
      <dgm:t>
        <a:bodyPr/>
        <a:lstStyle/>
        <a:p>
          <a:endParaRPr lang="en-US"/>
        </a:p>
      </dgm:t>
    </dgm:pt>
    <dgm:pt modelId="{1EB85123-E7C8-4BDD-A98A-7C06487F7856}">
      <dgm:prSet phldrT="[Text]"/>
      <dgm:spPr>
        <a:solidFill>
          <a:srgbClr val="002060"/>
        </a:solidFill>
      </dgm:spPr>
      <dgm:t>
        <a:bodyPr/>
        <a:lstStyle/>
        <a:p>
          <a:r>
            <a:rPr lang="en-US" dirty="0" smtClean="0"/>
            <a:t>Unit 3</a:t>
          </a:r>
          <a:endParaRPr lang="en-US" dirty="0"/>
        </a:p>
      </dgm:t>
    </dgm:pt>
    <dgm:pt modelId="{71660F0D-05AE-4EFA-973F-E8738CA9F3B4}" type="parTrans" cxnId="{339C1FAD-6928-48ED-B813-5F340305E3A2}">
      <dgm:prSet/>
      <dgm:spPr/>
      <dgm:t>
        <a:bodyPr/>
        <a:lstStyle/>
        <a:p>
          <a:endParaRPr lang="en-US"/>
        </a:p>
      </dgm:t>
    </dgm:pt>
    <dgm:pt modelId="{18A782CB-91A3-43E6-8111-87C5BE0414F6}" type="sibTrans" cxnId="{339C1FAD-6928-48ED-B813-5F340305E3A2}">
      <dgm:prSet/>
      <dgm:spPr/>
      <dgm:t>
        <a:bodyPr/>
        <a:lstStyle/>
        <a:p>
          <a:endParaRPr lang="en-US"/>
        </a:p>
      </dgm:t>
    </dgm:pt>
    <dgm:pt modelId="{A575EF2C-1A59-4750-9C88-C0AE58E8AC83}">
      <dgm:prSet phldrT="[Text]"/>
      <dgm:spPr>
        <a:solidFill>
          <a:srgbClr val="002060"/>
        </a:solidFill>
      </dgm:spPr>
      <dgm:t>
        <a:bodyPr/>
        <a:lstStyle/>
        <a:p>
          <a:r>
            <a:rPr lang="en-US" dirty="0" smtClean="0"/>
            <a:t>Unit 4</a:t>
          </a:r>
          <a:endParaRPr lang="en-US" dirty="0"/>
        </a:p>
      </dgm:t>
    </dgm:pt>
    <dgm:pt modelId="{3713058D-BB23-4027-AB3E-C956979855DD}" type="parTrans" cxnId="{8E03EF11-7166-4646-AB4A-1D4BFA1CBB9C}">
      <dgm:prSet/>
      <dgm:spPr/>
      <dgm:t>
        <a:bodyPr/>
        <a:lstStyle/>
        <a:p>
          <a:endParaRPr lang="en-US"/>
        </a:p>
      </dgm:t>
    </dgm:pt>
    <dgm:pt modelId="{42EB681E-092D-4467-8542-2ED0FF31322C}" type="sibTrans" cxnId="{8E03EF11-7166-4646-AB4A-1D4BFA1CBB9C}">
      <dgm:prSet/>
      <dgm:spPr/>
      <dgm:t>
        <a:bodyPr/>
        <a:lstStyle/>
        <a:p>
          <a:endParaRPr lang="en-US"/>
        </a:p>
      </dgm:t>
    </dgm:pt>
    <dgm:pt modelId="{79D9029A-A97F-4C9C-8DF6-A5497D135891}">
      <dgm:prSet phldrT="[Text]"/>
      <dgm:spPr>
        <a:solidFill>
          <a:srgbClr val="002060"/>
        </a:solidFill>
      </dgm:spPr>
      <dgm:t>
        <a:bodyPr/>
        <a:lstStyle/>
        <a:p>
          <a:r>
            <a:rPr lang="en-US" dirty="0" smtClean="0"/>
            <a:t>Unit 5</a:t>
          </a:r>
          <a:endParaRPr lang="en-US" dirty="0"/>
        </a:p>
      </dgm:t>
    </dgm:pt>
    <dgm:pt modelId="{4680D375-6A2D-4B7E-9DC1-6216FB697EC8}" type="parTrans" cxnId="{5B6B8959-53DA-4842-A721-048FB594A2F9}">
      <dgm:prSet/>
      <dgm:spPr/>
      <dgm:t>
        <a:bodyPr/>
        <a:lstStyle/>
        <a:p>
          <a:endParaRPr lang="en-US"/>
        </a:p>
      </dgm:t>
    </dgm:pt>
    <dgm:pt modelId="{B8417D42-616D-4D96-BA4E-B0CE81F7E5C0}" type="sibTrans" cxnId="{5B6B8959-53DA-4842-A721-048FB594A2F9}">
      <dgm:prSet/>
      <dgm:spPr/>
      <dgm:t>
        <a:bodyPr/>
        <a:lstStyle/>
        <a:p>
          <a:endParaRPr lang="en-US"/>
        </a:p>
      </dgm:t>
    </dgm:pt>
    <dgm:pt modelId="{B72D2AF0-D324-4405-B641-4522D5C4F988}">
      <dgm:prSet phldrT="[Text]"/>
      <dgm:spPr>
        <a:solidFill>
          <a:srgbClr val="002060"/>
        </a:solidFill>
      </dgm:spPr>
      <dgm:t>
        <a:bodyPr/>
        <a:lstStyle/>
        <a:p>
          <a:r>
            <a:rPr lang="en-US" dirty="0" smtClean="0"/>
            <a:t>Unit 6</a:t>
          </a:r>
          <a:endParaRPr lang="en-US" dirty="0"/>
        </a:p>
      </dgm:t>
    </dgm:pt>
    <dgm:pt modelId="{6AB743D1-08A3-41D8-B02F-D055C208BA2B}" type="parTrans" cxnId="{0F966DD0-36D7-4AB5-897E-DB3593759A32}">
      <dgm:prSet/>
      <dgm:spPr/>
      <dgm:t>
        <a:bodyPr/>
        <a:lstStyle/>
        <a:p>
          <a:endParaRPr lang="en-US"/>
        </a:p>
      </dgm:t>
    </dgm:pt>
    <dgm:pt modelId="{4CC83928-58CA-47B8-8360-CBE5D790B3BA}" type="sibTrans" cxnId="{0F966DD0-36D7-4AB5-897E-DB3593759A32}">
      <dgm:prSet/>
      <dgm:spPr/>
      <dgm:t>
        <a:bodyPr/>
        <a:lstStyle/>
        <a:p>
          <a:endParaRPr lang="en-US"/>
        </a:p>
      </dgm:t>
    </dgm:pt>
    <dgm:pt modelId="{622E4BAC-3B60-4237-B77C-52DBCE66F21B}">
      <dgm:prSet phldrT="[Text]"/>
      <dgm:spPr>
        <a:solidFill>
          <a:srgbClr val="002060"/>
        </a:solidFill>
      </dgm:spPr>
      <dgm:t>
        <a:bodyPr/>
        <a:lstStyle/>
        <a:p>
          <a:r>
            <a:rPr lang="en-US" dirty="0" smtClean="0"/>
            <a:t>Unit 7</a:t>
          </a:r>
          <a:endParaRPr lang="en-US" dirty="0"/>
        </a:p>
      </dgm:t>
    </dgm:pt>
    <dgm:pt modelId="{21B12C34-5E73-40F3-9AA4-9C35B7E28C4E}" type="parTrans" cxnId="{1CA5765C-45A5-4894-A418-502294D682A9}">
      <dgm:prSet/>
      <dgm:spPr/>
      <dgm:t>
        <a:bodyPr/>
        <a:lstStyle/>
        <a:p>
          <a:endParaRPr lang="en-US"/>
        </a:p>
      </dgm:t>
    </dgm:pt>
    <dgm:pt modelId="{82EA5720-C543-4152-9ADC-2CF128832ECF}" type="sibTrans" cxnId="{1CA5765C-45A5-4894-A418-502294D682A9}">
      <dgm:prSet/>
      <dgm:spPr/>
      <dgm:t>
        <a:bodyPr/>
        <a:lstStyle/>
        <a:p>
          <a:endParaRPr lang="en-US"/>
        </a:p>
      </dgm:t>
    </dgm:pt>
    <dgm:pt modelId="{57BEFFF3-276C-4893-BE06-338A7791021E}">
      <dgm:prSet phldrT="[Text]"/>
      <dgm:spPr>
        <a:solidFill>
          <a:srgbClr val="002060"/>
        </a:solidFill>
      </dgm:spPr>
      <dgm:t>
        <a:bodyPr/>
        <a:lstStyle/>
        <a:p>
          <a:r>
            <a:rPr lang="en-US" dirty="0" smtClean="0"/>
            <a:t>Unit 8</a:t>
          </a:r>
          <a:endParaRPr lang="en-US" dirty="0"/>
        </a:p>
      </dgm:t>
    </dgm:pt>
    <dgm:pt modelId="{97CDBFDE-32AD-436E-AA25-1E204CFED09A}" type="parTrans" cxnId="{5390D567-FE05-46F8-9590-16D2FD999F12}">
      <dgm:prSet/>
      <dgm:spPr/>
      <dgm:t>
        <a:bodyPr/>
        <a:lstStyle/>
        <a:p>
          <a:endParaRPr lang="en-US"/>
        </a:p>
      </dgm:t>
    </dgm:pt>
    <dgm:pt modelId="{BA0C3F6D-9510-4EE2-8A19-F2EE067C1953}" type="sibTrans" cxnId="{5390D567-FE05-46F8-9590-16D2FD999F12}">
      <dgm:prSet/>
      <dgm:spPr/>
      <dgm:t>
        <a:bodyPr/>
        <a:lstStyle/>
        <a:p>
          <a:endParaRPr lang="en-US"/>
        </a:p>
      </dgm:t>
    </dgm:pt>
    <dgm:pt modelId="{E6360848-72A7-434F-B03C-69E46C8C34E8}">
      <dgm:prSet phldrT="[Text]"/>
      <dgm:spPr>
        <a:solidFill>
          <a:srgbClr val="002060"/>
        </a:solidFill>
      </dgm:spPr>
      <dgm:t>
        <a:bodyPr/>
        <a:lstStyle/>
        <a:p>
          <a:r>
            <a:rPr lang="en-US" dirty="0" smtClean="0"/>
            <a:t>Unit  9</a:t>
          </a:r>
          <a:endParaRPr lang="en-US" dirty="0"/>
        </a:p>
      </dgm:t>
    </dgm:pt>
    <dgm:pt modelId="{F478F165-6F17-4F92-8974-2E3BFC6E022C}" type="parTrans" cxnId="{8C2ACAC3-640C-4F80-A99A-7279F40DCB48}">
      <dgm:prSet/>
      <dgm:spPr/>
      <dgm:t>
        <a:bodyPr/>
        <a:lstStyle/>
        <a:p>
          <a:endParaRPr lang="en-US"/>
        </a:p>
      </dgm:t>
    </dgm:pt>
    <dgm:pt modelId="{8B75DFE4-7015-45D7-90C0-32C2B91102A8}" type="sibTrans" cxnId="{8C2ACAC3-640C-4F80-A99A-7279F40DCB48}">
      <dgm:prSet/>
      <dgm:spPr/>
      <dgm:t>
        <a:bodyPr/>
        <a:lstStyle/>
        <a:p>
          <a:endParaRPr lang="en-US"/>
        </a:p>
      </dgm:t>
    </dgm:pt>
    <dgm:pt modelId="{13FCFCED-EBC1-4162-9579-6B9265CC5A58}" type="pres">
      <dgm:prSet presAssocID="{E9EE48D7-E575-4E8B-85D7-2FF8876F0832}" presName="Name0" presStyleCnt="0">
        <dgm:presLayoutVars>
          <dgm:dir/>
          <dgm:resizeHandles/>
        </dgm:presLayoutVars>
      </dgm:prSet>
      <dgm:spPr/>
      <dgm:t>
        <a:bodyPr/>
        <a:lstStyle/>
        <a:p>
          <a:endParaRPr lang="en-US"/>
        </a:p>
      </dgm:t>
    </dgm:pt>
    <dgm:pt modelId="{E1FC2CAD-0761-49B9-94B4-AE898D687BD8}" type="pres">
      <dgm:prSet presAssocID="{32350286-569F-4B7A-BAEA-17CDB6028EAD}" presName="compNode" presStyleCnt="0"/>
      <dgm:spPr/>
    </dgm:pt>
    <dgm:pt modelId="{EB752A03-2C03-4BFB-94CC-6D16356743B5}" type="pres">
      <dgm:prSet presAssocID="{32350286-569F-4B7A-BAEA-17CDB6028EAD}" presName="dummyConnPt" presStyleCnt="0"/>
      <dgm:spPr/>
    </dgm:pt>
    <dgm:pt modelId="{F1F9FB9D-2E5D-4C85-BCB2-B8D2D0B22955}" type="pres">
      <dgm:prSet presAssocID="{32350286-569F-4B7A-BAEA-17CDB6028EAD}" presName="node" presStyleLbl="node1" presStyleIdx="0" presStyleCnt="9">
        <dgm:presLayoutVars>
          <dgm:bulletEnabled val="1"/>
        </dgm:presLayoutVars>
      </dgm:prSet>
      <dgm:spPr/>
      <dgm:t>
        <a:bodyPr/>
        <a:lstStyle/>
        <a:p>
          <a:endParaRPr lang="en-US"/>
        </a:p>
      </dgm:t>
    </dgm:pt>
    <dgm:pt modelId="{7853D678-2EE1-4F41-B190-75AECD41CAC3}" type="pres">
      <dgm:prSet presAssocID="{698ED44C-30BC-44ED-87EA-204BC10764AE}" presName="sibTrans" presStyleLbl="bgSibTrans2D1" presStyleIdx="0" presStyleCnt="8"/>
      <dgm:spPr/>
      <dgm:t>
        <a:bodyPr/>
        <a:lstStyle/>
        <a:p>
          <a:endParaRPr lang="en-US"/>
        </a:p>
      </dgm:t>
    </dgm:pt>
    <dgm:pt modelId="{85A78DB6-8F62-4FB2-A6C6-8214BEC90B95}" type="pres">
      <dgm:prSet presAssocID="{147F35C7-2B6F-45BC-95C4-840EE70659FE}" presName="compNode" presStyleCnt="0"/>
      <dgm:spPr/>
    </dgm:pt>
    <dgm:pt modelId="{C708F0DB-929D-4B20-98EB-7CB2C199BB37}" type="pres">
      <dgm:prSet presAssocID="{147F35C7-2B6F-45BC-95C4-840EE70659FE}" presName="dummyConnPt" presStyleCnt="0"/>
      <dgm:spPr/>
    </dgm:pt>
    <dgm:pt modelId="{9E85CC99-4772-478F-9DC1-F8F0132DBE6E}" type="pres">
      <dgm:prSet presAssocID="{147F35C7-2B6F-45BC-95C4-840EE70659FE}" presName="node" presStyleLbl="node1" presStyleIdx="1" presStyleCnt="9">
        <dgm:presLayoutVars>
          <dgm:bulletEnabled val="1"/>
        </dgm:presLayoutVars>
      </dgm:prSet>
      <dgm:spPr/>
      <dgm:t>
        <a:bodyPr/>
        <a:lstStyle/>
        <a:p>
          <a:endParaRPr lang="en-US"/>
        </a:p>
      </dgm:t>
    </dgm:pt>
    <dgm:pt modelId="{B655538C-0290-40B9-8EA6-8BA108EB3D0F}" type="pres">
      <dgm:prSet presAssocID="{0BB28B93-D78C-4651-891E-F483047AFE2C}" presName="sibTrans" presStyleLbl="bgSibTrans2D1" presStyleIdx="1" presStyleCnt="8"/>
      <dgm:spPr/>
      <dgm:t>
        <a:bodyPr/>
        <a:lstStyle/>
        <a:p>
          <a:endParaRPr lang="en-US"/>
        </a:p>
      </dgm:t>
    </dgm:pt>
    <dgm:pt modelId="{41F38126-5705-4AC3-ABDE-358B92701B4F}" type="pres">
      <dgm:prSet presAssocID="{1EB85123-E7C8-4BDD-A98A-7C06487F7856}" presName="compNode" presStyleCnt="0"/>
      <dgm:spPr/>
    </dgm:pt>
    <dgm:pt modelId="{F8E23198-5294-46F6-8B2A-F3A1021FBC58}" type="pres">
      <dgm:prSet presAssocID="{1EB85123-E7C8-4BDD-A98A-7C06487F7856}" presName="dummyConnPt" presStyleCnt="0"/>
      <dgm:spPr/>
    </dgm:pt>
    <dgm:pt modelId="{4A00662D-93A1-4760-B709-7272A5AC2CA9}" type="pres">
      <dgm:prSet presAssocID="{1EB85123-E7C8-4BDD-A98A-7C06487F7856}" presName="node" presStyleLbl="node1" presStyleIdx="2" presStyleCnt="9">
        <dgm:presLayoutVars>
          <dgm:bulletEnabled val="1"/>
        </dgm:presLayoutVars>
      </dgm:prSet>
      <dgm:spPr/>
      <dgm:t>
        <a:bodyPr/>
        <a:lstStyle/>
        <a:p>
          <a:endParaRPr lang="en-US"/>
        </a:p>
      </dgm:t>
    </dgm:pt>
    <dgm:pt modelId="{4B1CB3EB-7451-4028-ADC8-8BE55537BE18}" type="pres">
      <dgm:prSet presAssocID="{18A782CB-91A3-43E6-8111-87C5BE0414F6}" presName="sibTrans" presStyleLbl="bgSibTrans2D1" presStyleIdx="2" presStyleCnt="8"/>
      <dgm:spPr/>
      <dgm:t>
        <a:bodyPr/>
        <a:lstStyle/>
        <a:p>
          <a:endParaRPr lang="en-US"/>
        </a:p>
      </dgm:t>
    </dgm:pt>
    <dgm:pt modelId="{1936F4A9-9902-41CC-876D-CD295771B516}" type="pres">
      <dgm:prSet presAssocID="{A575EF2C-1A59-4750-9C88-C0AE58E8AC83}" presName="compNode" presStyleCnt="0"/>
      <dgm:spPr/>
    </dgm:pt>
    <dgm:pt modelId="{BFBBFFE2-603B-4F06-A8AC-AEAFF4CAE566}" type="pres">
      <dgm:prSet presAssocID="{A575EF2C-1A59-4750-9C88-C0AE58E8AC83}" presName="dummyConnPt" presStyleCnt="0"/>
      <dgm:spPr/>
    </dgm:pt>
    <dgm:pt modelId="{02C316BD-7045-47E1-B7B9-1FC6A346F95F}" type="pres">
      <dgm:prSet presAssocID="{A575EF2C-1A59-4750-9C88-C0AE58E8AC83}" presName="node" presStyleLbl="node1" presStyleIdx="3" presStyleCnt="9">
        <dgm:presLayoutVars>
          <dgm:bulletEnabled val="1"/>
        </dgm:presLayoutVars>
      </dgm:prSet>
      <dgm:spPr/>
      <dgm:t>
        <a:bodyPr/>
        <a:lstStyle/>
        <a:p>
          <a:endParaRPr lang="en-US"/>
        </a:p>
      </dgm:t>
    </dgm:pt>
    <dgm:pt modelId="{065EE9D6-74EC-4066-88FF-BAD39C8B64CD}" type="pres">
      <dgm:prSet presAssocID="{42EB681E-092D-4467-8542-2ED0FF31322C}" presName="sibTrans" presStyleLbl="bgSibTrans2D1" presStyleIdx="3" presStyleCnt="8"/>
      <dgm:spPr/>
      <dgm:t>
        <a:bodyPr/>
        <a:lstStyle/>
        <a:p>
          <a:endParaRPr lang="en-US"/>
        </a:p>
      </dgm:t>
    </dgm:pt>
    <dgm:pt modelId="{CE501E6F-FD87-41B0-B8E7-125F5A3449FC}" type="pres">
      <dgm:prSet presAssocID="{79D9029A-A97F-4C9C-8DF6-A5497D135891}" presName="compNode" presStyleCnt="0"/>
      <dgm:spPr/>
    </dgm:pt>
    <dgm:pt modelId="{704D8CE9-2D23-4CA2-A4CB-42A560C5D073}" type="pres">
      <dgm:prSet presAssocID="{79D9029A-A97F-4C9C-8DF6-A5497D135891}" presName="dummyConnPt" presStyleCnt="0"/>
      <dgm:spPr/>
    </dgm:pt>
    <dgm:pt modelId="{4828EFC1-8DCF-49ED-A43A-77BCE6F27589}" type="pres">
      <dgm:prSet presAssocID="{79D9029A-A97F-4C9C-8DF6-A5497D135891}" presName="node" presStyleLbl="node1" presStyleIdx="4" presStyleCnt="9" custLinFactNeighborY="0">
        <dgm:presLayoutVars>
          <dgm:bulletEnabled val="1"/>
        </dgm:presLayoutVars>
      </dgm:prSet>
      <dgm:spPr/>
      <dgm:t>
        <a:bodyPr/>
        <a:lstStyle/>
        <a:p>
          <a:endParaRPr lang="en-US"/>
        </a:p>
      </dgm:t>
    </dgm:pt>
    <dgm:pt modelId="{0E996F0A-63CF-458D-8990-0633D8A67CFC}" type="pres">
      <dgm:prSet presAssocID="{B8417D42-616D-4D96-BA4E-B0CE81F7E5C0}" presName="sibTrans" presStyleLbl="bgSibTrans2D1" presStyleIdx="4" presStyleCnt="8"/>
      <dgm:spPr/>
      <dgm:t>
        <a:bodyPr/>
        <a:lstStyle/>
        <a:p>
          <a:endParaRPr lang="en-US"/>
        </a:p>
      </dgm:t>
    </dgm:pt>
    <dgm:pt modelId="{FD31ECAE-37FC-4D6B-8DDD-C22982E51FF8}" type="pres">
      <dgm:prSet presAssocID="{B72D2AF0-D324-4405-B641-4522D5C4F988}" presName="compNode" presStyleCnt="0"/>
      <dgm:spPr/>
    </dgm:pt>
    <dgm:pt modelId="{475DEAAE-F6D6-4FFB-A874-AD9FFD45BE1E}" type="pres">
      <dgm:prSet presAssocID="{B72D2AF0-D324-4405-B641-4522D5C4F988}" presName="dummyConnPt" presStyleCnt="0"/>
      <dgm:spPr/>
    </dgm:pt>
    <dgm:pt modelId="{27F7A238-D8E1-483A-85F1-4CDDD6CB2172}" type="pres">
      <dgm:prSet presAssocID="{B72D2AF0-D324-4405-B641-4522D5C4F988}" presName="node" presStyleLbl="node1" presStyleIdx="5" presStyleCnt="9" custLinFactNeighborY="-7272">
        <dgm:presLayoutVars>
          <dgm:bulletEnabled val="1"/>
        </dgm:presLayoutVars>
      </dgm:prSet>
      <dgm:spPr/>
      <dgm:t>
        <a:bodyPr/>
        <a:lstStyle/>
        <a:p>
          <a:endParaRPr lang="en-US"/>
        </a:p>
      </dgm:t>
    </dgm:pt>
    <dgm:pt modelId="{4B37A1A2-4B5D-4CCB-A6FB-5D96737119AA}" type="pres">
      <dgm:prSet presAssocID="{4CC83928-58CA-47B8-8360-CBE5D790B3BA}" presName="sibTrans" presStyleLbl="bgSibTrans2D1" presStyleIdx="5" presStyleCnt="8"/>
      <dgm:spPr/>
      <dgm:t>
        <a:bodyPr/>
        <a:lstStyle/>
        <a:p>
          <a:endParaRPr lang="en-US"/>
        </a:p>
      </dgm:t>
    </dgm:pt>
    <dgm:pt modelId="{5E18FE87-7434-410B-B1EC-69BE4E89B927}" type="pres">
      <dgm:prSet presAssocID="{622E4BAC-3B60-4237-B77C-52DBCE66F21B}" presName="compNode" presStyleCnt="0"/>
      <dgm:spPr/>
    </dgm:pt>
    <dgm:pt modelId="{81E437B3-0DE1-41CF-8FAE-14BBE7C603C7}" type="pres">
      <dgm:prSet presAssocID="{622E4BAC-3B60-4237-B77C-52DBCE66F21B}" presName="dummyConnPt" presStyleCnt="0"/>
      <dgm:spPr/>
    </dgm:pt>
    <dgm:pt modelId="{076519DA-D3A3-43EC-8696-9F19A7736CC7}" type="pres">
      <dgm:prSet presAssocID="{622E4BAC-3B60-4237-B77C-52DBCE66F21B}" presName="node" presStyleLbl="node1" presStyleIdx="6" presStyleCnt="9">
        <dgm:presLayoutVars>
          <dgm:bulletEnabled val="1"/>
        </dgm:presLayoutVars>
      </dgm:prSet>
      <dgm:spPr/>
      <dgm:t>
        <a:bodyPr/>
        <a:lstStyle/>
        <a:p>
          <a:endParaRPr lang="en-US"/>
        </a:p>
      </dgm:t>
    </dgm:pt>
    <dgm:pt modelId="{61A75CDA-DCF6-4DF4-9308-A0E615419206}" type="pres">
      <dgm:prSet presAssocID="{82EA5720-C543-4152-9ADC-2CF128832ECF}" presName="sibTrans" presStyleLbl="bgSibTrans2D1" presStyleIdx="6" presStyleCnt="8"/>
      <dgm:spPr/>
      <dgm:t>
        <a:bodyPr/>
        <a:lstStyle/>
        <a:p>
          <a:endParaRPr lang="en-US"/>
        </a:p>
      </dgm:t>
    </dgm:pt>
    <dgm:pt modelId="{40E84819-AC51-4B6F-AE4A-F362F6573711}" type="pres">
      <dgm:prSet presAssocID="{57BEFFF3-276C-4893-BE06-338A7791021E}" presName="compNode" presStyleCnt="0"/>
      <dgm:spPr/>
    </dgm:pt>
    <dgm:pt modelId="{49F26764-1A3D-4A12-874B-E37796541FB3}" type="pres">
      <dgm:prSet presAssocID="{57BEFFF3-276C-4893-BE06-338A7791021E}" presName="dummyConnPt" presStyleCnt="0"/>
      <dgm:spPr/>
    </dgm:pt>
    <dgm:pt modelId="{699C21E5-861C-48AF-9610-19893567706B}" type="pres">
      <dgm:prSet presAssocID="{57BEFFF3-276C-4893-BE06-338A7791021E}" presName="node" presStyleLbl="node1" presStyleIdx="7" presStyleCnt="9">
        <dgm:presLayoutVars>
          <dgm:bulletEnabled val="1"/>
        </dgm:presLayoutVars>
      </dgm:prSet>
      <dgm:spPr/>
      <dgm:t>
        <a:bodyPr/>
        <a:lstStyle/>
        <a:p>
          <a:endParaRPr lang="en-US"/>
        </a:p>
      </dgm:t>
    </dgm:pt>
    <dgm:pt modelId="{15E1A888-F1A7-430B-B02F-E5EC4ECBF79D}" type="pres">
      <dgm:prSet presAssocID="{BA0C3F6D-9510-4EE2-8A19-F2EE067C1953}" presName="sibTrans" presStyleLbl="bgSibTrans2D1" presStyleIdx="7" presStyleCnt="8"/>
      <dgm:spPr/>
      <dgm:t>
        <a:bodyPr/>
        <a:lstStyle/>
        <a:p>
          <a:endParaRPr lang="en-US"/>
        </a:p>
      </dgm:t>
    </dgm:pt>
    <dgm:pt modelId="{2FE0DB58-1B32-4646-96D8-509A55D2714A}" type="pres">
      <dgm:prSet presAssocID="{E6360848-72A7-434F-B03C-69E46C8C34E8}" presName="compNode" presStyleCnt="0"/>
      <dgm:spPr/>
    </dgm:pt>
    <dgm:pt modelId="{4B0BD2EA-AD0E-43DA-9753-987334BC8686}" type="pres">
      <dgm:prSet presAssocID="{E6360848-72A7-434F-B03C-69E46C8C34E8}" presName="dummyConnPt" presStyleCnt="0"/>
      <dgm:spPr/>
    </dgm:pt>
    <dgm:pt modelId="{583CEACE-DA10-466C-8363-29D88F0C95AB}" type="pres">
      <dgm:prSet presAssocID="{E6360848-72A7-434F-B03C-69E46C8C34E8}" presName="node" presStyleLbl="node1" presStyleIdx="8" presStyleCnt="9">
        <dgm:presLayoutVars>
          <dgm:bulletEnabled val="1"/>
        </dgm:presLayoutVars>
      </dgm:prSet>
      <dgm:spPr/>
      <dgm:t>
        <a:bodyPr/>
        <a:lstStyle/>
        <a:p>
          <a:endParaRPr lang="en-US"/>
        </a:p>
      </dgm:t>
    </dgm:pt>
  </dgm:ptLst>
  <dgm:cxnLst>
    <dgm:cxn modelId="{54D16ED0-F0A1-4D1E-957B-9C6E98243D1E}" type="presOf" srcId="{BA0C3F6D-9510-4EE2-8A19-F2EE067C1953}" destId="{15E1A888-F1A7-430B-B02F-E5EC4ECBF79D}" srcOrd="0" destOrd="0" presId="urn:microsoft.com/office/officeart/2005/8/layout/bProcess4"/>
    <dgm:cxn modelId="{85E1E3AE-F94D-4C4B-B453-E8E1BBB5F6FA}" type="presOf" srcId="{0BB28B93-D78C-4651-891E-F483047AFE2C}" destId="{B655538C-0290-40B9-8EA6-8BA108EB3D0F}" srcOrd="0" destOrd="0" presId="urn:microsoft.com/office/officeart/2005/8/layout/bProcess4"/>
    <dgm:cxn modelId="{5B6B8959-53DA-4842-A721-048FB594A2F9}" srcId="{E9EE48D7-E575-4E8B-85D7-2FF8876F0832}" destId="{79D9029A-A97F-4C9C-8DF6-A5497D135891}" srcOrd="4" destOrd="0" parTransId="{4680D375-6A2D-4B7E-9DC1-6216FB697EC8}" sibTransId="{B8417D42-616D-4D96-BA4E-B0CE81F7E5C0}"/>
    <dgm:cxn modelId="{DF75CC66-B7A5-4B76-9F59-FFA4123644AF}" type="presOf" srcId="{147F35C7-2B6F-45BC-95C4-840EE70659FE}" destId="{9E85CC99-4772-478F-9DC1-F8F0132DBE6E}" srcOrd="0" destOrd="0" presId="urn:microsoft.com/office/officeart/2005/8/layout/bProcess4"/>
    <dgm:cxn modelId="{8E03EF11-7166-4646-AB4A-1D4BFA1CBB9C}" srcId="{E9EE48D7-E575-4E8B-85D7-2FF8876F0832}" destId="{A575EF2C-1A59-4750-9C88-C0AE58E8AC83}" srcOrd="3" destOrd="0" parTransId="{3713058D-BB23-4027-AB3E-C956979855DD}" sibTransId="{42EB681E-092D-4467-8542-2ED0FF31322C}"/>
    <dgm:cxn modelId="{1381328A-1DED-41B1-959D-DC9BCA834634}" type="presOf" srcId="{698ED44C-30BC-44ED-87EA-204BC10764AE}" destId="{7853D678-2EE1-4F41-B190-75AECD41CAC3}" srcOrd="0" destOrd="0" presId="urn:microsoft.com/office/officeart/2005/8/layout/bProcess4"/>
    <dgm:cxn modelId="{8C2ACAC3-640C-4F80-A99A-7279F40DCB48}" srcId="{E9EE48D7-E575-4E8B-85D7-2FF8876F0832}" destId="{E6360848-72A7-434F-B03C-69E46C8C34E8}" srcOrd="8" destOrd="0" parTransId="{F478F165-6F17-4F92-8974-2E3BFC6E022C}" sibTransId="{8B75DFE4-7015-45D7-90C0-32C2B91102A8}"/>
    <dgm:cxn modelId="{F5BB1569-47FF-4A3E-8DEE-0269571B3FC4}" type="presOf" srcId="{79D9029A-A97F-4C9C-8DF6-A5497D135891}" destId="{4828EFC1-8DCF-49ED-A43A-77BCE6F27589}" srcOrd="0" destOrd="0" presId="urn:microsoft.com/office/officeart/2005/8/layout/bProcess4"/>
    <dgm:cxn modelId="{B3083B49-A94E-4D71-8E3A-7C6551EF58FD}" type="presOf" srcId="{18A782CB-91A3-43E6-8111-87C5BE0414F6}" destId="{4B1CB3EB-7451-4028-ADC8-8BE55537BE18}" srcOrd="0" destOrd="0" presId="urn:microsoft.com/office/officeart/2005/8/layout/bProcess4"/>
    <dgm:cxn modelId="{35AAB510-8A21-4BFB-AF49-4FF27414A860}" srcId="{E9EE48D7-E575-4E8B-85D7-2FF8876F0832}" destId="{32350286-569F-4B7A-BAEA-17CDB6028EAD}" srcOrd="0" destOrd="0" parTransId="{54119717-1143-43BF-B7A3-FE335659CCD1}" sibTransId="{698ED44C-30BC-44ED-87EA-204BC10764AE}"/>
    <dgm:cxn modelId="{5390D567-FE05-46F8-9590-16D2FD999F12}" srcId="{E9EE48D7-E575-4E8B-85D7-2FF8876F0832}" destId="{57BEFFF3-276C-4893-BE06-338A7791021E}" srcOrd="7" destOrd="0" parTransId="{97CDBFDE-32AD-436E-AA25-1E204CFED09A}" sibTransId="{BA0C3F6D-9510-4EE2-8A19-F2EE067C1953}"/>
    <dgm:cxn modelId="{E23424C2-4A14-4286-9E83-C5C40F6523E4}" type="presOf" srcId="{4CC83928-58CA-47B8-8360-CBE5D790B3BA}" destId="{4B37A1A2-4B5D-4CCB-A6FB-5D96737119AA}" srcOrd="0" destOrd="0" presId="urn:microsoft.com/office/officeart/2005/8/layout/bProcess4"/>
    <dgm:cxn modelId="{4DF2A86B-4678-40CA-8994-9B4CBA9464FA}" type="presOf" srcId="{42EB681E-092D-4467-8542-2ED0FF31322C}" destId="{065EE9D6-74EC-4066-88FF-BAD39C8B64CD}" srcOrd="0" destOrd="0" presId="urn:microsoft.com/office/officeart/2005/8/layout/bProcess4"/>
    <dgm:cxn modelId="{339C1FAD-6928-48ED-B813-5F340305E3A2}" srcId="{E9EE48D7-E575-4E8B-85D7-2FF8876F0832}" destId="{1EB85123-E7C8-4BDD-A98A-7C06487F7856}" srcOrd="2" destOrd="0" parTransId="{71660F0D-05AE-4EFA-973F-E8738CA9F3B4}" sibTransId="{18A782CB-91A3-43E6-8111-87C5BE0414F6}"/>
    <dgm:cxn modelId="{6FA07860-8693-4CF8-B706-0CC271E7D6B9}" type="presOf" srcId="{32350286-569F-4B7A-BAEA-17CDB6028EAD}" destId="{F1F9FB9D-2E5D-4C85-BCB2-B8D2D0B22955}" srcOrd="0" destOrd="0" presId="urn:microsoft.com/office/officeart/2005/8/layout/bProcess4"/>
    <dgm:cxn modelId="{A0DCF3A4-26E2-46F0-A5CD-482EF805A884}" type="presOf" srcId="{A575EF2C-1A59-4750-9C88-C0AE58E8AC83}" destId="{02C316BD-7045-47E1-B7B9-1FC6A346F95F}" srcOrd="0" destOrd="0" presId="urn:microsoft.com/office/officeart/2005/8/layout/bProcess4"/>
    <dgm:cxn modelId="{BF2D1230-7737-456B-B34C-BBB29D666A60}" type="presOf" srcId="{1EB85123-E7C8-4BDD-A98A-7C06487F7856}" destId="{4A00662D-93A1-4760-B709-7272A5AC2CA9}" srcOrd="0" destOrd="0" presId="urn:microsoft.com/office/officeart/2005/8/layout/bProcess4"/>
    <dgm:cxn modelId="{0F966DD0-36D7-4AB5-897E-DB3593759A32}" srcId="{E9EE48D7-E575-4E8B-85D7-2FF8876F0832}" destId="{B72D2AF0-D324-4405-B641-4522D5C4F988}" srcOrd="5" destOrd="0" parTransId="{6AB743D1-08A3-41D8-B02F-D055C208BA2B}" sibTransId="{4CC83928-58CA-47B8-8360-CBE5D790B3BA}"/>
    <dgm:cxn modelId="{D3B789B1-69F8-401E-86FC-1543A996C976}" srcId="{E9EE48D7-E575-4E8B-85D7-2FF8876F0832}" destId="{147F35C7-2B6F-45BC-95C4-840EE70659FE}" srcOrd="1" destOrd="0" parTransId="{07075728-03A9-4920-911C-1C0C9527B01B}" sibTransId="{0BB28B93-D78C-4651-891E-F483047AFE2C}"/>
    <dgm:cxn modelId="{1CA5765C-45A5-4894-A418-502294D682A9}" srcId="{E9EE48D7-E575-4E8B-85D7-2FF8876F0832}" destId="{622E4BAC-3B60-4237-B77C-52DBCE66F21B}" srcOrd="6" destOrd="0" parTransId="{21B12C34-5E73-40F3-9AA4-9C35B7E28C4E}" sibTransId="{82EA5720-C543-4152-9ADC-2CF128832ECF}"/>
    <dgm:cxn modelId="{CD5D7139-5A7B-4AC5-9475-AB2A914CA12D}" type="presOf" srcId="{E9EE48D7-E575-4E8B-85D7-2FF8876F0832}" destId="{13FCFCED-EBC1-4162-9579-6B9265CC5A58}" srcOrd="0" destOrd="0" presId="urn:microsoft.com/office/officeart/2005/8/layout/bProcess4"/>
    <dgm:cxn modelId="{6E237E98-1741-40FE-99FA-0546EE3C2845}" type="presOf" srcId="{57BEFFF3-276C-4893-BE06-338A7791021E}" destId="{699C21E5-861C-48AF-9610-19893567706B}" srcOrd="0" destOrd="0" presId="urn:microsoft.com/office/officeart/2005/8/layout/bProcess4"/>
    <dgm:cxn modelId="{833C0204-E515-4379-9023-B597377CAAA8}" type="presOf" srcId="{B8417D42-616D-4D96-BA4E-B0CE81F7E5C0}" destId="{0E996F0A-63CF-458D-8990-0633D8A67CFC}" srcOrd="0" destOrd="0" presId="urn:microsoft.com/office/officeart/2005/8/layout/bProcess4"/>
    <dgm:cxn modelId="{17AD6719-9C59-4CD7-B623-F9BAF9F859AD}" type="presOf" srcId="{E6360848-72A7-434F-B03C-69E46C8C34E8}" destId="{583CEACE-DA10-466C-8363-29D88F0C95AB}" srcOrd="0" destOrd="0" presId="urn:microsoft.com/office/officeart/2005/8/layout/bProcess4"/>
    <dgm:cxn modelId="{C780C9E4-F88B-4898-90D0-CE008D643A39}" type="presOf" srcId="{B72D2AF0-D324-4405-B641-4522D5C4F988}" destId="{27F7A238-D8E1-483A-85F1-4CDDD6CB2172}" srcOrd="0" destOrd="0" presId="urn:microsoft.com/office/officeart/2005/8/layout/bProcess4"/>
    <dgm:cxn modelId="{C04569FE-63B7-48D6-9376-2B5029D2DE2F}" type="presOf" srcId="{622E4BAC-3B60-4237-B77C-52DBCE66F21B}" destId="{076519DA-D3A3-43EC-8696-9F19A7736CC7}" srcOrd="0" destOrd="0" presId="urn:microsoft.com/office/officeart/2005/8/layout/bProcess4"/>
    <dgm:cxn modelId="{CBC84894-8F7E-4EB0-B408-5C85B9C806EF}" type="presOf" srcId="{82EA5720-C543-4152-9ADC-2CF128832ECF}" destId="{61A75CDA-DCF6-4DF4-9308-A0E615419206}" srcOrd="0" destOrd="0" presId="urn:microsoft.com/office/officeart/2005/8/layout/bProcess4"/>
    <dgm:cxn modelId="{B3698EDB-5D7D-4750-8829-2972DC12EE8C}" type="presParOf" srcId="{13FCFCED-EBC1-4162-9579-6B9265CC5A58}" destId="{E1FC2CAD-0761-49B9-94B4-AE898D687BD8}" srcOrd="0" destOrd="0" presId="urn:microsoft.com/office/officeart/2005/8/layout/bProcess4"/>
    <dgm:cxn modelId="{2FD41706-5F68-44E9-8B65-7C4AC68B536C}" type="presParOf" srcId="{E1FC2CAD-0761-49B9-94B4-AE898D687BD8}" destId="{EB752A03-2C03-4BFB-94CC-6D16356743B5}" srcOrd="0" destOrd="0" presId="urn:microsoft.com/office/officeart/2005/8/layout/bProcess4"/>
    <dgm:cxn modelId="{3D05E93C-AFC0-463E-BE6D-BF472D297D1E}" type="presParOf" srcId="{E1FC2CAD-0761-49B9-94B4-AE898D687BD8}" destId="{F1F9FB9D-2E5D-4C85-BCB2-B8D2D0B22955}" srcOrd="1" destOrd="0" presId="urn:microsoft.com/office/officeart/2005/8/layout/bProcess4"/>
    <dgm:cxn modelId="{DBB5556A-E1B9-476C-946C-F6EF3C75C6A0}" type="presParOf" srcId="{13FCFCED-EBC1-4162-9579-6B9265CC5A58}" destId="{7853D678-2EE1-4F41-B190-75AECD41CAC3}" srcOrd="1" destOrd="0" presId="urn:microsoft.com/office/officeart/2005/8/layout/bProcess4"/>
    <dgm:cxn modelId="{D8918179-C519-46C4-9603-39AA5C3DFCCA}" type="presParOf" srcId="{13FCFCED-EBC1-4162-9579-6B9265CC5A58}" destId="{85A78DB6-8F62-4FB2-A6C6-8214BEC90B95}" srcOrd="2" destOrd="0" presId="urn:microsoft.com/office/officeart/2005/8/layout/bProcess4"/>
    <dgm:cxn modelId="{84F865AE-05E0-4F67-843E-55E9E4E4C13B}" type="presParOf" srcId="{85A78DB6-8F62-4FB2-A6C6-8214BEC90B95}" destId="{C708F0DB-929D-4B20-98EB-7CB2C199BB37}" srcOrd="0" destOrd="0" presId="urn:microsoft.com/office/officeart/2005/8/layout/bProcess4"/>
    <dgm:cxn modelId="{B045DB94-7CE0-4FDA-AC96-65584E3D58DF}" type="presParOf" srcId="{85A78DB6-8F62-4FB2-A6C6-8214BEC90B95}" destId="{9E85CC99-4772-478F-9DC1-F8F0132DBE6E}" srcOrd="1" destOrd="0" presId="urn:microsoft.com/office/officeart/2005/8/layout/bProcess4"/>
    <dgm:cxn modelId="{88E36E4C-6C4C-45AC-AE66-1503F3568D2B}" type="presParOf" srcId="{13FCFCED-EBC1-4162-9579-6B9265CC5A58}" destId="{B655538C-0290-40B9-8EA6-8BA108EB3D0F}" srcOrd="3" destOrd="0" presId="urn:microsoft.com/office/officeart/2005/8/layout/bProcess4"/>
    <dgm:cxn modelId="{9A419BB5-DE93-473C-AF4F-E6BF2D050A6F}" type="presParOf" srcId="{13FCFCED-EBC1-4162-9579-6B9265CC5A58}" destId="{41F38126-5705-4AC3-ABDE-358B92701B4F}" srcOrd="4" destOrd="0" presId="urn:microsoft.com/office/officeart/2005/8/layout/bProcess4"/>
    <dgm:cxn modelId="{3214992F-D517-45C1-8223-C1D9FEDCB42F}" type="presParOf" srcId="{41F38126-5705-4AC3-ABDE-358B92701B4F}" destId="{F8E23198-5294-46F6-8B2A-F3A1021FBC58}" srcOrd="0" destOrd="0" presId="urn:microsoft.com/office/officeart/2005/8/layout/bProcess4"/>
    <dgm:cxn modelId="{21D976F7-7CA8-4ADF-AF45-17A3A7FF625A}" type="presParOf" srcId="{41F38126-5705-4AC3-ABDE-358B92701B4F}" destId="{4A00662D-93A1-4760-B709-7272A5AC2CA9}" srcOrd="1" destOrd="0" presId="urn:microsoft.com/office/officeart/2005/8/layout/bProcess4"/>
    <dgm:cxn modelId="{88F5A4A1-0FA4-4392-91A3-A731E1125CFB}" type="presParOf" srcId="{13FCFCED-EBC1-4162-9579-6B9265CC5A58}" destId="{4B1CB3EB-7451-4028-ADC8-8BE55537BE18}" srcOrd="5" destOrd="0" presId="urn:microsoft.com/office/officeart/2005/8/layout/bProcess4"/>
    <dgm:cxn modelId="{2B47EA66-1C00-4CB1-BF71-1B6B52A951D3}" type="presParOf" srcId="{13FCFCED-EBC1-4162-9579-6B9265CC5A58}" destId="{1936F4A9-9902-41CC-876D-CD295771B516}" srcOrd="6" destOrd="0" presId="urn:microsoft.com/office/officeart/2005/8/layout/bProcess4"/>
    <dgm:cxn modelId="{DD4D52FC-F5F9-4090-9717-AC9639C0FA77}" type="presParOf" srcId="{1936F4A9-9902-41CC-876D-CD295771B516}" destId="{BFBBFFE2-603B-4F06-A8AC-AEAFF4CAE566}" srcOrd="0" destOrd="0" presId="urn:microsoft.com/office/officeart/2005/8/layout/bProcess4"/>
    <dgm:cxn modelId="{28ED908E-DD45-4AA3-AA0C-353F90835295}" type="presParOf" srcId="{1936F4A9-9902-41CC-876D-CD295771B516}" destId="{02C316BD-7045-47E1-B7B9-1FC6A346F95F}" srcOrd="1" destOrd="0" presId="urn:microsoft.com/office/officeart/2005/8/layout/bProcess4"/>
    <dgm:cxn modelId="{5AABC299-93B1-416B-A221-F661F94E3C55}" type="presParOf" srcId="{13FCFCED-EBC1-4162-9579-6B9265CC5A58}" destId="{065EE9D6-74EC-4066-88FF-BAD39C8B64CD}" srcOrd="7" destOrd="0" presId="urn:microsoft.com/office/officeart/2005/8/layout/bProcess4"/>
    <dgm:cxn modelId="{7245AC9A-F773-4730-99FE-F572500AA201}" type="presParOf" srcId="{13FCFCED-EBC1-4162-9579-6B9265CC5A58}" destId="{CE501E6F-FD87-41B0-B8E7-125F5A3449FC}" srcOrd="8" destOrd="0" presId="urn:microsoft.com/office/officeart/2005/8/layout/bProcess4"/>
    <dgm:cxn modelId="{AFE9D8F7-B5BD-44C9-AF52-E890D56B488F}" type="presParOf" srcId="{CE501E6F-FD87-41B0-B8E7-125F5A3449FC}" destId="{704D8CE9-2D23-4CA2-A4CB-42A560C5D073}" srcOrd="0" destOrd="0" presId="urn:microsoft.com/office/officeart/2005/8/layout/bProcess4"/>
    <dgm:cxn modelId="{3A509F68-F2E0-400A-AAA9-27E651A2DD23}" type="presParOf" srcId="{CE501E6F-FD87-41B0-B8E7-125F5A3449FC}" destId="{4828EFC1-8DCF-49ED-A43A-77BCE6F27589}" srcOrd="1" destOrd="0" presId="urn:microsoft.com/office/officeart/2005/8/layout/bProcess4"/>
    <dgm:cxn modelId="{922C9C0D-36C4-411D-8C17-14DAD354C739}" type="presParOf" srcId="{13FCFCED-EBC1-4162-9579-6B9265CC5A58}" destId="{0E996F0A-63CF-458D-8990-0633D8A67CFC}" srcOrd="9" destOrd="0" presId="urn:microsoft.com/office/officeart/2005/8/layout/bProcess4"/>
    <dgm:cxn modelId="{3DABBE44-11EE-479B-89BB-F37A133E8FB9}" type="presParOf" srcId="{13FCFCED-EBC1-4162-9579-6B9265CC5A58}" destId="{FD31ECAE-37FC-4D6B-8DDD-C22982E51FF8}" srcOrd="10" destOrd="0" presId="urn:microsoft.com/office/officeart/2005/8/layout/bProcess4"/>
    <dgm:cxn modelId="{1D915440-5F72-483B-9AEB-05BEE85EA89D}" type="presParOf" srcId="{FD31ECAE-37FC-4D6B-8DDD-C22982E51FF8}" destId="{475DEAAE-F6D6-4FFB-A874-AD9FFD45BE1E}" srcOrd="0" destOrd="0" presId="urn:microsoft.com/office/officeart/2005/8/layout/bProcess4"/>
    <dgm:cxn modelId="{49596736-8538-452F-BA89-FF67974F9013}" type="presParOf" srcId="{FD31ECAE-37FC-4D6B-8DDD-C22982E51FF8}" destId="{27F7A238-D8E1-483A-85F1-4CDDD6CB2172}" srcOrd="1" destOrd="0" presId="urn:microsoft.com/office/officeart/2005/8/layout/bProcess4"/>
    <dgm:cxn modelId="{9DE613A6-DA4B-4CEB-A95D-AD76D776AEB2}" type="presParOf" srcId="{13FCFCED-EBC1-4162-9579-6B9265CC5A58}" destId="{4B37A1A2-4B5D-4CCB-A6FB-5D96737119AA}" srcOrd="11" destOrd="0" presId="urn:microsoft.com/office/officeart/2005/8/layout/bProcess4"/>
    <dgm:cxn modelId="{319BC6C7-D405-48B4-AE49-FFBC56A1FAF2}" type="presParOf" srcId="{13FCFCED-EBC1-4162-9579-6B9265CC5A58}" destId="{5E18FE87-7434-410B-B1EC-69BE4E89B927}" srcOrd="12" destOrd="0" presId="urn:microsoft.com/office/officeart/2005/8/layout/bProcess4"/>
    <dgm:cxn modelId="{C2D8F8FA-1A10-4E22-9148-171E04EE050F}" type="presParOf" srcId="{5E18FE87-7434-410B-B1EC-69BE4E89B927}" destId="{81E437B3-0DE1-41CF-8FAE-14BBE7C603C7}" srcOrd="0" destOrd="0" presId="urn:microsoft.com/office/officeart/2005/8/layout/bProcess4"/>
    <dgm:cxn modelId="{AC63C46F-F8F0-434D-BBC8-47758A22B1B3}" type="presParOf" srcId="{5E18FE87-7434-410B-B1EC-69BE4E89B927}" destId="{076519DA-D3A3-43EC-8696-9F19A7736CC7}" srcOrd="1" destOrd="0" presId="urn:microsoft.com/office/officeart/2005/8/layout/bProcess4"/>
    <dgm:cxn modelId="{716F540B-6BE9-4EAF-AE29-A385A87F7427}" type="presParOf" srcId="{13FCFCED-EBC1-4162-9579-6B9265CC5A58}" destId="{61A75CDA-DCF6-4DF4-9308-A0E615419206}" srcOrd="13" destOrd="0" presId="urn:microsoft.com/office/officeart/2005/8/layout/bProcess4"/>
    <dgm:cxn modelId="{5A856E12-D034-4079-BB2E-534D2BF158F5}" type="presParOf" srcId="{13FCFCED-EBC1-4162-9579-6B9265CC5A58}" destId="{40E84819-AC51-4B6F-AE4A-F362F6573711}" srcOrd="14" destOrd="0" presId="urn:microsoft.com/office/officeart/2005/8/layout/bProcess4"/>
    <dgm:cxn modelId="{AF8034A5-CFA4-4FE9-A7FE-A118C1B5DB09}" type="presParOf" srcId="{40E84819-AC51-4B6F-AE4A-F362F6573711}" destId="{49F26764-1A3D-4A12-874B-E37796541FB3}" srcOrd="0" destOrd="0" presId="urn:microsoft.com/office/officeart/2005/8/layout/bProcess4"/>
    <dgm:cxn modelId="{3E81C2C2-B750-446F-BBB1-1EAC130C6827}" type="presParOf" srcId="{40E84819-AC51-4B6F-AE4A-F362F6573711}" destId="{699C21E5-861C-48AF-9610-19893567706B}" srcOrd="1" destOrd="0" presId="urn:microsoft.com/office/officeart/2005/8/layout/bProcess4"/>
    <dgm:cxn modelId="{40D55967-E62B-49D2-B330-D45B11454562}" type="presParOf" srcId="{13FCFCED-EBC1-4162-9579-6B9265CC5A58}" destId="{15E1A888-F1A7-430B-B02F-E5EC4ECBF79D}" srcOrd="15" destOrd="0" presId="urn:microsoft.com/office/officeart/2005/8/layout/bProcess4"/>
    <dgm:cxn modelId="{5FBA1781-348C-4679-BFB9-BA5A1FAD5226}" type="presParOf" srcId="{13FCFCED-EBC1-4162-9579-6B9265CC5A58}" destId="{2FE0DB58-1B32-4646-96D8-509A55D2714A}" srcOrd="16" destOrd="0" presId="urn:microsoft.com/office/officeart/2005/8/layout/bProcess4"/>
    <dgm:cxn modelId="{8C0BEB25-8E5E-440B-B0FE-D33409E72370}" type="presParOf" srcId="{2FE0DB58-1B32-4646-96D8-509A55D2714A}" destId="{4B0BD2EA-AD0E-43DA-9753-987334BC8686}" srcOrd="0" destOrd="0" presId="urn:microsoft.com/office/officeart/2005/8/layout/bProcess4"/>
    <dgm:cxn modelId="{AFCEE092-49B1-41C9-9ABA-8B5DC0B91150}" type="presParOf" srcId="{2FE0DB58-1B32-4646-96D8-509A55D2714A}" destId="{583CEACE-DA10-466C-8363-29D88F0C95AB}" srcOrd="1" destOrd="0" presId="urn:microsoft.com/office/officeart/2005/8/layout/bProcess4"/>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3D678-2EE1-4F41-B190-75AECD41CAC3}">
      <dsp:nvSpPr>
        <dsp:cNvPr id="0" name=""/>
        <dsp:cNvSpPr/>
      </dsp:nvSpPr>
      <dsp:spPr>
        <a:xfrm rot="5400000">
          <a:off x="-183157" y="906767"/>
          <a:ext cx="826047"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F9FB9D-2E5D-4C85-BCB2-B8D2D0B22955}">
      <dsp:nvSpPr>
        <dsp:cNvPr id="0" name=""/>
        <dsp:cNvSpPr/>
      </dsp:nvSpPr>
      <dsp:spPr>
        <a:xfrm>
          <a:off x="2053" y="372467"/>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1</a:t>
          </a:r>
          <a:endParaRPr lang="en-US" sz="2700" kern="1200" dirty="0"/>
        </a:p>
      </dsp:txBody>
      <dsp:txXfrm>
        <a:off x="21639" y="392053"/>
        <a:ext cx="1075326" cy="629527"/>
      </dsp:txXfrm>
    </dsp:sp>
    <dsp:sp modelId="{B655538C-0290-40B9-8EA6-8BA108EB3D0F}">
      <dsp:nvSpPr>
        <dsp:cNvPr id="0" name=""/>
        <dsp:cNvSpPr/>
      </dsp:nvSpPr>
      <dsp:spPr>
        <a:xfrm rot="5400000">
          <a:off x="-183157" y="1742641"/>
          <a:ext cx="826047"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5CC99-4772-478F-9DC1-F8F0132DBE6E}">
      <dsp:nvSpPr>
        <dsp:cNvPr id="0" name=""/>
        <dsp:cNvSpPr/>
      </dsp:nvSpPr>
      <dsp:spPr>
        <a:xfrm>
          <a:off x="2053" y="1208341"/>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2</a:t>
          </a:r>
          <a:endParaRPr lang="en-US" sz="2700" kern="1200" dirty="0"/>
        </a:p>
      </dsp:txBody>
      <dsp:txXfrm>
        <a:off x="21639" y="1227927"/>
        <a:ext cx="1075326" cy="629527"/>
      </dsp:txXfrm>
    </dsp:sp>
    <dsp:sp modelId="{4B1CB3EB-7451-4028-ADC8-8BE55537BE18}">
      <dsp:nvSpPr>
        <dsp:cNvPr id="0" name=""/>
        <dsp:cNvSpPr/>
      </dsp:nvSpPr>
      <dsp:spPr>
        <a:xfrm>
          <a:off x="234779" y="2160578"/>
          <a:ext cx="1472456"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00662D-93A1-4760-B709-7272A5AC2CA9}">
      <dsp:nvSpPr>
        <dsp:cNvPr id="0" name=""/>
        <dsp:cNvSpPr/>
      </dsp:nvSpPr>
      <dsp:spPr>
        <a:xfrm>
          <a:off x="2053" y="2044215"/>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3</a:t>
          </a:r>
          <a:endParaRPr lang="en-US" sz="2700" kern="1200" dirty="0"/>
        </a:p>
      </dsp:txBody>
      <dsp:txXfrm>
        <a:off x="21639" y="2063801"/>
        <a:ext cx="1075326" cy="629527"/>
      </dsp:txXfrm>
    </dsp:sp>
    <dsp:sp modelId="{065EE9D6-74EC-4066-88FF-BAD39C8B64CD}">
      <dsp:nvSpPr>
        <dsp:cNvPr id="0" name=""/>
        <dsp:cNvSpPr/>
      </dsp:nvSpPr>
      <dsp:spPr>
        <a:xfrm rot="16200000">
          <a:off x="1286186" y="1729702"/>
          <a:ext cx="851926"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316BD-7045-47E1-B7B9-1FC6A346F95F}">
      <dsp:nvSpPr>
        <dsp:cNvPr id="0" name=""/>
        <dsp:cNvSpPr/>
      </dsp:nvSpPr>
      <dsp:spPr>
        <a:xfrm>
          <a:off x="1484336" y="2044215"/>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4</a:t>
          </a:r>
          <a:endParaRPr lang="en-US" sz="2700" kern="1200" dirty="0"/>
        </a:p>
      </dsp:txBody>
      <dsp:txXfrm>
        <a:off x="1503922" y="2063801"/>
        <a:ext cx="1075326" cy="629527"/>
      </dsp:txXfrm>
    </dsp:sp>
    <dsp:sp modelId="{0E996F0A-63CF-458D-8990-0633D8A67CFC}">
      <dsp:nvSpPr>
        <dsp:cNvPr id="0" name=""/>
        <dsp:cNvSpPr/>
      </dsp:nvSpPr>
      <dsp:spPr>
        <a:xfrm rot="16200000">
          <a:off x="1312064" y="893828"/>
          <a:ext cx="800169"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8EFC1-8DCF-49ED-A43A-77BCE6F27589}">
      <dsp:nvSpPr>
        <dsp:cNvPr id="0" name=""/>
        <dsp:cNvSpPr/>
      </dsp:nvSpPr>
      <dsp:spPr>
        <a:xfrm>
          <a:off x="1484336" y="1182462"/>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5</a:t>
          </a:r>
          <a:endParaRPr lang="en-US" sz="2700" kern="1200" dirty="0"/>
        </a:p>
      </dsp:txBody>
      <dsp:txXfrm>
        <a:off x="1503922" y="1202048"/>
        <a:ext cx="1075326" cy="629527"/>
      </dsp:txXfrm>
    </dsp:sp>
    <dsp:sp modelId="{4B37A1A2-4B5D-4CCB-A6FB-5D96737119AA}">
      <dsp:nvSpPr>
        <dsp:cNvPr id="0" name=""/>
        <dsp:cNvSpPr/>
      </dsp:nvSpPr>
      <dsp:spPr>
        <a:xfrm>
          <a:off x="1717062" y="488830"/>
          <a:ext cx="1472456"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F7A238-D8E1-483A-85F1-4CDDD6CB2172}">
      <dsp:nvSpPr>
        <dsp:cNvPr id="0" name=""/>
        <dsp:cNvSpPr/>
      </dsp:nvSpPr>
      <dsp:spPr>
        <a:xfrm>
          <a:off x="1484336" y="372467"/>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6</a:t>
          </a:r>
          <a:endParaRPr lang="en-US" sz="2700" kern="1200" dirty="0"/>
        </a:p>
      </dsp:txBody>
      <dsp:txXfrm>
        <a:off x="1503922" y="392053"/>
        <a:ext cx="1075326" cy="629527"/>
      </dsp:txXfrm>
    </dsp:sp>
    <dsp:sp modelId="{61A75CDA-DCF6-4DF4-9308-A0E615419206}">
      <dsp:nvSpPr>
        <dsp:cNvPr id="0" name=""/>
        <dsp:cNvSpPr/>
      </dsp:nvSpPr>
      <dsp:spPr>
        <a:xfrm rot="5400000">
          <a:off x="2781408" y="906767"/>
          <a:ext cx="826047"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6519DA-D3A3-43EC-8696-9F19A7736CC7}">
      <dsp:nvSpPr>
        <dsp:cNvPr id="0" name=""/>
        <dsp:cNvSpPr/>
      </dsp:nvSpPr>
      <dsp:spPr>
        <a:xfrm>
          <a:off x="2966619" y="372467"/>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7</a:t>
          </a:r>
          <a:endParaRPr lang="en-US" sz="2700" kern="1200" dirty="0"/>
        </a:p>
      </dsp:txBody>
      <dsp:txXfrm>
        <a:off x="2986205" y="392053"/>
        <a:ext cx="1075326" cy="629527"/>
      </dsp:txXfrm>
    </dsp:sp>
    <dsp:sp modelId="{15E1A888-F1A7-430B-B02F-E5EC4ECBF79D}">
      <dsp:nvSpPr>
        <dsp:cNvPr id="0" name=""/>
        <dsp:cNvSpPr/>
      </dsp:nvSpPr>
      <dsp:spPr>
        <a:xfrm rot="5400000">
          <a:off x="2781408" y="1742641"/>
          <a:ext cx="826047" cy="10030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9C21E5-861C-48AF-9610-19893567706B}">
      <dsp:nvSpPr>
        <dsp:cNvPr id="0" name=""/>
        <dsp:cNvSpPr/>
      </dsp:nvSpPr>
      <dsp:spPr>
        <a:xfrm>
          <a:off x="2966619" y="1208341"/>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8</a:t>
          </a:r>
          <a:endParaRPr lang="en-US" sz="2700" kern="1200" dirty="0"/>
        </a:p>
      </dsp:txBody>
      <dsp:txXfrm>
        <a:off x="2986205" y="1227927"/>
        <a:ext cx="1075326" cy="629527"/>
      </dsp:txXfrm>
    </dsp:sp>
    <dsp:sp modelId="{583CEACE-DA10-466C-8363-29D88F0C95AB}">
      <dsp:nvSpPr>
        <dsp:cNvPr id="0" name=""/>
        <dsp:cNvSpPr/>
      </dsp:nvSpPr>
      <dsp:spPr>
        <a:xfrm>
          <a:off x="2966619" y="2044215"/>
          <a:ext cx="1114498" cy="66869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Task 9</a:t>
          </a:r>
          <a:endParaRPr lang="en-US" sz="2700" kern="1200" dirty="0"/>
        </a:p>
      </dsp:txBody>
      <dsp:txXfrm>
        <a:off x="2986205" y="2063801"/>
        <a:ext cx="1075326" cy="6295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3D678-2EE1-4F41-B190-75AECD41CAC3}">
      <dsp:nvSpPr>
        <dsp:cNvPr id="0" name=""/>
        <dsp:cNvSpPr/>
      </dsp:nvSpPr>
      <dsp:spPr>
        <a:xfrm rot="5400000">
          <a:off x="-186826" y="912060"/>
          <a:ext cx="841941"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F9FB9D-2E5D-4C85-BCB2-B8D2D0B22955}">
      <dsp:nvSpPr>
        <dsp:cNvPr id="0" name=""/>
        <dsp:cNvSpPr/>
      </dsp:nvSpPr>
      <dsp:spPr>
        <a:xfrm>
          <a:off x="2092" y="367694"/>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1</a:t>
          </a:r>
          <a:endParaRPr lang="en-US" sz="1900" kern="1200" dirty="0"/>
        </a:p>
      </dsp:txBody>
      <dsp:txXfrm>
        <a:off x="22050" y="387652"/>
        <a:ext cx="1095773" cy="641497"/>
      </dsp:txXfrm>
    </dsp:sp>
    <dsp:sp modelId="{B655538C-0290-40B9-8EA6-8BA108EB3D0F}">
      <dsp:nvSpPr>
        <dsp:cNvPr id="0" name=""/>
        <dsp:cNvSpPr/>
      </dsp:nvSpPr>
      <dsp:spPr>
        <a:xfrm rot="5400000">
          <a:off x="-186826" y="1763827"/>
          <a:ext cx="841941"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5CC99-4772-478F-9DC1-F8F0132DBE6E}">
      <dsp:nvSpPr>
        <dsp:cNvPr id="0" name=""/>
        <dsp:cNvSpPr/>
      </dsp:nvSpPr>
      <dsp:spPr>
        <a:xfrm>
          <a:off x="2092" y="1219462"/>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2</a:t>
          </a:r>
          <a:endParaRPr lang="en-US" sz="1900" kern="1200" dirty="0"/>
        </a:p>
      </dsp:txBody>
      <dsp:txXfrm>
        <a:off x="22050" y="1239420"/>
        <a:ext cx="1095773" cy="641497"/>
      </dsp:txXfrm>
    </dsp:sp>
    <dsp:sp modelId="{4B1CB3EB-7451-4028-ADC8-8BE55537BE18}">
      <dsp:nvSpPr>
        <dsp:cNvPr id="0" name=""/>
        <dsp:cNvSpPr/>
      </dsp:nvSpPr>
      <dsp:spPr>
        <a:xfrm>
          <a:off x="239056" y="2189711"/>
          <a:ext cx="1500640"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00662D-93A1-4760-B709-7272A5AC2CA9}">
      <dsp:nvSpPr>
        <dsp:cNvPr id="0" name=""/>
        <dsp:cNvSpPr/>
      </dsp:nvSpPr>
      <dsp:spPr>
        <a:xfrm>
          <a:off x="2092" y="2071229"/>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3</a:t>
          </a:r>
          <a:endParaRPr lang="en-US" sz="1900" kern="1200" dirty="0"/>
        </a:p>
      </dsp:txBody>
      <dsp:txXfrm>
        <a:off x="22050" y="2091187"/>
        <a:ext cx="1095773" cy="641497"/>
      </dsp:txXfrm>
    </dsp:sp>
    <dsp:sp modelId="{065EE9D6-74EC-4066-88FF-BAD39C8B64CD}">
      <dsp:nvSpPr>
        <dsp:cNvPr id="0" name=""/>
        <dsp:cNvSpPr/>
      </dsp:nvSpPr>
      <dsp:spPr>
        <a:xfrm rot="16200000">
          <a:off x="1336028" y="1776215"/>
          <a:ext cx="817164"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316BD-7045-47E1-B7B9-1FC6A346F95F}">
      <dsp:nvSpPr>
        <dsp:cNvPr id="0" name=""/>
        <dsp:cNvSpPr/>
      </dsp:nvSpPr>
      <dsp:spPr>
        <a:xfrm>
          <a:off x="1512559" y="2071229"/>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4</a:t>
          </a:r>
          <a:endParaRPr lang="en-US" sz="1900" kern="1200" dirty="0"/>
        </a:p>
      </dsp:txBody>
      <dsp:txXfrm>
        <a:off x="1532517" y="2091187"/>
        <a:ext cx="1095773" cy="641497"/>
      </dsp:txXfrm>
    </dsp:sp>
    <dsp:sp modelId="{0E996F0A-63CF-458D-8990-0633D8A67CFC}">
      <dsp:nvSpPr>
        <dsp:cNvPr id="0" name=""/>
        <dsp:cNvSpPr/>
      </dsp:nvSpPr>
      <dsp:spPr>
        <a:xfrm rot="16200000">
          <a:off x="1286475" y="899672"/>
          <a:ext cx="916269"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8EFC1-8DCF-49ED-A43A-77BCE6F27589}">
      <dsp:nvSpPr>
        <dsp:cNvPr id="0" name=""/>
        <dsp:cNvSpPr/>
      </dsp:nvSpPr>
      <dsp:spPr>
        <a:xfrm>
          <a:off x="1512559" y="1244238"/>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5</a:t>
          </a:r>
          <a:endParaRPr lang="en-US" sz="1900" kern="1200" dirty="0"/>
        </a:p>
      </dsp:txBody>
      <dsp:txXfrm>
        <a:off x="1532517" y="1264196"/>
        <a:ext cx="1095773" cy="641497"/>
      </dsp:txXfrm>
    </dsp:sp>
    <dsp:sp modelId="{4B37A1A2-4B5D-4CCB-A6FB-5D96737119AA}">
      <dsp:nvSpPr>
        <dsp:cNvPr id="0" name=""/>
        <dsp:cNvSpPr/>
      </dsp:nvSpPr>
      <dsp:spPr>
        <a:xfrm rot="101899">
          <a:off x="1744279" y="463857"/>
          <a:ext cx="1506215"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F7A238-D8E1-483A-85F1-4CDDD6CB2172}">
      <dsp:nvSpPr>
        <dsp:cNvPr id="0" name=""/>
        <dsp:cNvSpPr/>
      </dsp:nvSpPr>
      <dsp:spPr>
        <a:xfrm>
          <a:off x="1512559" y="318142"/>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6</a:t>
          </a:r>
          <a:endParaRPr lang="en-US" sz="1900" kern="1200" dirty="0"/>
        </a:p>
      </dsp:txBody>
      <dsp:txXfrm>
        <a:off x="1532517" y="338100"/>
        <a:ext cx="1095773" cy="641497"/>
      </dsp:txXfrm>
    </dsp:sp>
    <dsp:sp modelId="{61A75CDA-DCF6-4DF4-9308-A0E615419206}">
      <dsp:nvSpPr>
        <dsp:cNvPr id="0" name=""/>
        <dsp:cNvSpPr/>
      </dsp:nvSpPr>
      <dsp:spPr>
        <a:xfrm rot="5400000">
          <a:off x="2834107" y="912060"/>
          <a:ext cx="841941"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6519DA-D3A3-43EC-8696-9F19A7736CC7}">
      <dsp:nvSpPr>
        <dsp:cNvPr id="0" name=""/>
        <dsp:cNvSpPr/>
      </dsp:nvSpPr>
      <dsp:spPr>
        <a:xfrm>
          <a:off x="3023026" y="367694"/>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7</a:t>
          </a:r>
          <a:endParaRPr lang="en-US" sz="1900" kern="1200" dirty="0"/>
        </a:p>
      </dsp:txBody>
      <dsp:txXfrm>
        <a:off x="3042984" y="387652"/>
        <a:ext cx="1095773" cy="641497"/>
      </dsp:txXfrm>
    </dsp:sp>
    <dsp:sp modelId="{15E1A888-F1A7-430B-B02F-E5EC4ECBF79D}">
      <dsp:nvSpPr>
        <dsp:cNvPr id="0" name=""/>
        <dsp:cNvSpPr/>
      </dsp:nvSpPr>
      <dsp:spPr>
        <a:xfrm rot="5400000">
          <a:off x="2834107" y="1763827"/>
          <a:ext cx="841941" cy="10221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9C21E5-861C-48AF-9610-19893567706B}">
      <dsp:nvSpPr>
        <dsp:cNvPr id="0" name=""/>
        <dsp:cNvSpPr/>
      </dsp:nvSpPr>
      <dsp:spPr>
        <a:xfrm>
          <a:off x="3023026" y="1219462"/>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8</a:t>
          </a:r>
          <a:endParaRPr lang="en-US" sz="1900" kern="1200" dirty="0"/>
        </a:p>
      </dsp:txBody>
      <dsp:txXfrm>
        <a:off x="3042984" y="1239420"/>
        <a:ext cx="1095773" cy="641497"/>
      </dsp:txXfrm>
    </dsp:sp>
    <dsp:sp modelId="{583CEACE-DA10-466C-8363-29D88F0C95AB}">
      <dsp:nvSpPr>
        <dsp:cNvPr id="0" name=""/>
        <dsp:cNvSpPr/>
      </dsp:nvSpPr>
      <dsp:spPr>
        <a:xfrm>
          <a:off x="3023026" y="2071229"/>
          <a:ext cx="1135689" cy="681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Person  9</a:t>
          </a:r>
          <a:endParaRPr lang="en-US" sz="1900" kern="1200" dirty="0"/>
        </a:p>
      </dsp:txBody>
      <dsp:txXfrm>
        <a:off x="3042984" y="2091187"/>
        <a:ext cx="1095773" cy="6414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3D678-2EE1-4F41-B190-75AECD41CAC3}">
      <dsp:nvSpPr>
        <dsp:cNvPr id="0" name=""/>
        <dsp:cNvSpPr/>
      </dsp:nvSpPr>
      <dsp:spPr>
        <a:xfrm rot="5400000">
          <a:off x="-236363" y="1145816"/>
          <a:ext cx="1056501"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F9FB9D-2E5D-4C85-BCB2-B8D2D0B22955}">
      <dsp:nvSpPr>
        <dsp:cNvPr id="0" name=""/>
        <dsp:cNvSpPr/>
      </dsp:nvSpPr>
      <dsp:spPr>
        <a:xfrm>
          <a:off x="2619" y="465562"/>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1</a:t>
          </a:r>
          <a:endParaRPr lang="en-US" sz="3500" kern="1200" dirty="0"/>
        </a:p>
      </dsp:txBody>
      <dsp:txXfrm>
        <a:off x="27604" y="490547"/>
        <a:ext cx="1371799" cy="803091"/>
      </dsp:txXfrm>
    </dsp:sp>
    <dsp:sp modelId="{B655538C-0290-40B9-8EA6-8BA108EB3D0F}">
      <dsp:nvSpPr>
        <dsp:cNvPr id="0" name=""/>
        <dsp:cNvSpPr/>
      </dsp:nvSpPr>
      <dsp:spPr>
        <a:xfrm rot="5400000">
          <a:off x="-236363" y="2212143"/>
          <a:ext cx="1056501"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5CC99-4772-478F-9DC1-F8F0132DBE6E}">
      <dsp:nvSpPr>
        <dsp:cNvPr id="0" name=""/>
        <dsp:cNvSpPr/>
      </dsp:nvSpPr>
      <dsp:spPr>
        <a:xfrm>
          <a:off x="2619" y="1531890"/>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2</a:t>
          </a:r>
          <a:endParaRPr lang="en-US" sz="3500" kern="1200" dirty="0"/>
        </a:p>
      </dsp:txBody>
      <dsp:txXfrm>
        <a:off x="27604" y="1556875"/>
        <a:ext cx="1371799" cy="803091"/>
      </dsp:txXfrm>
    </dsp:sp>
    <dsp:sp modelId="{4B1CB3EB-7451-4028-ADC8-8BE55537BE18}">
      <dsp:nvSpPr>
        <dsp:cNvPr id="0" name=""/>
        <dsp:cNvSpPr/>
      </dsp:nvSpPr>
      <dsp:spPr>
        <a:xfrm>
          <a:off x="296799" y="2745307"/>
          <a:ext cx="1881127"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00662D-93A1-4760-B709-7272A5AC2CA9}">
      <dsp:nvSpPr>
        <dsp:cNvPr id="0" name=""/>
        <dsp:cNvSpPr/>
      </dsp:nvSpPr>
      <dsp:spPr>
        <a:xfrm>
          <a:off x="2619" y="2598217"/>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3</a:t>
          </a:r>
          <a:endParaRPr lang="en-US" sz="3500" kern="1200" dirty="0"/>
        </a:p>
      </dsp:txBody>
      <dsp:txXfrm>
        <a:off x="27604" y="2623202"/>
        <a:ext cx="1371799" cy="803091"/>
      </dsp:txXfrm>
    </dsp:sp>
    <dsp:sp modelId="{065EE9D6-74EC-4066-88FF-BAD39C8B64CD}">
      <dsp:nvSpPr>
        <dsp:cNvPr id="0" name=""/>
        <dsp:cNvSpPr/>
      </dsp:nvSpPr>
      <dsp:spPr>
        <a:xfrm rot="16200000">
          <a:off x="1638083" y="2195637"/>
          <a:ext cx="1089514"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316BD-7045-47E1-B7B9-1FC6A346F95F}">
      <dsp:nvSpPr>
        <dsp:cNvPr id="0" name=""/>
        <dsp:cNvSpPr/>
      </dsp:nvSpPr>
      <dsp:spPr>
        <a:xfrm>
          <a:off x="1893573" y="2598217"/>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4</a:t>
          </a:r>
          <a:endParaRPr lang="en-US" sz="3500" kern="1200" dirty="0"/>
        </a:p>
      </dsp:txBody>
      <dsp:txXfrm>
        <a:off x="1918558" y="2623202"/>
        <a:ext cx="1371799" cy="803091"/>
      </dsp:txXfrm>
    </dsp:sp>
    <dsp:sp modelId="{0E996F0A-63CF-458D-8990-0633D8A67CFC}">
      <dsp:nvSpPr>
        <dsp:cNvPr id="0" name=""/>
        <dsp:cNvSpPr/>
      </dsp:nvSpPr>
      <dsp:spPr>
        <a:xfrm rot="16200000">
          <a:off x="1671096" y="1129309"/>
          <a:ext cx="1023487"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8EFC1-8DCF-49ED-A43A-77BCE6F27589}">
      <dsp:nvSpPr>
        <dsp:cNvPr id="0" name=""/>
        <dsp:cNvSpPr/>
      </dsp:nvSpPr>
      <dsp:spPr>
        <a:xfrm>
          <a:off x="1893573" y="1498876"/>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5</a:t>
          </a:r>
          <a:endParaRPr lang="en-US" sz="3500" kern="1200" dirty="0"/>
        </a:p>
      </dsp:txBody>
      <dsp:txXfrm>
        <a:off x="1918558" y="1523861"/>
        <a:ext cx="1371799" cy="803091"/>
      </dsp:txXfrm>
    </dsp:sp>
    <dsp:sp modelId="{4B37A1A2-4B5D-4CCB-A6FB-5D96737119AA}">
      <dsp:nvSpPr>
        <dsp:cNvPr id="0" name=""/>
        <dsp:cNvSpPr/>
      </dsp:nvSpPr>
      <dsp:spPr>
        <a:xfrm>
          <a:off x="2187753" y="612652"/>
          <a:ext cx="1881127"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F7A238-D8E1-483A-85F1-4CDDD6CB2172}">
      <dsp:nvSpPr>
        <dsp:cNvPr id="0" name=""/>
        <dsp:cNvSpPr/>
      </dsp:nvSpPr>
      <dsp:spPr>
        <a:xfrm>
          <a:off x="1893573" y="465562"/>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6</a:t>
          </a:r>
          <a:endParaRPr lang="en-US" sz="3500" kern="1200" dirty="0"/>
        </a:p>
      </dsp:txBody>
      <dsp:txXfrm>
        <a:off x="1918558" y="490547"/>
        <a:ext cx="1371799" cy="803091"/>
      </dsp:txXfrm>
    </dsp:sp>
    <dsp:sp modelId="{61A75CDA-DCF6-4DF4-9308-A0E615419206}">
      <dsp:nvSpPr>
        <dsp:cNvPr id="0" name=""/>
        <dsp:cNvSpPr/>
      </dsp:nvSpPr>
      <dsp:spPr>
        <a:xfrm rot="5400000">
          <a:off x="3545543" y="1145816"/>
          <a:ext cx="1056501"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6519DA-D3A3-43EC-8696-9F19A7736CC7}">
      <dsp:nvSpPr>
        <dsp:cNvPr id="0" name=""/>
        <dsp:cNvSpPr/>
      </dsp:nvSpPr>
      <dsp:spPr>
        <a:xfrm>
          <a:off x="3784527" y="465562"/>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7</a:t>
          </a:r>
          <a:endParaRPr lang="en-US" sz="3500" kern="1200" dirty="0"/>
        </a:p>
      </dsp:txBody>
      <dsp:txXfrm>
        <a:off x="3809512" y="490547"/>
        <a:ext cx="1371799" cy="803091"/>
      </dsp:txXfrm>
    </dsp:sp>
    <dsp:sp modelId="{15E1A888-F1A7-430B-B02F-E5EC4ECBF79D}">
      <dsp:nvSpPr>
        <dsp:cNvPr id="0" name=""/>
        <dsp:cNvSpPr/>
      </dsp:nvSpPr>
      <dsp:spPr>
        <a:xfrm rot="5400000">
          <a:off x="3545543" y="2212143"/>
          <a:ext cx="1056501" cy="12795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9C21E5-861C-48AF-9610-19893567706B}">
      <dsp:nvSpPr>
        <dsp:cNvPr id="0" name=""/>
        <dsp:cNvSpPr/>
      </dsp:nvSpPr>
      <dsp:spPr>
        <a:xfrm>
          <a:off x="3784527" y="1531890"/>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8</a:t>
          </a:r>
          <a:endParaRPr lang="en-US" sz="3500" kern="1200" dirty="0"/>
        </a:p>
      </dsp:txBody>
      <dsp:txXfrm>
        <a:off x="3809512" y="1556875"/>
        <a:ext cx="1371799" cy="803091"/>
      </dsp:txXfrm>
    </dsp:sp>
    <dsp:sp modelId="{583CEACE-DA10-466C-8363-29D88F0C95AB}">
      <dsp:nvSpPr>
        <dsp:cNvPr id="0" name=""/>
        <dsp:cNvSpPr/>
      </dsp:nvSpPr>
      <dsp:spPr>
        <a:xfrm>
          <a:off x="3784527" y="2598217"/>
          <a:ext cx="1421769" cy="8530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Task 9</a:t>
          </a:r>
          <a:endParaRPr lang="en-US" sz="3500" kern="1200" dirty="0"/>
        </a:p>
      </dsp:txBody>
      <dsp:txXfrm>
        <a:off x="3809512" y="2623202"/>
        <a:ext cx="1371799" cy="8030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3D678-2EE1-4F41-B190-75AECD41CAC3}">
      <dsp:nvSpPr>
        <dsp:cNvPr id="0" name=""/>
        <dsp:cNvSpPr/>
      </dsp:nvSpPr>
      <dsp:spPr>
        <a:xfrm rot="5400000">
          <a:off x="-230044" y="798742"/>
          <a:ext cx="1029129"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F9FB9D-2E5D-4C85-BCB2-B8D2D0B22955}">
      <dsp:nvSpPr>
        <dsp:cNvPr id="0" name=""/>
        <dsp:cNvSpPr/>
      </dsp:nvSpPr>
      <dsp:spPr>
        <a:xfrm>
          <a:off x="2552" y="135823"/>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1</a:t>
          </a:r>
          <a:endParaRPr lang="en-US" sz="2400" kern="1200" dirty="0"/>
        </a:p>
      </dsp:txBody>
      <dsp:txXfrm>
        <a:off x="26896" y="160167"/>
        <a:ext cx="1336586" cy="782476"/>
      </dsp:txXfrm>
    </dsp:sp>
    <dsp:sp modelId="{B655538C-0290-40B9-8EA6-8BA108EB3D0F}">
      <dsp:nvSpPr>
        <dsp:cNvPr id="0" name=""/>
        <dsp:cNvSpPr/>
      </dsp:nvSpPr>
      <dsp:spPr>
        <a:xfrm rot="5400000">
          <a:off x="-230044" y="1837697"/>
          <a:ext cx="1029129"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5CC99-4772-478F-9DC1-F8F0132DBE6E}">
      <dsp:nvSpPr>
        <dsp:cNvPr id="0" name=""/>
        <dsp:cNvSpPr/>
      </dsp:nvSpPr>
      <dsp:spPr>
        <a:xfrm>
          <a:off x="2552" y="1174779"/>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2</a:t>
          </a:r>
          <a:endParaRPr lang="en-US" sz="2400" kern="1200" dirty="0"/>
        </a:p>
      </dsp:txBody>
      <dsp:txXfrm>
        <a:off x="26896" y="1199123"/>
        <a:ext cx="1336586" cy="782476"/>
      </dsp:txXfrm>
    </dsp:sp>
    <dsp:sp modelId="{4B1CB3EB-7451-4028-ADC8-8BE55537BE18}">
      <dsp:nvSpPr>
        <dsp:cNvPr id="0" name=""/>
        <dsp:cNvSpPr/>
      </dsp:nvSpPr>
      <dsp:spPr>
        <a:xfrm>
          <a:off x="289433" y="2357175"/>
          <a:ext cx="1832588"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00662D-93A1-4760-B709-7272A5AC2CA9}">
      <dsp:nvSpPr>
        <dsp:cNvPr id="0" name=""/>
        <dsp:cNvSpPr/>
      </dsp:nvSpPr>
      <dsp:spPr>
        <a:xfrm>
          <a:off x="2552" y="2213734"/>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3</a:t>
          </a:r>
          <a:endParaRPr lang="en-US" sz="2400" kern="1200" dirty="0"/>
        </a:p>
      </dsp:txBody>
      <dsp:txXfrm>
        <a:off x="26896" y="2238078"/>
        <a:ext cx="1336586" cy="782476"/>
      </dsp:txXfrm>
    </dsp:sp>
    <dsp:sp modelId="{065EE9D6-74EC-4066-88FF-BAD39C8B64CD}">
      <dsp:nvSpPr>
        <dsp:cNvPr id="0" name=""/>
        <dsp:cNvSpPr/>
      </dsp:nvSpPr>
      <dsp:spPr>
        <a:xfrm rot="16200000">
          <a:off x="1627480" y="1852808"/>
          <a:ext cx="998908"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316BD-7045-47E1-B7B9-1FC6A346F95F}">
      <dsp:nvSpPr>
        <dsp:cNvPr id="0" name=""/>
        <dsp:cNvSpPr/>
      </dsp:nvSpPr>
      <dsp:spPr>
        <a:xfrm>
          <a:off x="1844966" y="2213734"/>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4</a:t>
          </a:r>
          <a:endParaRPr lang="en-US" sz="2400" kern="1200" dirty="0"/>
        </a:p>
      </dsp:txBody>
      <dsp:txXfrm>
        <a:off x="1869310" y="2238078"/>
        <a:ext cx="1336586" cy="782476"/>
      </dsp:txXfrm>
    </dsp:sp>
    <dsp:sp modelId="{0E996F0A-63CF-458D-8990-0633D8A67CFC}">
      <dsp:nvSpPr>
        <dsp:cNvPr id="0" name=""/>
        <dsp:cNvSpPr/>
      </dsp:nvSpPr>
      <dsp:spPr>
        <a:xfrm rot="16200000">
          <a:off x="1567038" y="783631"/>
          <a:ext cx="1119792"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8EFC1-8DCF-49ED-A43A-77BCE6F27589}">
      <dsp:nvSpPr>
        <dsp:cNvPr id="0" name=""/>
        <dsp:cNvSpPr/>
      </dsp:nvSpPr>
      <dsp:spPr>
        <a:xfrm>
          <a:off x="1844966" y="1205000"/>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5</a:t>
          </a:r>
          <a:endParaRPr lang="en-US" sz="2400" kern="1200" dirty="0"/>
        </a:p>
      </dsp:txBody>
      <dsp:txXfrm>
        <a:off x="1869310" y="1229344"/>
        <a:ext cx="1336586" cy="782476"/>
      </dsp:txXfrm>
    </dsp:sp>
    <dsp:sp modelId="{4B37A1A2-4B5D-4CCB-A6FB-5D96737119AA}">
      <dsp:nvSpPr>
        <dsp:cNvPr id="0" name=""/>
        <dsp:cNvSpPr/>
      </dsp:nvSpPr>
      <dsp:spPr>
        <a:xfrm rot="103857">
          <a:off x="2126515" y="251499"/>
          <a:ext cx="1838340"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F7A238-D8E1-483A-85F1-4CDDD6CB2172}">
      <dsp:nvSpPr>
        <dsp:cNvPr id="0" name=""/>
        <dsp:cNvSpPr/>
      </dsp:nvSpPr>
      <dsp:spPr>
        <a:xfrm>
          <a:off x="1844966" y="75381"/>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6</a:t>
          </a:r>
          <a:endParaRPr lang="en-US" sz="2400" kern="1200" dirty="0"/>
        </a:p>
      </dsp:txBody>
      <dsp:txXfrm>
        <a:off x="1869310" y="99725"/>
        <a:ext cx="1336586" cy="782476"/>
      </dsp:txXfrm>
    </dsp:sp>
    <dsp:sp modelId="{61A75CDA-DCF6-4DF4-9308-A0E615419206}">
      <dsp:nvSpPr>
        <dsp:cNvPr id="0" name=""/>
        <dsp:cNvSpPr/>
      </dsp:nvSpPr>
      <dsp:spPr>
        <a:xfrm rot="5400000">
          <a:off x="3454784" y="798742"/>
          <a:ext cx="1029129"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6519DA-D3A3-43EC-8696-9F19A7736CC7}">
      <dsp:nvSpPr>
        <dsp:cNvPr id="0" name=""/>
        <dsp:cNvSpPr/>
      </dsp:nvSpPr>
      <dsp:spPr>
        <a:xfrm>
          <a:off x="3687381" y="135823"/>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7</a:t>
          </a:r>
          <a:endParaRPr lang="en-US" sz="2400" kern="1200" dirty="0"/>
        </a:p>
      </dsp:txBody>
      <dsp:txXfrm>
        <a:off x="3711725" y="160167"/>
        <a:ext cx="1336586" cy="782476"/>
      </dsp:txXfrm>
    </dsp:sp>
    <dsp:sp modelId="{15E1A888-F1A7-430B-B02F-E5EC4ECBF79D}">
      <dsp:nvSpPr>
        <dsp:cNvPr id="0" name=""/>
        <dsp:cNvSpPr/>
      </dsp:nvSpPr>
      <dsp:spPr>
        <a:xfrm rot="5400000">
          <a:off x="3454784" y="1837697"/>
          <a:ext cx="1029129" cy="12467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9C21E5-861C-48AF-9610-19893567706B}">
      <dsp:nvSpPr>
        <dsp:cNvPr id="0" name=""/>
        <dsp:cNvSpPr/>
      </dsp:nvSpPr>
      <dsp:spPr>
        <a:xfrm>
          <a:off x="3687381" y="1174779"/>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8</a:t>
          </a:r>
          <a:endParaRPr lang="en-US" sz="2400" kern="1200" dirty="0"/>
        </a:p>
      </dsp:txBody>
      <dsp:txXfrm>
        <a:off x="3711725" y="1199123"/>
        <a:ext cx="1336586" cy="782476"/>
      </dsp:txXfrm>
    </dsp:sp>
    <dsp:sp modelId="{583CEACE-DA10-466C-8363-29D88F0C95AB}">
      <dsp:nvSpPr>
        <dsp:cNvPr id="0" name=""/>
        <dsp:cNvSpPr/>
      </dsp:nvSpPr>
      <dsp:spPr>
        <a:xfrm>
          <a:off x="3687381" y="2213734"/>
          <a:ext cx="1385274" cy="83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Person  9</a:t>
          </a:r>
          <a:endParaRPr lang="en-US" sz="2400" kern="1200" dirty="0"/>
        </a:p>
      </dsp:txBody>
      <dsp:txXfrm>
        <a:off x="3711725" y="2238078"/>
        <a:ext cx="1336586" cy="7824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3D678-2EE1-4F41-B190-75AECD41CAC3}">
      <dsp:nvSpPr>
        <dsp:cNvPr id="0" name=""/>
        <dsp:cNvSpPr/>
      </dsp:nvSpPr>
      <dsp:spPr>
        <a:xfrm rot="5400000">
          <a:off x="-220802" y="1236083"/>
          <a:ext cx="989102"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F9FB9D-2E5D-4C85-BCB2-B8D2D0B22955}">
      <dsp:nvSpPr>
        <dsp:cNvPr id="0" name=""/>
        <dsp:cNvSpPr/>
      </dsp:nvSpPr>
      <dsp:spPr>
        <a:xfrm>
          <a:off x="2454" y="598515"/>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1</a:t>
          </a:r>
          <a:endParaRPr lang="en-US" sz="3000" kern="1200" dirty="0"/>
        </a:p>
      </dsp:txBody>
      <dsp:txXfrm>
        <a:off x="25860" y="621921"/>
        <a:ext cx="1285092" cy="752330"/>
      </dsp:txXfrm>
    </dsp:sp>
    <dsp:sp modelId="{B655538C-0290-40B9-8EA6-8BA108EB3D0F}">
      <dsp:nvSpPr>
        <dsp:cNvPr id="0" name=""/>
        <dsp:cNvSpPr/>
      </dsp:nvSpPr>
      <dsp:spPr>
        <a:xfrm rot="5400000">
          <a:off x="-220802" y="2235011"/>
          <a:ext cx="989102"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5CC99-4772-478F-9DC1-F8F0132DBE6E}">
      <dsp:nvSpPr>
        <dsp:cNvPr id="0" name=""/>
        <dsp:cNvSpPr/>
      </dsp:nvSpPr>
      <dsp:spPr>
        <a:xfrm>
          <a:off x="2454" y="1597444"/>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2</a:t>
          </a:r>
          <a:endParaRPr lang="en-US" sz="3000" kern="1200" dirty="0"/>
        </a:p>
      </dsp:txBody>
      <dsp:txXfrm>
        <a:off x="25860" y="1620850"/>
        <a:ext cx="1285092" cy="752330"/>
      </dsp:txXfrm>
    </dsp:sp>
    <dsp:sp modelId="{4B1CB3EB-7451-4028-ADC8-8BE55537BE18}">
      <dsp:nvSpPr>
        <dsp:cNvPr id="0" name=""/>
        <dsp:cNvSpPr/>
      </dsp:nvSpPr>
      <dsp:spPr>
        <a:xfrm>
          <a:off x="278661" y="2734476"/>
          <a:ext cx="1761606"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00662D-93A1-4760-B709-7272A5AC2CA9}">
      <dsp:nvSpPr>
        <dsp:cNvPr id="0" name=""/>
        <dsp:cNvSpPr/>
      </dsp:nvSpPr>
      <dsp:spPr>
        <a:xfrm>
          <a:off x="2454" y="2596372"/>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3</a:t>
          </a:r>
          <a:endParaRPr lang="en-US" sz="3000" kern="1200" dirty="0"/>
        </a:p>
      </dsp:txBody>
      <dsp:txXfrm>
        <a:off x="25860" y="2619778"/>
        <a:ext cx="1285092" cy="752330"/>
      </dsp:txXfrm>
    </dsp:sp>
    <dsp:sp modelId="{065EE9D6-74EC-4066-88FF-BAD39C8B64CD}">
      <dsp:nvSpPr>
        <dsp:cNvPr id="0" name=""/>
        <dsp:cNvSpPr/>
      </dsp:nvSpPr>
      <dsp:spPr>
        <a:xfrm rot="16200000">
          <a:off x="1550630" y="2235011"/>
          <a:ext cx="989102"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C316BD-7045-47E1-B7B9-1FC6A346F95F}">
      <dsp:nvSpPr>
        <dsp:cNvPr id="0" name=""/>
        <dsp:cNvSpPr/>
      </dsp:nvSpPr>
      <dsp:spPr>
        <a:xfrm>
          <a:off x="1773887" y="2596372"/>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4</a:t>
          </a:r>
          <a:endParaRPr lang="en-US" sz="3000" kern="1200" dirty="0"/>
        </a:p>
      </dsp:txBody>
      <dsp:txXfrm>
        <a:off x="1797293" y="2619778"/>
        <a:ext cx="1285092" cy="752330"/>
      </dsp:txXfrm>
    </dsp:sp>
    <dsp:sp modelId="{0E996F0A-63CF-458D-8990-0633D8A67CFC}">
      <dsp:nvSpPr>
        <dsp:cNvPr id="0" name=""/>
        <dsp:cNvSpPr/>
      </dsp:nvSpPr>
      <dsp:spPr>
        <a:xfrm rot="16200000">
          <a:off x="1521573" y="1207026"/>
          <a:ext cx="1047215"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28EFC1-8DCF-49ED-A43A-77BCE6F27589}">
      <dsp:nvSpPr>
        <dsp:cNvPr id="0" name=""/>
        <dsp:cNvSpPr/>
      </dsp:nvSpPr>
      <dsp:spPr>
        <a:xfrm>
          <a:off x="1773887" y="1597444"/>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5</a:t>
          </a:r>
          <a:endParaRPr lang="en-US" sz="3000" kern="1200" dirty="0"/>
        </a:p>
      </dsp:txBody>
      <dsp:txXfrm>
        <a:off x="1797293" y="1620850"/>
        <a:ext cx="1285092" cy="752330"/>
      </dsp:txXfrm>
    </dsp:sp>
    <dsp:sp modelId="{4B37A1A2-4B5D-4CCB-A6FB-5D96737119AA}">
      <dsp:nvSpPr>
        <dsp:cNvPr id="0" name=""/>
        <dsp:cNvSpPr/>
      </dsp:nvSpPr>
      <dsp:spPr>
        <a:xfrm rot="103500">
          <a:off x="2044780" y="710018"/>
          <a:ext cx="1767320"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F7A238-D8E1-483A-85F1-4CDDD6CB2172}">
      <dsp:nvSpPr>
        <dsp:cNvPr id="0" name=""/>
        <dsp:cNvSpPr/>
      </dsp:nvSpPr>
      <dsp:spPr>
        <a:xfrm>
          <a:off x="1773887" y="540402"/>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6</a:t>
          </a:r>
          <a:endParaRPr lang="en-US" sz="3000" kern="1200" dirty="0"/>
        </a:p>
      </dsp:txBody>
      <dsp:txXfrm>
        <a:off x="1797293" y="563808"/>
        <a:ext cx="1285092" cy="752330"/>
      </dsp:txXfrm>
    </dsp:sp>
    <dsp:sp modelId="{61A75CDA-DCF6-4DF4-9308-A0E615419206}">
      <dsp:nvSpPr>
        <dsp:cNvPr id="0" name=""/>
        <dsp:cNvSpPr/>
      </dsp:nvSpPr>
      <dsp:spPr>
        <a:xfrm rot="5400000">
          <a:off x="3322063" y="1236083"/>
          <a:ext cx="989102"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6519DA-D3A3-43EC-8696-9F19A7736CC7}">
      <dsp:nvSpPr>
        <dsp:cNvPr id="0" name=""/>
        <dsp:cNvSpPr/>
      </dsp:nvSpPr>
      <dsp:spPr>
        <a:xfrm>
          <a:off x="3545320" y="598515"/>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7</a:t>
          </a:r>
          <a:endParaRPr lang="en-US" sz="3000" kern="1200" dirty="0"/>
        </a:p>
      </dsp:txBody>
      <dsp:txXfrm>
        <a:off x="3568726" y="621921"/>
        <a:ext cx="1285092" cy="752330"/>
      </dsp:txXfrm>
    </dsp:sp>
    <dsp:sp modelId="{15E1A888-F1A7-430B-B02F-E5EC4ECBF79D}">
      <dsp:nvSpPr>
        <dsp:cNvPr id="0" name=""/>
        <dsp:cNvSpPr/>
      </dsp:nvSpPr>
      <dsp:spPr>
        <a:xfrm rot="5400000">
          <a:off x="3322063" y="2235011"/>
          <a:ext cx="989102" cy="119871"/>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9C21E5-861C-48AF-9610-19893567706B}">
      <dsp:nvSpPr>
        <dsp:cNvPr id="0" name=""/>
        <dsp:cNvSpPr/>
      </dsp:nvSpPr>
      <dsp:spPr>
        <a:xfrm>
          <a:off x="3545320" y="1597444"/>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8</a:t>
          </a:r>
          <a:endParaRPr lang="en-US" sz="3000" kern="1200" dirty="0"/>
        </a:p>
      </dsp:txBody>
      <dsp:txXfrm>
        <a:off x="3568726" y="1620850"/>
        <a:ext cx="1285092" cy="752330"/>
      </dsp:txXfrm>
    </dsp:sp>
    <dsp:sp modelId="{583CEACE-DA10-466C-8363-29D88F0C95AB}">
      <dsp:nvSpPr>
        <dsp:cNvPr id="0" name=""/>
        <dsp:cNvSpPr/>
      </dsp:nvSpPr>
      <dsp:spPr>
        <a:xfrm>
          <a:off x="3545320" y="2596372"/>
          <a:ext cx="1331904" cy="799142"/>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Unit  9</a:t>
          </a:r>
          <a:endParaRPr lang="en-US" sz="3000" kern="1200" dirty="0"/>
        </a:p>
      </dsp:txBody>
      <dsp:txXfrm>
        <a:off x="3568726" y="2619778"/>
        <a:ext cx="1285092" cy="75233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0890B-C880-5653-F1AF-52334F71AC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04871DC-BEA9-0FCF-08D0-47736BA811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D40216F-6974-5D97-8596-1E409465CE6E}"/>
              </a:ext>
            </a:extLst>
          </p:cNvPr>
          <p:cNvSpPr>
            <a:spLocks noGrp="1"/>
          </p:cNvSpPr>
          <p:nvPr>
            <p:ph type="dt" sz="half" idx="10"/>
          </p:nvPr>
        </p:nvSpPr>
        <p:spPr/>
        <p:txBody>
          <a:bodyPr/>
          <a:lstStyle/>
          <a:p>
            <a:fld id="{784DC430-945A-4F47-9104-1850E6BEE401}" type="datetimeFigureOut">
              <a:rPr lang="en-GB" smtClean="0"/>
              <a:t>20/09/2022</a:t>
            </a:fld>
            <a:endParaRPr lang="en-GB"/>
          </a:p>
        </p:txBody>
      </p:sp>
      <p:sp>
        <p:nvSpPr>
          <p:cNvPr id="5" name="Footer Placeholder 4">
            <a:extLst>
              <a:ext uri="{FF2B5EF4-FFF2-40B4-BE49-F238E27FC236}">
                <a16:creationId xmlns:a16="http://schemas.microsoft.com/office/drawing/2014/main" id="{DB45C6A6-2045-C526-00B0-A70F1AF7EA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B0A291-A933-7EC8-70FD-87958AE778F7}"/>
              </a:ext>
            </a:extLst>
          </p:cNvPr>
          <p:cNvSpPr>
            <a:spLocks noGrp="1"/>
          </p:cNvSpPr>
          <p:nvPr>
            <p:ph type="sldNum" sz="quarter" idx="12"/>
          </p:nvPr>
        </p:nvSpPr>
        <p:spPr/>
        <p:txBody>
          <a:bodyPr/>
          <a:lstStyle/>
          <a:p>
            <a:fld id="{ED415D85-EA24-4075-BD13-93333DD6ECF9}" type="slidenum">
              <a:rPr lang="en-GB" smtClean="0"/>
              <a:t>‹#›</a:t>
            </a:fld>
            <a:endParaRPr lang="en-GB"/>
          </a:p>
        </p:txBody>
      </p:sp>
    </p:spTree>
    <p:extLst>
      <p:ext uri="{BB962C8B-B14F-4D97-AF65-F5344CB8AC3E}">
        <p14:creationId xmlns:p14="http://schemas.microsoft.com/office/powerpoint/2010/main" val="1738502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B03AD-4E11-C8CA-5347-C195958BE6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7BA72A1-E440-A57A-14EB-F1FAD18BD9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38C88E-1B1F-8B4D-95F1-9A2214B96BD6}"/>
              </a:ext>
            </a:extLst>
          </p:cNvPr>
          <p:cNvSpPr>
            <a:spLocks noGrp="1"/>
          </p:cNvSpPr>
          <p:nvPr>
            <p:ph type="dt" sz="half" idx="10"/>
          </p:nvPr>
        </p:nvSpPr>
        <p:spPr/>
        <p:txBody>
          <a:bodyPr/>
          <a:lstStyle/>
          <a:p>
            <a:fld id="{784DC430-945A-4F47-9104-1850E6BEE401}" type="datetimeFigureOut">
              <a:rPr lang="en-GB" smtClean="0"/>
              <a:t>20/09/2022</a:t>
            </a:fld>
            <a:endParaRPr lang="en-GB"/>
          </a:p>
        </p:txBody>
      </p:sp>
      <p:sp>
        <p:nvSpPr>
          <p:cNvPr id="5" name="Footer Placeholder 4">
            <a:extLst>
              <a:ext uri="{FF2B5EF4-FFF2-40B4-BE49-F238E27FC236}">
                <a16:creationId xmlns:a16="http://schemas.microsoft.com/office/drawing/2014/main" id="{CF9A8A7A-1B43-39BB-2354-0F62BEF314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8B6E5E-AB84-8186-2970-0C772C9A7806}"/>
              </a:ext>
            </a:extLst>
          </p:cNvPr>
          <p:cNvSpPr>
            <a:spLocks noGrp="1"/>
          </p:cNvSpPr>
          <p:nvPr>
            <p:ph type="sldNum" sz="quarter" idx="12"/>
          </p:nvPr>
        </p:nvSpPr>
        <p:spPr/>
        <p:txBody>
          <a:bodyPr/>
          <a:lstStyle/>
          <a:p>
            <a:fld id="{ED415D85-EA24-4075-BD13-93333DD6ECF9}" type="slidenum">
              <a:rPr lang="en-GB" smtClean="0"/>
              <a:t>‹#›</a:t>
            </a:fld>
            <a:endParaRPr lang="en-GB"/>
          </a:p>
        </p:txBody>
      </p:sp>
    </p:spTree>
    <p:extLst>
      <p:ext uri="{BB962C8B-B14F-4D97-AF65-F5344CB8AC3E}">
        <p14:creationId xmlns:p14="http://schemas.microsoft.com/office/powerpoint/2010/main" val="2055365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36767-F3ED-FA91-F9EA-008A713AEA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554955-B95B-4663-E911-7352FC2ECC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441F88-8F5C-E776-6EBC-6DCABEC51B33}"/>
              </a:ext>
            </a:extLst>
          </p:cNvPr>
          <p:cNvSpPr>
            <a:spLocks noGrp="1"/>
          </p:cNvSpPr>
          <p:nvPr>
            <p:ph type="dt" sz="half" idx="10"/>
          </p:nvPr>
        </p:nvSpPr>
        <p:spPr/>
        <p:txBody>
          <a:bodyPr/>
          <a:lstStyle/>
          <a:p>
            <a:fld id="{784DC430-945A-4F47-9104-1850E6BEE401}" type="datetimeFigureOut">
              <a:rPr lang="en-GB" smtClean="0"/>
              <a:t>20/09/2022</a:t>
            </a:fld>
            <a:endParaRPr lang="en-GB"/>
          </a:p>
        </p:txBody>
      </p:sp>
      <p:sp>
        <p:nvSpPr>
          <p:cNvPr id="5" name="Footer Placeholder 4">
            <a:extLst>
              <a:ext uri="{FF2B5EF4-FFF2-40B4-BE49-F238E27FC236}">
                <a16:creationId xmlns:a16="http://schemas.microsoft.com/office/drawing/2014/main" id="{036D8347-005B-4BD5-23D7-00C866F42E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922DD6-12AE-9050-3829-58AA736BD0BA}"/>
              </a:ext>
            </a:extLst>
          </p:cNvPr>
          <p:cNvSpPr>
            <a:spLocks noGrp="1"/>
          </p:cNvSpPr>
          <p:nvPr>
            <p:ph type="sldNum" sz="quarter" idx="12"/>
          </p:nvPr>
        </p:nvSpPr>
        <p:spPr/>
        <p:txBody>
          <a:bodyPr/>
          <a:lstStyle/>
          <a:p>
            <a:fld id="{ED415D85-EA24-4075-BD13-93333DD6ECF9}" type="slidenum">
              <a:rPr lang="en-GB" smtClean="0"/>
              <a:t>‹#›</a:t>
            </a:fld>
            <a:endParaRPr lang="en-GB"/>
          </a:p>
        </p:txBody>
      </p:sp>
    </p:spTree>
    <p:extLst>
      <p:ext uri="{BB962C8B-B14F-4D97-AF65-F5344CB8AC3E}">
        <p14:creationId xmlns:p14="http://schemas.microsoft.com/office/powerpoint/2010/main" val="1626041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0DF48-A2D4-B238-80A4-17512C9FEB6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46405F-8237-8B23-782B-569D192DF0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D126F4E-9152-EBCA-7F95-489E669EF3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3EE0641-7ED6-D70D-7D29-7B97946F5A94}"/>
              </a:ext>
            </a:extLst>
          </p:cNvPr>
          <p:cNvSpPr>
            <a:spLocks noGrp="1"/>
          </p:cNvSpPr>
          <p:nvPr>
            <p:ph type="dt" sz="half" idx="10"/>
          </p:nvPr>
        </p:nvSpPr>
        <p:spPr/>
        <p:txBody>
          <a:bodyPr/>
          <a:lstStyle/>
          <a:p>
            <a:fld id="{784DC430-945A-4F47-9104-1850E6BEE401}" type="datetimeFigureOut">
              <a:rPr lang="en-GB" smtClean="0"/>
              <a:t>20/09/2022</a:t>
            </a:fld>
            <a:endParaRPr lang="en-GB"/>
          </a:p>
        </p:txBody>
      </p:sp>
      <p:sp>
        <p:nvSpPr>
          <p:cNvPr id="6" name="Footer Placeholder 5">
            <a:extLst>
              <a:ext uri="{FF2B5EF4-FFF2-40B4-BE49-F238E27FC236}">
                <a16:creationId xmlns:a16="http://schemas.microsoft.com/office/drawing/2014/main" id="{250DAEB2-96AC-A400-D78F-98E50024B2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230AAE2-F541-BA47-8648-9FC99614F09A}"/>
              </a:ext>
            </a:extLst>
          </p:cNvPr>
          <p:cNvSpPr>
            <a:spLocks noGrp="1"/>
          </p:cNvSpPr>
          <p:nvPr>
            <p:ph type="sldNum" sz="quarter" idx="12"/>
          </p:nvPr>
        </p:nvSpPr>
        <p:spPr/>
        <p:txBody>
          <a:bodyPr/>
          <a:lstStyle/>
          <a:p>
            <a:fld id="{ED415D85-EA24-4075-BD13-93333DD6ECF9}" type="slidenum">
              <a:rPr lang="en-GB" smtClean="0"/>
              <a:t>‹#›</a:t>
            </a:fld>
            <a:endParaRPr lang="en-GB"/>
          </a:p>
        </p:txBody>
      </p:sp>
    </p:spTree>
    <p:extLst>
      <p:ext uri="{BB962C8B-B14F-4D97-AF65-F5344CB8AC3E}">
        <p14:creationId xmlns:p14="http://schemas.microsoft.com/office/powerpoint/2010/main" val="360339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22DAB-3B2D-0C0C-C535-A75197F3B5C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AD687D-9DEA-7241-48FA-0926B1EF48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5AF26B-1F71-1559-9555-065885BCC0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E653057-F18B-80E2-2B5F-0572229F8F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EBF795-2F38-B515-BE87-F665ADFC9E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86B58A0-A475-A0E9-D840-53C92B67E88A}"/>
              </a:ext>
            </a:extLst>
          </p:cNvPr>
          <p:cNvSpPr>
            <a:spLocks noGrp="1"/>
          </p:cNvSpPr>
          <p:nvPr>
            <p:ph type="dt" sz="half" idx="10"/>
          </p:nvPr>
        </p:nvSpPr>
        <p:spPr/>
        <p:txBody>
          <a:bodyPr/>
          <a:lstStyle/>
          <a:p>
            <a:fld id="{784DC430-945A-4F47-9104-1850E6BEE401}" type="datetimeFigureOut">
              <a:rPr lang="en-GB" smtClean="0"/>
              <a:t>20/09/2022</a:t>
            </a:fld>
            <a:endParaRPr lang="en-GB"/>
          </a:p>
        </p:txBody>
      </p:sp>
      <p:sp>
        <p:nvSpPr>
          <p:cNvPr id="8" name="Footer Placeholder 7">
            <a:extLst>
              <a:ext uri="{FF2B5EF4-FFF2-40B4-BE49-F238E27FC236}">
                <a16:creationId xmlns:a16="http://schemas.microsoft.com/office/drawing/2014/main" id="{70957C7C-A544-B69B-47EF-A7A8121469E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F1DC789-7D99-505E-B943-BB51BF18BD69}"/>
              </a:ext>
            </a:extLst>
          </p:cNvPr>
          <p:cNvSpPr>
            <a:spLocks noGrp="1"/>
          </p:cNvSpPr>
          <p:nvPr>
            <p:ph type="sldNum" sz="quarter" idx="12"/>
          </p:nvPr>
        </p:nvSpPr>
        <p:spPr/>
        <p:txBody>
          <a:bodyPr/>
          <a:lstStyle/>
          <a:p>
            <a:fld id="{ED415D85-EA24-4075-BD13-93333DD6ECF9}" type="slidenum">
              <a:rPr lang="en-GB" smtClean="0"/>
              <a:t>‹#›</a:t>
            </a:fld>
            <a:endParaRPr lang="en-GB"/>
          </a:p>
        </p:txBody>
      </p:sp>
    </p:spTree>
    <p:extLst>
      <p:ext uri="{BB962C8B-B14F-4D97-AF65-F5344CB8AC3E}">
        <p14:creationId xmlns:p14="http://schemas.microsoft.com/office/powerpoint/2010/main" val="2457162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2D62C-D631-9F7A-3EBE-D7D7E3E6F8F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644EF4C-4C50-E5ED-3CBF-F4FD351A5FF0}"/>
              </a:ext>
            </a:extLst>
          </p:cNvPr>
          <p:cNvSpPr>
            <a:spLocks noGrp="1"/>
          </p:cNvSpPr>
          <p:nvPr>
            <p:ph type="dt" sz="half" idx="10"/>
          </p:nvPr>
        </p:nvSpPr>
        <p:spPr/>
        <p:txBody>
          <a:bodyPr/>
          <a:lstStyle/>
          <a:p>
            <a:fld id="{784DC430-945A-4F47-9104-1850E6BEE401}" type="datetimeFigureOut">
              <a:rPr lang="en-GB" smtClean="0"/>
              <a:t>20/09/2022</a:t>
            </a:fld>
            <a:endParaRPr lang="en-GB"/>
          </a:p>
        </p:txBody>
      </p:sp>
      <p:sp>
        <p:nvSpPr>
          <p:cNvPr id="4" name="Footer Placeholder 3">
            <a:extLst>
              <a:ext uri="{FF2B5EF4-FFF2-40B4-BE49-F238E27FC236}">
                <a16:creationId xmlns:a16="http://schemas.microsoft.com/office/drawing/2014/main" id="{E30F92E5-1DE3-8194-E2A6-40CD3EC7DDF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A0D617C-76DC-F264-119D-F213E0671361}"/>
              </a:ext>
            </a:extLst>
          </p:cNvPr>
          <p:cNvSpPr>
            <a:spLocks noGrp="1"/>
          </p:cNvSpPr>
          <p:nvPr>
            <p:ph type="sldNum" sz="quarter" idx="12"/>
          </p:nvPr>
        </p:nvSpPr>
        <p:spPr/>
        <p:txBody>
          <a:bodyPr/>
          <a:lstStyle/>
          <a:p>
            <a:fld id="{ED415D85-EA24-4075-BD13-93333DD6ECF9}" type="slidenum">
              <a:rPr lang="en-GB" smtClean="0"/>
              <a:t>‹#›</a:t>
            </a:fld>
            <a:endParaRPr lang="en-GB"/>
          </a:p>
        </p:txBody>
      </p:sp>
    </p:spTree>
    <p:extLst>
      <p:ext uri="{BB962C8B-B14F-4D97-AF65-F5344CB8AC3E}">
        <p14:creationId xmlns:p14="http://schemas.microsoft.com/office/powerpoint/2010/main" val="230970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860666-59D3-123E-16BA-22DC921F7622}"/>
              </a:ext>
            </a:extLst>
          </p:cNvPr>
          <p:cNvSpPr>
            <a:spLocks noGrp="1"/>
          </p:cNvSpPr>
          <p:nvPr>
            <p:ph type="dt" sz="half" idx="10"/>
          </p:nvPr>
        </p:nvSpPr>
        <p:spPr/>
        <p:txBody>
          <a:bodyPr/>
          <a:lstStyle/>
          <a:p>
            <a:fld id="{784DC430-945A-4F47-9104-1850E6BEE401}" type="datetimeFigureOut">
              <a:rPr lang="en-GB" smtClean="0"/>
              <a:t>20/09/2022</a:t>
            </a:fld>
            <a:endParaRPr lang="en-GB"/>
          </a:p>
        </p:txBody>
      </p:sp>
      <p:sp>
        <p:nvSpPr>
          <p:cNvPr id="3" name="Footer Placeholder 2">
            <a:extLst>
              <a:ext uri="{FF2B5EF4-FFF2-40B4-BE49-F238E27FC236}">
                <a16:creationId xmlns:a16="http://schemas.microsoft.com/office/drawing/2014/main" id="{549EED8A-C504-1F3E-52F5-C9D96A0F284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B50E850-896B-C2D5-8DB5-51ABE6F0CFAA}"/>
              </a:ext>
            </a:extLst>
          </p:cNvPr>
          <p:cNvSpPr>
            <a:spLocks noGrp="1"/>
          </p:cNvSpPr>
          <p:nvPr>
            <p:ph type="sldNum" sz="quarter" idx="12"/>
          </p:nvPr>
        </p:nvSpPr>
        <p:spPr/>
        <p:txBody>
          <a:bodyPr/>
          <a:lstStyle/>
          <a:p>
            <a:fld id="{ED415D85-EA24-4075-BD13-93333DD6ECF9}" type="slidenum">
              <a:rPr lang="en-GB" smtClean="0"/>
              <a:t>‹#›</a:t>
            </a:fld>
            <a:endParaRPr lang="en-GB"/>
          </a:p>
        </p:txBody>
      </p:sp>
    </p:spTree>
    <p:extLst>
      <p:ext uri="{BB962C8B-B14F-4D97-AF65-F5344CB8AC3E}">
        <p14:creationId xmlns:p14="http://schemas.microsoft.com/office/powerpoint/2010/main" val="2057737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AB993-C7EA-A1EA-7483-9A00EB1438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03B37CD-F853-C426-37B2-BA59A07E48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F5607BB-099F-F06D-44F9-C5D2A55FFE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F86341-C35A-04AA-5FFD-3C9D433B042A}"/>
              </a:ext>
            </a:extLst>
          </p:cNvPr>
          <p:cNvSpPr>
            <a:spLocks noGrp="1"/>
          </p:cNvSpPr>
          <p:nvPr>
            <p:ph type="dt" sz="half" idx="10"/>
          </p:nvPr>
        </p:nvSpPr>
        <p:spPr/>
        <p:txBody>
          <a:bodyPr/>
          <a:lstStyle/>
          <a:p>
            <a:fld id="{784DC430-945A-4F47-9104-1850E6BEE401}" type="datetimeFigureOut">
              <a:rPr lang="en-GB" smtClean="0"/>
              <a:t>20/09/2022</a:t>
            </a:fld>
            <a:endParaRPr lang="en-GB"/>
          </a:p>
        </p:txBody>
      </p:sp>
      <p:sp>
        <p:nvSpPr>
          <p:cNvPr id="6" name="Footer Placeholder 5">
            <a:extLst>
              <a:ext uri="{FF2B5EF4-FFF2-40B4-BE49-F238E27FC236}">
                <a16:creationId xmlns:a16="http://schemas.microsoft.com/office/drawing/2014/main" id="{E1401B17-D28B-BCE5-621A-EF3053E385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77520A-3DA2-762F-250C-685EE96160CF}"/>
              </a:ext>
            </a:extLst>
          </p:cNvPr>
          <p:cNvSpPr>
            <a:spLocks noGrp="1"/>
          </p:cNvSpPr>
          <p:nvPr>
            <p:ph type="sldNum" sz="quarter" idx="12"/>
          </p:nvPr>
        </p:nvSpPr>
        <p:spPr/>
        <p:txBody>
          <a:bodyPr/>
          <a:lstStyle/>
          <a:p>
            <a:fld id="{ED415D85-EA24-4075-BD13-93333DD6ECF9}" type="slidenum">
              <a:rPr lang="en-GB" smtClean="0"/>
              <a:t>‹#›</a:t>
            </a:fld>
            <a:endParaRPr lang="en-GB"/>
          </a:p>
        </p:txBody>
      </p:sp>
    </p:spTree>
    <p:extLst>
      <p:ext uri="{BB962C8B-B14F-4D97-AF65-F5344CB8AC3E}">
        <p14:creationId xmlns:p14="http://schemas.microsoft.com/office/powerpoint/2010/main" val="1119923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CDAD6-6C39-7E8E-CD12-F813970E8A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7FB8C4B-E2E4-D2B1-37FE-787D9CB1B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17DE07B-B119-604E-7576-7F2EDE13D1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6C7E46-76CE-ACC9-397B-1A9DAD42B4E2}"/>
              </a:ext>
            </a:extLst>
          </p:cNvPr>
          <p:cNvSpPr>
            <a:spLocks noGrp="1"/>
          </p:cNvSpPr>
          <p:nvPr>
            <p:ph type="dt" sz="half" idx="10"/>
          </p:nvPr>
        </p:nvSpPr>
        <p:spPr/>
        <p:txBody>
          <a:bodyPr/>
          <a:lstStyle/>
          <a:p>
            <a:fld id="{784DC430-945A-4F47-9104-1850E6BEE401}" type="datetimeFigureOut">
              <a:rPr lang="en-GB" smtClean="0"/>
              <a:t>20/09/2022</a:t>
            </a:fld>
            <a:endParaRPr lang="en-GB"/>
          </a:p>
        </p:txBody>
      </p:sp>
      <p:sp>
        <p:nvSpPr>
          <p:cNvPr id="6" name="Footer Placeholder 5">
            <a:extLst>
              <a:ext uri="{FF2B5EF4-FFF2-40B4-BE49-F238E27FC236}">
                <a16:creationId xmlns:a16="http://schemas.microsoft.com/office/drawing/2014/main" id="{2D704A55-9DFF-EC01-A9E2-F4050F0487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7DDAB6-5E83-3BB7-0B85-27044429D4DA}"/>
              </a:ext>
            </a:extLst>
          </p:cNvPr>
          <p:cNvSpPr>
            <a:spLocks noGrp="1"/>
          </p:cNvSpPr>
          <p:nvPr>
            <p:ph type="sldNum" sz="quarter" idx="12"/>
          </p:nvPr>
        </p:nvSpPr>
        <p:spPr/>
        <p:txBody>
          <a:bodyPr/>
          <a:lstStyle/>
          <a:p>
            <a:fld id="{ED415D85-EA24-4075-BD13-93333DD6ECF9}" type="slidenum">
              <a:rPr lang="en-GB" smtClean="0"/>
              <a:t>‹#›</a:t>
            </a:fld>
            <a:endParaRPr lang="en-GB"/>
          </a:p>
        </p:txBody>
      </p:sp>
    </p:spTree>
    <p:extLst>
      <p:ext uri="{BB962C8B-B14F-4D97-AF65-F5344CB8AC3E}">
        <p14:creationId xmlns:p14="http://schemas.microsoft.com/office/powerpoint/2010/main" val="1145797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61A48-7D25-5A6E-32E2-1ECD05F532D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C1C3556-C669-5FA7-2E97-4EA6A77AAC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AA85AC-DA00-23B2-93EE-E4631EC663AA}"/>
              </a:ext>
            </a:extLst>
          </p:cNvPr>
          <p:cNvSpPr>
            <a:spLocks noGrp="1"/>
          </p:cNvSpPr>
          <p:nvPr>
            <p:ph type="dt" sz="half" idx="10"/>
          </p:nvPr>
        </p:nvSpPr>
        <p:spPr/>
        <p:txBody>
          <a:bodyPr/>
          <a:lstStyle/>
          <a:p>
            <a:fld id="{784DC430-945A-4F47-9104-1850E6BEE401}" type="datetimeFigureOut">
              <a:rPr lang="en-GB" smtClean="0"/>
              <a:t>20/09/2022</a:t>
            </a:fld>
            <a:endParaRPr lang="en-GB"/>
          </a:p>
        </p:txBody>
      </p:sp>
      <p:sp>
        <p:nvSpPr>
          <p:cNvPr id="5" name="Footer Placeholder 4">
            <a:extLst>
              <a:ext uri="{FF2B5EF4-FFF2-40B4-BE49-F238E27FC236}">
                <a16:creationId xmlns:a16="http://schemas.microsoft.com/office/drawing/2014/main" id="{B69CEDC3-1087-3CDD-BF5C-12C2EC7D1A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E14D17-5034-875A-0F34-6E776121B772}"/>
              </a:ext>
            </a:extLst>
          </p:cNvPr>
          <p:cNvSpPr>
            <a:spLocks noGrp="1"/>
          </p:cNvSpPr>
          <p:nvPr>
            <p:ph type="sldNum" sz="quarter" idx="12"/>
          </p:nvPr>
        </p:nvSpPr>
        <p:spPr/>
        <p:txBody>
          <a:bodyPr/>
          <a:lstStyle/>
          <a:p>
            <a:fld id="{ED415D85-EA24-4075-BD13-93333DD6ECF9}" type="slidenum">
              <a:rPr lang="en-GB" smtClean="0"/>
              <a:t>‹#›</a:t>
            </a:fld>
            <a:endParaRPr lang="en-GB"/>
          </a:p>
        </p:txBody>
      </p:sp>
    </p:spTree>
    <p:extLst>
      <p:ext uri="{BB962C8B-B14F-4D97-AF65-F5344CB8AC3E}">
        <p14:creationId xmlns:p14="http://schemas.microsoft.com/office/powerpoint/2010/main" val="671180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AAAE9E-1A55-B8DB-99A8-F427F19E017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C69149E-AB84-EAD7-2D7D-4B51F81B25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F090B9-8DA6-79A7-4253-699F4184703C}"/>
              </a:ext>
            </a:extLst>
          </p:cNvPr>
          <p:cNvSpPr>
            <a:spLocks noGrp="1"/>
          </p:cNvSpPr>
          <p:nvPr>
            <p:ph type="dt" sz="half" idx="10"/>
          </p:nvPr>
        </p:nvSpPr>
        <p:spPr/>
        <p:txBody>
          <a:bodyPr/>
          <a:lstStyle/>
          <a:p>
            <a:fld id="{784DC430-945A-4F47-9104-1850E6BEE401}" type="datetimeFigureOut">
              <a:rPr lang="en-GB" smtClean="0"/>
              <a:t>20/09/2022</a:t>
            </a:fld>
            <a:endParaRPr lang="en-GB"/>
          </a:p>
        </p:txBody>
      </p:sp>
      <p:sp>
        <p:nvSpPr>
          <p:cNvPr id="5" name="Footer Placeholder 4">
            <a:extLst>
              <a:ext uri="{FF2B5EF4-FFF2-40B4-BE49-F238E27FC236}">
                <a16:creationId xmlns:a16="http://schemas.microsoft.com/office/drawing/2014/main" id="{F0FBE095-CE64-AD7D-41BA-27EFAA8BCD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F18BF0-4524-13F1-551C-6967734A58B0}"/>
              </a:ext>
            </a:extLst>
          </p:cNvPr>
          <p:cNvSpPr>
            <a:spLocks noGrp="1"/>
          </p:cNvSpPr>
          <p:nvPr>
            <p:ph type="sldNum" sz="quarter" idx="12"/>
          </p:nvPr>
        </p:nvSpPr>
        <p:spPr/>
        <p:txBody>
          <a:bodyPr/>
          <a:lstStyle/>
          <a:p>
            <a:fld id="{ED415D85-EA24-4075-BD13-93333DD6ECF9}" type="slidenum">
              <a:rPr lang="en-GB" smtClean="0"/>
              <a:t>‹#›</a:t>
            </a:fld>
            <a:endParaRPr lang="en-GB"/>
          </a:p>
        </p:txBody>
      </p:sp>
    </p:spTree>
    <p:extLst>
      <p:ext uri="{BB962C8B-B14F-4D97-AF65-F5344CB8AC3E}">
        <p14:creationId xmlns:p14="http://schemas.microsoft.com/office/powerpoint/2010/main" val="3938548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300954-CB77-2061-9643-CC7EC4A334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D1A7661-D635-ED8F-36CC-E65DA4AD4E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4EE2AB-D8DF-0072-0C84-92B1897850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4DC430-945A-4F47-9104-1850E6BEE401}" type="datetimeFigureOut">
              <a:rPr lang="en-GB" smtClean="0"/>
              <a:t>20/09/2022</a:t>
            </a:fld>
            <a:endParaRPr lang="en-GB"/>
          </a:p>
        </p:txBody>
      </p:sp>
      <p:sp>
        <p:nvSpPr>
          <p:cNvPr id="5" name="Footer Placeholder 4">
            <a:extLst>
              <a:ext uri="{FF2B5EF4-FFF2-40B4-BE49-F238E27FC236}">
                <a16:creationId xmlns:a16="http://schemas.microsoft.com/office/drawing/2014/main" id="{41B5C170-5A93-318D-7589-C9C8FB94B3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143861F-D5FF-B2E2-2FB8-512FCDB425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15D85-EA24-4075-BD13-93333DD6ECF9}" type="slidenum">
              <a:rPr lang="en-GB" smtClean="0"/>
              <a:t>‹#›</a:t>
            </a:fld>
            <a:endParaRPr lang="en-GB"/>
          </a:p>
        </p:txBody>
      </p:sp>
    </p:spTree>
    <p:extLst>
      <p:ext uri="{BB962C8B-B14F-4D97-AF65-F5344CB8AC3E}">
        <p14:creationId xmlns:p14="http://schemas.microsoft.com/office/powerpoint/2010/main" val="1153907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diagramLayout" Target="../diagrams/layout5.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diagramData" Target="../diagrams/data5.xml"/><Relationship Id="rId2" Type="http://schemas.openxmlformats.org/officeDocument/2006/relationships/diagramData" Target="../diagrams/data3.xml"/><Relationship Id="rId16" Type="http://schemas.microsoft.com/office/2007/relationships/diagramDrawing" Target="../diagrams/drawing5.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diagramColors" Target="../diagrams/colors5.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E3F4C-6331-1D16-AA76-B0A2AA7E82C3}"/>
              </a:ext>
            </a:extLst>
          </p:cNvPr>
          <p:cNvSpPr>
            <a:spLocks noGrp="1"/>
          </p:cNvSpPr>
          <p:nvPr>
            <p:ph type="ctrTitle"/>
          </p:nvPr>
        </p:nvSpPr>
        <p:spPr/>
        <p:txBody>
          <a:bodyPr/>
          <a:lstStyle/>
          <a:p>
            <a:r>
              <a:rPr lang="en-GB" dirty="0"/>
              <a:t>Group seminar</a:t>
            </a:r>
            <a:br>
              <a:rPr lang="en-GB" dirty="0"/>
            </a:br>
            <a:endParaRPr lang="en-GB" sz="3200" dirty="0"/>
          </a:p>
        </p:txBody>
      </p:sp>
      <p:sp>
        <p:nvSpPr>
          <p:cNvPr id="3" name="Subtitle 2">
            <a:extLst>
              <a:ext uri="{FF2B5EF4-FFF2-40B4-BE49-F238E27FC236}">
                <a16:creationId xmlns:a16="http://schemas.microsoft.com/office/drawing/2014/main" id="{3D147E15-7181-DD63-B5F6-4792E43B3A10}"/>
              </a:ext>
            </a:extLst>
          </p:cNvPr>
          <p:cNvSpPr>
            <a:spLocks noGrp="1"/>
          </p:cNvSpPr>
          <p:nvPr>
            <p:ph type="subTitle" idx="1"/>
          </p:nvPr>
        </p:nvSpPr>
        <p:spPr>
          <a:xfrm>
            <a:off x="1524000" y="3364992"/>
            <a:ext cx="9144000" cy="1892808"/>
          </a:xfrm>
        </p:spPr>
        <p:txBody>
          <a:bodyPr/>
          <a:lstStyle/>
          <a:p>
            <a:r>
              <a:rPr lang="en-GB" sz="3200" dirty="0" smtClean="0"/>
              <a:t>Ecosystem governance</a:t>
            </a:r>
            <a:endParaRPr lang="en-GB" sz="3200" dirty="0"/>
          </a:p>
          <a:p>
            <a:endParaRPr lang="en-GB" dirty="0"/>
          </a:p>
          <a:p>
            <a:r>
              <a:rPr lang="en-GB" dirty="0" smtClean="0"/>
              <a:t>20.09.2022</a:t>
            </a:r>
            <a:endParaRPr lang="en-GB" dirty="0"/>
          </a:p>
        </p:txBody>
      </p:sp>
    </p:spTree>
    <p:extLst>
      <p:ext uri="{BB962C8B-B14F-4D97-AF65-F5344CB8AC3E}">
        <p14:creationId xmlns:p14="http://schemas.microsoft.com/office/powerpoint/2010/main" val="40029170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065B5-2EA9-0571-B664-2C613B07B381}"/>
              </a:ext>
            </a:extLst>
          </p:cNvPr>
          <p:cNvSpPr>
            <a:spLocks noGrp="1"/>
          </p:cNvSpPr>
          <p:nvPr>
            <p:ph type="title"/>
          </p:nvPr>
        </p:nvSpPr>
        <p:spPr/>
        <p:txBody>
          <a:bodyPr/>
          <a:lstStyle/>
          <a:p>
            <a:r>
              <a:rPr lang="en-GB" dirty="0" smtClean="0"/>
              <a:t>Framework for designing platform ecosystems </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79861347"/>
              </p:ext>
            </p:extLst>
          </p:nvPr>
        </p:nvGraphicFramePr>
        <p:xfrm>
          <a:off x="838200" y="1825625"/>
          <a:ext cx="10515600" cy="256540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3754809760"/>
                    </a:ext>
                  </a:extLst>
                </a:gridCol>
                <a:gridCol w="3505200">
                  <a:extLst>
                    <a:ext uri="{9D8B030D-6E8A-4147-A177-3AD203B41FA5}">
                      <a16:colId xmlns:a16="http://schemas.microsoft.com/office/drawing/2014/main" val="1636299030"/>
                    </a:ext>
                  </a:extLst>
                </a:gridCol>
                <a:gridCol w="3505200">
                  <a:extLst>
                    <a:ext uri="{9D8B030D-6E8A-4147-A177-3AD203B41FA5}">
                      <a16:colId xmlns:a16="http://schemas.microsoft.com/office/drawing/2014/main" val="1648800293"/>
                    </a:ext>
                  </a:extLst>
                </a:gridCol>
              </a:tblGrid>
              <a:tr h="370840">
                <a:tc>
                  <a:txBody>
                    <a:bodyPr/>
                    <a:lstStyle/>
                    <a:p>
                      <a:endParaRPr lang="nb-NO" dirty="0"/>
                    </a:p>
                  </a:txBody>
                  <a:tcPr/>
                </a:tc>
                <a:tc>
                  <a:txBody>
                    <a:bodyPr/>
                    <a:lstStyle/>
                    <a:p>
                      <a:r>
                        <a:rPr lang="nb-NO" dirty="0" smtClean="0"/>
                        <a:t>Technical </a:t>
                      </a:r>
                      <a:r>
                        <a:rPr lang="nb-NO" dirty="0" err="1" smtClean="0"/>
                        <a:t>architecture</a:t>
                      </a:r>
                      <a:endParaRPr lang="nb-NO" dirty="0"/>
                    </a:p>
                  </a:txBody>
                  <a:tcPr/>
                </a:tc>
                <a:tc>
                  <a:txBody>
                    <a:bodyPr/>
                    <a:lstStyle/>
                    <a:p>
                      <a:r>
                        <a:rPr lang="nb-NO" dirty="0" err="1" smtClean="0"/>
                        <a:t>Organizational</a:t>
                      </a:r>
                      <a:r>
                        <a:rPr lang="nb-NO" baseline="0" dirty="0" smtClean="0"/>
                        <a:t> </a:t>
                      </a:r>
                      <a:r>
                        <a:rPr lang="nb-NO" baseline="0" dirty="0" err="1" smtClean="0"/>
                        <a:t>structure</a:t>
                      </a:r>
                      <a:endParaRPr lang="nb-NO" dirty="0"/>
                    </a:p>
                  </a:txBody>
                  <a:tcPr/>
                </a:tc>
                <a:extLst>
                  <a:ext uri="{0D108BD9-81ED-4DB2-BD59-A6C34878D82A}">
                    <a16:rowId xmlns:a16="http://schemas.microsoft.com/office/drawing/2014/main" val="823965239"/>
                  </a:ext>
                </a:extLst>
              </a:tr>
              <a:tr h="370840">
                <a:tc>
                  <a:txBody>
                    <a:bodyPr/>
                    <a:lstStyle/>
                    <a:p>
                      <a:r>
                        <a:rPr lang="nb-NO" dirty="0" smtClean="0"/>
                        <a:t>Purpose</a:t>
                      </a:r>
                      <a:endParaRPr lang="nb-NO" dirty="0"/>
                    </a:p>
                  </a:txBody>
                  <a:tcPr/>
                </a:tc>
                <a:tc>
                  <a:txBody>
                    <a:bodyPr/>
                    <a:lstStyle/>
                    <a:p>
                      <a:r>
                        <a:rPr lang="nb-NO" dirty="0" err="1" smtClean="0"/>
                        <a:t>Produce</a:t>
                      </a:r>
                      <a:r>
                        <a:rPr lang="nb-NO" dirty="0" smtClean="0"/>
                        <a:t> an</a:t>
                      </a:r>
                      <a:r>
                        <a:rPr lang="nb-NO" baseline="0" dirty="0" smtClean="0"/>
                        <a:t> </a:t>
                      </a:r>
                      <a:r>
                        <a:rPr lang="nb-NO" baseline="0" dirty="0" err="1" smtClean="0"/>
                        <a:t>artifact</a:t>
                      </a:r>
                      <a:endParaRPr lang="nb-NO" dirty="0"/>
                    </a:p>
                  </a:txBody>
                  <a:tcPr/>
                </a:tc>
                <a:tc>
                  <a:txBody>
                    <a:bodyPr/>
                    <a:lstStyle/>
                    <a:p>
                      <a:r>
                        <a:rPr lang="nb-NO" dirty="0" err="1" smtClean="0"/>
                        <a:t>Create</a:t>
                      </a:r>
                      <a:r>
                        <a:rPr lang="nb-NO" dirty="0" smtClean="0"/>
                        <a:t> </a:t>
                      </a:r>
                      <a:r>
                        <a:rPr lang="nb-NO" dirty="0" err="1" smtClean="0"/>
                        <a:t>market</a:t>
                      </a:r>
                      <a:r>
                        <a:rPr lang="nb-NO" baseline="0" dirty="0" smtClean="0"/>
                        <a:t> </a:t>
                      </a:r>
                      <a:r>
                        <a:rPr lang="nb-NO" baseline="0" dirty="0" err="1" smtClean="0"/>
                        <a:t>value</a:t>
                      </a:r>
                      <a:r>
                        <a:rPr lang="nb-NO" baseline="0" dirty="0" smtClean="0"/>
                        <a:t> </a:t>
                      </a:r>
                      <a:r>
                        <a:rPr lang="nb-NO" baseline="0" dirty="0" err="1" smtClean="0"/>
                        <a:t>out</a:t>
                      </a:r>
                      <a:r>
                        <a:rPr lang="nb-NO" baseline="0" dirty="0" smtClean="0"/>
                        <a:t> </a:t>
                      </a:r>
                      <a:r>
                        <a:rPr lang="nb-NO" baseline="0" dirty="0" err="1" smtClean="0"/>
                        <a:t>of</a:t>
                      </a:r>
                      <a:r>
                        <a:rPr lang="nb-NO" baseline="0" dirty="0" smtClean="0"/>
                        <a:t> an </a:t>
                      </a:r>
                      <a:r>
                        <a:rPr lang="nb-NO" baseline="0" dirty="0" err="1" smtClean="0"/>
                        <a:t>artifact</a:t>
                      </a:r>
                      <a:endParaRPr lang="nb-NO" dirty="0"/>
                    </a:p>
                  </a:txBody>
                  <a:tcPr/>
                </a:tc>
                <a:extLst>
                  <a:ext uri="{0D108BD9-81ED-4DB2-BD59-A6C34878D82A}">
                    <a16:rowId xmlns:a16="http://schemas.microsoft.com/office/drawing/2014/main" val="4269159385"/>
                  </a:ext>
                </a:extLst>
              </a:tr>
              <a:tr h="370840">
                <a:tc>
                  <a:txBody>
                    <a:bodyPr/>
                    <a:lstStyle/>
                    <a:p>
                      <a:r>
                        <a:rPr lang="nb-NO" dirty="0" smtClean="0"/>
                        <a:t>Design </a:t>
                      </a:r>
                      <a:r>
                        <a:rPr lang="nb-NO" dirty="0" err="1" smtClean="0"/>
                        <a:t>structure</a:t>
                      </a:r>
                      <a:endParaRPr lang="nb-NO" dirty="0"/>
                    </a:p>
                  </a:txBody>
                  <a:tcPr/>
                </a:tc>
                <a:tc>
                  <a:txBody>
                    <a:bodyPr/>
                    <a:lstStyle/>
                    <a:p>
                      <a:r>
                        <a:rPr lang="nb-NO" dirty="0" smtClean="0"/>
                        <a:t>Break</a:t>
                      </a:r>
                      <a:r>
                        <a:rPr lang="nb-NO" baseline="0" dirty="0" smtClean="0"/>
                        <a:t> </a:t>
                      </a:r>
                      <a:r>
                        <a:rPr lang="nb-NO" baseline="0" dirty="0" err="1" smtClean="0"/>
                        <a:t>the</a:t>
                      </a:r>
                      <a:r>
                        <a:rPr lang="nb-NO" baseline="0" dirty="0" smtClean="0"/>
                        <a:t> </a:t>
                      </a:r>
                      <a:r>
                        <a:rPr lang="nb-NO" baseline="0" dirty="0" err="1" smtClean="0"/>
                        <a:t>production</a:t>
                      </a:r>
                      <a:r>
                        <a:rPr lang="nb-NO" baseline="0" dirty="0" smtClean="0"/>
                        <a:t> </a:t>
                      </a:r>
                      <a:r>
                        <a:rPr lang="nb-NO" baseline="0" dirty="0" err="1" smtClean="0"/>
                        <a:t>process</a:t>
                      </a:r>
                      <a:r>
                        <a:rPr lang="nb-NO" baseline="0" dirty="0" smtClean="0"/>
                        <a:t> </a:t>
                      </a:r>
                      <a:r>
                        <a:rPr lang="nb-NO" baseline="0" dirty="0" err="1" smtClean="0"/>
                        <a:t>into</a:t>
                      </a:r>
                      <a:r>
                        <a:rPr lang="nb-NO" baseline="0" dirty="0" smtClean="0"/>
                        <a:t> </a:t>
                      </a:r>
                      <a:r>
                        <a:rPr lang="nb-NO" baseline="0" dirty="0" err="1" smtClean="0"/>
                        <a:t>seperate</a:t>
                      </a:r>
                      <a:r>
                        <a:rPr lang="nb-NO" baseline="0" dirty="0" smtClean="0"/>
                        <a:t> </a:t>
                      </a:r>
                      <a:r>
                        <a:rPr lang="nb-NO" baseline="0" dirty="0" err="1" smtClean="0"/>
                        <a:t>interconnected</a:t>
                      </a:r>
                      <a:r>
                        <a:rPr lang="nb-NO" baseline="0" dirty="0" smtClean="0"/>
                        <a:t> </a:t>
                      </a:r>
                      <a:r>
                        <a:rPr lang="nb-NO" baseline="0" dirty="0" err="1" smtClean="0"/>
                        <a:t>tasks</a:t>
                      </a:r>
                      <a:endParaRPr lang="nb-NO" dirty="0"/>
                    </a:p>
                  </a:txBody>
                  <a:tcPr/>
                </a:tc>
                <a:tc>
                  <a:txBody>
                    <a:bodyPr/>
                    <a:lstStyle/>
                    <a:p>
                      <a:r>
                        <a:rPr lang="nb-NO" dirty="0" smtClean="0"/>
                        <a:t>Break </a:t>
                      </a:r>
                      <a:r>
                        <a:rPr lang="nb-NO" dirty="0" err="1" smtClean="0"/>
                        <a:t>the</a:t>
                      </a:r>
                      <a:r>
                        <a:rPr lang="nb-NO" dirty="0" smtClean="0"/>
                        <a:t> </a:t>
                      </a:r>
                      <a:r>
                        <a:rPr lang="nb-NO" dirty="0" err="1" smtClean="0"/>
                        <a:t>organization</a:t>
                      </a:r>
                      <a:r>
                        <a:rPr lang="nb-NO" baseline="0" dirty="0" smtClean="0"/>
                        <a:t> </a:t>
                      </a:r>
                      <a:r>
                        <a:rPr lang="nb-NO" baseline="0" dirty="0" err="1" smtClean="0"/>
                        <a:t>into</a:t>
                      </a:r>
                      <a:r>
                        <a:rPr lang="nb-NO" baseline="0" dirty="0" smtClean="0"/>
                        <a:t> </a:t>
                      </a:r>
                      <a:r>
                        <a:rPr lang="nb-NO" baseline="0" dirty="0" err="1" smtClean="0"/>
                        <a:t>seperate</a:t>
                      </a:r>
                      <a:r>
                        <a:rPr lang="nb-NO" baseline="0" dirty="0" smtClean="0"/>
                        <a:t> </a:t>
                      </a:r>
                      <a:r>
                        <a:rPr lang="nb-NO" i="1" baseline="0" dirty="0" err="1" smtClean="0"/>
                        <a:t>functional</a:t>
                      </a:r>
                      <a:r>
                        <a:rPr lang="nb-NO" i="1" baseline="0" dirty="0" smtClean="0"/>
                        <a:t> </a:t>
                      </a:r>
                      <a:r>
                        <a:rPr lang="nb-NO" baseline="0" dirty="0" smtClean="0"/>
                        <a:t>units</a:t>
                      </a:r>
                      <a:endParaRPr lang="nb-NO" dirty="0"/>
                    </a:p>
                  </a:txBody>
                  <a:tcPr/>
                </a:tc>
                <a:extLst>
                  <a:ext uri="{0D108BD9-81ED-4DB2-BD59-A6C34878D82A}">
                    <a16:rowId xmlns:a16="http://schemas.microsoft.com/office/drawing/2014/main" val="1334791283"/>
                  </a:ext>
                </a:extLst>
              </a:tr>
              <a:tr h="370840">
                <a:tc>
                  <a:txBody>
                    <a:bodyPr/>
                    <a:lstStyle/>
                    <a:p>
                      <a:r>
                        <a:rPr lang="nb-NO" dirty="0" err="1" smtClean="0"/>
                        <a:t>Question</a:t>
                      </a:r>
                      <a:r>
                        <a:rPr lang="nb-NO" dirty="0" smtClean="0"/>
                        <a:t> </a:t>
                      </a:r>
                      <a:r>
                        <a:rPr lang="nb-NO" dirty="0" err="1" smtClean="0"/>
                        <a:t>of</a:t>
                      </a:r>
                      <a:r>
                        <a:rPr lang="nb-NO" dirty="0" smtClean="0"/>
                        <a:t> </a:t>
                      </a:r>
                      <a:r>
                        <a:rPr lang="nb-NO" dirty="0" err="1" smtClean="0"/>
                        <a:t>interest</a:t>
                      </a:r>
                      <a:endParaRPr lang="nb-NO" dirty="0"/>
                    </a:p>
                  </a:txBody>
                  <a:tcPr/>
                </a:tc>
                <a:tc>
                  <a:txBody>
                    <a:bodyPr/>
                    <a:lstStyle/>
                    <a:p>
                      <a:r>
                        <a:rPr lang="nb-NO" dirty="0" err="1" smtClean="0"/>
                        <a:t>What</a:t>
                      </a:r>
                      <a:r>
                        <a:rPr lang="nb-NO" baseline="0" dirty="0" smtClean="0"/>
                        <a:t> </a:t>
                      </a:r>
                      <a:r>
                        <a:rPr lang="nb-NO" baseline="0" dirty="0" err="1" smtClean="0"/>
                        <a:t>knowledge</a:t>
                      </a:r>
                      <a:r>
                        <a:rPr lang="nb-NO" baseline="0" dirty="0" smtClean="0"/>
                        <a:t> do </a:t>
                      </a:r>
                      <a:r>
                        <a:rPr lang="nb-NO" baseline="0" dirty="0" err="1" smtClean="0"/>
                        <a:t>we</a:t>
                      </a:r>
                      <a:r>
                        <a:rPr lang="nb-NO" baseline="0" dirty="0" smtClean="0"/>
                        <a:t> </a:t>
                      </a:r>
                      <a:r>
                        <a:rPr lang="nb-NO" baseline="0" dirty="0" err="1" smtClean="0"/>
                        <a:t>really</a:t>
                      </a:r>
                      <a:r>
                        <a:rPr lang="nb-NO" baseline="0" dirty="0" smtClean="0"/>
                        <a:t> </a:t>
                      </a:r>
                      <a:r>
                        <a:rPr lang="nb-NO" baseline="0" dirty="0" err="1" smtClean="0"/>
                        <a:t>need</a:t>
                      </a:r>
                      <a:r>
                        <a:rPr lang="nb-NO" baseline="0" dirty="0" smtClean="0"/>
                        <a:t> to </a:t>
                      </a:r>
                      <a:r>
                        <a:rPr lang="nb-NO" baseline="0" dirty="0" err="1" smtClean="0"/>
                        <a:t>produce</a:t>
                      </a:r>
                      <a:r>
                        <a:rPr lang="nb-NO" baseline="0" dirty="0" smtClean="0"/>
                        <a:t> </a:t>
                      </a:r>
                      <a:r>
                        <a:rPr lang="nb-NO" baseline="0" dirty="0" err="1" smtClean="0"/>
                        <a:t>artifact</a:t>
                      </a:r>
                      <a:r>
                        <a:rPr lang="nb-NO" baseline="0" dirty="0" smtClean="0"/>
                        <a:t> </a:t>
                      </a:r>
                      <a:r>
                        <a:rPr lang="nb-NO" baseline="0" dirty="0" err="1" smtClean="0"/>
                        <a:t>X</a:t>
                      </a:r>
                      <a:endParaRPr lang="nb-NO" dirty="0" smtClean="0"/>
                    </a:p>
                  </a:txBody>
                  <a:tcPr/>
                </a:tc>
                <a:tc>
                  <a:txBody>
                    <a:bodyPr/>
                    <a:lstStyle/>
                    <a:p>
                      <a:r>
                        <a:rPr lang="nb-NO" dirty="0" err="1" smtClean="0"/>
                        <a:t>What</a:t>
                      </a:r>
                      <a:r>
                        <a:rPr lang="nb-NO" dirty="0" smtClean="0"/>
                        <a:t> type </a:t>
                      </a:r>
                      <a:r>
                        <a:rPr lang="nb-NO" dirty="0" err="1" smtClean="0"/>
                        <a:t>of</a:t>
                      </a:r>
                      <a:r>
                        <a:rPr lang="nb-NO" dirty="0" smtClean="0"/>
                        <a:t> </a:t>
                      </a:r>
                      <a:r>
                        <a:rPr lang="nb-NO" dirty="0" err="1" smtClean="0"/>
                        <a:t>people</a:t>
                      </a:r>
                      <a:r>
                        <a:rPr lang="nb-NO" baseline="0" dirty="0" smtClean="0"/>
                        <a:t> do </a:t>
                      </a:r>
                      <a:r>
                        <a:rPr lang="nb-NO" baseline="0" dirty="0" err="1" smtClean="0"/>
                        <a:t>we</a:t>
                      </a:r>
                      <a:r>
                        <a:rPr lang="nb-NO" baseline="0" dirty="0" smtClean="0"/>
                        <a:t> </a:t>
                      </a:r>
                      <a:r>
                        <a:rPr lang="nb-NO" baseline="0" dirty="0" err="1" smtClean="0"/>
                        <a:t>really</a:t>
                      </a:r>
                      <a:r>
                        <a:rPr lang="nb-NO" baseline="0" dirty="0" smtClean="0"/>
                        <a:t> </a:t>
                      </a:r>
                      <a:r>
                        <a:rPr lang="nb-NO" baseline="0" dirty="0" err="1" smtClean="0"/>
                        <a:t>need</a:t>
                      </a:r>
                      <a:r>
                        <a:rPr lang="nb-NO" baseline="0" dirty="0" smtClean="0"/>
                        <a:t> to </a:t>
                      </a:r>
                      <a:r>
                        <a:rPr lang="nb-NO" baseline="0" dirty="0" err="1" smtClean="0"/>
                        <a:t>produce</a:t>
                      </a:r>
                      <a:r>
                        <a:rPr lang="nb-NO" baseline="0" dirty="0" smtClean="0"/>
                        <a:t> and </a:t>
                      </a:r>
                      <a:r>
                        <a:rPr lang="nb-NO" baseline="0" dirty="0" err="1" smtClean="0"/>
                        <a:t>create</a:t>
                      </a:r>
                      <a:r>
                        <a:rPr lang="nb-NO" baseline="0" dirty="0" smtClean="0"/>
                        <a:t> </a:t>
                      </a:r>
                      <a:r>
                        <a:rPr lang="nb-NO" baseline="0" dirty="0" err="1" smtClean="0"/>
                        <a:t>value</a:t>
                      </a:r>
                      <a:r>
                        <a:rPr lang="nb-NO" baseline="0" dirty="0" smtClean="0"/>
                        <a:t> </a:t>
                      </a:r>
                      <a:r>
                        <a:rPr lang="nb-NO" baseline="0" dirty="0" err="1" smtClean="0"/>
                        <a:t>out</a:t>
                      </a:r>
                      <a:r>
                        <a:rPr lang="nb-NO" baseline="0" dirty="0" smtClean="0"/>
                        <a:t> </a:t>
                      </a:r>
                      <a:r>
                        <a:rPr lang="nb-NO" baseline="0" dirty="0" err="1" smtClean="0"/>
                        <a:t>of</a:t>
                      </a:r>
                      <a:r>
                        <a:rPr lang="nb-NO" baseline="0" dirty="0" smtClean="0"/>
                        <a:t> </a:t>
                      </a:r>
                      <a:r>
                        <a:rPr lang="nb-NO" baseline="0" dirty="0" err="1" smtClean="0"/>
                        <a:t>artifact</a:t>
                      </a:r>
                      <a:r>
                        <a:rPr lang="nb-NO" baseline="0" dirty="0" smtClean="0"/>
                        <a:t> </a:t>
                      </a:r>
                      <a:r>
                        <a:rPr lang="nb-NO" baseline="0" dirty="0" err="1" smtClean="0"/>
                        <a:t>X</a:t>
                      </a:r>
                      <a:r>
                        <a:rPr lang="nb-NO" baseline="0" dirty="0" smtClean="0"/>
                        <a:t>  </a:t>
                      </a:r>
                      <a:endParaRPr lang="nb-NO" dirty="0"/>
                    </a:p>
                  </a:txBody>
                  <a:tcPr/>
                </a:tc>
                <a:extLst>
                  <a:ext uri="{0D108BD9-81ED-4DB2-BD59-A6C34878D82A}">
                    <a16:rowId xmlns:a16="http://schemas.microsoft.com/office/drawing/2014/main" val="644857755"/>
                  </a:ext>
                </a:extLst>
              </a:tr>
            </a:tbl>
          </a:graphicData>
        </a:graphic>
      </p:graphicFrame>
    </p:spTree>
    <p:extLst>
      <p:ext uri="{BB962C8B-B14F-4D97-AF65-F5344CB8AC3E}">
        <p14:creationId xmlns:p14="http://schemas.microsoft.com/office/powerpoint/2010/main" val="26633033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3701776" y="117163"/>
          <a:ext cx="4083172" cy="30853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3"/>
          <p:cNvGraphicFramePr>
            <a:graphicFrameLocks/>
          </p:cNvGraphicFramePr>
          <p:nvPr>
            <p:extLst/>
          </p:nvPr>
        </p:nvGraphicFramePr>
        <p:xfrm>
          <a:off x="3624139" y="3346485"/>
          <a:ext cx="4160809" cy="3120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5028530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578689" y="1371598"/>
          <a:ext cx="5208917" cy="3916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Content Placeholder 3"/>
          <p:cNvGraphicFramePr>
            <a:graphicFrameLocks/>
          </p:cNvGraphicFramePr>
          <p:nvPr>
            <p:extLst/>
          </p:nvPr>
        </p:nvGraphicFramePr>
        <p:xfrm>
          <a:off x="645544" y="1739658"/>
          <a:ext cx="5075208" cy="31807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Content Placeholder 3"/>
          <p:cNvGraphicFramePr>
            <a:graphicFrameLocks/>
          </p:cNvGraphicFramePr>
          <p:nvPr>
            <p:extLst/>
          </p:nvPr>
        </p:nvGraphicFramePr>
        <p:xfrm>
          <a:off x="6806241" y="1371598"/>
          <a:ext cx="4879679" cy="399403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1" name="TextBox 10"/>
          <p:cNvSpPr txBox="1"/>
          <p:nvPr/>
        </p:nvSpPr>
        <p:spPr>
          <a:xfrm>
            <a:off x="6014050" y="2538903"/>
            <a:ext cx="707366" cy="1323439"/>
          </a:xfrm>
          <a:prstGeom prst="rect">
            <a:avLst/>
          </a:prstGeom>
          <a:noFill/>
        </p:spPr>
        <p:txBody>
          <a:bodyPr wrap="square" rtlCol="0">
            <a:spAutoFit/>
          </a:bodyPr>
          <a:lstStyle/>
          <a:p>
            <a:r>
              <a:rPr lang="nb-NO" sz="8000" dirty="0" smtClean="0"/>
              <a:t>=</a:t>
            </a:r>
            <a:endParaRPr lang="nb-NO" sz="8000" dirty="0"/>
          </a:p>
        </p:txBody>
      </p:sp>
    </p:spTree>
    <p:extLst>
      <p:ext uri="{BB962C8B-B14F-4D97-AF65-F5344CB8AC3E}">
        <p14:creationId xmlns:p14="http://schemas.microsoft.com/office/powerpoint/2010/main" val="40244990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065B5-2EA9-0571-B664-2C613B07B381}"/>
              </a:ext>
            </a:extLst>
          </p:cNvPr>
          <p:cNvSpPr>
            <a:spLocks noGrp="1"/>
          </p:cNvSpPr>
          <p:nvPr>
            <p:ph type="title"/>
          </p:nvPr>
        </p:nvSpPr>
        <p:spPr/>
        <p:txBody>
          <a:bodyPr/>
          <a:lstStyle/>
          <a:p>
            <a:r>
              <a:rPr lang="en-GB" dirty="0" smtClean="0"/>
              <a:t>Framework for comparing modular and monolithic systems  </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54594647"/>
              </p:ext>
            </p:extLst>
          </p:nvPr>
        </p:nvGraphicFramePr>
        <p:xfrm>
          <a:off x="838200" y="1825625"/>
          <a:ext cx="10515600" cy="365760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3754809760"/>
                    </a:ext>
                  </a:extLst>
                </a:gridCol>
                <a:gridCol w="3505200">
                  <a:extLst>
                    <a:ext uri="{9D8B030D-6E8A-4147-A177-3AD203B41FA5}">
                      <a16:colId xmlns:a16="http://schemas.microsoft.com/office/drawing/2014/main" val="1636299030"/>
                    </a:ext>
                  </a:extLst>
                </a:gridCol>
                <a:gridCol w="3505200">
                  <a:extLst>
                    <a:ext uri="{9D8B030D-6E8A-4147-A177-3AD203B41FA5}">
                      <a16:colId xmlns:a16="http://schemas.microsoft.com/office/drawing/2014/main" val="1648800293"/>
                    </a:ext>
                  </a:extLst>
                </a:gridCol>
              </a:tblGrid>
              <a:tr h="337636">
                <a:tc>
                  <a:txBody>
                    <a:bodyPr/>
                    <a:lstStyle/>
                    <a:p>
                      <a:r>
                        <a:rPr lang="nb-NO" dirty="0" smtClean="0"/>
                        <a:t>Dimension </a:t>
                      </a:r>
                      <a:endParaRPr lang="nb-NO" dirty="0"/>
                    </a:p>
                  </a:txBody>
                  <a:tcPr/>
                </a:tc>
                <a:tc>
                  <a:txBody>
                    <a:bodyPr/>
                    <a:lstStyle/>
                    <a:p>
                      <a:r>
                        <a:rPr lang="nb-NO" dirty="0" err="1" smtClean="0"/>
                        <a:t>Monolithic</a:t>
                      </a:r>
                      <a:endParaRPr lang="nb-NO" dirty="0"/>
                    </a:p>
                  </a:txBody>
                  <a:tcPr/>
                </a:tc>
                <a:tc>
                  <a:txBody>
                    <a:bodyPr/>
                    <a:lstStyle/>
                    <a:p>
                      <a:r>
                        <a:rPr lang="nb-NO" dirty="0" smtClean="0"/>
                        <a:t>Modular</a:t>
                      </a:r>
                      <a:endParaRPr lang="nb-NO" dirty="0"/>
                    </a:p>
                  </a:txBody>
                  <a:tcPr/>
                </a:tc>
                <a:extLst>
                  <a:ext uri="{0D108BD9-81ED-4DB2-BD59-A6C34878D82A}">
                    <a16:rowId xmlns:a16="http://schemas.microsoft.com/office/drawing/2014/main" val="823965239"/>
                  </a:ext>
                </a:extLst>
              </a:tr>
              <a:tr h="337636">
                <a:tc>
                  <a:txBody>
                    <a:bodyPr/>
                    <a:lstStyle/>
                    <a:p>
                      <a:r>
                        <a:rPr lang="nb-NO" dirty="0" err="1" smtClean="0"/>
                        <a:t>Complexity</a:t>
                      </a:r>
                      <a:r>
                        <a:rPr lang="nb-NO" baseline="0" dirty="0" smtClean="0"/>
                        <a:t> </a:t>
                      </a:r>
                      <a:endParaRPr lang="nb-NO" dirty="0"/>
                    </a:p>
                  </a:txBody>
                  <a:tcPr/>
                </a:tc>
                <a:tc>
                  <a:txBody>
                    <a:bodyPr/>
                    <a:lstStyle/>
                    <a:p>
                      <a:r>
                        <a:rPr lang="nb-NO" dirty="0" smtClean="0"/>
                        <a:t>Less </a:t>
                      </a:r>
                      <a:r>
                        <a:rPr lang="nb-NO" dirty="0" err="1" smtClean="0"/>
                        <a:t>components</a:t>
                      </a:r>
                      <a:r>
                        <a:rPr lang="nb-NO" baseline="0" dirty="0" smtClean="0"/>
                        <a:t> </a:t>
                      </a:r>
                      <a:endParaRPr lang="nb-NO" dirty="0"/>
                    </a:p>
                  </a:txBody>
                  <a:tcPr/>
                </a:tc>
                <a:tc>
                  <a:txBody>
                    <a:bodyPr/>
                    <a:lstStyle/>
                    <a:p>
                      <a:r>
                        <a:rPr lang="nb-NO" dirty="0" smtClean="0"/>
                        <a:t>More</a:t>
                      </a:r>
                      <a:r>
                        <a:rPr lang="nb-NO" baseline="0" dirty="0" smtClean="0"/>
                        <a:t> </a:t>
                      </a:r>
                      <a:r>
                        <a:rPr lang="nb-NO" baseline="0" dirty="0" err="1" smtClean="0"/>
                        <a:t>components</a:t>
                      </a:r>
                      <a:r>
                        <a:rPr lang="nb-NO" baseline="0" dirty="0" smtClean="0"/>
                        <a:t> </a:t>
                      </a:r>
                      <a:endParaRPr lang="nb-NO" dirty="0"/>
                    </a:p>
                  </a:txBody>
                  <a:tcPr/>
                </a:tc>
                <a:extLst>
                  <a:ext uri="{0D108BD9-81ED-4DB2-BD59-A6C34878D82A}">
                    <a16:rowId xmlns:a16="http://schemas.microsoft.com/office/drawing/2014/main" val="4269159385"/>
                  </a:ext>
                </a:extLst>
              </a:tr>
              <a:tr h="582769">
                <a:tc>
                  <a:txBody>
                    <a:bodyPr/>
                    <a:lstStyle/>
                    <a:p>
                      <a:r>
                        <a:rPr lang="nb-NO" dirty="0" err="1" smtClean="0"/>
                        <a:t>Innovation</a:t>
                      </a:r>
                      <a:r>
                        <a:rPr lang="nb-NO" baseline="0" dirty="0" smtClean="0"/>
                        <a:t> </a:t>
                      </a:r>
                      <a:endParaRPr lang="nb-NO" dirty="0"/>
                    </a:p>
                  </a:txBody>
                  <a:tcPr/>
                </a:tc>
                <a:tc>
                  <a:txBody>
                    <a:bodyPr/>
                    <a:lstStyle/>
                    <a:p>
                      <a:r>
                        <a:rPr lang="nb-NO" dirty="0" err="1" smtClean="0"/>
                        <a:t>Greater</a:t>
                      </a:r>
                      <a:r>
                        <a:rPr lang="nb-NO" dirty="0" smtClean="0"/>
                        <a:t> </a:t>
                      </a:r>
                      <a:r>
                        <a:rPr lang="nb-NO" dirty="0" err="1" smtClean="0"/>
                        <a:t>integration</a:t>
                      </a:r>
                      <a:r>
                        <a:rPr lang="nb-NO" dirty="0" smtClean="0"/>
                        <a:t> (</a:t>
                      </a:r>
                      <a:r>
                        <a:rPr lang="nb-NO" dirty="0" err="1" smtClean="0"/>
                        <a:t>innovation</a:t>
                      </a:r>
                      <a:r>
                        <a:rPr lang="nb-NO" baseline="0" dirty="0" smtClean="0"/>
                        <a:t> </a:t>
                      </a:r>
                      <a:r>
                        <a:rPr lang="nb-NO" baseline="0" dirty="0" err="1" smtClean="0"/>
                        <a:t>realization</a:t>
                      </a:r>
                      <a:r>
                        <a:rPr lang="nb-NO" baseline="0" dirty="0" smtClean="0"/>
                        <a:t>)</a:t>
                      </a:r>
                      <a:r>
                        <a:rPr lang="nb-NO" dirty="0" smtClean="0"/>
                        <a:t> </a:t>
                      </a:r>
                      <a:endParaRPr lang="nb-NO"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smtClean="0"/>
                        <a:t>Greater</a:t>
                      </a:r>
                      <a:r>
                        <a:rPr lang="nb-NO" dirty="0" smtClean="0"/>
                        <a:t> </a:t>
                      </a:r>
                      <a:r>
                        <a:rPr lang="nb-NO" dirty="0" err="1" smtClean="0"/>
                        <a:t>recombination</a:t>
                      </a:r>
                      <a:r>
                        <a:rPr lang="nb-NO" baseline="0" dirty="0" smtClean="0"/>
                        <a:t> (</a:t>
                      </a:r>
                      <a:r>
                        <a:rPr lang="nb-NO" baseline="0" dirty="0" err="1" smtClean="0"/>
                        <a:t>innovation</a:t>
                      </a:r>
                      <a:r>
                        <a:rPr lang="nb-NO" baseline="0" dirty="0" smtClean="0"/>
                        <a:t> </a:t>
                      </a:r>
                      <a:r>
                        <a:rPr lang="nb-NO" baseline="0" dirty="0" err="1" smtClean="0"/>
                        <a:t>potential</a:t>
                      </a:r>
                      <a:r>
                        <a:rPr lang="nb-NO" baseline="0" dirty="0" smtClean="0"/>
                        <a:t>) </a:t>
                      </a:r>
                      <a:endParaRPr lang="nb-NO" dirty="0" smtClean="0"/>
                    </a:p>
                    <a:p>
                      <a:endParaRPr lang="nb-NO" dirty="0"/>
                    </a:p>
                  </a:txBody>
                  <a:tcPr/>
                </a:tc>
                <a:extLst>
                  <a:ext uri="{0D108BD9-81ED-4DB2-BD59-A6C34878D82A}">
                    <a16:rowId xmlns:a16="http://schemas.microsoft.com/office/drawing/2014/main" val="1334791283"/>
                  </a:ext>
                </a:extLst>
              </a:tr>
              <a:tr h="337636">
                <a:tc>
                  <a:txBody>
                    <a:bodyPr/>
                    <a:lstStyle/>
                    <a:p>
                      <a:r>
                        <a:rPr lang="nb-NO" dirty="0" smtClean="0"/>
                        <a:t>System </a:t>
                      </a:r>
                      <a:r>
                        <a:rPr lang="nb-NO" dirty="0" err="1" smtClean="0"/>
                        <a:t>adaptability</a:t>
                      </a:r>
                      <a:endParaRPr lang="nb-NO" dirty="0"/>
                    </a:p>
                  </a:txBody>
                  <a:tcPr/>
                </a:tc>
                <a:tc>
                  <a:txBody>
                    <a:bodyPr/>
                    <a:lstStyle/>
                    <a:p>
                      <a:r>
                        <a:rPr lang="nb-NO" baseline="0" dirty="0" smtClean="0"/>
                        <a:t> </a:t>
                      </a:r>
                      <a:r>
                        <a:rPr lang="nb-NO" dirty="0" err="1" smtClean="0"/>
                        <a:t>Rigidity</a:t>
                      </a:r>
                      <a:endParaRPr lang="nb-NO" dirty="0" smtClean="0"/>
                    </a:p>
                  </a:txBody>
                  <a:tcPr/>
                </a:tc>
                <a:tc>
                  <a:txBody>
                    <a:bodyPr/>
                    <a:lstStyle/>
                    <a:p>
                      <a:r>
                        <a:rPr lang="nb-NO" dirty="0" err="1" smtClean="0"/>
                        <a:t>Flexibility</a:t>
                      </a:r>
                      <a:endParaRPr lang="nb-NO" dirty="0"/>
                    </a:p>
                  </a:txBody>
                  <a:tcPr/>
                </a:tc>
                <a:extLst>
                  <a:ext uri="{0D108BD9-81ED-4DB2-BD59-A6C34878D82A}">
                    <a16:rowId xmlns:a16="http://schemas.microsoft.com/office/drawing/2014/main" val="644857755"/>
                  </a:ext>
                </a:extLst>
              </a:tr>
              <a:tr h="582769">
                <a:tc>
                  <a:txBody>
                    <a:bodyPr/>
                    <a:lstStyle/>
                    <a:p>
                      <a:r>
                        <a:rPr lang="nb-NO" dirty="0" err="1" smtClean="0"/>
                        <a:t>Coordination</a:t>
                      </a:r>
                      <a:r>
                        <a:rPr lang="nb-NO" dirty="0" smtClean="0"/>
                        <a:t> </a:t>
                      </a:r>
                      <a:endParaRPr lang="nb-NO" dirty="0"/>
                    </a:p>
                  </a:txBody>
                  <a:tcPr/>
                </a:tc>
                <a:tc>
                  <a:txBody>
                    <a:bodyPr/>
                    <a:lstStyle/>
                    <a:p>
                      <a:r>
                        <a:rPr lang="nb-NO" dirty="0" smtClean="0"/>
                        <a:t>Faster </a:t>
                      </a:r>
                      <a:r>
                        <a:rPr lang="nb-NO" dirty="0" err="1" smtClean="0"/>
                        <a:t>communication</a:t>
                      </a:r>
                      <a:endParaRPr lang="nb-NO" dirty="0"/>
                    </a:p>
                  </a:txBody>
                  <a:tcPr/>
                </a:tc>
                <a:tc>
                  <a:txBody>
                    <a:bodyPr/>
                    <a:lstStyle/>
                    <a:p>
                      <a:pPr marL="0" indent="0">
                        <a:buFont typeface="Arial" panose="020B0604020202020204" pitchFamily="34" charset="0"/>
                        <a:buNone/>
                      </a:pPr>
                      <a:r>
                        <a:rPr lang="nb-NO" sz="1800" dirty="0" err="1" smtClean="0"/>
                        <a:t>Focused</a:t>
                      </a:r>
                      <a:r>
                        <a:rPr lang="nb-NO" sz="1800" dirty="0" smtClean="0"/>
                        <a:t> </a:t>
                      </a:r>
                      <a:r>
                        <a:rPr lang="nb-NO" sz="1800" dirty="0" err="1" smtClean="0"/>
                        <a:t>attention</a:t>
                      </a:r>
                      <a:r>
                        <a:rPr lang="nb-NO" sz="1800" dirty="0" smtClean="0"/>
                        <a:t> – </a:t>
                      </a:r>
                      <a:r>
                        <a:rPr lang="nb-NO" sz="1800" dirty="0" err="1" smtClean="0"/>
                        <a:t>capitalizing</a:t>
                      </a:r>
                      <a:r>
                        <a:rPr lang="nb-NO" sz="1800" dirty="0" smtClean="0"/>
                        <a:t> </a:t>
                      </a:r>
                      <a:r>
                        <a:rPr lang="nb-NO" sz="1800" dirty="0" err="1" smtClean="0"/>
                        <a:t>on</a:t>
                      </a:r>
                      <a:r>
                        <a:rPr lang="nb-NO" sz="1800" dirty="0" smtClean="0"/>
                        <a:t> </a:t>
                      </a:r>
                      <a:r>
                        <a:rPr lang="nb-NO" sz="1800" dirty="0" err="1" smtClean="0"/>
                        <a:t>specialized</a:t>
                      </a:r>
                      <a:r>
                        <a:rPr lang="nb-NO" sz="1800" dirty="0" smtClean="0"/>
                        <a:t> </a:t>
                      </a:r>
                      <a:r>
                        <a:rPr lang="nb-NO" sz="1800" dirty="0" err="1" smtClean="0"/>
                        <a:t>knowledge</a:t>
                      </a:r>
                      <a:r>
                        <a:rPr lang="nb-NO" sz="1800" dirty="0" smtClean="0"/>
                        <a:t> </a:t>
                      </a:r>
                      <a:endParaRPr lang="nb-NO" sz="1800" dirty="0"/>
                    </a:p>
                  </a:txBody>
                  <a:tcPr/>
                </a:tc>
                <a:extLst>
                  <a:ext uri="{0D108BD9-81ED-4DB2-BD59-A6C34878D82A}">
                    <a16:rowId xmlns:a16="http://schemas.microsoft.com/office/drawing/2014/main" val="4045435571"/>
                  </a:ext>
                </a:extLst>
              </a:tr>
              <a:tr h="337636">
                <a:tc>
                  <a:txBody>
                    <a:bodyPr/>
                    <a:lstStyle/>
                    <a:p>
                      <a:r>
                        <a:rPr lang="nb-NO" dirty="0" err="1" smtClean="0"/>
                        <a:t>Governance</a:t>
                      </a:r>
                      <a:r>
                        <a:rPr lang="nb-NO" dirty="0" smtClean="0"/>
                        <a:t> </a:t>
                      </a:r>
                      <a:r>
                        <a:rPr lang="nb-NO" dirty="0" err="1" smtClean="0"/>
                        <a:t>structure</a:t>
                      </a:r>
                      <a:r>
                        <a:rPr lang="nb-NO" dirty="0" smtClean="0"/>
                        <a:t> </a:t>
                      </a:r>
                      <a:endParaRPr lang="nb-NO" dirty="0"/>
                    </a:p>
                  </a:txBody>
                  <a:tcPr/>
                </a:tc>
                <a:tc>
                  <a:txBody>
                    <a:bodyPr/>
                    <a:lstStyle/>
                    <a:p>
                      <a:r>
                        <a:rPr lang="nb-NO" dirty="0" err="1" smtClean="0"/>
                        <a:t>Larger</a:t>
                      </a:r>
                      <a:r>
                        <a:rPr lang="nb-NO" dirty="0" smtClean="0"/>
                        <a:t> span </a:t>
                      </a:r>
                      <a:r>
                        <a:rPr lang="nb-NO" dirty="0" err="1" smtClean="0"/>
                        <a:t>of</a:t>
                      </a:r>
                      <a:r>
                        <a:rPr lang="nb-NO" dirty="0" smtClean="0"/>
                        <a:t> </a:t>
                      </a:r>
                      <a:r>
                        <a:rPr lang="nb-NO" dirty="0" err="1" smtClean="0"/>
                        <a:t>control</a:t>
                      </a:r>
                      <a:endParaRPr lang="nb-NO" dirty="0"/>
                    </a:p>
                  </a:txBody>
                  <a:tcPr/>
                </a:tc>
                <a:tc>
                  <a:txBody>
                    <a:bodyPr/>
                    <a:lstStyle/>
                    <a:p>
                      <a:r>
                        <a:rPr lang="nb-NO" dirty="0" smtClean="0"/>
                        <a:t>Smaller span </a:t>
                      </a:r>
                      <a:r>
                        <a:rPr lang="nb-NO" dirty="0" err="1" smtClean="0"/>
                        <a:t>of</a:t>
                      </a:r>
                      <a:r>
                        <a:rPr lang="nb-NO" dirty="0" smtClean="0"/>
                        <a:t> </a:t>
                      </a:r>
                      <a:r>
                        <a:rPr lang="nb-NO" dirty="0" err="1" smtClean="0"/>
                        <a:t>control</a:t>
                      </a:r>
                      <a:endParaRPr lang="nb-NO" dirty="0"/>
                    </a:p>
                  </a:txBody>
                  <a:tcPr/>
                </a:tc>
                <a:extLst>
                  <a:ext uri="{0D108BD9-81ED-4DB2-BD59-A6C34878D82A}">
                    <a16:rowId xmlns:a16="http://schemas.microsoft.com/office/drawing/2014/main" val="2571291986"/>
                  </a:ext>
                </a:extLst>
              </a:tr>
              <a:tr h="582769">
                <a:tc>
                  <a:txBody>
                    <a:bodyPr/>
                    <a:lstStyle/>
                    <a:p>
                      <a:r>
                        <a:rPr lang="nb-NO" dirty="0" smtClean="0"/>
                        <a:t>Growth</a:t>
                      </a:r>
                      <a:r>
                        <a:rPr lang="nb-NO" baseline="0" dirty="0" smtClean="0"/>
                        <a:t> </a:t>
                      </a:r>
                      <a:endParaRPr lang="nb-NO" dirty="0"/>
                    </a:p>
                  </a:txBody>
                  <a:tcPr/>
                </a:tc>
                <a:tc>
                  <a:txBody>
                    <a:bodyPr/>
                    <a:lstStyle/>
                    <a:p>
                      <a:r>
                        <a:rPr lang="nb-NO" dirty="0" err="1" smtClean="0"/>
                        <a:t>Internally</a:t>
                      </a:r>
                      <a:r>
                        <a:rPr lang="nb-NO" dirty="0" smtClean="0"/>
                        <a:t> </a:t>
                      </a:r>
                      <a:r>
                        <a:rPr lang="nb-NO" dirty="0" err="1" smtClean="0"/>
                        <a:t>based</a:t>
                      </a:r>
                      <a:r>
                        <a:rPr lang="nb-NO" dirty="0" smtClean="0"/>
                        <a:t> </a:t>
                      </a:r>
                      <a:r>
                        <a:rPr lang="nb-NO" dirty="0" err="1" smtClean="0"/>
                        <a:t>on</a:t>
                      </a:r>
                      <a:r>
                        <a:rPr lang="nb-NO" baseline="0" dirty="0" smtClean="0"/>
                        <a:t> </a:t>
                      </a:r>
                      <a:r>
                        <a:rPr lang="nb-NO" baseline="0" dirty="0" err="1" smtClean="0"/>
                        <a:t>efficiencies</a:t>
                      </a:r>
                      <a:r>
                        <a:rPr lang="nb-NO" baseline="0" dirty="0" smtClean="0"/>
                        <a:t> in </a:t>
                      </a:r>
                      <a:r>
                        <a:rPr lang="nb-NO" baseline="0" dirty="0" err="1" smtClean="0"/>
                        <a:t>mass</a:t>
                      </a:r>
                      <a:r>
                        <a:rPr lang="nb-NO" baseline="0" dirty="0" smtClean="0"/>
                        <a:t> </a:t>
                      </a:r>
                      <a:r>
                        <a:rPr lang="nb-NO" baseline="0" dirty="0" err="1" smtClean="0"/>
                        <a:t>production</a:t>
                      </a:r>
                      <a:r>
                        <a:rPr lang="nb-NO" baseline="0" dirty="0" smtClean="0"/>
                        <a:t> </a:t>
                      </a:r>
                      <a:endParaRPr lang="nb-NO" dirty="0"/>
                    </a:p>
                  </a:txBody>
                  <a:tcPr/>
                </a:tc>
                <a:tc>
                  <a:txBody>
                    <a:bodyPr/>
                    <a:lstStyle/>
                    <a:p>
                      <a:r>
                        <a:rPr lang="nb-NO" dirty="0" err="1" smtClean="0"/>
                        <a:t>Externally</a:t>
                      </a:r>
                      <a:r>
                        <a:rPr lang="nb-NO" baseline="0" dirty="0" smtClean="0"/>
                        <a:t> </a:t>
                      </a:r>
                      <a:r>
                        <a:rPr lang="nb-NO" baseline="0" dirty="0" err="1" smtClean="0"/>
                        <a:t>based</a:t>
                      </a:r>
                      <a:r>
                        <a:rPr lang="nb-NO" baseline="0" dirty="0" smtClean="0"/>
                        <a:t> </a:t>
                      </a:r>
                      <a:r>
                        <a:rPr lang="nb-NO" baseline="0" dirty="0" err="1" smtClean="0"/>
                        <a:t>on</a:t>
                      </a:r>
                      <a:r>
                        <a:rPr lang="nb-NO" baseline="0" dirty="0" smtClean="0"/>
                        <a:t> </a:t>
                      </a:r>
                      <a:r>
                        <a:rPr lang="nb-NO" baseline="0" dirty="0" err="1" smtClean="0"/>
                        <a:t>network</a:t>
                      </a:r>
                      <a:r>
                        <a:rPr lang="nb-NO" baseline="0" dirty="0" smtClean="0"/>
                        <a:t> </a:t>
                      </a:r>
                      <a:r>
                        <a:rPr lang="nb-NO" baseline="0" dirty="0" err="1" smtClean="0"/>
                        <a:t>effects</a:t>
                      </a:r>
                      <a:endParaRPr lang="nb-NO" dirty="0"/>
                    </a:p>
                  </a:txBody>
                  <a:tcPr/>
                </a:tc>
                <a:extLst>
                  <a:ext uri="{0D108BD9-81ED-4DB2-BD59-A6C34878D82A}">
                    <a16:rowId xmlns:a16="http://schemas.microsoft.com/office/drawing/2014/main" val="1835451994"/>
                  </a:ext>
                </a:extLst>
              </a:tr>
            </a:tbl>
          </a:graphicData>
        </a:graphic>
      </p:graphicFrame>
    </p:spTree>
    <p:extLst>
      <p:ext uri="{BB962C8B-B14F-4D97-AF65-F5344CB8AC3E}">
        <p14:creationId xmlns:p14="http://schemas.microsoft.com/office/powerpoint/2010/main" val="1940188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Case </a:t>
            </a:r>
            <a:r>
              <a:rPr lang="nb-NO" dirty="0" err="1" smtClean="0"/>
              <a:t>description</a:t>
            </a:r>
            <a:r>
              <a:rPr lang="nb-NO" dirty="0" smtClean="0"/>
              <a:t> I </a:t>
            </a:r>
            <a:endParaRPr lang="nb-NO" dirty="0"/>
          </a:p>
        </p:txBody>
      </p:sp>
      <p:sp>
        <p:nvSpPr>
          <p:cNvPr id="3" name="Content Placeholder 2"/>
          <p:cNvSpPr>
            <a:spLocks noGrp="1"/>
          </p:cNvSpPr>
          <p:nvPr>
            <p:ph idx="1"/>
          </p:nvPr>
        </p:nvSpPr>
        <p:spPr/>
        <p:txBody>
          <a:bodyPr>
            <a:normAutofit lnSpcReduction="10000"/>
          </a:bodyPr>
          <a:lstStyle/>
          <a:p>
            <a:r>
              <a:rPr lang="en-US" dirty="0"/>
              <a:t>After your graduation from the master program you have </a:t>
            </a:r>
            <a:r>
              <a:rPr lang="en-US" dirty="0" smtClean="0"/>
              <a:t>started </a:t>
            </a:r>
            <a:r>
              <a:rPr lang="en-US" dirty="0"/>
              <a:t>a successful consultant agency specialized in digital business strategy development. </a:t>
            </a:r>
            <a:r>
              <a:rPr lang="en-US" dirty="0" err="1"/>
              <a:t>BigCar</a:t>
            </a:r>
            <a:r>
              <a:rPr lang="en-US" dirty="0"/>
              <a:t> Inc. a large traditional automobile company that produces traditional cars to a traditional market segment, has heard about your success and decided to seek your consultancy services. The automobile company wants to digitalize and generally transform their organization, and the vital part of this strategy is to develop a new car model: GTI-id5. Their previous car model: GTI-XV is a classical model, interpreted by </a:t>
            </a:r>
            <a:r>
              <a:rPr lang="en-US" dirty="0" err="1"/>
              <a:t>BigCar</a:t>
            </a:r>
            <a:r>
              <a:rPr lang="en-US" dirty="0"/>
              <a:t> to be outdated according to modern market standards. GTI-XV has a manual gearbox, runs on gas, has a CD-player and manual hand-crank windows and </a:t>
            </a:r>
            <a:r>
              <a:rPr lang="en-US" dirty="0" smtClean="0"/>
              <a:t>looks something </a:t>
            </a:r>
            <a:r>
              <a:rPr lang="en-US" dirty="0"/>
              <a:t>like this: </a:t>
            </a:r>
            <a:endParaRPr lang="nb-NO" dirty="0"/>
          </a:p>
          <a:p>
            <a:endParaRPr lang="nb-NO" dirty="0"/>
          </a:p>
        </p:txBody>
      </p:sp>
    </p:spTree>
    <p:extLst>
      <p:ext uri="{BB962C8B-B14F-4D97-AF65-F5344CB8AC3E}">
        <p14:creationId xmlns:p14="http://schemas.microsoft.com/office/powerpoint/2010/main" val="3750947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69892" y="787268"/>
            <a:ext cx="7484989" cy="4992430"/>
          </a:xfrm>
          <a:prstGeom prst="rect">
            <a:avLst/>
          </a:prstGeom>
          <a:ln w="57150">
            <a:solidFill>
              <a:schemeClr val="bg1"/>
            </a:solidFill>
          </a:ln>
        </p:spPr>
      </p:pic>
    </p:spTree>
    <p:extLst>
      <p:ext uri="{BB962C8B-B14F-4D97-AF65-F5344CB8AC3E}">
        <p14:creationId xmlns:p14="http://schemas.microsoft.com/office/powerpoint/2010/main" val="3662393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Case </a:t>
            </a:r>
            <a:r>
              <a:rPr lang="nb-NO" dirty="0" err="1" smtClean="0"/>
              <a:t>description</a:t>
            </a:r>
            <a:r>
              <a:rPr lang="nb-NO" dirty="0" smtClean="0"/>
              <a:t> II </a:t>
            </a:r>
            <a:endParaRPr lang="nb-NO"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The </a:t>
            </a:r>
            <a:r>
              <a:rPr lang="en-US" dirty="0"/>
              <a:t>goal of </a:t>
            </a:r>
            <a:r>
              <a:rPr lang="en-US" dirty="0" err="1"/>
              <a:t>BigCar</a:t>
            </a:r>
            <a:r>
              <a:rPr lang="en-US" dirty="0"/>
              <a:t> is to develop the technical architecture of GTI-XV from a monolithic architecture/governance system into a digital platform ecosystem. Based on industry standards: they envision the new car prototype, GTI-id5 to have the following functionality: </a:t>
            </a:r>
            <a:endParaRPr lang="nb-NO" dirty="0"/>
          </a:p>
          <a:p>
            <a:pPr lvl="0"/>
            <a:r>
              <a:rPr lang="en-US" dirty="0"/>
              <a:t>Automatic gearbox </a:t>
            </a:r>
            <a:endParaRPr lang="nb-NO" dirty="0"/>
          </a:p>
          <a:p>
            <a:pPr lvl="0"/>
            <a:r>
              <a:rPr lang="en-US" dirty="0"/>
              <a:t>Electric motor </a:t>
            </a:r>
            <a:endParaRPr lang="nb-NO" dirty="0"/>
          </a:p>
          <a:p>
            <a:pPr lvl="0"/>
            <a:r>
              <a:rPr lang="en-US" dirty="0"/>
              <a:t>Seamless integration with smart phone </a:t>
            </a:r>
            <a:endParaRPr lang="nb-NO" dirty="0"/>
          </a:p>
          <a:p>
            <a:pPr lvl="0"/>
            <a:r>
              <a:rPr lang="en-US" dirty="0"/>
              <a:t>Sensor technology as an enablement for autonomous driving, automated parking functions, radar sensor and cameras. </a:t>
            </a:r>
            <a:endParaRPr lang="nb-NO" dirty="0"/>
          </a:p>
          <a:p>
            <a:pPr lvl="0"/>
            <a:r>
              <a:rPr lang="en-US" dirty="0"/>
              <a:t>Run-flat tire technology </a:t>
            </a:r>
            <a:endParaRPr lang="nb-NO" dirty="0"/>
          </a:p>
          <a:p>
            <a:r>
              <a:rPr lang="en-US" dirty="0"/>
              <a:t>And look something like this: </a:t>
            </a:r>
            <a:endParaRPr lang="nb-NO" dirty="0"/>
          </a:p>
          <a:p>
            <a:endParaRPr lang="nb-NO" dirty="0"/>
          </a:p>
        </p:txBody>
      </p:sp>
    </p:spTree>
    <p:extLst>
      <p:ext uri="{BB962C8B-B14F-4D97-AF65-F5344CB8AC3E}">
        <p14:creationId xmlns:p14="http://schemas.microsoft.com/office/powerpoint/2010/main" val="269463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BE7081CC-9740-5635-6BB6-2C4251B6CCA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472071" y="995271"/>
            <a:ext cx="7275777" cy="4844812"/>
          </a:xfrm>
          <a:prstGeom prst="rect">
            <a:avLst/>
          </a:prstGeom>
          <a:ln w="57150">
            <a:solidFill>
              <a:schemeClr val="bg1"/>
            </a:solidFill>
          </a:ln>
        </p:spPr>
      </p:pic>
    </p:spTree>
    <p:extLst>
      <p:ext uri="{BB962C8B-B14F-4D97-AF65-F5344CB8AC3E}">
        <p14:creationId xmlns:p14="http://schemas.microsoft.com/office/powerpoint/2010/main" val="2695733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Case </a:t>
            </a:r>
            <a:r>
              <a:rPr lang="nb-NO" dirty="0" err="1" smtClean="0"/>
              <a:t>description</a:t>
            </a:r>
            <a:r>
              <a:rPr lang="nb-NO" dirty="0" smtClean="0"/>
              <a:t> III</a:t>
            </a:r>
            <a:endParaRPr lang="nb-NO"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The specification you have gotten from </a:t>
            </a:r>
            <a:r>
              <a:rPr lang="en-US" dirty="0" err="1"/>
              <a:t>BigCar</a:t>
            </a:r>
            <a:r>
              <a:rPr lang="en-US" dirty="0"/>
              <a:t> is to provide them with a strategy document consisting of the following points: </a:t>
            </a:r>
            <a:endParaRPr lang="nb-NO" dirty="0"/>
          </a:p>
          <a:p>
            <a:pPr marL="514350" lvl="0" indent="-514350">
              <a:buFont typeface="+mj-lt"/>
              <a:buAutoNum type="arabicParenR"/>
            </a:pPr>
            <a:r>
              <a:rPr lang="en-US" dirty="0" smtClean="0"/>
              <a:t>Provide </a:t>
            </a:r>
            <a:r>
              <a:rPr lang="en-US" dirty="0"/>
              <a:t>a sketch of a modular technical architecture with the task components you see that is part of the system that needs to produce the </a:t>
            </a:r>
            <a:r>
              <a:rPr lang="en-US" dirty="0" smtClean="0"/>
              <a:t>new </a:t>
            </a:r>
            <a:r>
              <a:rPr lang="en-US" dirty="0"/>
              <a:t>GTI-id5 </a:t>
            </a:r>
            <a:r>
              <a:rPr lang="en-US" dirty="0" smtClean="0"/>
              <a:t>model</a:t>
            </a:r>
            <a:r>
              <a:rPr lang="en-US" dirty="0"/>
              <a:t>.  </a:t>
            </a:r>
            <a:endParaRPr lang="nb-NO" dirty="0"/>
          </a:p>
          <a:p>
            <a:pPr marL="514350" lvl="0" indent="-514350">
              <a:buFont typeface="+mj-lt"/>
              <a:buAutoNum type="arabicParenR"/>
            </a:pPr>
            <a:r>
              <a:rPr lang="en-US" dirty="0" smtClean="0"/>
              <a:t>Provide </a:t>
            </a:r>
            <a:r>
              <a:rPr lang="en-US" dirty="0"/>
              <a:t>a sketch of a modular organizational structure with organizational units you see that is part of the system that needs to produce the new GTI-id5 </a:t>
            </a:r>
            <a:r>
              <a:rPr lang="en-US" dirty="0" smtClean="0"/>
              <a:t>model.  </a:t>
            </a:r>
            <a:endParaRPr lang="nb-NO" dirty="0"/>
          </a:p>
          <a:p>
            <a:pPr marL="514350" lvl="0" indent="-514350">
              <a:buFont typeface="+mj-lt"/>
              <a:buAutoNum type="arabicParenR"/>
            </a:pPr>
            <a:r>
              <a:rPr lang="en-US" dirty="0" smtClean="0"/>
              <a:t>Reflect </a:t>
            </a:r>
            <a:r>
              <a:rPr lang="en-US" dirty="0"/>
              <a:t>upon the following: in what way can a monolithic architecture/organizational system enable </a:t>
            </a:r>
            <a:r>
              <a:rPr lang="en-US" dirty="0" err="1"/>
              <a:t>BigCar`s</a:t>
            </a:r>
            <a:r>
              <a:rPr lang="en-US" dirty="0"/>
              <a:t> journey towards a vibrant and valuable digital platform ecosystem? </a:t>
            </a:r>
            <a:endParaRPr lang="en-US" dirty="0" smtClean="0"/>
          </a:p>
          <a:p>
            <a:pPr marL="514350" lvl="0" indent="-514350">
              <a:buFont typeface="+mj-lt"/>
              <a:buAutoNum type="arabicParenR"/>
            </a:pPr>
            <a:r>
              <a:rPr lang="en-US" dirty="0" smtClean="0"/>
              <a:t>What </a:t>
            </a:r>
            <a:r>
              <a:rPr lang="en-US" dirty="0"/>
              <a:t>difficulties does a modular </a:t>
            </a:r>
            <a:r>
              <a:rPr lang="en-US" dirty="0" smtClean="0"/>
              <a:t>architecture/organizational system </a:t>
            </a:r>
            <a:r>
              <a:rPr lang="en-US" dirty="0"/>
              <a:t>create for </a:t>
            </a:r>
            <a:r>
              <a:rPr lang="en-US" dirty="0" err="1"/>
              <a:t>BigCar</a:t>
            </a:r>
            <a:r>
              <a:rPr lang="en-US" dirty="0"/>
              <a:t> in their attempts at governing a platform ecosystem?  </a:t>
            </a:r>
            <a:endParaRPr lang="nb-NO" dirty="0"/>
          </a:p>
          <a:p>
            <a:endParaRPr lang="nb-NO" dirty="0"/>
          </a:p>
        </p:txBody>
      </p:sp>
    </p:spTree>
    <p:extLst>
      <p:ext uri="{BB962C8B-B14F-4D97-AF65-F5344CB8AC3E}">
        <p14:creationId xmlns:p14="http://schemas.microsoft.com/office/powerpoint/2010/main" val="1835201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Group </a:t>
            </a:r>
            <a:r>
              <a:rPr lang="nb-NO" dirty="0" err="1" smtClean="0"/>
              <a:t>work</a:t>
            </a:r>
            <a:endParaRPr lang="nb-NO" dirty="0"/>
          </a:p>
        </p:txBody>
      </p:sp>
      <p:sp>
        <p:nvSpPr>
          <p:cNvPr id="3" name="Content Placeholder 2"/>
          <p:cNvSpPr>
            <a:spLocks noGrp="1"/>
          </p:cNvSpPr>
          <p:nvPr>
            <p:ph idx="1"/>
          </p:nvPr>
        </p:nvSpPr>
        <p:spPr/>
        <p:txBody>
          <a:bodyPr/>
          <a:lstStyle/>
          <a:p>
            <a:r>
              <a:rPr lang="nb-NO" dirty="0"/>
              <a:t>Go in </a:t>
            </a:r>
            <a:r>
              <a:rPr lang="nb-NO" dirty="0" err="1"/>
              <a:t>groups</a:t>
            </a:r>
            <a:r>
              <a:rPr lang="nb-NO" dirty="0"/>
              <a:t> </a:t>
            </a:r>
            <a:r>
              <a:rPr lang="nb-NO" dirty="0" smtClean="0"/>
              <a:t>and </a:t>
            </a:r>
            <a:r>
              <a:rPr lang="nb-NO" dirty="0" err="1" smtClean="0"/>
              <a:t>try</a:t>
            </a:r>
            <a:r>
              <a:rPr lang="nb-NO" dirty="0" smtClean="0"/>
              <a:t> and </a:t>
            </a:r>
            <a:r>
              <a:rPr lang="nb-NO" dirty="0" err="1" smtClean="0"/>
              <a:t>solve</a:t>
            </a:r>
            <a:r>
              <a:rPr lang="nb-NO" dirty="0" smtClean="0"/>
              <a:t> </a:t>
            </a:r>
            <a:r>
              <a:rPr lang="nb-NO" dirty="0" err="1" smtClean="0"/>
              <a:t>these</a:t>
            </a:r>
            <a:r>
              <a:rPr lang="nb-NO" dirty="0" smtClean="0"/>
              <a:t> </a:t>
            </a:r>
            <a:r>
              <a:rPr lang="nb-NO" dirty="0" err="1" smtClean="0"/>
              <a:t>tasks</a:t>
            </a:r>
            <a:r>
              <a:rPr lang="nb-NO" dirty="0" smtClean="0"/>
              <a:t> </a:t>
            </a:r>
          </a:p>
          <a:p>
            <a:r>
              <a:rPr lang="nb-NO" dirty="0" smtClean="0"/>
              <a:t>Make </a:t>
            </a:r>
            <a:r>
              <a:rPr lang="nb-NO" dirty="0"/>
              <a:t>a PPT-</a:t>
            </a:r>
            <a:r>
              <a:rPr lang="nb-NO" dirty="0" err="1"/>
              <a:t>presentation</a:t>
            </a:r>
            <a:r>
              <a:rPr lang="nb-NO" dirty="0"/>
              <a:t> </a:t>
            </a:r>
            <a:r>
              <a:rPr lang="nb-NO" dirty="0" err="1"/>
              <a:t>consisting</a:t>
            </a:r>
            <a:r>
              <a:rPr lang="nb-NO" dirty="0"/>
              <a:t> </a:t>
            </a:r>
            <a:r>
              <a:rPr lang="nb-NO" dirty="0" err="1"/>
              <a:t>of</a:t>
            </a:r>
            <a:r>
              <a:rPr lang="nb-NO" dirty="0"/>
              <a:t> 3-5 slides </a:t>
            </a:r>
            <a:r>
              <a:rPr lang="nb-NO" dirty="0" err="1"/>
              <a:t>explaining</a:t>
            </a:r>
            <a:r>
              <a:rPr lang="nb-NO" dirty="0"/>
              <a:t> </a:t>
            </a:r>
            <a:r>
              <a:rPr lang="nb-NO" dirty="0" err="1"/>
              <a:t>how</a:t>
            </a:r>
            <a:r>
              <a:rPr lang="nb-NO" dirty="0"/>
              <a:t> </a:t>
            </a:r>
            <a:r>
              <a:rPr lang="nb-NO" dirty="0" err="1"/>
              <a:t>you</a:t>
            </a:r>
            <a:r>
              <a:rPr lang="nb-NO" dirty="0"/>
              <a:t> </a:t>
            </a:r>
            <a:r>
              <a:rPr lang="nb-NO" dirty="0" err="1"/>
              <a:t>solved</a:t>
            </a:r>
            <a:r>
              <a:rPr lang="nb-NO" dirty="0"/>
              <a:t> </a:t>
            </a:r>
            <a:r>
              <a:rPr lang="nb-NO" dirty="0" err="1"/>
              <a:t>these</a:t>
            </a:r>
            <a:r>
              <a:rPr lang="nb-NO" dirty="0"/>
              <a:t> </a:t>
            </a:r>
            <a:r>
              <a:rPr lang="nb-NO" dirty="0" err="1"/>
              <a:t>tasks</a:t>
            </a:r>
            <a:r>
              <a:rPr lang="nb-NO" dirty="0"/>
              <a:t>  </a:t>
            </a:r>
          </a:p>
          <a:p>
            <a:endParaRPr lang="nb-NO" dirty="0"/>
          </a:p>
        </p:txBody>
      </p:sp>
    </p:spTree>
    <p:extLst>
      <p:ext uri="{BB962C8B-B14F-4D97-AF65-F5344CB8AC3E}">
        <p14:creationId xmlns:p14="http://schemas.microsoft.com/office/powerpoint/2010/main" val="26267061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BF8B05D37B78E24786CD954D626BFCBC" ma:contentTypeVersion="9" ma:contentTypeDescription="Opprett et nytt dokument." ma:contentTypeScope="" ma:versionID="c93b087d4f1e3211cb2c8991384e9ec7">
  <xsd:schema xmlns:xsd="http://www.w3.org/2001/XMLSchema" xmlns:xs="http://www.w3.org/2001/XMLSchema" xmlns:p="http://schemas.microsoft.com/office/2006/metadata/properties" xmlns:ns3="dc47570a-862f-420b-8139-4e829f3a5aac" targetNamespace="http://schemas.microsoft.com/office/2006/metadata/properties" ma:root="true" ma:fieldsID="62020ceea01a23f8e22521669510c9b9" ns3:_="">
    <xsd:import namespace="dc47570a-862f-420b-8139-4e829f3a5aa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47570a-862f-420b-8139-4e829f3a5a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4B7760-3C05-432A-93EB-87FA45CBBCA3}">
  <ds:schemaRefs>
    <ds:schemaRef ds:uri="http://schemas.microsoft.com/sharepoint/v3/contenttype/forms"/>
  </ds:schemaRefs>
</ds:datastoreItem>
</file>

<file path=customXml/itemProps2.xml><?xml version="1.0" encoding="utf-8"?>
<ds:datastoreItem xmlns:ds="http://schemas.openxmlformats.org/officeDocument/2006/customXml" ds:itemID="{31BF957C-CE1E-4B31-9D35-CD0D1677720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dc47570a-862f-420b-8139-4e829f3a5aac"/>
    <ds:schemaRef ds:uri="http://www.w3.org/XML/1998/namespace"/>
    <ds:schemaRef ds:uri="http://purl.org/dc/dcmitype/"/>
  </ds:schemaRefs>
</ds:datastoreItem>
</file>

<file path=customXml/itemProps3.xml><?xml version="1.0" encoding="utf-8"?>
<ds:datastoreItem xmlns:ds="http://schemas.openxmlformats.org/officeDocument/2006/customXml" ds:itemID="{BFEAD540-C648-4823-83B7-C385B12A13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47570a-862f-420b-8139-4e829f3a5a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532</TotalTime>
  <Words>590</Words>
  <Application>Microsoft Office PowerPoint</Application>
  <PresentationFormat>Widescreen</PresentationFormat>
  <Paragraphs>103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Group seminar </vt:lpstr>
      <vt:lpstr>Framework for designing platform ecosystems </vt:lpstr>
      <vt:lpstr>PowerPoint Presentation</vt:lpstr>
      <vt:lpstr>PowerPoint Presentation</vt:lpstr>
      <vt:lpstr>Framework for comparing modular and monolithic systems  </vt:lpstr>
      <vt:lpstr>Case description I </vt:lpstr>
      <vt:lpstr>PowerPoint Presentation</vt:lpstr>
      <vt:lpstr>Case description II </vt:lpstr>
      <vt:lpstr>PowerPoint Presentation</vt:lpstr>
      <vt:lpstr>Case description III</vt:lpstr>
      <vt:lpstr>Group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seminar</dc:title>
  <dc:creator>Raissa Pershina</dc:creator>
  <cp:lastModifiedBy>Daniel Stedjan Svendsrud</cp:lastModifiedBy>
  <cp:revision>24</cp:revision>
  <dcterms:created xsi:type="dcterms:W3CDTF">2022-08-23T06:52:52Z</dcterms:created>
  <dcterms:modified xsi:type="dcterms:W3CDTF">2022-09-20T07:05:22Z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0x010100BF8B05D37B78E24786CD954D626BFCBC</vt:lpwstr>
  </property>
</Properties>
</file>