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01_D6653A7A.xml" ContentType="application/vnd.ms-powerpoint.comments+xml"/>
  <Override PartName="/ppt/authors.xml" ContentType="application/vnd.ms-powerpoint.author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257" r:id="rId6"/>
    <p:sldId id="263" r:id="rId7"/>
    <p:sldId id="265" r:id="rId8"/>
    <p:sldId id="264" r:id="rId9"/>
    <p:sldId id="259" r:id="rId10"/>
    <p:sldId id="258" r:id="rId11"/>
    <p:sldId id="279" r:id="rId12"/>
    <p:sldId id="280" r:id="rId13"/>
    <p:sldId id="260" r:id="rId14"/>
    <p:sldId id="262" r:id="rId15"/>
    <p:sldId id="261"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E631AA-18FE-47D0-9B40-F218CD6EDBF5}">
          <p14:sldIdLst>
            <p14:sldId id="256"/>
            <p14:sldId id="257"/>
            <p14:sldId id="263"/>
            <p14:sldId id="265"/>
            <p14:sldId id="264"/>
            <p14:sldId id="259"/>
            <p14:sldId id="258"/>
            <p14:sldId id="279"/>
            <p14:sldId id="280"/>
            <p14:sldId id="260"/>
            <p14:sldId id="262"/>
            <p14:sldId id="261"/>
          </p14:sldIdLst>
        </p14:section>
        <p14:section name="Intro to digital ecosystems" id="{1314F0C7-DDBE-43FB-A8BE-890064849E76}">
          <p14:sldIdLst>
            <p14:sldId id="266"/>
            <p14:sldId id="267"/>
            <p14:sldId id="268"/>
            <p14:sldId id="269"/>
            <p14:sldId id="270"/>
            <p14:sldId id="271"/>
            <p14:sldId id="272"/>
            <p14:sldId id="273"/>
            <p14:sldId id="274"/>
            <p14:sldId id="275"/>
            <p14:sldId id="276"/>
            <p14:sldId id="277"/>
            <p14:sldId id="27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8888F5-BC17-0AB5-F584-1B60AC4AC7BF}" name="Raissa Pershina" initials="RP" userId="Raissa Pershina"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0A1145-64D7-42E3-B57A-68C0CD6E1042}" v="91" dt="2022-08-21T05:59:59.7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89717" autoAdjust="0"/>
  </p:normalViewPr>
  <p:slideViewPr>
    <p:cSldViewPr snapToGrid="0">
      <p:cViewPr varScale="1">
        <p:scale>
          <a:sx n="100" d="100"/>
          <a:sy n="100" d="100"/>
        </p:scale>
        <p:origin x="93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issa Pershina" userId="abcc75f4-5426-4d60-81e8-74b6158c1f33" providerId="ADAL" clId="{9C0A1145-64D7-42E3-B57A-68C0CD6E1042}"/>
    <pc:docChg chg="undo custSel addSld modSld sldOrd addSection modSection">
      <pc:chgData name="Raissa Pershina" userId="abcc75f4-5426-4d60-81e8-74b6158c1f33" providerId="ADAL" clId="{9C0A1145-64D7-42E3-B57A-68C0CD6E1042}" dt="2022-08-22T07:34:23.556" v="4812" actId="20577"/>
      <pc:docMkLst>
        <pc:docMk/>
      </pc:docMkLst>
      <pc:sldChg chg="addSp delSp modSp mod setBg addAnim delAnim setClrOvrMap">
        <pc:chgData name="Raissa Pershina" userId="abcc75f4-5426-4d60-81e8-74b6158c1f33" providerId="ADAL" clId="{9C0A1145-64D7-42E3-B57A-68C0CD6E1042}" dt="2022-08-21T09:14:34.340" v="4811" actId="26606"/>
        <pc:sldMkLst>
          <pc:docMk/>
          <pc:sldMk cId="755126743" sldId="256"/>
        </pc:sldMkLst>
        <pc:spChg chg="mod">
          <ac:chgData name="Raissa Pershina" userId="abcc75f4-5426-4d60-81e8-74b6158c1f33" providerId="ADAL" clId="{9C0A1145-64D7-42E3-B57A-68C0CD6E1042}" dt="2022-08-21T09:14:34.340" v="4811" actId="26606"/>
          <ac:spMkLst>
            <pc:docMk/>
            <pc:sldMk cId="755126743" sldId="256"/>
            <ac:spMk id="2" creationId="{AAD89085-EE86-011A-216F-01061CA7C57D}"/>
          </ac:spMkLst>
        </pc:spChg>
        <pc:spChg chg="mod">
          <ac:chgData name="Raissa Pershina" userId="abcc75f4-5426-4d60-81e8-74b6158c1f33" providerId="ADAL" clId="{9C0A1145-64D7-42E3-B57A-68C0CD6E1042}" dt="2022-08-21T09:14:34.340" v="4811" actId="26606"/>
          <ac:spMkLst>
            <pc:docMk/>
            <pc:sldMk cId="755126743" sldId="256"/>
            <ac:spMk id="3" creationId="{01375FFF-7B55-C9DC-70D6-D9798016FD7D}"/>
          </ac:spMkLst>
        </pc:spChg>
        <pc:spChg chg="add del">
          <ac:chgData name="Raissa Pershina" userId="abcc75f4-5426-4d60-81e8-74b6158c1f33" providerId="ADAL" clId="{9C0A1145-64D7-42E3-B57A-68C0CD6E1042}" dt="2022-08-21T09:14:34.340" v="4811" actId="26606"/>
          <ac:spMkLst>
            <pc:docMk/>
            <pc:sldMk cId="755126743" sldId="256"/>
            <ac:spMk id="4103" creationId="{0671A8AE-40A1-4631-A6B8-581AFF065482}"/>
          </ac:spMkLst>
        </pc:spChg>
        <pc:spChg chg="add del">
          <ac:chgData name="Raissa Pershina" userId="abcc75f4-5426-4d60-81e8-74b6158c1f33" providerId="ADAL" clId="{9C0A1145-64D7-42E3-B57A-68C0CD6E1042}" dt="2022-08-21T09:14:34.340" v="4811" actId="26606"/>
          <ac:spMkLst>
            <pc:docMk/>
            <pc:sldMk cId="755126743" sldId="256"/>
            <ac:spMk id="4105" creationId="{AB58EF07-17C2-48CF-ABB0-EEF1F17CB8F0}"/>
          </ac:spMkLst>
        </pc:spChg>
        <pc:spChg chg="add del">
          <ac:chgData name="Raissa Pershina" userId="abcc75f4-5426-4d60-81e8-74b6158c1f33" providerId="ADAL" clId="{9C0A1145-64D7-42E3-B57A-68C0CD6E1042}" dt="2022-08-21T09:14:34.340" v="4811" actId="26606"/>
          <ac:spMkLst>
            <pc:docMk/>
            <pc:sldMk cId="755126743" sldId="256"/>
            <ac:spMk id="4107" creationId="{AF2F604E-43BE-4DC3-B983-E071523364F8}"/>
          </ac:spMkLst>
        </pc:spChg>
        <pc:spChg chg="add del">
          <ac:chgData name="Raissa Pershina" userId="abcc75f4-5426-4d60-81e8-74b6158c1f33" providerId="ADAL" clId="{9C0A1145-64D7-42E3-B57A-68C0CD6E1042}" dt="2022-08-21T09:14:34.340" v="4811" actId="26606"/>
          <ac:spMkLst>
            <pc:docMk/>
            <pc:sldMk cId="755126743" sldId="256"/>
            <ac:spMk id="4109" creationId="{08C9B587-E65E-4B52-B37C-ABEBB6E87928}"/>
          </ac:spMkLst>
        </pc:spChg>
        <pc:spChg chg="add del">
          <ac:chgData name="Raissa Pershina" userId="abcc75f4-5426-4d60-81e8-74b6158c1f33" providerId="ADAL" clId="{9C0A1145-64D7-42E3-B57A-68C0CD6E1042}" dt="2022-08-21T06:07:05.836" v="4790" actId="26606"/>
          <ac:spMkLst>
            <pc:docMk/>
            <pc:sldMk cId="755126743" sldId="256"/>
            <ac:spMk id="4111" creationId="{E91DC736-0EF8-4F87-9146-EBF1D2EE4D3D}"/>
          </ac:spMkLst>
        </pc:spChg>
        <pc:spChg chg="add del">
          <ac:chgData name="Raissa Pershina" userId="abcc75f4-5426-4d60-81e8-74b6158c1f33" providerId="ADAL" clId="{9C0A1145-64D7-42E3-B57A-68C0CD6E1042}" dt="2022-08-21T09:14:23.794" v="4792" actId="26606"/>
          <ac:spMkLst>
            <pc:docMk/>
            <pc:sldMk cId="755126743" sldId="256"/>
            <ac:spMk id="4112" creationId="{8555C5B3-193A-4749-9AFD-682E53CDDE8F}"/>
          </ac:spMkLst>
        </pc:spChg>
        <pc:spChg chg="add del">
          <ac:chgData name="Raissa Pershina" userId="abcc75f4-5426-4d60-81e8-74b6158c1f33" providerId="ADAL" clId="{9C0A1145-64D7-42E3-B57A-68C0CD6E1042}" dt="2022-08-21T09:14:23.794" v="4792" actId="26606"/>
          <ac:spMkLst>
            <pc:docMk/>
            <pc:sldMk cId="755126743" sldId="256"/>
            <ac:spMk id="4113" creationId="{2EAE06A6-F76A-41C9-827A-C561B004485C}"/>
          </ac:spMkLst>
        </pc:spChg>
        <pc:spChg chg="add del">
          <ac:chgData name="Raissa Pershina" userId="abcc75f4-5426-4d60-81e8-74b6158c1f33" providerId="ADAL" clId="{9C0A1145-64D7-42E3-B57A-68C0CD6E1042}" dt="2022-08-21T06:06:45.819" v="4788" actId="26606"/>
          <ac:spMkLst>
            <pc:docMk/>
            <pc:sldMk cId="755126743" sldId="256"/>
            <ac:spMk id="4114" creationId="{06DA9DF9-31F7-4056-B42E-878CC92417B8}"/>
          </ac:spMkLst>
        </pc:spChg>
        <pc:spChg chg="add del">
          <ac:chgData name="Raissa Pershina" userId="abcc75f4-5426-4d60-81e8-74b6158c1f33" providerId="ADAL" clId="{9C0A1145-64D7-42E3-B57A-68C0CD6E1042}" dt="2022-08-21T09:14:23.794" v="4792" actId="26606"/>
          <ac:spMkLst>
            <pc:docMk/>
            <pc:sldMk cId="755126743" sldId="256"/>
            <ac:spMk id="4115" creationId="{89F9D4E8-0639-444B-949B-9518585061AF}"/>
          </ac:spMkLst>
        </pc:spChg>
        <pc:spChg chg="add del">
          <ac:chgData name="Raissa Pershina" userId="abcc75f4-5426-4d60-81e8-74b6158c1f33" providerId="ADAL" clId="{9C0A1145-64D7-42E3-B57A-68C0CD6E1042}" dt="2022-08-21T06:07:05.836" v="4790" actId="26606"/>
          <ac:spMkLst>
            <pc:docMk/>
            <pc:sldMk cId="755126743" sldId="256"/>
            <ac:spMk id="4116" creationId="{097CD68E-23E3-4007-8847-CD0944C4F7BE}"/>
          </ac:spMkLst>
        </pc:spChg>
        <pc:spChg chg="add del">
          <ac:chgData name="Raissa Pershina" userId="abcc75f4-5426-4d60-81e8-74b6158c1f33" providerId="ADAL" clId="{9C0A1145-64D7-42E3-B57A-68C0CD6E1042}" dt="2022-08-21T09:14:23.794" v="4792" actId="26606"/>
          <ac:spMkLst>
            <pc:docMk/>
            <pc:sldMk cId="755126743" sldId="256"/>
            <ac:spMk id="4117" creationId="{7E3DA7A2-ED70-4BBA-AB72-00AD461FA405}"/>
          </ac:spMkLst>
        </pc:spChg>
        <pc:spChg chg="add del">
          <ac:chgData name="Raissa Pershina" userId="abcc75f4-5426-4d60-81e8-74b6158c1f33" providerId="ADAL" clId="{9C0A1145-64D7-42E3-B57A-68C0CD6E1042}" dt="2022-08-21T06:07:05.836" v="4790" actId="26606"/>
          <ac:spMkLst>
            <pc:docMk/>
            <pc:sldMk cId="755126743" sldId="256"/>
            <ac:spMk id="4118" creationId="{AF2F604E-43BE-4DC3-B983-E071523364F8}"/>
          </ac:spMkLst>
        </pc:spChg>
        <pc:spChg chg="add del">
          <ac:chgData name="Raissa Pershina" userId="abcc75f4-5426-4d60-81e8-74b6158c1f33" providerId="ADAL" clId="{9C0A1145-64D7-42E3-B57A-68C0CD6E1042}" dt="2022-08-21T06:07:05.836" v="4790" actId="26606"/>
          <ac:spMkLst>
            <pc:docMk/>
            <pc:sldMk cId="755126743" sldId="256"/>
            <ac:spMk id="4120" creationId="{08C9B587-E65E-4B52-B37C-ABEBB6E87928}"/>
          </ac:spMkLst>
        </pc:spChg>
        <pc:spChg chg="add del">
          <ac:chgData name="Raissa Pershina" userId="abcc75f4-5426-4d60-81e8-74b6158c1f33" providerId="ADAL" clId="{9C0A1145-64D7-42E3-B57A-68C0CD6E1042}" dt="2022-08-21T09:14:23.794" v="4792" actId="26606"/>
          <ac:spMkLst>
            <pc:docMk/>
            <pc:sldMk cId="755126743" sldId="256"/>
            <ac:spMk id="4122" creationId="{FC485432-3647-4218-B5D3-15D3FA222B13}"/>
          </ac:spMkLst>
        </pc:spChg>
        <pc:spChg chg="add del">
          <ac:chgData name="Raissa Pershina" userId="abcc75f4-5426-4d60-81e8-74b6158c1f33" providerId="ADAL" clId="{9C0A1145-64D7-42E3-B57A-68C0CD6E1042}" dt="2022-08-21T09:14:23.794" v="4792" actId="26606"/>
          <ac:spMkLst>
            <pc:docMk/>
            <pc:sldMk cId="755126743" sldId="256"/>
            <ac:spMk id="4124" creationId="{F4AFDDCA-6ABA-4D23-8A5C-1BF0F4308148}"/>
          </ac:spMkLst>
        </pc:spChg>
        <pc:spChg chg="add del">
          <ac:chgData name="Raissa Pershina" userId="abcc75f4-5426-4d60-81e8-74b6158c1f33" providerId="ADAL" clId="{9C0A1145-64D7-42E3-B57A-68C0CD6E1042}" dt="2022-08-21T09:14:26.263" v="4796" actId="26606"/>
          <ac:spMkLst>
            <pc:docMk/>
            <pc:sldMk cId="755126743" sldId="256"/>
            <ac:spMk id="4126" creationId="{E91DC736-0EF8-4F87-9146-EBF1D2EE4D3D}"/>
          </ac:spMkLst>
        </pc:spChg>
        <pc:spChg chg="add del">
          <ac:chgData name="Raissa Pershina" userId="abcc75f4-5426-4d60-81e8-74b6158c1f33" providerId="ADAL" clId="{9C0A1145-64D7-42E3-B57A-68C0CD6E1042}" dt="2022-08-21T09:14:26.263" v="4796" actId="26606"/>
          <ac:spMkLst>
            <pc:docMk/>
            <pc:sldMk cId="755126743" sldId="256"/>
            <ac:spMk id="4127" creationId="{097CD68E-23E3-4007-8847-CD0944C4F7BE}"/>
          </ac:spMkLst>
        </pc:spChg>
        <pc:spChg chg="add del">
          <ac:chgData name="Raissa Pershina" userId="abcc75f4-5426-4d60-81e8-74b6158c1f33" providerId="ADAL" clId="{9C0A1145-64D7-42E3-B57A-68C0CD6E1042}" dt="2022-08-21T09:14:26.263" v="4796" actId="26606"/>
          <ac:spMkLst>
            <pc:docMk/>
            <pc:sldMk cId="755126743" sldId="256"/>
            <ac:spMk id="4128" creationId="{AF2F604E-43BE-4DC3-B983-E071523364F8}"/>
          </ac:spMkLst>
        </pc:spChg>
        <pc:spChg chg="add del">
          <ac:chgData name="Raissa Pershina" userId="abcc75f4-5426-4d60-81e8-74b6158c1f33" providerId="ADAL" clId="{9C0A1145-64D7-42E3-B57A-68C0CD6E1042}" dt="2022-08-21T09:14:26.263" v="4796" actId="26606"/>
          <ac:spMkLst>
            <pc:docMk/>
            <pc:sldMk cId="755126743" sldId="256"/>
            <ac:spMk id="4129" creationId="{08C9B587-E65E-4B52-B37C-ABEBB6E87928}"/>
          </ac:spMkLst>
        </pc:spChg>
        <pc:spChg chg="add del">
          <ac:chgData name="Raissa Pershina" userId="abcc75f4-5426-4d60-81e8-74b6158c1f33" providerId="ADAL" clId="{9C0A1145-64D7-42E3-B57A-68C0CD6E1042}" dt="2022-08-21T09:14:28.268" v="4798" actId="26606"/>
          <ac:spMkLst>
            <pc:docMk/>
            <pc:sldMk cId="755126743" sldId="256"/>
            <ac:spMk id="4131" creationId="{C6B158B5-50B5-4927-A367-7C9F3AFE5DCB}"/>
          </ac:spMkLst>
        </pc:spChg>
        <pc:spChg chg="add del">
          <ac:chgData name="Raissa Pershina" userId="abcc75f4-5426-4d60-81e8-74b6158c1f33" providerId="ADAL" clId="{9C0A1145-64D7-42E3-B57A-68C0CD6E1042}" dt="2022-08-21T09:14:28.268" v="4798" actId="26606"/>
          <ac:spMkLst>
            <pc:docMk/>
            <pc:sldMk cId="755126743" sldId="256"/>
            <ac:spMk id="4132" creationId="{B01367A3-F670-4BD9-9972-F7E97FC227ED}"/>
          </ac:spMkLst>
        </pc:spChg>
        <pc:spChg chg="add del">
          <ac:chgData name="Raissa Pershina" userId="abcc75f4-5426-4d60-81e8-74b6158c1f33" providerId="ADAL" clId="{9C0A1145-64D7-42E3-B57A-68C0CD6E1042}" dt="2022-08-21T09:14:28.268" v="4798" actId="26606"/>
          <ac:spMkLst>
            <pc:docMk/>
            <pc:sldMk cId="755126743" sldId="256"/>
            <ac:spMk id="4133" creationId="{38C3DB02-606C-40EC-8381-7A29A1ADFAE7}"/>
          </ac:spMkLst>
        </pc:spChg>
        <pc:spChg chg="add del">
          <ac:chgData name="Raissa Pershina" userId="abcc75f4-5426-4d60-81e8-74b6158c1f33" providerId="ADAL" clId="{9C0A1145-64D7-42E3-B57A-68C0CD6E1042}" dt="2022-08-21T09:14:32.096" v="4802" actId="26606"/>
          <ac:spMkLst>
            <pc:docMk/>
            <pc:sldMk cId="755126743" sldId="256"/>
            <ac:spMk id="4134" creationId="{832F3179-0CD5-40C8-9939-D8355006F7BA}"/>
          </ac:spMkLst>
        </pc:spChg>
        <pc:spChg chg="add del">
          <ac:chgData name="Raissa Pershina" userId="abcc75f4-5426-4d60-81e8-74b6158c1f33" providerId="ADAL" clId="{9C0A1145-64D7-42E3-B57A-68C0CD6E1042}" dt="2022-08-21T09:14:29.584" v="4800" actId="26606"/>
          <ac:spMkLst>
            <pc:docMk/>
            <pc:sldMk cId="755126743" sldId="256"/>
            <ac:spMk id="4135" creationId="{8555C5B3-193A-4749-9AFD-682E53CDDE8F}"/>
          </ac:spMkLst>
        </pc:spChg>
        <pc:spChg chg="add del">
          <ac:chgData name="Raissa Pershina" userId="abcc75f4-5426-4d60-81e8-74b6158c1f33" providerId="ADAL" clId="{9C0A1145-64D7-42E3-B57A-68C0CD6E1042}" dt="2022-08-21T09:14:29.584" v="4800" actId="26606"/>
          <ac:spMkLst>
            <pc:docMk/>
            <pc:sldMk cId="755126743" sldId="256"/>
            <ac:spMk id="4136" creationId="{2EAE06A6-F76A-41C9-827A-C561B004485C}"/>
          </ac:spMkLst>
        </pc:spChg>
        <pc:spChg chg="add del">
          <ac:chgData name="Raissa Pershina" userId="abcc75f4-5426-4d60-81e8-74b6158c1f33" providerId="ADAL" clId="{9C0A1145-64D7-42E3-B57A-68C0CD6E1042}" dt="2022-08-21T09:14:29.584" v="4800" actId="26606"/>
          <ac:spMkLst>
            <pc:docMk/>
            <pc:sldMk cId="755126743" sldId="256"/>
            <ac:spMk id="4137" creationId="{89F9D4E8-0639-444B-949B-9518585061AF}"/>
          </ac:spMkLst>
        </pc:spChg>
        <pc:spChg chg="add del">
          <ac:chgData name="Raissa Pershina" userId="abcc75f4-5426-4d60-81e8-74b6158c1f33" providerId="ADAL" clId="{9C0A1145-64D7-42E3-B57A-68C0CD6E1042}" dt="2022-08-21T09:14:29.584" v="4800" actId="26606"/>
          <ac:spMkLst>
            <pc:docMk/>
            <pc:sldMk cId="755126743" sldId="256"/>
            <ac:spMk id="4138" creationId="{7E3DA7A2-ED70-4BBA-AB72-00AD461FA405}"/>
          </ac:spMkLst>
        </pc:spChg>
        <pc:spChg chg="add del">
          <ac:chgData name="Raissa Pershina" userId="abcc75f4-5426-4d60-81e8-74b6158c1f33" providerId="ADAL" clId="{9C0A1145-64D7-42E3-B57A-68C0CD6E1042}" dt="2022-08-21T09:14:29.584" v="4800" actId="26606"/>
          <ac:spMkLst>
            <pc:docMk/>
            <pc:sldMk cId="755126743" sldId="256"/>
            <ac:spMk id="4139" creationId="{FC485432-3647-4218-B5D3-15D3FA222B13}"/>
          </ac:spMkLst>
        </pc:spChg>
        <pc:spChg chg="add del">
          <ac:chgData name="Raissa Pershina" userId="abcc75f4-5426-4d60-81e8-74b6158c1f33" providerId="ADAL" clId="{9C0A1145-64D7-42E3-B57A-68C0CD6E1042}" dt="2022-08-21T09:14:29.584" v="4800" actId="26606"/>
          <ac:spMkLst>
            <pc:docMk/>
            <pc:sldMk cId="755126743" sldId="256"/>
            <ac:spMk id="4140" creationId="{F4AFDDCA-6ABA-4D23-8A5C-1BF0F4308148}"/>
          </ac:spMkLst>
        </pc:spChg>
        <pc:spChg chg="add del">
          <ac:chgData name="Raissa Pershina" userId="abcc75f4-5426-4d60-81e8-74b6158c1f33" providerId="ADAL" clId="{9C0A1145-64D7-42E3-B57A-68C0CD6E1042}" dt="2022-08-21T09:14:32.096" v="4802" actId="26606"/>
          <ac:spMkLst>
            <pc:docMk/>
            <pc:sldMk cId="755126743" sldId="256"/>
            <ac:spMk id="4142" creationId="{94714483-7072-431F-9DBE-87F44E4D44BC}"/>
          </ac:spMkLst>
        </pc:spChg>
        <pc:spChg chg="add del">
          <ac:chgData name="Raissa Pershina" userId="abcc75f4-5426-4d60-81e8-74b6158c1f33" providerId="ADAL" clId="{9C0A1145-64D7-42E3-B57A-68C0CD6E1042}" dt="2022-08-21T09:14:32.096" v="4802" actId="26606"/>
          <ac:spMkLst>
            <pc:docMk/>
            <pc:sldMk cId="755126743" sldId="256"/>
            <ac:spMk id="4143" creationId="{495892E1-F4A5-4991-AC52-4F417B14A2A2}"/>
          </ac:spMkLst>
        </pc:spChg>
        <pc:spChg chg="add del">
          <ac:chgData name="Raissa Pershina" userId="abcc75f4-5426-4d60-81e8-74b6158c1f33" providerId="ADAL" clId="{9C0A1145-64D7-42E3-B57A-68C0CD6E1042}" dt="2022-08-21T09:14:32.096" v="4802" actId="26606"/>
          <ac:spMkLst>
            <pc:docMk/>
            <pc:sldMk cId="755126743" sldId="256"/>
            <ac:spMk id="4148" creationId="{E2683E3F-F855-4549-84F8-42064EC0F247}"/>
          </ac:spMkLst>
        </pc:spChg>
        <pc:spChg chg="add del">
          <ac:chgData name="Raissa Pershina" userId="abcc75f4-5426-4d60-81e8-74b6158c1f33" providerId="ADAL" clId="{9C0A1145-64D7-42E3-B57A-68C0CD6E1042}" dt="2022-08-21T09:14:33.488" v="4806" actId="26606"/>
          <ac:spMkLst>
            <pc:docMk/>
            <pc:sldMk cId="755126743" sldId="256"/>
            <ac:spMk id="4159" creationId="{0671A8AE-40A1-4631-A6B8-581AFF065482}"/>
          </ac:spMkLst>
        </pc:spChg>
        <pc:spChg chg="add del">
          <ac:chgData name="Raissa Pershina" userId="abcc75f4-5426-4d60-81e8-74b6158c1f33" providerId="ADAL" clId="{9C0A1145-64D7-42E3-B57A-68C0CD6E1042}" dt="2022-08-21T09:14:33.488" v="4806" actId="26606"/>
          <ac:spMkLst>
            <pc:docMk/>
            <pc:sldMk cId="755126743" sldId="256"/>
            <ac:spMk id="4160" creationId="{AB58EF07-17C2-48CF-ABB0-EEF1F17CB8F0}"/>
          </ac:spMkLst>
        </pc:spChg>
        <pc:spChg chg="add del">
          <ac:chgData name="Raissa Pershina" userId="abcc75f4-5426-4d60-81e8-74b6158c1f33" providerId="ADAL" clId="{9C0A1145-64D7-42E3-B57A-68C0CD6E1042}" dt="2022-08-21T09:14:33.488" v="4806" actId="26606"/>
          <ac:spMkLst>
            <pc:docMk/>
            <pc:sldMk cId="755126743" sldId="256"/>
            <ac:spMk id="4161" creationId="{AF2F604E-43BE-4DC3-B983-E071523364F8}"/>
          </ac:spMkLst>
        </pc:spChg>
        <pc:spChg chg="add del">
          <ac:chgData name="Raissa Pershina" userId="abcc75f4-5426-4d60-81e8-74b6158c1f33" providerId="ADAL" clId="{9C0A1145-64D7-42E3-B57A-68C0CD6E1042}" dt="2022-08-21T09:14:33.488" v="4806" actId="26606"/>
          <ac:spMkLst>
            <pc:docMk/>
            <pc:sldMk cId="755126743" sldId="256"/>
            <ac:spMk id="4162" creationId="{08C9B587-E65E-4B52-B37C-ABEBB6E87928}"/>
          </ac:spMkLst>
        </pc:spChg>
        <pc:spChg chg="add del">
          <ac:chgData name="Raissa Pershina" userId="abcc75f4-5426-4d60-81e8-74b6158c1f33" providerId="ADAL" clId="{9C0A1145-64D7-42E3-B57A-68C0CD6E1042}" dt="2022-08-21T09:14:34.340" v="4810" actId="26606"/>
          <ac:spMkLst>
            <pc:docMk/>
            <pc:sldMk cId="755126743" sldId="256"/>
            <ac:spMk id="4164" creationId="{E91DC736-0EF8-4F87-9146-EBF1D2EE4D3D}"/>
          </ac:spMkLst>
        </pc:spChg>
        <pc:spChg chg="add del">
          <ac:chgData name="Raissa Pershina" userId="abcc75f4-5426-4d60-81e8-74b6158c1f33" providerId="ADAL" clId="{9C0A1145-64D7-42E3-B57A-68C0CD6E1042}" dt="2022-08-21T09:14:34.340" v="4810" actId="26606"/>
          <ac:spMkLst>
            <pc:docMk/>
            <pc:sldMk cId="755126743" sldId="256"/>
            <ac:spMk id="4165" creationId="{097CD68E-23E3-4007-8847-CD0944C4F7BE}"/>
          </ac:spMkLst>
        </pc:spChg>
        <pc:spChg chg="add del">
          <ac:chgData name="Raissa Pershina" userId="abcc75f4-5426-4d60-81e8-74b6158c1f33" providerId="ADAL" clId="{9C0A1145-64D7-42E3-B57A-68C0CD6E1042}" dt="2022-08-21T09:14:34.340" v="4810" actId="26606"/>
          <ac:spMkLst>
            <pc:docMk/>
            <pc:sldMk cId="755126743" sldId="256"/>
            <ac:spMk id="4166" creationId="{AF2F604E-43BE-4DC3-B983-E071523364F8}"/>
          </ac:spMkLst>
        </pc:spChg>
        <pc:spChg chg="add del">
          <ac:chgData name="Raissa Pershina" userId="abcc75f4-5426-4d60-81e8-74b6158c1f33" providerId="ADAL" clId="{9C0A1145-64D7-42E3-B57A-68C0CD6E1042}" dt="2022-08-21T09:14:34.340" v="4810" actId="26606"/>
          <ac:spMkLst>
            <pc:docMk/>
            <pc:sldMk cId="755126743" sldId="256"/>
            <ac:spMk id="4167" creationId="{08C9B587-E65E-4B52-B37C-ABEBB6E87928}"/>
          </ac:spMkLst>
        </pc:spChg>
        <pc:spChg chg="add">
          <ac:chgData name="Raissa Pershina" userId="abcc75f4-5426-4d60-81e8-74b6158c1f33" providerId="ADAL" clId="{9C0A1145-64D7-42E3-B57A-68C0CD6E1042}" dt="2022-08-21T09:14:34.340" v="4811" actId="26606"/>
          <ac:spMkLst>
            <pc:docMk/>
            <pc:sldMk cId="755126743" sldId="256"/>
            <ac:spMk id="4169" creationId="{657F69E0-C4B0-4BEC-A689-4F8D877F05D4}"/>
          </ac:spMkLst>
        </pc:spChg>
        <pc:spChg chg="add">
          <ac:chgData name="Raissa Pershina" userId="abcc75f4-5426-4d60-81e8-74b6158c1f33" providerId="ADAL" clId="{9C0A1145-64D7-42E3-B57A-68C0CD6E1042}" dt="2022-08-21T09:14:34.340" v="4811" actId="26606"/>
          <ac:spMkLst>
            <pc:docMk/>
            <pc:sldMk cId="755126743" sldId="256"/>
            <ac:spMk id="4170" creationId="{9F6380B4-6A1C-481E-8408-B4E6C75B9B81}"/>
          </ac:spMkLst>
        </pc:spChg>
        <pc:grpChg chg="add del">
          <ac:chgData name="Raissa Pershina" userId="abcc75f4-5426-4d60-81e8-74b6158c1f33" providerId="ADAL" clId="{9C0A1145-64D7-42E3-B57A-68C0CD6E1042}" dt="2022-08-21T09:14:32.096" v="4802" actId="26606"/>
          <ac:grpSpMkLst>
            <pc:docMk/>
            <pc:sldMk cId="755126743" sldId="256"/>
            <ac:grpSpMk id="4144" creationId="{ACF597F8-76AA-44FA-8E6A-06223B66C0DD}"/>
          </ac:grpSpMkLst>
        </pc:grpChg>
        <pc:grpChg chg="add del">
          <ac:chgData name="Raissa Pershina" userId="abcc75f4-5426-4d60-81e8-74b6158c1f33" providerId="ADAL" clId="{9C0A1145-64D7-42E3-B57A-68C0CD6E1042}" dt="2022-08-21T09:14:32.096" v="4802" actId="26606"/>
          <ac:grpSpMkLst>
            <pc:docMk/>
            <pc:sldMk cId="755126743" sldId="256"/>
            <ac:grpSpMk id="4149" creationId="{8FC90B1E-0223-4440-AF22-8F32F6F0C7D2}"/>
          </ac:grpSpMkLst>
        </pc:grpChg>
        <pc:grpChg chg="add del">
          <ac:chgData name="Raissa Pershina" userId="abcc75f4-5426-4d60-81e8-74b6158c1f33" providerId="ADAL" clId="{9C0A1145-64D7-42E3-B57A-68C0CD6E1042}" dt="2022-08-21T09:14:32.096" v="4802" actId="26606"/>
          <ac:grpSpMkLst>
            <pc:docMk/>
            <pc:sldMk cId="755126743" sldId="256"/>
            <ac:grpSpMk id="4153" creationId="{11CE155D-684B-4F5E-B835-C52765E310E7}"/>
          </ac:grpSpMkLst>
        </pc:grpChg>
        <pc:picChg chg="add mod ord">
          <ac:chgData name="Raissa Pershina" userId="abcc75f4-5426-4d60-81e8-74b6158c1f33" providerId="ADAL" clId="{9C0A1145-64D7-42E3-B57A-68C0CD6E1042}" dt="2022-08-21T09:14:34.340" v="4811" actId="26606"/>
          <ac:picMkLst>
            <pc:docMk/>
            <pc:sldMk cId="755126743" sldId="256"/>
            <ac:picMk id="4098" creationId="{DD21938A-0B10-D59A-1E09-1D0E885D0B21}"/>
          </ac:picMkLst>
        </pc:picChg>
      </pc:sldChg>
      <pc:sldChg chg="modSp mod addCm">
        <pc:chgData name="Raissa Pershina" userId="abcc75f4-5426-4d60-81e8-74b6158c1f33" providerId="ADAL" clId="{9C0A1145-64D7-42E3-B57A-68C0CD6E1042}" dt="2022-08-16T10:23:34.390" v="584"/>
        <pc:sldMkLst>
          <pc:docMk/>
          <pc:sldMk cId="3596958330" sldId="257"/>
        </pc:sldMkLst>
        <pc:spChg chg="mod">
          <ac:chgData name="Raissa Pershina" userId="abcc75f4-5426-4d60-81e8-74b6158c1f33" providerId="ADAL" clId="{9C0A1145-64D7-42E3-B57A-68C0CD6E1042}" dt="2022-08-16T10:17:41.448" v="195" actId="20577"/>
          <ac:spMkLst>
            <pc:docMk/>
            <pc:sldMk cId="3596958330" sldId="257"/>
            <ac:spMk id="3" creationId="{16584DD1-260C-ED0A-0243-657F32EF5945}"/>
          </ac:spMkLst>
        </pc:spChg>
      </pc:sldChg>
      <pc:sldChg chg="addSp modSp new mod">
        <pc:chgData name="Raissa Pershina" userId="abcc75f4-5426-4d60-81e8-74b6158c1f33" providerId="ADAL" clId="{9C0A1145-64D7-42E3-B57A-68C0CD6E1042}" dt="2022-08-16T10:21:34.188" v="463" actId="20577"/>
        <pc:sldMkLst>
          <pc:docMk/>
          <pc:sldMk cId="3161244080" sldId="258"/>
        </pc:sldMkLst>
        <pc:spChg chg="mod">
          <ac:chgData name="Raissa Pershina" userId="abcc75f4-5426-4d60-81e8-74b6158c1f33" providerId="ADAL" clId="{9C0A1145-64D7-42E3-B57A-68C0CD6E1042}" dt="2022-08-16T10:21:34.188" v="463" actId="20577"/>
          <ac:spMkLst>
            <pc:docMk/>
            <pc:sldMk cId="3161244080" sldId="258"/>
            <ac:spMk id="2" creationId="{10A58FC1-38C3-28FB-E648-E4B3437C321A}"/>
          </ac:spMkLst>
        </pc:spChg>
        <pc:spChg chg="mod">
          <ac:chgData name="Raissa Pershina" userId="abcc75f4-5426-4d60-81e8-74b6158c1f33" providerId="ADAL" clId="{9C0A1145-64D7-42E3-B57A-68C0CD6E1042}" dt="2022-08-16T10:18:39.678" v="298" actId="20577"/>
          <ac:spMkLst>
            <pc:docMk/>
            <pc:sldMk cId="3161244080" sldId="258"/>
            <ac:spMk id="3" creationId="{9A721A4E-37AD-D810-920A-6679093ACE53}"/>
          </ac:spMkLst>
        </pc:spChg>
        <pc:picChg chg="add mod">
          <ac:chgData name="Raissa Pershina" userId="abcc75f4-5426-4d60-81e8-74b6158c1f33" providerId="ADAL" clId="{9C0A1145-64D7-42E3-B57A-68C0CD6E1042}" dt="2022-08-16T10:19:41.734" v="302" actId="1076"/>
          <ac:picMkLst>
            <pc:docMk/>
            <pc:sldMk cId="3161244080" sldId="258"/>
            <ac:picMk id="5" creationId="{219994B3-03C0-E80C-AE55-4506B3175AB8}"/>
          </ac:picMkLst>
        </pc:picChg>
        <pc:picChg chg="add mod">
          <ac:chgData name="Raissa Pershina" userId="abcc75f4-5426-4d60-81e8-74b6158c1f33" providerId="ADAL" clId="{9C0A1145-64D7-42E3-B57A-68C0CD6E1042}" dt="2022-08-16T10:21:14.608" v="412" actId="14100"/>
          <ac:picMkLst>
            <pc:docMk/>
            <pc:sldMk cId="3161244080" sldId="258"/>
            <ac:picMk id="7" creationId="{7AD70A39-79D2-F8D2-C0FF-5E99DD93724B}"/>
          </ac:picMkLst>
        </pc:picChg>
      </pc:sldChg>
      <pc:sldChg chg="addSp delSp modSp new mod ord setBg">
        <pc:chgData name="Raissa Pershina" userId="abcc75f4-5426-4d60-81e8-74b6158c1f33" providerId="ADAL" clId="{9C0A1145-64D7-42E3-B57A-68C0CD6E1042}" dt="2022-08-20T09:02:48.326" v="3925" actId="20577"/>
        <pc:sldMkLst>
          <pc:docMk/>
          <pc:sldMk cId="1624012885" sldId="259"/>
        </pc:sldMkLst>
        <pc:spChg chg="mod">
          <ac:chgData name="Raissa Pershina" userId="abcc75f4-5426-4d60-81e8-74b6158c1f33" providerId="ADAL" clId="{9C0A1145-64D7-42E3-B57A-68C0CD6E1042}" dt="2022-08-18T11:31:14.668" v="3219" actId="26606"/>
          <ac:spMkLst>
            <pc:docMk/>
            <pc:sldMk cId="1624012885" sldId="259"/>
            <ac:spMk id="2" creationId="{9FBE9F92-29FB-EEED-E871-71F3B50135A7}"/>
          </ac:spMkLst>
        </pc:spChg>
        <pc:spChg chg="mod ord">
          <ac:chgData name="Raissa Pershina" userId="abcc75f4-5426-4d60-81e8-74b6158c1f33" providerId="ADAL" clId="{9C0A1145-64D7-42E3-B57A-68C0CD6E1042}" dt="2022-08-20T09:02:48.326" v="3925" actId="20577"/>
          <ac:spMkLst>
            <pc:docMk/>
            <pc:sldMk cId="1624012885" sldId="259"/>
            <ac:spMk id="3" creationId="{8C7BBEA7-DBD9-0103-0B81-8EB0FD005164}"/>
          </ac:spMkLst>
        </pc:spChg>
        <pc:spChg chg="add del">
          <ac:chgData name="Raissa Pershina" userId="abcc75f4-5426-4d60-81e8-74b6158c1f33" providerId="ADAL" clId="{9C0A1145-64D7-42E3-B57A-68C0CD6E1042}" dt="2022-08-18T11:28:17.978" v="3187" actId="26606"/>
          <ac:spMkLst>
            <pc:docMk/>
            <pc:sldMk cId="1624012885" sldId="259"/>
            <ac:spMk id="10" creationId="{2C61293E-6EBE-43EF-A52C-9BEBFD7679D4}"/>
          </ac:spMkLst>
        </pc:spChg>
        <pc:spChg chg="add del">
          <ac:chgData name="Raissa Pershina" userId="abcc75f4-5426-4d60-81e8-74b6158c1f33" providerId="ADAL" clId="{9C0A1145-64D7-42E3-B57A-68C0CD6E1042}" dt="2022-08-18T11:28:17.978" v="3187" actId="26606"/>
          <ac:spMkLst>
            <pc:docMk/>
            <pc:sldMk cId="1624012885" sldId="259"/>
            <ac:spMk id="12" creationId="{21540236-BFD5-4A9D-8840-4703E7F76825}"/>
          </ac:spMkLst>
        </pc:spChg>
        <pc:spChg chg="add del">
          <ac:chgData name="Raissa Pershina" userId="abcc75f4-5426-4d60-81e8-74b6158c1f33" providerId="ADAL" clId="{9C0A1145-64D7-42E3-B57A-68C0CD6E1042}" dt="2022-08-18T11:31:14.668" v="3219" actId="26606"/>
          <ac:spMkLst>
            <pc:docMk/>
            <pc:sldMk cId="1624012885" sldId="259"/>
            <ac:spMk id="14" creationId="{F13C74B1-5B17-4795-BED0-7140497B445A}"/>
          </ac:spMkLst>
        </pc:spChg>
        <pc:spChg chg="add del">
          <ac:chgData name="Raissa Pershina" userId="abcc75f4-5426-4d60-81e8-74b6158c1f33" providerId="ADAL" clId="{9C0A1145-64D7-42E3-B57A-68C0CD6E1042}" dt="2022-08-18T11:31:14.668" v="3219" actId="26606"/>
          <ac:spMkLst>
            <pc:docMk/>
            <pc:sldMk cId="1624012885" sldId="259"/>
            <ac:spMk id="15" creationId="{D4974D33-8DC5-464E-8C6D-BE58F0669C17}"/>
          </ac:spMkLst>
        </pc:spChg>
        <pc:spChg chg="add del">
          <ac:chgData name="Raissa Pershina" userId="abcc75f4-5426-4d60-81e8-74b6158c1f33" providerId="ADAL" clId="{9C0A1145-64D7-42E3-B57A-68C0CD6E1042}" dt="2022-08-18T11:30:57.974" v="3204" actId="26606"/>
          <ac:spMkLst>
            <pc:docMk/>
            <pc:sldMk cId="1624012885" sldId="259"/>
            <ac:spMk id="17" creationId="{04812C46-200A-4DEB-A05E-3ED6C68C2387}"/>
          </ac:spMkLst>
        </pc:spChg>
        <pc:spChg chg="add del">
          <ac:chgData name="Raissa Pershina" userId="abcc75f4-5426-4d60-81e8-74b6158c1f33" providerId="ADAL" clId="{9C0A1145-64D7-42E3-B57A-68C0CD6E1042}" dt="2022-08-18T11:30:57.974" v="3204" actId="26606"/>
          <ac:spMkLst>
            <pc:docMk/>
            <pc:sldMk cId="1624012885" sldId="259"/>
            <ac:spMk id="18" creationId="{D1EA859B-E555-4109-94F3-6700E046E008}"/>
          </ac:spMkLst>
        </pc:spChg>
        <pc:spChg chg="add del">
          <ac:chgData name="Raissa Pershina" userId="abcc75f4-5426-4d60-81e8-74b6158c1f33" providerId="ADAL" clId="{9C0A1145-64D7-42E3-B57A-68C0CD6E1042}" dt="2022-08-18T11:30:28.463" v="3195" actId="26606"/>
          <ac:spMkLst>
            <pc:docMk/>
            <pc:sldMk cId="1624012885" sldId="259"/>
            <ac:spMk id="20" creationId="{02E612C7-B066-4023-9D0A-7C54D1E33070}"/>
          </ac:spMkLst>
        </pc:spChg>
        <pc:spChg chg="add del">
          <ac:chgData name="Raissa Pershina" userId="abcc75f4-5426-4d60-81e8-74b6158c1f33" providerId="ADAL" clId="{9C0A1145-64D7-42E3-B57A-68C0CD6E1042}" dt="2022-08-18T11:31:02.348" v="3206" actId="26606"/>
          <ac:spMkLst>
            <pc:docMk/>
            <pc:sldMk cId="1624012885" sldId="259"/>
            <ac:spMk id="21" creationId="{04812C46-200A-4DEB-A05E-3ED6C68C2387}"/>
          </ac:spMkLst>
        </pc:spChg>
        <pc:spChg chg="add del">
          <ac:chgData name="Raissa Pershina" userId="abcc75f4-5426-4d60-81e8-74b6158c1f33" providerId="ADAL" clId="{9C0A1145-64D7-42E3-B57A-68C0CD6E1042}" dt="2022-08-18T11:30:28.463" v="3195" actId="26606"/>
          <ac:spMkLst>
            <pc:docMk/>
            <pc:sldMk cId="1624012885" sldId="259"/>
            <ac:spMk id="22" creationId="{34CFA7DE-DC24-4883-9E7E-83830575519A}"/>
          </ac:spMkLst>
        </pc:spChg>
        <pc:spChg chg="add del">
          <ac:chgData name="Raissa Pershina" userId="abcc75f4-5426-4d60-81e8-74b6158c1f33" providerId="ADAL" clId="{9C0A1145-64D7-42E3-B57A-68C0CD6E1042}" dt="2022-08-18T11:31:02.348" v="3206" actId="26606"/>
          <ac:spMkLst>
            <pc:docMk/>
            <pc:sldMk cId="1624012885" sldId="259"/>
            <ac:spMk id="23" creationId="{D1EA859B-E555-4109-94F3-6700E046E008}"/>
          </ac:spMkLst>
        </pc:spChg>
        <pc:spChg chg="add del">
          <ac:chgData name="Raissa Pershina" userId="abcc75f4-5426-4d60-81e8-74b6158c1f33" providerId="ADAL" clId="{9C0A1145-64D7-42E3-B57A-68C0CD6E1042}" dt="2022-08-18T11:31:05.825" v="3208" actId="26606"/>
          <ac:spMkLst>
            <pc:docMk/>
            <pc:sldMk cId="1624012885" sldId="259"/>
            <ac:spMk id="25" creationId="{2C61293E-6EBE-43EF-A52C-9BEBFD7679D4}"/>
          </ac:spMkLst>
        </pc:spChg>
        <pc:spChg chg="add del">
          <ac:chgData name="Raissa Pershina" userId="abcc75f4-5426-4d60-81e8-74b6158c1f33" providerId="ADAL" clId="{9C0A1145-64D7-42E3-B57A-68C0CD6E1042}" dt="2022-08-18T11:31:05.825" v="3208" actId="26606"/>
          <ac:spMkLst>
            <pc:docMk/>
            <pc:sldMk cId="1624012885" sldId="259"/>
            <ac:spMk id="26" creationId="{21540236-BFD5-4A9D-8840-4703E7F76825}"/>
          </ac:spMkLst>
        </pc:spChg>
        <pc:spChg chg="add del">
          <ac:chgData name="Raissa Pershina" userId="abcc75f4-5426-4d60-81e8-74b6158c1f33" providerId="ADAL" clId="{9C0A1145-64D7-42E3-B57A-68C0CD6E1042}" dt="2022-08-18T11:31:08.835" v="3210" actId="26606"/>
          <ac:spMkLst>
            <pc:docMk/>
            <pc:sldMk cId="1624012885" sldId="259"/>
            <ac:spMk id="28" creationId="{B1595A09-E336-4D1B-9B3A-06A2287A54E2}"/>
          </ac:spMkLst>
        </pc:spChg>
        <pc:spChg chg="add del">
          <ac:chgData name="Raissa Pershina" userId="abcc75f4-5426-4d60-81e8-74b6158c1f33" providerId="ADAL" clId="{9C0A1145-64D7-42E3-B57A-68C0CD6E1042}" dt="2022-08-18T11:31:08.835" v="3210" actId="26606"/>
          <ac:spMkLst>
            <pc:docMk/>
            <pc:sldMk cId="1624012885" sldId="259"/>
            <ac:spMk id="29" creationId="{3540989C-C7B8-473B-BF87-6F2DA6A90006}"/>
          </ac:spMkLst>
        </pc:spChg>
        <pc:spChg chg="add del">
          <ac:chgData name="Raissa Pershina" userId="abcc75f4-5426-4d60-81e8-74b6158c1f33" providerId="ADAL" clId="{9C0A1145-64D7-42E3-B57A-68C0CD6E1042}" dt="2022-08-18T11:31:11.423" v="3212" actId="26606"/>
          <ac:spMkLst>
            <pc:docMk/>
            <pc:sldMk cId="1624012885" sldId="259"/>
            <ac:spMk id="31" creationId="{743AA782-23D1-4521-8CAD-47662984AA08}"/>
          </ac:spMkLst>
        </pc:spChg>
        <pc:spChg chg="add del">
          <ac:chgData name="Raissa Pershina" userId="abcc75f4-5426-4d60-81e8-74b6158c1f33" providerId="ADAL" clId="{9C0A1145-64D7-42E3-B57A-68C0CD6E1042}" dt="2022-08-18T11:31:11.423" v="3212" actId="26606"/>
          <ac:spMkLst>
            <pc:docMk/>
            <pc:sldMk cId="1624012885" sldId="259"/>
            <ac:spMk id="32" creationId="{71877DBC-BB60-40F0-AC93-2ACDBAAE60CE}"/>
          </ac:spMkLst>
        </pc:spChg>
        <pc:spChg chg="add del">
          <ac:chgData name="Raissa Pershina" userId="abcc75f4-5426-4d60-81e8-74b6158c1f33" providerId="ADAL" clId="{9C0A1145-64D7-42E3-B57A-68C0CD6E1042}" dt="2022-08-18T11:31:12.395" v="3214" actId="26606"/>
          <ac:spMkLst>
            <pc:docMk/>
            <pc:sldMk cId="1624012885" sldId="259"/>
            <ac:spMk id="34" creationId="{F13C74B1-5B17-4795-BED0-7140497B445A}"/>
          </ac:spMkLst>
        </pc:spChg>
        <pc:spChg chg="add del">
          <ac:chgData name="Raissa Pershina" userId="abcc75f4-5426-4d60-81e8-74b6158c1f33" providerId="ADAL" clId="{9C0A1145-64D7-42E3-B57A-68C0CD6E1042}" dt="2022-08-18T11:31:12.395" v="3214" actId="26606"/>
          <ac:spMkLst>
            <pc:docMk/>
            <pc:sldMk cId="1624012885" sldId="259"/>
            <ac:spMk id="35" creationId="{D4974D33-8DC5-464E-8C6D-BE58F0669C17}"/>
          </ac:spMkLst>
        </pc:spChg>
        <pc:spChg chg="add del">
          <ac:chgData name="Raissa Pershina" userId="abcc75f4-5426-4d60-81e8-74b6158c1f33" providerId="ADAL" clId="{9C0A1145-64D7-42E3-B57A-68C0CD6E1042}" dt="2022-08-18T11:31:13.342" v="3216" actId="26606"/>
          <ac:spMkLst>
            <pc:docMk/>
            <pc:sldMk cId="1624012885" sldId="259"/>
            <ac:spMk id="37" creationId="{743AA782-23D1-4521-8CAD-47662984AA08}"/>
          </ac:spMkLst>
        </pc:spChg>
        <pc:spChg chg="add del">
          <ac:chgData name="Raissa Pershina" userId="abcc75f4-5426-4d60-81e8-74b6158c1f33" providerId="ADAL" clId="{9C0A1145-64D7-42E3-B57A-68C0CD6E1042}" dt="2022-08-18T11:31:13.342" v="3216" actId="26606"/>
          <ac:spMkLst>
            <pc:docMk/>
            <pc:sldMk cId="1624012885" sldId="259"/>
            <ac:spMk id="38" creationId="{650D18FE-0824-4A46-B22C-A86B52E5780A}"/>
          </ac:spMkLst>
        </pc:spChg>
        <pc:spChg chg="add del">
          <ac:chgData name="Raissa Pershina" userId="abcc75f4-5426-4d60-81e8-74b6158c1f33" providerId="ADAL" clId="{9C0A1145-64D7-42E3-B57A-68C0CD6E1042}" dt="2022-08-18T11:31:14.668" v="3218" actId="26606"/>
          <ac:spMkLst>
            <pc:docMk/>
            <pc:sldMk cId="1624012885" sldId="259"/>
            <ac:spMk id="40" creationId="{04812C46-200A-4DEB-A05E-3ED6C68C2387}"/>
          </ac:spMkLst>
        </pc:spChg>
        <pc:spChg chg="add del">
          <ac:chgData name="Raissa Pershina" userId="abcc75f4-5426-4d60-81e8-74b6158c1f33" providerId="ADAL" clId="{9C0A1145-64D7-42E3-B57A-68C0CD6E1042}" dt="2022-08-18T11:31:14.668" v="3218" actId="26606"/>
          <ac:spMkLst>
            <pc:docMk/>
            <pc:sldMk cId="1624012885" sldId="259"/>
            <ac:spMk id="41" creationId="{D1EA859B-E555-4109-94F3-6700E046E008}"/>
          </ac:spMkLst>
        </pc:spChg>
        <pc:spChg chg="add">
          <ac:chgData name="Raissa Pershina" userId="abcc75f4-5426-4d60-81e8-74b6158c1f33" providerId="ADAL" clId="{9C0A1145-64D7-42E3-B57A-68C0CD6E1042}" dt="2022-08-18T11:31:14.668" v="3219" actId="26606"/>
          <ac:spMkLst>
            <pc:docMk/>
            <pc:sldMk cId="1624012885" sldId="259"/>
            <ac:spMk id="43" creationId="{04812C46-200A-4DEB-A05E-3ED6C68C2387}"/>
          </ac:spMkLst>
        </pc:spChg>
        <pc:spChg chg="add">
          <ac:chgData name="Raissa Pershina" userId="abcc75f4-5426-4d60-81e8-74b6158c1f33" providerId="ADAL" clId="{9C0A1145-64D7-42E3-B57A-68C0CD6E1042}" dt="2022-08-18T11:31:14.668" v="3219" actId="26606"/>
          <ac:spMkLst>
            <pc:docMk/>
            <pc:sldMk cId="1624012885" sldId="259"/>
            <ac:spMk id="44" creationId="{D1EA859B-E555-4109-94F3-6700E046E008}"/>
          </ac:spMkLst>
        </pc:spChg>
        <pc:picChg chg="add mod ord">
          <ac:chgData name="Raissa Pershina" userId="abcc75f4-5426-4d60-81e8-74b6158c1f33" providerId="ADAL" clId="{9C0A1145-64D7-42E3-B57A-68C0CD6E1042}" dt="2022-08-18T11:31:14.668" v="3219" actId="26606"/>
          <ac:picMkLst>
            <pc:docMk/>
            <pc:sldMk cId="1624012885" sldId="259"/>
            <ac:picMk id="5" creationId="{7D1BB327-2BAA-83C1-ED25-F332928FAFB8}"/>
          </ac:picMkLst>
        </pc:picChg>
      </pc:sldChg>
      <pc:sldChg chg="addSp delSp modSp new mod setBg addAnim delAnim modAnim setClrOvrMap">
        <pc:chgData name="Raissa Pershina" userId="abcc75f4-5426-4d60-81e8-74b6158c1f33" providerId="ADAL" clId="{9C0A1145-64D7-42E3-B57A-68C0CD6E1042}" dt="2022-08-18T11:30:45.870" v="3202" actId="26606"/>
        <pc:sldMkLst>
          <pc:docMk/>
          <pc:sldMk cId="2155609594" sldId="260"/>
        </pc:sldMkLst>
        <pc:spChg chg="mod">
          <ac:chgData name="Raissa Pershina" userId="abcc75f4-5426-4d60-81e8-74b6158c1f33" providerId="ADAL" clId="{9C0A1145-64D7-42E3-B57A-68C0CD6E1042}" dt="2022-08-18T11:30:45.870" v="3202" actId="26606"/>
          <ac:spMkLst>
            <pc:docMk/>
            <pc:sldMk cId="2155609594" sldId="260"/>
            <ac:spMk id="2" creationId="{F4F887F5-E5BC-2AF5-B842-C544D299D06F}"/>
          </ac:spMkLst>
        </pc:spChg>
        <pc:spChg chg="mod">
          <ac:chgData name="Raissa Pershina" userId="abcc75f4-5426-4d60-81e8-74b6158c1f33" providerId="ADAL" clId="{9C0A1145-64D7-42E3-B57A-68C0CD6E1042}" dt="2022-08-18T11:30:45.870" v="3202" actId="26606"/>
          <ac:spMkLst>
            <pc:docMk/>
            <pc:sldMk cId="2155609594" sldId="260"/>
            <ac:spMk id="3" creationId="{1D320170-E38C-788A-00F7-8FD80622281F}"/>
          </ac:spMkLst>
        </pc:spChg>
        <pc:spChg chg="add del">
          <ac:chgData name="Raissa Pershina" userId="abcc75f4-5426-4d60-81e8-74b6158c1f33" providerId="ADAL" clId="{9C0A1145-64D7-42E3-B57A-68C0CD6E1042}" dt="2022-08-18T11:23:35.482" v="3145"/>
          <ac:spMkLst>
            <pc:docMk/>
            <pc:sldMk cId="2155609594" sldId="260"/>
            <ac:spMk id="4" creationId="{20042B98-1232-F275-EFC0-DEF0E2E98BD3}"/>
          </ac:spMkLst>
        </pc:spChg>
        <pc:spChg chg="add del">
          <ac:chgData name="Raissa Pershina" userId="abcc75f4-5426-4d60-81e8-74b6158c1f33" providerId="ADAL" clId="{9C0A1145-64D7-42E3-B57A-68C0CD6E1042}" dt="2022-08-18T11:23:43.757" v="3147" actId="478"/>
          <ac:spMkLst>
            <pc:docMk/>
            <pc:sldMk cId="2155609594" sldId="260"/>
            <ac:spMk id="5" creationId="{FE74E71C-7337-81CC-D691-AA065184DEC5}"/>
          </ac:spMkLst>
        </pc:spChg>
        <pc:spChg chg="add del">
          <ac:chgData name="Raissa Pershina" userId="abcc75f4-5426-4d60-81e8-74b6158c1f33" providerId="ADAL" clId="{9C0A1145-64D7-42E3-B57A-68C0CD6E1042}" dt="2022-08-18T11:24:50.168" v="3158" actId="26606"/>
          <ac:spMkLst>
            <pc:docMk/>
            <pc:sldMk cId="2155609594" sldId="260"/>
            <ac:spMk id="12" creationId="{F13C74B1-5B17-4795-BED0-7140497B445A}"/>
          </ac:spMkLst>
        </pc:spChg>
        <pc:spChg chg="add del">
          <ac:chgData name="Raissa Pershina" userId="abcc75f4-5426-4d60-81e8-74b6158c1f33" providerId="ADAL" clId="{9C0A1145-64D7-42E3-B57A-68C0CD6E1042}" dt="2022-08-18T11:24:50.168" v="3158" actId="26606"/>
          <ac:spMkLst>
            <pc:docMk/>
            <pc:sldMk cId="2155609594" sldId="260"/>
            <ac:spMk id="14" creationId="{D4974D33-8DC5-464E-8C6D-BE58F0669C17}"/>
          </ac:spMkLst>
        </pc:spChg>
        <pc:spChg chg="add del">
          <ac:chgData name="Raissa Pershina" userId="abcc75f4-5426-4d60-81e8-74b6158c1f33" providerId="ADAL" clId="{9C0A1145-64D7-42E3-B57A-68C0CD6E1042}" dt="2022-08-18T11:24:51.013" v="3161" actId="26606"/>
          <ac:spMkLst>
            <pc:docMk/>
            <pc:sldMk cId="2155609594" sldId="260"/>
            <ac:spMk id="16" creationId="{C1DD1A8A-57D5-4A81-AD04-532B043C5611}"/>
          </ac:spMkLst>
        </pc:spChg>
        <pc:spChg chg="add del">
          <ac:chgData name="Raissa Pershina" userId="abcc75f4-5426-4d60-81e8-74b6158c1f33" providerId="ADAL" clId="{9C0A1145-64D7-42E3-B57A-68C0CD6E1042}" dt="2022-08-18T11:24:51.013" v="3161" actId="26606"/>
          <ac:spMkLst>
            <pc:docMk/>
            <pc:sldMk cId="2155609594" sldId="260"/>
            <ac:spMk id="17" creationId="{007891EC-4501-44ED-A8C8-B11B6DB767AB}"/>
          </ac:spMkLst>
        </pc:spChg>
        <pc:spChg chg="add del">
          <ac:chgData name="Raissa Pershina" userId="abcc75f4-5426-4d60-81e8-74b6158c1f33" providerId="ADAL" clId="{9C0A1145-64D7-42E3-B57A-68C0CD6E1042}" dt="2022-08-18T11:24:53.275" v="3163" actId="26606"/>
          <ac:spMkLst>
            <pc:docMk/>
            <pc:sldMk cId="2155609594" sldId="260"/>
            <ac:spMk id="18" creationId="{08C9B587-E65E-4B52-B37C-ABEBB6E87928}"/>
          </ac:spMkLst>
        </pc:spChg>
        <pc:spChg chg="add del">
          <ac:chgData name="Raissa Pershina" userId="abcc75f4-5426-4d60-81e8-74b6158c1f33" providerId="ADAL" clId="{9C0A1145-64D7-42E3-B57A-68C0CD6E1042}" dt="2022-08-18T11:24:53.275" v="3163" actId="26606"/>
          <ac:spMkLst>
            <pc:docMk/>
            <pc:sldMk cId="2155609594" sldId="260"/>
            <ac:spMk id="19" creationId="{0671A8AE-40A1-4631-A6B8-581AFF065482}"/>
          </ac:spMkLst>
        </pc:spChg>
        <pc:spChg chg="add del">
          <ac:chgData name="Raissa Pershina" userId="abcc75f4-5426-4d60-81e8-74b6158c1f33" providerId="ADAL" clId="{9C0A1145-64D7-42E3-B57A-68C0CD6E1042}" dt="2022-08-18T11:24:53.275" v="3163" actId="26606"/>
          <ac:spMkLst>
            <pc:docMk/>
            <pc:sldMk cId="2155609594" sldId="260"/>
            <ac:spMk id="20" creationId="{AB58EF07-17C2-48CF-ABB0-EEF1F17CB8F0}"/>
          </ac:spMkLst>
        </pc:spChg>
        <pc:spChg chg="add del">
          <ac:chgData name="Raissa Pershina" userId="abcc75f4-5426-4d60-81e8-74b6158c1f33" providerId="ADAL" clId="{9C0A1145-64D7-42E3-B57A-68C0CD6E1042}" dt="2022-08-18T11:24:53.275" v="3163" actId="26606"/>
          <ac:spMkLst>
            <pc:docMk/>
            <pc:sldMk cId="2155609594" sldId="260"/>
            <ac:spMk id="21" creationId="{AF2F604E-43BE-4DC3-B983-E071523364F8}"/>
          </ac:spMkLst>
        </pc:spChg>
        <pc:spChg chg="add del">
          <ac:chgData name="Raissa Pershina" userId="abcc75f4-5426-4d60-81e8-74b6158c1f33" providerId="ADAL" clId="{9C0A1145-64D7-42E3-B57A-68C0CD6E1042}" dt="2022-08-18T11:24:54.738" v="3165" actId="26606"/>
          <ac:spMkLst>
            <pc:docMk/>
            <pc:sldMk cId="2155609594" sldId="260"/>
            <ac:spMk id="23" creationId="{3CD9DF72-87A3-404E-A828-84CBF11A8303}"/>
          </ac:spMkLst>
        </pc:spChg>
        <pc:spChg chg="add del">
          <ac:chgData name="Raissa Pershina" userId="abcc75f4-5426-4d60-81e8-74b6158c1f33" providerId="ADAL" clId="{9C0A1145-64D7-42E3-B57A-68C0CD6E1042}" dt="2022-08-18T11:24:55.236" v="3167" actId="26606"/>
          <ac:spMkLst>
            <pc:docMk/>
            <pc:sldMk cId="2155609594" sldId="260"/>
            <ac:spMk id="26" creationId="{D928DD85-BB99-450D-A702-2683E0296282}"/>
          </ac:spMkLst>
        </pc:spChg>
        <pc:spChg chg="add del">
          <ac:chgData name="Raissa Pershina" userId="abcc75f4-5426-4d60-81e8-74b6158c1f33" providerId="ADAL" clId="{9C0A1145-64D7-42E3-B57A-68C0CD6E1042}" dt="2022-08-18T11:24:55.236" v="3167" actId="26606"/>
          <ac:spMkLst>
            <pc:docMk/>
            <pc:sldMk cId="2155609594" sldId="260"/>
            <ac:spMk id="27" creationId="{240E5BD2-4019-4012-A1AA-628900E659E9}"/>
          </ac:spMkLst>
        </pc:spChg>
        <pc:spChg chg="add del">
          <ac:chgData name="Raissa Pershina" userId="abcc75f4-5426-4d60-81e8-74b6158c1f33" providerId="ADAL" clId="{9C0A1145-64D7-42E3-B57A-68C0CD6E1042}" dt="2022-08-18T11:25:01.334" v="3169" actId="26606"/>
          <ac:spMkLst>
            <pc:docMk/>
            <pc:sldMk cId="2155609594" sldId="260"/>
            <ac:spMk id="29" creationId="{5A59F003-E00A-43F9-91DC-CC54E3B87466}"/>
          </ac:spMkLst>
        </pc:spChg>
        <pc:spChg chg="add del">
          <ac:chgData name="Raissa Pershina" userId="abcc75f4-5426-4d60-81e8-74b6158c1f33" providerId="ADAL" clId="{9C0A1145-64D7-42E3-B57A-68C0CD6E1042}" dt="2022-08-18T11:25:01.334" v="3169" actId="26606"/>
          <ac:spMkLst>
            <pc:docMk/>
            <pc:sldMk cId="2155609594" sldId="260"/>
            <ac:spMk id="30" creationId="{D74A4382-E3AD-430A-9A1F-DFA3E0E77A7D}"/>
          </ac:spMkLst>
        </pc:spChg>
        <pc:spChg chg="add del">
          <ac:chgData name="Raissa Pershina" userId="abcc75f4-5426-4d60-81e8-74b6158c1f33" providerId="ADAL" clId="{9C0A1145-64D7-42E3-B57A-68C0CD6E1042}" dt="2022-08-18T11:25:01.334" v="3169" actId="26606"/>
          <ac:spMkLst>
            <pc:docMk/>
            <pc:sldMk cId="2155609594" sldId="260"/>
            <ac:spMk id="31" creationId="{79F40191-0F44-4FD1-82CC-ACB507C14BE6}"/>
          </ac:spMkLst>
        </pc:spChg>
        <pc:spChg chg="add del">
          <ac:chgData name="Raissa Pershina" userId="abcc75f4-5426-4d60-81e8-74b6158c1f33" providerId="ADAL" clId="{9C0A1145-64D7-42E3-B57A-68C0CD6E1042}" dt="2022-08-18T11:25:03.958" v="3172" actId="26606"/>
          <ac:spMkLst>
            <pc:docMk/>
            <pc:sldMk cId="2155609594" sldId="260"/>
            <ac:spMk id="33" creationId="{71B2258F-86CA-4D4D-8270-BC05FCDEBFB3}"/>
          </ac:spMkLst>
        </pc:spChg>
        <pc:spChg chg="add del">
          <ac:chgData name="Raissa Pershina" userId="abcc75f4-5426-4d60-81e8-74b6158c1f33" providerId="ADAL" clId="{9C0A1145-64D7-42E3-B57A-68C0CD6E1042}" dt="2022-08-18T11:25:05.740" v="3175" actId="26606"/>
          <ac:spMkLst>
            <pc:docMk/>
            <pc:sldMk cId="2155609594" sldId="260"/>
            <ac:spMk id="35" creationId="{C1DD1A8A-57D5-4A81-AD04-532B043C5611}"/>
          </ac:spMkLst>
        </pc:spChg>
        <pc:spChg chg="add del">
          <ac:chgData name="Raissa Pershina" userId="abcc75f4-5426-4d60-81e8-74b6158c1f33" providerId="ADAL" clId="{9C0A1145-64D7-42E3-B57A-68C0CD6E1042}" dt="2022-08-18T11:25:05.740" v="3175" actId="26606"/>
          <ac:spMkLst>
            <pc:docMk/>
            <pc:sldMk cId="2155609594" sldId="260"/>
            <ac:spMk id="36" creationId="{007891EC-4501-44ED-A8C8-B11B6DB767AB}"/>
          </ac:spMkLst>
        </pc:spChg>
        <pc:spChg chg="add del">
          <ac:chgData name="Raissa Pershina" userId="abcc75f4-5426-4d60-81e8-74b6158c1f33" providerId="ADAL" clId="{9C0A1145-64D7-42E3-B57A-68C0CD6E1042}" dt="2022-08-18T11:30:45.870" v="3202" actId="26606"/>
          <ac:spMkLst>
            <pc:docMk/>
            <pc:sldMk cId="2155609594" sldId="260"/>
            <ac:spMk id="38" creationId="{F13C74B1-5B17-4795-BED0-7140497B445A}"/>
          </ac:spMkLst>
        </pc:spChg>
        <pc:spChg chg="add del">
          <ac:chgData name="Raissa Pershina" userId="abcc75f4-5426-4d60-81e8-74b6158c1f33" providerId="ADAL" clId="{9C0A1145-64D7-42E3-B57A-68C0CD6E1042}" dt="2022-08-18T11:30:45.870" v="3202" actId="26606"/>
          <ac:spMkLst>
            <pc:docMk/>
            <pc:sldMk cId="2155609594" sldId="260"/>
            <ac:spMk id="39" creationId="{D4974D33-8DC5-464E-8C6D-BE58F0669C17}"/>
          </ac:spMkLst>
        </pc:spChg>
        <pc:spChg chg="add del">
          <ac:chgData name="Raissa Pershina" userId="abcc75f4-5426-4d60-81e8-74b6158c1f33" providerId="ADAL" clId="{9C0A1145-64D7-42E3-B57A-68C0CD6E1042}" dt="2022-08-18T11:30:44.422" v="3197" actId="26606"/>
          <ac:spMkLst>
            <pc:docMk/>
            <pc:sldMk cId="2155609594" sldId="260"/>
            <ac:spMk id="41" creationId="{74426AB7-D619-4515-962A-BC83909EC015}"/>
          </ac:spMkLst>
        </pc:spChg>
        <pc:spChg chg="add del">
          <ac:chgData name="Raissa Pershina" userId="abcc75f4-5426-4d60-81e8-74b6158c1f33" providerId="ADAL" clId="{9C0A1145-64D7-42E3-B57A-68C0CD6E1042}" dt="2022-08-18T11:30:44.422" v="3197" actId="26606"/>
          <ac:spMkLst>
            <pc:docMk/>
            <pc:sldMk cId="2155609594" sldId="260"/>
            <ac:spMk id="42" creationId="{DE47DF98-723F-4AAC-ABCF-CACBC438F78F}"/>
          </ac:spMkLst>
        </pc:spChg>
        <pc:spChg chg="add del">
          <ac:chgData name="Raissa Pershina" userId="abcc75f4-5426-4d60-81e8-74b6158c1f33" providerId="ADAL" clId="{9C0A1145-64D7-42E3-B57A-68C0CD6E1042}" dt="2022-08-18T11:30:28.204" v="3194" actId="26606"/>
          <ac:spMkLst>
            <pc:docMk/>
            <pc:sldMk cId="2155609594" sldId="260"/>
            <ac:spMk id="44" creationId="{02E612C7-B066-4023-9D0A-7C54D1E33070}"/>
          </ac:spMkLst>
        </pc:spChg>
        <pc:spChg chg="add del">
          <ac:chgData name="Raissa Pershina" userId="abcc75f4-5426-4d60-81e8-74b6158c1f33" providerId="ADAL" clId="{9C0A1145-64D7-42E3-B57A-68C0CD6E1042}" dt="2022-08-18T11:30:28.204" v="3194" actId="26606"/>
          <ac:spMkLst>
            <pc:docMk/>
            <pc:sldMk cId="2155609594" sldId="260"/>
            <ac:spMk id="46" creationId="{34CFA7DE-DC24-4883-9E7E-83830575519A}"/>
          </ac:spMkLst>
        </pc:spChg>
        <pc:spChg chg="add del">
          <ac:chgData name="Raissa Pershina" userId="abcc75f4-5426-4d60-81e8-74b6158c1f33" providerId="ADAL" clId="{9C0A1145-64D7-42E3-B57A-68C0CD6E1042}" dt="2022-08-18T11:30:44.980" v="3199" actId="26606"/>
          <ac:spMkLst>
            <pc:docMk/>
            <pc:sldMk cId="2155609594" sldId="260"/>
            <ac:spMk id="50" creationId="{F13C74B1-5B17-4795-BED0-7140497B445A}"/>
          </ac:spMkLst>
        </pc:spChg>
        <pc:spChg chg="add del">
          <ac:chgData name="Raissa Pershina" userId="abcc75f4-5426-4d60-81e8-74b6158c1f33" providerId="ADAL" clId="{9C0A1145-64D7-42E3-B57A-68C0CD6E1042}" dt="2022-08-18T11:30:44.980" v="3199" actId="26606"/>
          <ac:spMkLst>
            <pc:docMk/>
            <pc:sldMk cId="2155609594" sldId="260"/>
            <ac:spMk id="51" creationId="{D4974D33-8DC5-464E-8C6D-BE58F0669C17}"/>
          </ac:spMkLst>
        </pc:spChg>
        <pc:spChg chg="add del">
          <ac:chgData name="Raissa Pershina" userId="abcc75f4-5426-4d60-81e8-74b6158c1f33" providerId="ADAL" clId="{9C0A1145-64D7-42E3-B57A-68C0CD6E1042}" dt="2022-08-18T11:30:45.870" v="3201" actId="26606"/>
          <ac:spMkLst>
            <pc:docMk/>
            <pc:sldMk cId="2155609594" sldId="260"/>
            <ac:spMk id="53" creationId="{D660E354-01D0-4D36-9100-7D4CEDE99C5F}"/>
          </ac:spMkLst>
        </pc:spChg>
        <pc:spChg chg="add del">
          <ac:chgData name="Raissa Pershina" userId="abcc75f4-5426-4d60-81e8-74b6158c1f33" providerId="ADAL" clId="{9C0A1145-64D7-42E3-B57A-68C0CD6E1042}" dt="2022-08-18T11:30:45.870" v="3201" actId="26606"/>
          <ac:spMkLst>
            <pc:docMk/>
            <pc:sldMk cId="2155609594" sldId="260"/>
            <ac:spMk id="54" creationId="{C05F9929-5504-4C68-9AA2-E98BBA1F885B}"/>
          </ac:spMkLst>
        </pc:spChg>
        <pc:spChg chg="add">
          <ac:chgData name="Raissa Pershina" userId="abcc75f4-5426-4d60-81e8-74b6158c1f33" providerId="ADAL" clId="{9C0A1145-64D7-42E3-B57A-68C0CD6E1042}" dt="2022-08-18T11:30:45.870" v="3202" actId="26606"/>
          <ac:spMkLst>
            <pc:docMk/>
            <pc:sldMk cId="2155609594" sldId="260"/>
            <ac:spMk id="56" creationId="{9B7AD9F6-8CE7-4299-8FC6-328F4DCD3FF9}"/>
          </ac:spMkLst>
        </pc:spChg>
        <pc:spChg chg="add">
          <ac:chgData name="Raissa Pershina" userId="abcc75f4-5426-4d60-81e8-74b6158c1f33" providerId="ADAL" clId="{9C0A1145-64D7-42E3-B57A-68C0CD6E1042}" dt="2022-08-18T11:30:45.870" v="3202" actId="26606"/>
          <ac:spMkLst>
            <pc:docMk/>
            <pc:sldMk cId="2155609594" sldId="260"/>
            <ac:spMk id="57" creationId="{F49775AF-8896-43EE-92C6-83497D6DC56F}"/>
          </ac:spMkLst>
        </pc:spChg>
        <pc:picChg chg="add mod ord">
          <ac:chgData name="Raissa Pershina" userId="abcc75f4-5426-4d60-81e8-74b6158c1f33" providerId="ADAL" clId="{9C0A1145-64D7-42E3-B57A-68C0CD6E1042}" dt="2022-08-18T11:30:45.870" v="3201" actId="26606"/>
          <ac:picMkLst>
            <pc:docMk/>
            <pc:sldMk cId="2155609594" sldId="260"/>
            <ac:picMk id="7" creationId="{064EB4BE-9714-7387-223A-D4964E2C25BA}"/>
          </ac:picMkLst>
        </pc:picChg>
        <pc:cxnChg chg="add del">
          <ac:chgData name="Raissa Pershina" userId="abcc75f4-5426-4d60-81e8-74b6158c1f33" providerId="ADAL" clId="{9C0A1145-64D7-42E3-B57A-68C0CD6E1042}" dt="2022-08-18T11:24:54.738" v="3165" actId="26606"/>
          <ac:cxnSpMkLst>
            <pc:docMk/>
            <pc:sldMk cId="2155609594" sldId="260"/>
            <ac:cxnSpMk id="24" creationId="{20E3A342-4D61-4E3F-AF90-1AB42AEB96CC}"/>
          </ac:cxnSpMkLst>
        </pc:cxnChg>
        <pc:cxnChg chg="add del">
          <ac:chgData name="Raissa Pershina" userId="abcc75f4-5426-4d60-81e8-74b6158c1f33" providerId="ADAL" clId="{9C0A1145-64D7-42E3-B57A-68C0CD6E1042}" dt="2022-08-18T11:30:44.422" v="3197" actId="26606"/>
          <ac:cxnSpMkLst>
            <pc:docMk/>
            <pc:sldMk cId="2155609594" sldId="260"/>
            <ac:cxnSpMk id="48" creationId="{EA29FC7C-9308-4FDE-8DCA-405668055B0F}"/>
          </ac:cxnSpMkLst>
        </pc:cxnChg>
      </pc:sldChg>
      <pc:sldChg chg="addSp delSp modSp new mod">
        <pc:chgData name="Raissa Pershina" userId="abcc75f4-5426-4d60-81e8-74b6158c1f33" providerId="ADAL" clId="{9C0A1145-64D7-42E3-B57A-68C0CD6E1042}" dt="2022-08-22T07:34:23.556" v="4812" actId="20577"/>
        <pc:sldMkLst>
          <pc:docMk/>
          <pc:sldMk cId="1619920353" sldId="261"/>
        </pc:sldMkLst>
        <pc:spChg chg="mod">
          <ac:chgData name="Raissa Pershina" userId="abcc75f4-5426-4d60-81e8-74b6158c1f33" providerId="ADAL" clId="{9C0A1145-64D7-42E3-B57A-68C0CD6E1042}" dt="2022-08-22T07:34:23.556" v="4812" actId="20577"/>
          <ac:spMkLst>
            <pc:docMk/>
            <pc:sldMk cId="1619920353" sldId="261"/>
            <ac:spMk id="2" creationId="{02947319-7864-24AF-EE7A-C93D39CC88E9}"/>
          </ac:spMkLst>
        </pc:spChg>
        <pc:spChg chg="del mod">
          <ac:chgData name="Raissa Pershina" userId="abcc75f4-5426-4d60-81e8-74b6158c1f33" providerId="ADAL" clId="{9C0A1145-64D7-42E3-B57A-68C0CD6E1042}" dt="2022-08-18T11:41:56.368" v="3225"/>
          <ac:spMkLst>
            <pc:docMk/>
            <pc:sldMk cId="1619920353" sldId="261"/>
            <ac:spMk id="3" creationId="{E86D75AB-EFD0-6725-D83B-27CF221A97EA}"/>
          </ac:spMkLst>
        </pc:spChg>
        <pc:picChg chg="add mod">
          <ac:chgData name="Raissa Pershina" userId="abcc75f4-5426-4d60-81e8-74b6158c1f33" providerId="ADAL" clId="{9C0A1145-64D7-42E3-B57A-68C0CD6E1042}" dt="2022-08-18T11:42:12.801" v="3228" actId="1076"/>
          <ac:picMkLst>
            <pc:docMk/>
            <pc:sldMk cId="1619920353" sldId="261"/>
            <ac:picMk id="5" creationId="{C9BF53B1-6ABF-9D7A-8138-04A688E06BFA}"/>
          </ac:picMkLst>
        </pc:picChg>
      </pc:sldChg>
      <pc:sldChg chg="modSp new mod modNotesTx">
        <pc:chgData name="Raissa Pershina" userId="abcc75f4-5426-4d60-81e8-74b6158c1f33" providerId="ADAL" clId="{9C0A1145-64D7-42E3-B57A-68C0CD6E1042}" dt="2022-08-20T20:21:43.321" v="4729" actId="20577"/>
        <pc:sldMkLst>
          <pc:docMk/>
          <pc:sldMk cId="2775201598" sldId="262"/>
        </pc:sldMkLst>
        <pc:spChg chg="mod">
          <ac:chgData name="Raissa Pershina" userId="abcc75f4-5426-4d60-81e8-74b6158c1f33" providerId="ADAL" clId="{9C0A1145-64D7-42E3-B57A-68C0CD6E1042}" dt="2022-08-20T10:36:00.186" v="3992" actId="20577"/>
          <ac:spMkLst>
            <pc:docMk/>
            <pc:sldMk cId="2775201598" sldId="262"/>
            <ac:spMk id="2" creationId="{33AABF73-67E1-72ED-12A2-7605E015B191}"/>
          </ac:spMkLst>
        </pc:spChg>
        <pc:spChg chg="mod">
          <ac:chgData name="Raissa Pershina" userId="abcc75f4-5426-4d60-81e8-74b6158c1f33" providerId="ADAL" clId="{9C0A1145-64D7-42E3-B57A-68C0CD6E1042}" dt="2022-08-20T20:21:43.321" v="4729" actId="20577"/>
          <ac:spMkLst>
            <pc:docMk/>
            <pc:sldMk cId="2775201598" sldId="262"/>
            <ac:spMk id="3" creationId="{6176CB37-DF5B-9D2E-8C74-7D7C4B78B453}"/>
          </ac:spMkLst>
        </pc:spChg>
      </pc:sldChg>
      <pc:sldChg chg="addSp delSp modSp new mod setBg setClrOvrMap">
        <pc:chgData name="Raissa Pershina" userId="abcc75f4-5426-4d60-81e8-74b6158c1f33" providerId="ADAL" clId="{9C0A1145-64D7-42E3-B57A-68C0CD6E1042}" dt="2022-08-18T12:12:52.998" v="3329" actId="1076"/>
        <pc:sldMkLst>
          <pc:docMk/>
          <pc:sldMk cId="4036998243" sldId="263"/>
        </pc:sldMkLst>
        <pc:spChg chg="mod ord">
          <ac:chgData name="Raissa Pershina" userId="abcc75f4-5426-4d60-81e8-74b6158c1f33" providerId="ADAL" clId="{9C0A1145-64D7-42E3-B57A-68C0CD6E1042}" dt="2022-08-18T12:11:57.028" v="3306" actId="26606"/>
          <ac:spMkLst>
            <pc:docMk/>
            <pc:sldMk cId="4036998243" sldId="263"/>
            <ac:spMk id="2" creationId="{59908A5F-8F97-CAA6-7E53-322C8B5F6893}"/>
          </ac:spMkLst>
        </pc:spChg>
        <pc:spChg chg="del">
          <ac:chgData name="Raissa Pershina" userId="abcc75f4-5426-4d60-81e8-74b6158c1f33" providerId="ADAL" clId="{9C0A1145-64D7-42E3-B57A-68C0CD6E1042}" dt="2022-08-18T10:05:09.756" v="2565" actId="478"/>
          <ac:spMkLst>
            <pc:docMk/>
            <pc:sldMk cId="4036998243" sldId="263"/>
            <ac:spMk id="3" creationId="{F2801F1E-5175-8973-777E-362FD158BF82}"/>
          </ac:spMkLst>
        </pc:spChg>
        <pc:spChg chg="add del">
          <ac:chgData name="Raissa Pershina" userId="abcc75f4-5426-4d60-81e8-74b6158c1f33" providerId="ADAL" clId="{9C0A1145-64D7-42E3-B57A-68C0CD6E1042}" dt="2022-08-18T12:11:54.436" v="3304" actId="26606"/>
          <ac:spMkLst>
            <pc:docMk/>
            <pc:sldMk cId="4036998243" sldId="263"/>
            <ac:spMk id="2066" creationId="{8F8AAABF-193E-4661-945E-C429586E1A42}"/>
          </ac:spMkLst>
        </pc:spChg>
        <pc:spChg chg="add del">
          <ac:chgData name="Raissa Pershina" userId="abcc75f4-5426-4d60-81e8-74b6158c1f33" providerId="ADAL" clId="{9C0A1145-64D7-42E3-B57A-68C0CD6E1042}" dt="2022-08-18T12:11:57.028" v="3306" actId="26606"/>
          <ac:spMkLst>
            <pc:docMk/>
            <pc:sldMk cId="4036998243" sldId="263"/>
            <ac:spMk id="2067" creationId="{C20267F5-D4E6-477A-A590-81F2ABD1B862}"/>
          </ac:spMkLst>
        </pc:spChg>
        <pc:spChg chg="add del">
          <ac:chgData name="Raissa Pershina" userId="abcc75f4-5426-4d60-81e8-74b6158c1f33" providerId="ADAL" clId="{9C0A1145-64D7-42E3-B57A-68C0CD6E1042}" dt="2022-08-18T12:11:57.028" v="3306" actId="26606"/>
          <ac:spMkLst>
            <pc:docMk/>
            <pc:sldMk cId="4036998243" sldId="263"/>
            <ac:spMk id="2068" creationId="{F6E384F5-137A-40B1-97F0-694CC6ECD59C}"/>
          </ac:spMkLst>
        </pc:spChg>
        <pc:spChg chg="add del">
          <ac:chgData name="Raissa Pershina" userId="abcc75f4-5426-4d60-81e8-74b6158c1f33" providerId="ADAL" clId="{9C0A1145-64D7-42E3-B57A-68C0CD6E1042}" dt="2022-08-18T12:11:52.041" v="3302" actId="26606"/>
          <ac:spMkLst>
            <pc:docMk/>
            <pc:sldMk cId="4036998243" sldId="263"/>
            <ac:spMk id="2069" creationId="{C20267F5-D4E6-477A-A590-81F2ABD1B862}"/>
          </ac:spMkLst>
        </pc:spChg>
        <pc:spChg chg="add del">
          <ac:chgData name="Raissa Pershina" userId="abcc75f4-5426-4d60-81e8-74b6158c1f33" providerId="ADAL" clId="{9C0A1145-64D7-42E3-B57A-68C0CD6E1042}" dt="2022-08-18T12:11:57.028" v="3306" actId="26606"/>
          <ac:spMkLst>
            <pc:docMk/>
            <pc:sldMk cId="4036998243" sldId="263"/>
            <ac:spMk id="2070" creationId="{9DBC4630-03DA-474F-BBCB-BA3AE6B317A4}"/>
          </ac:spMkLst>
        </pc:spChg>
        <pc:spChg chg="add del">
          <ac:chgData name="Raissa Pershina" userId="abcc75f4-5426-4d60-81e8-74b6158c1f33" providerId="ADAL" clId="{9C0A1145-64D7-42E3-B57A-68C0CD6E1042}" dt="2022-08-18T12:11:52.041" v="3302" actId="26606"/>
          <ac:spMkLst>
            <pc:docMk/>
            <pc:sldMk cId="4036998243" sldId="263"/>
            <ac:spMk id="2071" creationId="{F6E384F5-137A-40B1-97F0-694CC6ECD59C}"/>
          </ac:spMkLst>
        </pc:spChg>
        <pc:spChg chg="add del">
          <ac:chgData name="Raissa Pershina" userId="abcc75f4-5426-4d60-81e8-74b6158c1f33" providerId="ADAL" clId="{9C0A1145-64D7-42E3-B57A-68C0CD6E1042}" dt="2022-08-18T12:11:57.028" v="3306" actId="26606"/>
          <ac:spMkLst>
            <pc:docMk/>
            <pc:sldMk cId="4036998243" sldId="263"/>
            <ac:spMk id="2072" creationId="{DB6FE6A8-3E05-4C40-9190-B19BFD524416}"/>
          </ac:spMkLst>
        </pc:spChg>
        <pc:spChg chg="add del">
          <ac:chgData name="Raissa Pershina" userId="abcc75f4-5426-4d60-81e8-74b6158c1f33" providerId="ADAL" clId="{9C0A1145-64D7-42E3-B57A-68C0CD6E1042}" dt="2022-08-18T12:11:52.041" v="3302" actId="26606"/>
          <ac:spMkLst>
            <pc:docMk/>
            <pc:sldMk cId="4036998243" sldId="263"/>
            <ac:spMk id="2073" creationId="{9DBC4630-03DA-474F-BBCB-BA3AE6B317A4}"/>
          </ac:spMkLst>
        </pc:spChg>
        <pc:spChg chg="add del">
          <ac:chgData name="Raissa Pershina" userId="abcc75f4-5426-4d60-81e8-74b6158c1f33" providerId="ADAL" clId="{9C0A1145-64D7-42E3-B57A-68C0CD6E1042}" dt="2022-08-18T12:11:57.028" v="3306" actId="26606"/>
          <ac:spMkLst>
            <pc:docMk/>
            <pc:sldMk cId="4036998243" sldId="263"/>
            <ac:spMk id="2074" creationId="{38315451-BA4E-4F56-BA8A-9CCCA5A0DC22}"/>
          </ac:spMkLst>
        </pc:spChg>
        <pc:spChg chg="add del">
          <ac:chgData name="Raissa Pershina" userId="abcc75f4-5426-4d60-81e8-74b6158c1f33" providerId="ADAL" clId="{9C0A1145-64D7-42E3-B57A-68C0CD6E1042}" dt="2022-08-18T12:11:52.041" v="3302" actId="26606"/>
          <ac:spMkLst>
            <pc:docMk/>
            <pc:sldMk cId="4036998243" sldId="263"/>
            <ac:spMk id="2075" creationId="{DB6FE6A8-3E05-4C40-9190-B19BFD524416}"/>
          </ac:spMkLst>
        </pc:spChg>
        <pc:spChg chg="add del">
          <ac:chgData name="Raissa Pershina" userId="abcc75f4-5426-4d60-81e8-74b6158c1f33" providerId="ADAL" clId="{9C0A1145-64D7-42E3-B57A-68C0CD6E1042}" dt="2022-08-18T12:11:57.028" v="3306" actId="26606"/>
          <ac:spMkLst>
            <pc:docMk/>
            <pc:sldMk cId="4036998243" sldId="263"/>
            <ac:spMk id="2076" creationId="{5665E03E-3504-4366-BFC7-0CDEDC637069}"/>
          </ac:spMkLst>
        </pc:spChg>
        <pc:spChg chg="add del">
          <ac:chgData name="Raissa Pershina" userId="abcc75f4-5426-4d60-81e8-74b6158c1f33" providerId="ADAL" clId="{9C0A1145-64D7-42E3-B57A-68C0CD6E1042}" dt="2022-08-18T12:11:52.041" v="3302" actId="26606"/>
          <ac:spMkLst>
            <pc:docMk/>
            <pc:sldMk cId="4036998243" sldId="263"/>
            <ac:spMk id="2077" creationId="{38315451-BA4E-4F56-BA8A-9CCCA5A0DC22}"/>
          </ac:spMkLst>
        </pc:spChg>
        <pc:spChg chg="add del">
          <ac:chgData name="Raissa Pershina" userId="abcc75f4-5426-4d60-81e8-74b6158c1f33" providerId="ADAL" clId="{9C0A1145-64D7-42E3-B57A-68C0CD6E1042}" dt="2022-08-18T12:11:57.028" v="3306" actId="26606"/>
          <ac:spMkLst>
            <pc:docMk/>
            <pc:sldMk cId="4036998243" sldId="263"/>
            <ac:spMk id="2078" creationId="{78418A25-6EAC-4140-BFE6-284E1925B5EE}"/>
          </ac:spMkLst>
        </pc:spChg>
        <pc:spChg chg="add del">
          <ac:chgData name="Raissa Pershina" userId="abcc75f4-5426-4d60-81e8-74b6158c1f33" providerId="ADAL" clId="{9C0A1145-64D7-42E3-B57A-68C0CD6E1042}" dt="2022-08-18T12:11:52.041" v="3302" actId="26606"/>
          <ac:spMkLst>
            <pc:docMk/>
            <pc:sldMk cId="4036998243" sldId="263"/>
            <ac:spMk id="2079" creationId="{5665E03E-3504-4366-BFC7-0CDEDC637069}"/>
          </ac:spMkLst>
        </pc:spChg>
        <pc:spChg chg="add del">
          <ac:chgData name="Raissa Pershina" userId="abcc75f4-5426-4d60-81e8-74b6158c1f33" providerId="ADAL" clId="{9C0A1145-64D7-42E3-B57A-68C0CD6E1042}" dt="2022-08-18T12:11:57.028" v="3306" actId="26606"/>
          <ac:spMkLst>
            <pc:docMk/>
            <pc:sldMk cId="4036998243" sldId="263"/>
            <ac:spMk id="2080" creationId="{A9A95DA0-8F7C-4AB7-B890-22075705D2D3}"/>
          </ac:spMkLst>
        </pc:spChg>
        <pc:spChg chg="add del">
          <ac:chgData name="Raissa Pershina" userId="abcc75f4-5426-4d60-81e8-74b6158c1f33" providerId="ADAL" clId="{9C0A1145-64D7-42E3-B57A-68C0CD6E1042}" dt="2022-08-18T12:11:52.041" v="3302" actId="26606"/>
          <ac:spMkLst>
            <pc:docMk/>
            <pc:sldMk cId="4036998243" sldId="263"/>
            <ac:spMk id="2081" creationId="{78418A25-6EAC-4140-BFE6-284E1925B5EE}"/>
          </ac:spMkLst>
        </pc:spChg>
        <pc:spChg chg="add del">
          <ac:chgData name="Raissa Pershina" userId="abcc75f4-5426-4d60-81e8-74b6158c1f33" providerId="ADAL" clId="{9C0A1145-64D7-42E3-B57A-68C0CD6E1042}" dt="2022-08-18T12:11:57.028" v="3306" actId="26606"/>
          <ac:spMkLst>
            <pc:docMk/>
            <pc:sldMk cId="4036998243" sldId="263"/>
            <ac:spMk id="2082" creationId="{6B9D64DB-4D5C-4A91-B45F-F301E3174F9F}"/>
          </ac:spMkLst>
        </pc:spChg>
        <pc:spChg chg="add del">
          <ac:chgData name="Raissa Pershina" userId="abcc75f4-5426-4d60-81e8-74b6158c1f33" providerId="ADAL" clId="{9C0A1145-64D7-42E3-B57A-68C0CD6E1042}" dt="2022-08-18T12:11:52.041" v="3302" actId="26606"/>
          <ac:spMkLst>
            <pc:docMk/>
            <pc:sldMk cId="4036998243" sldId="263"/>
            <ac:spMk id="2083" creationId="{A9A95DA0-8F7C-4AB7-B890-22075705D2D3}"/>
          </ac:spMkLst>
        </pc:spChg>
        <pc:spChg chg="add del">
          <ac:chgData name="Raissa Pershina" userId="abcc75f4-5426-4d60-81e8-74b6158c1f33" providerId="ADAL" clId="{9C0A1145-64D7-42E3-B57A-68C0CD6E1042}" dt="2022-08-18T12:11:57.028" v="3306" actId="26606"/>
          <ac:spMkLst>
            <pc:docMk/>
            <pc:sldMk cId="4036998243" sldId="263"/>
            <ac:spMk id="2084" creationId="{E2193FF3-0731-4CB1-A0ED-1F3321A42090}"/>
          </ac:spMkLst>
        </pc:spChg>
        <pc:spChg chg="add del">
          <ac:chgData name="Raissa Pershina" userId="abcc75f4-5426-4d60-81e8-74b6158c1f33" providerId="ADAL" clId="{9C0A1145-64D7-42E3-B57A-68C0CD6E1042}" dt="2022-08-18T12:11:52.041" v="3302" actId="26606"/>
          <ac:spMkLst>
            <pc:docMk/>
            <pc:sldMk cId="4036998243" sldId="263"/>
            <ac:spMk id="2085" creationId="{6B9D64DB-4D5C-4A91-B45F-F301E3174F9F}"/>
          </ac:spMkLst>
        </pc:spChg>
        <pc:spChg chg="add del">
          <ac:chgData name="Raissa Pershina" userId="abcc75f4-5426-4d60-81e8-74b6158c1f33" providerId="ADAL" clId="{9C0A1145-64D7-42E3-B57A-68C0CD6E1042}" dt="2022-08-18T12:11:57.028" v="3306" actId="26606"/>
          <ac:spMkLst>
            <pc:docMk/>
            <pc:sldMk cId="4036998243" sldId="263"/>
            <ac:spMk id="2086" creationId="{CB14CE1B-4BC5-4EF2-BE3D-05E4F580B3DB}"/>
          </ac:spMkLst>
        </pc:spChg>
        <pc:spChg chg="add del">
          <ac:chgData name="Raissa Pershina" userId="abcc75f4-5426-4d60-81e8-74b6158c1f33" providerId="ADAL" clId="{9C0A1145-64D7-42E3-B57A-68C0CD6E1042}" dt="2022-08-18T12:11:52.041" v="3302" actId="26606"/>
          <ac:spMkLst>
            <pc:docMk/>
            <pc:sldMk cId="4036998243" sldId="263"/>
            <ac:spMk id="2087" creationId="{E2193FF3-0731-4CB1-A0ED-1F3321A42090}"/>
          </ac:spMkLst>
        </pc:spChg>
        <pc:spChg chg="add del">
          <ac:chgData name="Raissa Pershina" userId="abcc75f4-5426-4d60-81e8-74b6158c1f33" providerId="ADAL" clId="{9C0A1145-64D7-42E3-B57A-68C0CD6E1042}" dt="2022-08-18T12:11:57.028" v="3306" actId="26606"/>
          <ac:spMkLst>
            <pc:docMk/>
            <pc:sldMk cId="4036998243" sldId="263"/>
            <ac:spMk id="2088" creationId="{A1CCC4E2-0E38-41AA-A1C5-DBB03438714F}"/>
          </ac:spMkLst>
        </pc:spChg>
        <pc:spChg chg="add del">
          <ac:chgData name="Raissa Pershina" userId="abcc75f4-5426-4d60-81e8-74b6158c1f33" providerId="ADAL" clId="{9C0A1145-64D7-42E3-B57A-68C0CD6E1042}" dt="2022-08-18T12:11:52.041" v="3302" actId="26606"/>
          <ac:spMkLst>
            <pc:docMk/>
            <pc:sldMk cId="4036998243" sldId="263"/>
            <ac:spMk id="2089" creationId="{CB14CE1B-4BC5-4EF2-BE3D-05E4F580B3DB}"/>
          </ac:spMkLst>
        </pc:spChg>
        <pc:spChg chg="add del">
          <ac:chgData name="Raissa Pershina" userId="abcc75f4-5426-4d60-81e8-74b6158c1f33" providerId="ADAL" clId="{9C0A1145-64D7-42E3-B57A-68C0CD6E1042}" dt="2022-08-18T12:11:52.041" v="3302" actId="26606"/>
          <ac:spMkLst>
            <pc:docMk/>
            <pc:sldMk cId="4036998243" sldId="263"/>
            <ac:spMk id="2091" creationId="{A1CCC4E2-0E38-41AA-A1C5-DBB03438714F}"/>
          </ac:spMkLst>
        </pc:spChg>
        <pc:picChg chg="add del">
          <ac:chgData name="Raissa Pershina" userId="abcc75f4-5426-4d60-81e8-74b6158c1f33" providerId="ADAL" clId="{9C0A1145-64D7-42E3-B57A-68C0CD6E1042}" dt="2022-08-18T10:05:10.954" v="2567"/>
          <ac:picMkLst>
            <pc:docMk/>
            <pc:sldMk cId="4036998243" sldId="263"/>
            <ac:picMk id="2050" creationId="{E98F9B63-4DD9-6C6A-07E0-2C5313DD337D}"/>
          </ac:picMkLst>
        </pc:picChg>
        <pc:picChg chg="add mod ord">
          <ac:chgData name="Raissa Pershina" userId="abcc75f4-5426-4d60-81e8-74b6158c1f33" providerId="ADAL" clId="{9C0A1145-64D7-42E3-B57A-68C0CD6E1042}" dt="2022-08-18T12:12:42.137" v="3325" actId="1076"/>
          <ac:picMkLst>
            <pc:docMk/>
            <pc:sldMk cId="4036998243" sldId="263"/>
            <ac:picMk id="2052" creationId="{78D7BCA7-1A63-88C1-F5BC-E8455B221BE3}"/>
          </ac:picMkLst>
        </pc:picChg>
        <pc:picChg chg="add mod ord">
          <ac:chgData name="Raissa Pershina" userId="abcc75f4-5426-4d60-81e8-74b6158c1f33" providerId="ADAL" clId="{9C0A1145-64D7-42E3-B57A-68C0CD6E1042}" dt="2022-08-18T12:12:45.624" v="3326" actId="1076"/>
          <ac:picMkLst>
            <pc:docMk/>
            <pc:sldMk cId="4036998243" sldId="263"/>
            <ac:picMk id="2054" creationId="{58C99684-A8F5-4F16-64C6-0FE01F6EF55A}"/>
          </ac:picMkLst>
        </pc:picChg>
        <pc:picChg chg="add del mod">
          <ac:chgData name="Raissa Pershina" userId="abcc75f4-5426-4d60-81e8-74b6158c1f33" providerId="ADAL" clId="{9C0A1145-64D7-42E3-B57A-68C0CD6E1042}" dt="2022-08-18T10:05:40.139" v="2581" actId="478"/>
          <ac:picMkLst>
            <pc:docMk/>
            <pc:sldMk cId="4036998243" sldId="263"/>
            <ac:picMk id="2056" creationId="{49BA1D10-6613-CE0D-4D4B-6D4CF1151533}"/>
          </ac:picMkLst>
        </pc:picChg>
        <pc:picChg chg="add mod ord">
          <ac:chgData name="Raissa Pershina" userId="abcc75f4-5426-4d60-81e8-74b6158c1f33" providerId="ADAL" clId="{9C0A1145-64D7-42E3-B57A-68C0CD6E1042}" dt="2022-08-18T12:12:49.907" v="3328" actId="1076"/>
          <ac:picMkLst>
            <pc:docMk/>
            <pc:sldMk cId="4036998243" sldId="263"/>
            <ac:picMk id="2058" creationId="{5C36F615-8010-FE0B-BF6F-ECC67A533AF6}"/>
          </ac:picMkLst>
        </pc:picChg>
        <pc:picChg chg="add mod ord">
          <ac:chgData name="Raissa Pershina" userId="abcc75f4-5426-4d60-81e8-74b6158c1f33" providerId="ADAL" clId="{9C0A1145-64D7-42E3-B57A-68C0CD6E1042}" dt="2022-08-18T12:12:52.998" v="3329" actId="1076"/>
          <ac:picMkLst>
            <pc:docMk/>
            <pc:sldMk cId="4036998243" sldId="263"/>
            <ac:picMk id="2060" creationId="{ED886083-7E6D-62F3-E8EA-D3B1733CC12B}"/>
          </ac:picMkLst>
        </pc:picChg>
        <pc:picChg chg="add mod ord">
          <ac:chgData name="Raissa Pershina" userId="abcc75f4-5426-4d60-81e8-74b6158c1f33" providerId="ADAL" clId="{9C0A1145-64D7-42E3-B57A-68C0CD6E1042}" dt="2022-08-18T12:12:27.989" v="3321" actId="1076"/>
          <ac:picMkLst>
            <pc:docMk/>
            <pc:sldMk cId="4036998243" sldId="263"/>
            <ac:picMk id="2062" creationId="{9F3B2774-9C0A-E429-A801-F18860CED389}"/>
          </ac:picMkLst>
        </pc:picChg>
        <pc:picChg chg="add mod">
          <ac:chgData name="Raissa Pershina" userId="abcc75f4-5426-4d60-81e8-74b6158c1f33" providerId="ADAL" clId="{9C0A1145-64D7-42E3-B57A-68C0CD6E1042}" dt="2022-08-18T12:12:47.724" v="3327" actId="1076"/>
          <ac:picMkLst>
            <pc:docMk/>
            <pc:sldMk cId="4036998243" sldId="263"/>
            <ac:picMk id="2064" creationId="{F9825DD5-66E7-3D71-AAEE-E97CFA3D651D}"/>
          </ac:picMkLst>
        </pc:picChg>
      </pc:sldChg>
      <pc:sldChg chg="addSp delSp modSp new mod ord">
        <pc:chgData name="Raissa Pershina" userId="abcc75f4-5426-4d60-81e8-74b6158c1f33" providerId="ADAL" clId="{9C0A1145-64D7-42E3-B57A-68C0CD6E1042}" dt="2022-08-20T18:34:42.896" v="4422"/>
        <pc:sldMkLst>
          <pc:docMk/>
          <pc:sldMk cId="674474646" sldId="264"/>
        </pc:sldMkLst>
        <pc:spChg chg="mod">
          <ac:chgData name="Raissa Pershina" userId="abcc75f4-5426-4d60-81e8-74b6158c1f33" providerId="ADAL" clId="{9C0A1145-64D7-42E3-B57A-68C0CD6E1042}" dt="2022-08-20T08:27:40.092" v="3406" actId="20577"/>
          <ac:spMkLst>
            <pc:docMk/>
            <pc:sldMk cId="674474646" sldId="264"/>
            <ac:spMk id="2" creationId="{63D0D01D-9431-105A-5832-A5394BD7D9AD}"/>
          </ac:spMkLst>
        </pc:spChg>
        <pc:spChg chg="del">
          <ac:chgData name="Raissa Pershina" userId="abcc75f4-5426-4d60-81e8-74b6158c1f33" providerId="ADAL" clId="{9C0A1145-64D7-42E3-B57A-68C0CD6E1042}" dt="2022-08-20T08:26:02.502" v="3393" actId="478"/>
          <ac:spMkLst>
            <pc:docMk/>
            <pc:sldMk cId="674474646" sldId="264"/>
            <ac:spMk id="3" creationId="{ECBDD38D-2C7C-EA5F-E6EE-2890C6CA3BD8}"/>
          </ac:spMkLst>
        </pc:spChg>
        <pc:spChg chg="add del mod">
          <ac:chgData name="Raissa Pershina" userId="abcc75f4-5426-4d60-81e8-74b6158c1f33" providerId="ADAL" clId="{9C0A1145-64D7-42E3-B57A-68C0CD6E1042}" dt="2022-08-20T08:26:08.740" v="3396" actId="478"/>
          <ac:spMkLst>
            <pc:docMk/>
            <pc:sldMk cId="674474646" sldId="264"/>
            <ac:spMk id="5" creationId="{B163A142-9A65-AFE7-EF2A-1995BA6AF291}"/>
          </ac:spMkLst>
        </pc:spChg>
        <pc:spChg chg="add del">
          <ac:chgData name="Raissa Pershina" userId="abcc75f4-5426-4d60-81e8-74b6158c1f33" providerId="ADAL" clId="{9C0A1145-64D7-42E3-B57A-68C0CD6E1042}" dt="2022-08-20T08:26:20.938" v="3398" actId="478"/>
          <ac:spMkLst>
            <pc:docMk/>
            <pc:sldMk cId="674474646" sldId="264"/>
            <ac:spMk id="7" creationId="{5BF7FD71-1D0D-BE23-0986-54482B998E3F}"/>
          </ac:spMkLst>
        </pc:spChg>
        <pc:spChg chg="add mod">
          <ac:chgData name="Raissa Pershina" userId="abcc75f4-5426-4d60-81e8-74b6158c1f33" providerId="ADAL" clId="{9C0A1145-64D7-42E3-B57A-68C0CD6E1042}" dt="2022-08-20T08:43:44.557" v="3415" actId="6549"/>
          <ac:spMkLst>
            <pc:docMk/>
            <pc:sldMk cId="674474646" sldId="264"/>
            <ac:spMk id="11" creationId="{424BE6C2-DDB9-A980-5DA7-6917B280A058}"/>
          </ac:spMkLst>
        </pc:spChg>
        <pc:picChg chg="add mod">
          <ac:chgData name="Raissa Pershina" userId="abcc75f4-5426-4d60-81e8-74b6158c1f33" providerId="ADAL" clId="{9C0A1145-64D7-42E3-B57A-68C0CD6E1042}" dt="2022-08-20T08:27:37.328" v="3405" actId="1076"/>
          <ac:picMkLst>
            <pc:docMk/>
            <pc:sldMk cId="674474646" sldId="264"/>
            <ac:picMk id="9" creationId="{55EB28F4-12C2-A611-F185-41016967337C}"/>
          </ac:picMkLst>
        </pc:picChg>
      </pc:sldChg>
      <pc:sldChg chg="modSp new mod">
        <pc:chgData name="Raissa Pershina" userId="abcc75f4-5426-4d60-81e8-74b6158c1f33" providerId="ADAL" clId="{9C0A1145-64D7-42E3-B57A-68C0CD6E1042}" dt="2022-08-20T08:46:15.673" v="3428" actId="21"/>
        <pc:sldMkLst>
          <pc:docMk/>
          <pc:sldMk cId="867119851" sldId="265"/>
        </pc:sldMkLst>
        <pc:spChg chg="mod">
          <ac:chgData name="Raissa Pershina" userId="abcc75f4-5426-4d60-81e8-74b6158c1f33" providerId="ADAL" clId="{9C0A1145-64D7-42E3-B57A-68C0CD6E1042}" dt="2022-08-18T12:17:11.645" v="3336" actId="20577"/>
          <ac:spMkLst>
            <pc:docMk/>
            <pc:sldMk cId="867119851" sldId="265"/>
            <ac:spMk id="2" creationId="{3E15C2BF-3C62-B046-44CC-A0319F641244}"/>
          </ac:spMkLst>
        </pc:spChg>
        <pc:spChg chg="mod">
          <ac:chgData name="Raissa Pershina" userId="abcc75f4-5426-4d60-81e8-74b6158c1f33" providerId="ADAL" clId="{9C0A1145-64D7-42E3-B57A-68C0CD6E1042}" dt="2022-08-20T08:46:15.673" v="3428" actId="21"/>
          <ac:spMkLst>
            <pc:docMk/>
            <pc:sldMk cId="867119851" sldId="265"/>
            <ac:spMk id="3" creationId="{5B05C1AB-D2F5-989A-5F4E-CF7DDDAA68CD}"/>
          </ac:spMkLst>
        </pc:spChg>
      </pc:sldChg>
      <pc:sldChg chg="add">
        <pc:chgData name="Raissa Pershina" userId="abcc75f4-5426-4d60-81e8-74b6158c1f33" providerId="ADAL" clId="{9C0A1145-64D7-42E3-B57A-68C0CD6E1042}" dt="2022-08-20T08:47:21.250" v="3431"/>
        <pc:sldMkLst>
          <pc:docMk/>
          <pc:sldMk cId="3222726106" sldId="266"/>
        </pc:sldMkLst>
      </pc:sldChg>
      <pc:sldChg chg="add">
        <pc:chgData name="Raissa Pershina" userId="abcc75f4-5426-4d60-81e8-74b6158c1f33" providerId="ADAL" clId="{9C0A1145-64D7-42E3-B57A-68C0CD6E1042}" dt="2022-08-20T08:47:21.250" v="3431"/>
        <pc:sldMkLst>
          <pc:docMk/>
          <pc:sldMk cId="2265513210" sldId="267"/>
        </pc:sldMkLst>
      </pc:sldChg>
      <pc:sldChg chg="add">
        <pc:chgData name="Raissa Pershina" userId="abcc75f4-5426-4d60-81e8-74b6158c1f33" providerId="ADAL" clId="{9C0A1145-64D7-42E3-B57A-68C0CD6E1042}" dt="2022-08-20T08:47:21.250" v="3431"/>
        <pc:sldMkLst>
          <pc:docMk/>
          <pc:sldMk cId="3917966927" sldId="268"/>
        </pc:sldMkLst>
      </pc:sldChg>
      <pc:sldChg chg="add">
        <pc:chgData name="Raissa Pershina" userId="abcc75f4-5426-4d60-81e8-74b6158c1f33" providerId="ADAL" clId="{9C0A1145-64D7-42E3-B57A-68C0CD6E1042}" dt="2022-08-20T08:47:21.250" v="3431"/>
        <pc:sldMkLst>
          <pc:docMk/>
          <pc:sldMk cId="4038819280" sldId="269"/>
        </pc:sldMkLst>
      </pc:sldChg>
      <pc:sldChg chg="add">
        <pc:chgData name="Raissa Pershina" userId="abcc75f4-5426-4d60-81e8-74b6158c1f33" providerId="ADAL" clId="{9C0A1145-64D7-42E3-B57A-68C0CD6E1042}" dt="2022-08-20T08:47:21.250" v="3431"/>
        <pc:sldMkLst>
          <pc:docMk/>
          <pc:sldMk cId="1419053218" sldId="270"/>
        </pc:sldMkLst>
      </pc:sldChg>
      <pc:sldChg chg="add">
        <pc:chgData name="Raissa Pershina" userId="abcc75f4-5426-4d60-81e8-74b6158c1f33" providerId="ADAL" clId="{9C0A1145-64D7-42E3-B57A-68C0CD6E1042}" dt="2022-08-20T08:47:21.250" v="3431"/>
        <pc:sldMkLst>
          <pc:docMk/>
          <pc:sldMk cId="471087956" sldId="271"/>
        </pc:sldMkLst>
      </pc:sldChg>
      <pc:sldChg chg="add">
        <pc:chgData name="Raissa Pershina" userId="abcc75f4-5426-4d60-81e8-74b6158c1f33" providerId="ADAL" clId="{9C0A1145-64D7-42E3-B57A-68C0CD6E1042}" dt="2022-08-20T08:47:21.250" v="3431"/>
        <pc:sldMkLst>
          <pc:docMk/>
          <pc:sldMk cId="1431866008" sldId="272"/>
        </pc:sldMkLst>
      </pc:sldChg>
      <pc:sldChg chg="add">
        <pc:chgData name="Raissa Pershina" userId="abcc75f4-5426-4d60-81e8-74b6158c1f33" providerId="ADAL" clId="{9C0A1145-64D7-42E3-B57A-68C0CD6E1042}" dt="2022-08-20T08:47:21.250" v="3431"/>
        <pc:sldMkLst>
          <pc:docMk/>
          <pc:sldMk cId="1548498968" sldId="273"/>
        </pc:sldMkLst>
      </pc:sldChg>
      <pc:sldChg chg="add">
        <pc:chgData name="Raissa Pershina" userId="abcc75f4-5426-4d60-81e8-74b6158c1f33" providerId="ADAL" clId="{9C0A1145-64D7-42E3-B57A-68C0CD6E1042}" dt="2022-08-20T08:47:21.250" v="3431"/>
        <pc:sldMkLst>
          <pc:docMk/>
          <pc:sldMk cId="1009745453" sldId="274"/>
        </pc:sldMkLst>
      </pc:sldChg>
      <pc:sldChg chg="add">
        <pc:chgData name="Raissa Pershina" userId="abcc75f4-5426-4d60-81e8-74b6158c1f33" providerId="ADAL" clId="{9C0A1145-64D7-42E3-B57A-68C0CD6E1042}" dt="2022-08-20T08:47:21.250" v="3431"/>
        <pc:sldMkLst>
          <pc:docMk/>
          <pc:sldMk cId="2595041701" sldId="275"/>
        </pc:sldMkLst>
      </pc:sldChg>
      <pc:sldChg chg="modSp add mod">
        <pc:chgData name="Raissa Pershina" userId="abcc75f4-5426-4d60-81e8-74b6158c1f33" providerId="ADAL" clId="{9C0A1145-64D7-42E3-B57A-68C0CD6E1042}" dt="2022-08-20T08:47:45.327" v="3432" actId="790"/>
        <pc:sldMkLst>
          <pc:docMk/>
          <pc:sldMk cId="4010694438" sldId="276"/>
        </pc:sldMkLst>
        <pc:spChg chg="mod">
          <ac:chgData name="Raissa Pershina" userId="abcc75f4-5426-4d60-81e8-74b6158c1f33" providerId="ADAL" clId="{9C0A1145-64D7-42E3-B57A-68C0CD6E1042}" dt="2022-08-20T08:47:45.327" v="3432" actId="790"/>
          <ac:spMkLst>
            <pc:docMk/>
            <pc:sldMk cId="4010694438" sldId="276"/>
            <ac:spMk id="3" creationId="{00000000-0000-0000-0000-000000000000}"/>
          </ac:spMkLst>
        </pc:spChg>
      </pc:sldChg>
      <pc:sldChg chg="add">
        <pc:chgData name="Raissa Pershina" userId="abcc75f4-5426-4d60-81e8-74b6158c1f33" providerId="ADAL" clId="{9C0A1145-64D7-42E3-B57A-68C0CD6E1042}" dt="2022-08-20T08:47:21.250" v="3431"/>
        <pc:sldMkLst>
          <pc:docMk/>
          <pc:sldMk cId="1001511987" sldId="277"/>
        </pc:sldMkLst>
      </pc:sldChg>
      <pc:sldChg chg="add">
        <pc:chgData name="Raissa Pershina" userId="abcc75f4-5426-4d60-81e8-74b6158c1f33" providerId="ADAL" clId="{9C0A1145-64D7-42E3-B57A-68C0CD6E1042}" dt="2022-08-20T08:47:21.250" v="3431"/>
        <pc:sldMkLst>
          <pc:docMk/>
          <pc:sldMk cId="2014843544" sldId="278"/>
        </pc:sldMkLst>
      </pc:sldChg>
      <pc:sldChg chg="delSp modSp new mod ord">
        <pc:chgData name="Raissa Pershina" userId="abcc75f4-5426-4d60-81e8-74b6158c1f33" providerId="ADAL" clId="{9C0A1145-64D7-42E3-B57A-68C0CD6E1042}" dt="2022-08-20T18:40:21.899" v="4682"/>
        <pc:sldMkLst>
          <pc:docMk/>
          <pc:sldMk cId="2310144301" sldId="279"/>
        </pc:sldMkLst>
        <pc:spChg chg="mod">
          <ac:chgData name="Raissa Pershina" userId="abcc75f4-5426-4d60-81e8-74b6158c1f33" providerId="ADAL" clId="{9C0A1145-64D7-42E3-B57A-68C0CD6E1042}" dt="2022-08-20T09:15:34.601" v="3983" actId="20577"/>
          <ac:spMkLst>
            <pc:docMk/>
            <pc:sldMk cId="2310144301" sldId="279"/>
            <ac:spMk id="2" creationId="{AD384B76-A83F-730B-9CC5-B9F0E1B0C7E8}"/>
          </ac:spMkLst>
        </pc:spChg>
        <pc:spChg chg="del">
          <ac:chgData name="Raissa Pershina" userId="abcc75f4-5426-4d60-81e8-74b6158c1f33" providerId="ADAL" clId="{9C0A1145-64D7-42E3-B57A-68C0CD6E1042}" dt="2022-08-20T09:15:38.161" v="3984" actId="478"/>
          <ac:spMkLst>
            <pc:docMk/>
            <pc:sldMk cId="2310144301" sldId="279"/>
            <ac:spMk id="3" creationId="{8F8207EB-9E2C-BC6B-D6E9-64753BA1E8A2}"/>
          </ac:spMkLst>
        </pc:spChg>
      </pc:sldChg>
      <pc:sldChg chg="modSp new mod">
        <pc:chgData name="Raissa Pershina" userId="abcc75f4-5426-4d60-81e8-74b6158c1f33" providerId="ADAL" clId="{9C0A1145-64D7-42E3-B57A-68C0CD6E1042}" dt="2022-08-20T19:18:16.343" v="4718"/>
        <pc:sldMkLst>
          <pc:docMk/>
          <pc:sldMk cId="2676798911" sldId="280"/>
        </pc:sldMkLst>
        <pc:spChg chg="mod">
          <ac:chgData name="Raissa Pershina" userId="abcc75f4-5426-4d60-81e8-74b6158c1f33" providerId="ADAL" clId="{9C0A1145-64D7-42E3-B57A-68C0CD6E1042}" dt="2022-08-20T10:50:38.600" v="4408" actId="20577"/>
          <ac:spMkLst>
            <pc:docMk/>
            <pc:sldMk cId="2676798911" sldId="280"/>
            <ac:spMk id="2" creationId="{B2FC5618-8AFC-9169-7584-DB3D937C1D4A}"/>
          </ac:spMkLst>
        </pc:spChg>
        <pc:spChg chg="mod">
          <ac:chgData name="Raissa Pershina" userId="abcc75f4-5426-4d60-81e8-74b6158c1f33" providerId="ADAL" clId="{9C0A1145-64D7-42E3-B57A-68C0CD6E1042}" dt="2022-08-20T19:18:16.343" v="4718"/>
          <ac:spMkLst>
            <pc:docMk/>
            <pc:sldMk cId="2676798911" sldId="280"/>
            <ac:spMk id="3" creationId="{31EBB773-199F-08EA-AD61-50D1EFB645CD}"/>
          </ac:spMkLst>
        </pc:spChg>
      </pc:sldChg>
    </pc:docChg>
  </pc:docChgLst>
</pc:chgInfo>
</file>

<file path=ppt/comments/modernComment_101_D6653A7A.xml><?xml version="1.0" encoding="utf-8"?>
<p188:cmLst xmlns:a="http://schemas.openxmlformats.org/drawingml/2006/main" xmlns:r="http://schemas.openxmlformats.org/officeDocument/2006/relationships" xmlns:p188="http://schemas.microsoft.com/office/powerpoint/2018/8/main">
  <p188:cm id="{E6ACF956-D10C-488E-9F05-7F0498BD7512}" authorId="{D18888F5-BC17-0AB5-F584-1B60AC4AC7BF}" created="2022-08-16T10:23:34.360">
    <pc:sldMkLst xmlns:pc="http://schemas.microsoft.com/office/powerpoint/2013/main/command">
      <pc:docMk/>
      <pc:sldMk cId="3596958330" sldId="257"/>
    </pc:sldMkLst>
    <p188:txBody>
      <a:bodyPr/>
      <a:lstStyle/>
      <a:p>
        <a:r>
          <a:rPr lang="en-GB"/>
          <a:t>Need to say a couple of words abut each one of us, our experience etc.</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01B1E-ABB8-4727-93D8-DD4768BA1540}" type="datetimeFigureOut">
              <a:rPr lang="en-GB" smtClean="0"/>
              <a:t>23/08/2022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B4867-F3BA-4A9B-A8B3-03CBEB7F74CA}" type="slidenum">
              <a:rPr lang="en-GB" smtClean="0"/>
              <a:t>‹#›</a:t>
            </a:fld>
            <a:endParaRPr lang="en-GB"/>
          </a:p>
        </p:txBody>
      </p:sp>
    </p:spTree>
    <p:extLst>
      <p:ext uri="{BB962C8B-B14F-4D97-AF65-F5344CB8AC3E}">
        <p14:creationId xmlns:p14="http://schemas.microsoft.com/office/powerpoint/2010/main" val="3878196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DAB4867-F3BA-4A9B-A8B3-03CBEB7F74CA}" type="slidenum">
              <a:rPr lang="en-GB" smtClean="0"/>
              <a:t>10</a:t>
            </a:fld>
            <a:endParaRPr lang="en-GB"/>
          </a:p>
        </p:txBody>
      </p:sp>
    </p:spTree>
    <p:extLst>
      <p:ext uri="{BB962C8B-B14F-4D97-AF65-F5344CB8AC3E}">
        <p14:creationId xmlns:p14="http://schemas.microsoft.com/office/powerpoint/2010/main" val="3141578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Many issues regaring members not contributing enough or outright free riding. That will not work. We all have stuff. Do you best. Your classmates are an important part of your network. To make a good impression on them is as important as to make it on your teachers.</a:t>
            </a:r>
          </a:p>
          <a:p>
            <a:endParaRPr lang="nb-NO" dirty="0"/>
          </a:p>
          <a:p>
            <a:r>
              <a:rPr lang="en-GB" b="0" i="0" dirty="0">
                <a:solidFill>
                  <a:srgbClr val="4D5156"/>
                </a:solidFill>
                <a:effectLst/>
                <a:latin typeface="arial" panose="020B0604020202020204" pitchFamily="34" charset="0"/>
              </a:rPr>
              <a:t>critical thinking, problem solving, public speaking, professional writing, teamwork, digital literacy, leadership, professional attitude, work ethic, career management and intercultural fluency. </a:t>
            </a:r>
            <a:endParaRPr lang="nb-NO" b="0" i="0" dirty="0">
              <a:solidFill>
                <a:srgbClr val="4D5156"/>
              </a:solidFill>
              <a:effectLst/>
              <a:latin typeface="arial" panose="020B0604020202020204" pitchFamily="34" charset="0"/>
            </a:endParaRPr>
          </a:p>
          <a:p>
            <a:endParaRPr lang="nb-NO" b="0" i="0" dirty="0">
              <a:solidFill>
                <a:srgbClr val="4D5156"/>
              </a:solidFill>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7DAB4867-F3BA-4A9B-A8B3-03CBEB7F74CA}" type="slidenum">
              <a:rPr lang="en-GB" smtClean="0"/>
              <a:t>11</a:t>
            </a:fld>
            <a:endParaRPr lang="en-GB"/>
          </a:p>
        </p:txBody>
      </p:sp>
    </p:spTree>
    <p:extLst>
      <p:ext uri="{BB962C8B-B14F-4D97-AF65-F5344CB8AC3E}">
        <p14:creationId xmlns:p14="http://schemas.microsoft.com/office/powerpoint/2010/main" val="1905920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A486E-AA0C-670C-0A70-727166B21E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DC796A9-9CF2-5E9C-1669-B2AE170DC0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EE20D2E-34DF-49AF-8014-F2433AE054A0}"/>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5" name="Footer Placeholder 4">
            <a:extLst>
              <a:ext uri="{FF2B5EF4-FFF2-40B4-BE49-F238E27FC236}">
                <a16:creationId xmlns:a16="http://schemas.microsoft.com/office/drawing/2014/main" id="{30C5D00C-3CFD-5D24-72C5-D6C054FA4B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A7B14C-E427-E578-A8FB-5625E59551C0}"/>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4135837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3FE48-3631-37EC-CBF4-D4C148DCFC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DB2CDD-9DBC-FF83-B231-C4AD7D42E8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301FE8-6E86-8E8A-AC4C-E979D9DD8EE7}"/>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5" name="Footer Placeholder 4">
            <a:extLst>
              <a:ext uri="{FF2B5EF4-FFF2-40B4-BE49-F238E27FC236}">
                <a16:creationId xmlns:a16="http://schemas.microsoft.com/office/drawing/2014/main" id="{196FECF3-D183-2FAC-B21A-803EB6F2B3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8C5F-8E43-6AD9-83BB-198AA6645C91}"/>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697336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6B36B-FFB0-6DA9-3ACC-C3CC09DC7C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915D278-8F43-21F0-B15C-7C9C5D2766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24A63F-80A3-BDA3-BDC2-106FB5F9DF14}"/>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5" name="Footer Placeholder 4">
            <a:extLst>
              <a:ext uri="{FF2B5EF4-FFF2-40B4-BE49-F238E27FC236}">
                <a16:creationId xmlns:a16="http://schemas.microsoft.com/office/drawing/2014/main" id="{471F7CDA-4E06-4B3E-0D46-EE595D52F8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EA0404-8433-3933-4E08-1618A4B5BFC2}"/>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1446317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821AA-8355-A721-7665-0DDD0D56E0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9EA84D-110A-02DA-4978-59B9BE3C81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E986194-DC6D-BE7E-AE1F-DCCDF1B296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98029D9-A84F-E324-4B7B-411D1936B14A}"/>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6" name="Footer Placeholder 5">
            <a:extLst>
              <a:ext uri="{FF2B5EF4-FFF2-40B4-BE49-F238E27FC236}">
                <a16:creationId xmlns:a16="http://schemas.microsoft.com/office/drawing/2014/main" id="{C009DDDC-A3B0-B27A-68C6-C09AD1DEE7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7F237D-D573-6F25-C50F-F8511E0A0217}"/>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3619839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397EA-F300-DAD5-C5DA-A9673D6E735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AF8704-ACAA-A290-6D45-A9844453C3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B44D80-C064-D1BA-24D6-6C4A7FE408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9865DE7-A050-47B9-1618-76B8C541D0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B0B78D-A7B8-BDE9-FCBE-EC4527B1BA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3060BD5-5CA8-A266-F926-E28ED89AE3DE}"/>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8" name="Footer Placeholder 7">
            <a:extLst>
              <a:ext uri="{FF2B5EF4-FFF2-40B4-BE49-F238E27FC236}">
                <a16:creationId xmlns:a16="http://schemas.microsoft.com/office/drawing/2014/main" id="{CD011E68-91F4-CB35-3289-F0CDE9A8073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1A237F4-ACD4-7A71-191E-0037C48E94C6}"/>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3004135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35725-BAFE-8DDD-EC8B-E78046E8705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9C6BA9-83D2-250C-4728-5C246CDF3C04}"/>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4" name="Footer Placeholder 3">
            <a:extLst>
              <a:ext uri="{FF2B5EF4-FFF2-40B4-BE49-F238E27FC236}">
                <a16:creationId xmlns:a16="http://schemas.microsoft.com/office/drawing/2014/main" id="{9614B68B-84A2-E71F-D42D-F05A76BE8EB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753E029-C7B8-CA90-D286-9C377CE7C16F}"/>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1721202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8BE94C-5CC6-5149-C512-235E3D1E7387}"/>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3" name="Footer Placeholder 2">
            <a:extLst>
              <a:ext uri="{FF2B5EF4-FFF2-40B4-BE49-F238E27FC236}">
                <a16:creationId xmlns:a16="http://schemas.microsoft.com/office/drawing/2014/main" id="{675F88CF-5D72-192C-C2BD-7BC94688BB2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02A972-EF17-8FAD-F50C-DB55FA795F3F}"/>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1814832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81B0-DD09-B3EC-B115-17A0B1EFCA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1BE590A-8E28-F35A-31DF-F777075209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D03B4B-8883-EE23-3843-9CD024B42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08B7D6-3BFA-69AC-8E67-E23CEE2A2738}"/>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6" name="Footer Placeholder 5">
            <a:extLst>
              <a:ext uri="{FF2B5EF4-FFF2-40B4-BE49-F238E27FC236}">
                <a16:creationId xmlns:a16="http://schemas.microsoft.com/office/drawing/2014/main" id="{CDD641A3-214D-301D-D8EB-86FD3152B4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FCC0FB-C1AB-A03B-AF61-2B07BC2332E7}"/>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2997337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8B739-2CA9-2E43-4DA9-6AF51C8682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3FA1A94-BCE5-3A7F-0CDE-A08ACD2855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E8FA4A9-F235-080E-9C62-12558FE55E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86C981-FE7D-6D0D-0860-7417ECA96CED}"/>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6" name="Footer Placeholder 5">
            <a:extLst>
              <a:ext uri="{FF2B5EF4-FFF2-40B4-BE49-F238E27FC236}">
                <a16:creationId xmlns:a16="http://schemas.microsoft.com/office/drawing/2014/main" id="{2FB0F3CD-0E0C-555F-5633-D0D17101BB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B29A37-24D7-2DE6-21F0-62ACC9B4B3BC}"/>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37322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243CA-09A5-1E1D-74E2-FB710584A3C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D9B21B-4A5C-9D0D-6EA4-5BD3EFD400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1F87D7-593E-6FBD-ECB9-2424D00747A1}"/>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5" name="Footer Placeholder 4">
            <a:extLst>
              <a:ext uri="{FF2B5EF4-FFF2-40B4-BE49-F238E27FC236}">
                <a16:creationId xmlns:a16="http://schemas.microsoft.com/office/drawing/2014/main" id="{50184D5B-607E-12B0-0980-B6F469DA44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665C7-38E3-D3F8-B7FB-A4E894EC3DF4}"/>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2145180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3B77B-E73A-6ABA-393A-1A794996B41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E602A4-5D2F-50B9-61ED-CEF732A710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ADC5FF-9593-4907-E51B-ADB9065D7DF9}"/>
              </a:ext>
            </a:extLst>
          </p:cNvPr>
          <p:cNvSpPr>
            <a:spLocks noGrp="1"/>
          </p:cNvSpPr>
          <p:nvPr>
            <p:ph type="dt" sz="half" idx="10"/>
          </p:nvPr>
        </p:nvSpPr>
        <p:spPr/>
        <p:txBody>
          <a:bodyPr/>
          <a:lstStyle/>
          <a:p>
            <a:fld id="{82930F6F-5137-4522-86B0-147FDEF2FD8B}" type="datetimeFigureOut">
              <a:rPr lang="en-GB" smtClean="0"/>
              <a:t>23/08/2022</a:t>
            </a:fld>
            <a:endParaRPr lang="en-GB"/>
          </a:p>
        </p:txBody>
      </p:sp>
      <p:sp>
        <p:nvSpPr>
          <p:cNvPr id="5" name="Footer Placeholder 4">
            <a:extLst>
              <a:ext uri="{FF2B5EF4-FFF2-40B4-BE49-F238E27FC236}">
                <a16:creationId xmlns:a16="http://schemas.microsoft.com/office/drawing/2014/main" id="{32A432E1-2E6D-8566-019F-E5FF86C44B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95B3D5-3001-C606-4247-D3C43BF411E8}"/>
              </a:ext>
            </a:extLst>
          </p:cNvPr>
          <p:cNvSpPr>
            <a:spLocks noGrp="1"/>
          </p:cNvSpPr>
          <p:nvPr>
            <p:ph type="sldNum" sz="quarter" idx="12"/>
          </p:nvPr>
        </p:nvSpPr>
        <p:spPr/>
        <p:txBody>
          <a:bodyPr/>
          <a:lstStyle/>
          <a:p>
            <a:fld id="{9107C48C-BE86-4348-9A50-0F53655C51E3}" type="slidenum">
              <a:rPr lang="en-GB" smtClean="0"/>
              <a:t>‹#›</a:t>
            </a:fld>
            <a:endParaRPr lang="en-GB"/>
          </a:p>
        </p:txBody>
      </p:sp>
    </p:spTree>
    <p:extLst>
      <p:ext uri="{BB962C8B-B14F-4D97-AF65-F5344CB8AC3E}">
        <p14:creationId xmlns:p14="http://schemas.microsoft.com/office/powerpoint/2010/main" val="1843797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82A048-2CAC-6F9C-DABF-2A2DB376B4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EE57F6-40E9-C6D4-523D-B0C624AB28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3D182C-2D48-E925-E684-81EE79BBA9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930F6F-5137-4522-86B0-147FDEF2FD8B}" type="datetimeFigureOut">
              <a:rPr lang="en-GB" smtClean="0"/>
              <a:t>23/08/2022</a:t>
            </a:fld>
            <a:endParaRPr lang="en-GB"/>
          </a:p>
        </p:txBody>
      </p:sp>
      <p:sp>
        <p:nvSpPr>
          <p:cNvPr id="5" name="Footer Placeholder 4">
            <a:extLst>
              <a:ext uri="{FF2B5EF4-FFF2-40B4-BE49-F238E27FC236}">
                <a16:creationId xmlns:a16="http://schemas.microsoft.com/office/drawing/2014/main" id="{59738EAF-CAD9-75E7-C305-FD50BCCED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AE7FC3B-5336-4C39-E91E-FCCC2B20A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7C48C-BE86-4348-9A50-0F53655C51E3}" type="slidenum">
              <a:rPr lang="en-GB" smtClean="0"/>
              <a:t>‹#›</a:t>
            </a:fld>
            <a:endParaRPr lang="en-GB"/>
          </a:p>
        </p:txBody>
      </p:sp>
    </p:spTree>
    <p:extLst>
      <p:ext uri="{BB962C8B-B14F-4D97-AF65-F5344CB8AC3E}">
        <p14:creationId xmlns:p14="http://schemas.microsoft.com/office/powerpoint/2010/main" val="1166071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daniessv@ifi.uio.no" TargetMode="External"/><Relationship Id="rId2" Type="http://schemas.openxmlformats.org/officeDocument/2006/relationships/hyperlink" Target="mailto:raissap@ifi.uio.no" TargetMode="External"/><Relationship Id="rId1" Type="http://schemas.openxmlformats.org/officeDocument/2006/relationships/slideLayout" Target="../slideLayouts/slideLayout2.xml"/><Relationship Id="rId5" Type="http://schemas.microsoft.com/office/2018/10/relationships/comments" Target="../comments/modernComment_101_D6653A7A.xml"/><Relationship Id="rId4" Type="http://schemas.openxmlformats.org/officeDocument/2006/relationships/hyperlink" Target="mailto:oleha@ifi.uio.n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use.mazemap.com/?campusid=799&amp;sharepoitype=identifier&amp;sharepoi=GA04" TargetMode="External"/><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hyperlink" Target="https://use.mazemap.com/?campusid=799&amp;sharepoitype=identifier&amp;sharepoi=GA06-2438" TargetMode="External"/><Relationship Id="rId5" Type="http://schemas.openxmlformats.org/officeDocument/2006/relationships/hyperlink" Target="https://use.mazemap.com/?campusid=799&amp;sharepoitype=identifier&amp;sharepoi=GA06" TargetMode="External"/><Relationship Id="rId4" Type="http://schemas.openxmlformats.org/officeDocument/2006/relationships/hyperlink" Target="https://use.mazemap.com/?campusid=799&amp;sharepoitype=identifier&amp;sharepoi=GA04-120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uio.no/studier/emner/matnat/ifi/IN4150/h22/timeplan/index.html#FOR"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69" name="Rectangle 4113">
            <a:extLst>
              <a:ext uri="{FF2B5EF4-FFF2-40B4-BE49-F238E27FC236}">
                <a16:creationId xmlns:a16="http://schemas.microsoft.com/office/drawing/2014/main" id="{657F69E0-C4B0-4BEC-A689-4F8D877F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bstract dark blue futuristic digital grid  background">
            <a:extLst>
              <a:ext uri="{FF2B5EF4-FFF2-40B4-BE49-F238E27FC236}">
                <a16:creationId xmlns:a16="http://schemas.microsoft.com/office/drawing/2014/main" id="{DD21938A-0B10-D59A-1E09-1D0E885D0B2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2242" r="-1" b="3150"/>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AD89085-EE86-011A-216F-01061CA7C57D}"/>
              </a:ext>
            </a:extLst>
          </p:cNvPr>
          <p:cNvSpPr>
            <a:spLocks noGrp="1"/>
          </p:cNvSpPr>
          <p:nvPr>
            <p:ph type="ctrTitle"/>
          </p:nvPr>
        </p:nvSpPr>
        <p:spPr>
          <a:xfrm>
            <a:off x="1524000" y="1122363"/>
            <a:ext cx="9144000" cy="3063240"/>
          </a:xfrm>
        </p:spPr>
        <p:txBody>
          <a:bodyPr>
            <a:normAutofit/>
          </a:bodyPr>
          <a:lstStyle/>
          <a:p>
            <a:r>
              <a:rPr lang="en-GB" sz="6600">
                <a:solidFill>
                  <a:srgbClr val="FFFFFF"/>
                </a:solidFill>
              </a:rPr>
              <a:t>Introduction to IN4150</a:t>
            </a:r>
            <a:br>
              <a:rPr lang="en-GB" sz="6600">
                <a:solidFill>
                  <a:srgbClr val="FFFFFF"/>
                </a:solidFill>
              </a:rPr>
            </a:br>
            <a:r>
              <a:rPr lang="en-GB" sz="6600">
                <a:solidFill>
                  <a:srgbClr val="FFFFFF"/>
                </a:solidFill>
              </a:rPr>
              <a:t>Digital ecosystems</a:t>
            </a:r>
          </a:p>
        </p:txBody>
      </p:sp>
      <p:sp>
        <p:nvSpPr>
          <p:cNvPr id="3" name="Subtitle 2">
            <a:extLst>
              <a:ext uri="{FF2B5EF4-FFF2-40B4-BE49-F238E27FC236}">
                <a16:creationId xmlns:a16="http://schemas.microsoft.com/office/drawing/2014/main" id="{01375FFF-7B55-C9DC-70D6-D9798016FD7D}"/>
              </a:ext>
            </a:extLst>
          </p:cNvPr>
          <p:cNvSpPr>
            <a:spLocks noGrp="1"/>
          </p:cNvSpPr>
          <p:nvPr>
            <p:ph type="subTitle" idx="1"/>
          </p:nvPr>
        </p:nvSpPr>
        <p:spPr>
          <a:xfrm>
            <a:off x="1527048" y="4599432"/>
            <a:ext cx="9144000" cy="1536192"/>
          </a:xfrm>
        </p:spPr>
        <p:txBody>
          <a:bodyPr>
            <a:normAutofit/>
          </a:bodyPr>
          <a:lstStyle/>
          <a:p>
            <a:r>
              <a:rPr lang="en-GB">
                <a:solidFill>
                  <a:srgbClr val="FFFFFF"/>
                </a:solidFill>
              </a:rPr>
              <a:t>Raissa Pershina</a:t>
            </a:r>
          </a:p>
          <a:p>
            <a:r>
              <a:rPr lang="en-GB">
                <a:solidFill>
                  <a:srgbClr val="FFFFFF"/>
                </a:solidFill>
              </a:rPr>
              <a:t>Daniel Svendsrud</a:t>
            </a:r>
          </a:p>
        </p:txBody>
      </p:sp>
      <p:sp>
        <p:nvSpPr>
          <p:cNvPr id="4170"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512674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DB96B-81E0-5EDC-1AC2-A552C57EB026}"/>
              </a:ext>
            </a:extLst>
          </p:cNvPr>
          <p:cNvSpPr>
            <a:spLocks noGrp="1"/>
          </p:cNvSpPr>
          <p:nvPr>
            <p:ph type="title"/>
          </p:nvPr>
        </p:nvSpPr>
        <p:spPr/>
        <p:txBody>
          <a:bodyPr/>
          <a:lstStyle/>
          <a:p>
            <a:r>
              <a:rPr lang="en-GB" dirty="0"/>
              <a:t>Lecturers</a:t>
            </a:r>
          </a:p>
        </p:txBody>
      </p:sp>
      <p:sp>
        <p:nvSpPr>
          <p:cNvPr id="3" name="Content Placeholder 2">
            <a:extLst>
              <a:ext uri="{FF2B5EF4-FFF2-40B4-BE49-F238E27FC236}">
                <a16:creationId xmlns:a16="http://schemas.microsoft.com/office/drawing/2014/main" id="{16584DD1-260C-ED0A-0243-657F32EF5945}"/>
              </a:ext>
            </a:extLst>
          </p:cNvPr>
          <p:cNvSpPr>
            <a:spLocks noGrp="1"/>
          </p:cNvSpPr>
          <p:nvPr>
            <p:ph idx="1"/>
          </p:nvPr>
        </p:nvSpPr>
        <p:spPr>
          <a:xfrm>
            <a:off x="955040" y="1825625"/>
            <a:ext cx="10398760" cy="4351338"/>
          </a:xfrm>
        </p:spPr>
        <p:txBody>
          <a:bodyPr>
            <a:normAutofit/>
          </a:bodyPr>
          <a:lstStyle/>
          <a:p>
            <a:endParaRPr lang="en-GB" sz="2000" dirty="0"/>
          </a:p>
          <a:p>
            <a:r>
              <a:rPr lang="en-GB" sz="2000" dirty="0"/>
              <a:t>Raissa Pershina (</a:t>
            </a:r>
            <a:r>
              <a:rPr lang="en-GB" sz="1400" b="0" i="0" dirty="0">
                <a:effectLst/>
                <a:latin typeface="Helvetica" panose="020B0604020202020204" pitchFamily="34" charset="0"/>
                <a:hlinkClick r:id="rId2"/>
              </a:rPr>
              <a:t>raissap@ifi.uio.no</a:t>
            </a:r>
            <a:r>
              <a:rPr lang="en-GB" sz="2000" dirty="0"/>
              <a:t>)</a:t>
            </a:r>
          </a:p>
          <a:p>
            <a:r>
              <a:rPr lang="en-GB" sz="2000" dirty="0"/>
              <a:t>Daniel </a:t>
            </a:r>
            <a:r>
              <a:rPr lang="en-GB" sz="2000" dirty="0" err="1"/>
              <a:t>Svendsrud</a:t>
            </a:r>
            <a:r>
              <a:rPr lang="en-GB" sz="2000" dirty="0"/>
              <a:t> (</a:t>
            </a:r>
            <a:r>
              <a:rPr lang="en-GB" sz="1400" b="0" i="0" dirty="0">
                <a:effectLst/>
                <a:latin typeface="Helvetica" panose="020B0604020202020204" pitchFamily="34" charset="0"/>
                <a:hlinkClick r:id="rId3"/>
              </a:rPr>
              <a:t>daniessv@ifi.uio.no</a:t>
            </a:r>
            <a:r>
              <a:rPr lang="en-GB" sz="2000" dirty="0"/>
              <a:t>)</a:t>
            </a:r>
          </a:p>
          <a:p>
            <a:r>
              <a:rPr lang="en-GB" sz="2000" dirty="0"/>
              <a:t>Ole </a:t>
            </a:r>
            <a:r>
              <a:rPr lang="en-GB" sz="2000" dirty="0" err="1"/>
              <a:t>Hanseth</a:t>
            </a:r>
            <a:r>
              <a:rPr lang="en-GB" sz="2000" dirty="0"/>
              <a:t> (</a:t>
            </a:r>
            <a:r>
              <a:rPr lang="en-GB" sz="1400" b="0" i="0" dirty="0">
                <a:effectLst/>
                <a:latin typeface="Helvetica" panose="020B0604020202020204" pitchFamily="34" charset="0"/>
                <a:hlinkClick r:id="rId4"/>
              </a:rPr>
              <a:t>oleha@ifi.uio.no</a:t>
            </a:r>
            <a:r>
              <a:rPr lang="en-GB" sz="2000" dirty="0"/>
              <a:t>)</a:t>
            </a:r>
          </a:p>
          <a:p>
            <a:r>
              <a:rPr lang="en-GB" sz="2000" dirty="0"/>
              <a:t>Guest lecturers, scholars and practitioners</a:t>
            </a:r>
          </a:p>
        </p:txBody>
      </p:sp>
    </p:spTree>
    <p:extLst>
      <p:ext uri="{BB962C8B-B14F-4D97-AF65-F5344CB8AC3E}">
        <p14:creationId xmlns:p14="http://schemas.microsoft.com/office/powerpoint/2010/main" val="3596958330"/>
      </p:ext>
    </p:extLst>
  </p:cSld>
  <p:clrMapOvr>
    <a:masterClrMapping/>
  </p:clrMapOvr>
  <p:extLst>
    <p:ext uri="{6950BFC3-D8DA-4A85-94F7-54DA5524770B}">
      <p188:commentRel xmlns:p188="http://schemas.microsoft.com/office/powerpoint/2018/8/main" xmlns="" r:id="rId5"/>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08A5F-8F97-CAA6-7E53-322C8B5F6893}"/>
              </a:ext>
            </a:extLst>
          </p:cNvPr>
          <p:cNvSpPr>
            <a:spLocks noGrp="1"/>
          </p:cNvSpPr>
          <p:nvPr>
            <p:ph type="title"/>
          </p:nvPr>
        </p:nvSpPr>
        <p:spPr/>
        <p:txBody>
          <a:bodyPr/>
          <a:lstStyle/>
          <a:p>
            <a:r>
              <a:rPr lang="nb-NO"/>
              <a:t>Raissa</a:t>
            </a:r>
            <a:endParaRPr lang="en-GB" dirty="0"/>
          </a:p>
        </p:txBody>
      </p:sp>
      <p:pic>
        <p:nvPicPr>
          <p:cNvPr id="2054" name="Picture 6" descr="TIDAL logo">
            <a:extLst>
              <a:ext uri="{FF2B5EF4-FFF2-40B4-BE49-F238E27FC236}">
                <a16:creationId xmlns:a16="http://schemas.microsoft.com/office/drawing/2014/main" id="{58C99684-A8F5-4F16-64C6-0FE01F6EF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0699" y="3802063"/>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ass Thanks Scholarship Donors February 2017 - Stelios.org">
            <a:extLst>
              <a:ext uri="{FF2B5EF4-FFF2-40B4-BE49-F238E27FC236}">
                <a16:creationId xmlns:a16="http://schemas.microsoft.com/office/drawing/2014/main" id="{5C36F615-8010-FE0B-BF6F-ECC67A533A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538" y="3130020"/>
            <a:ext cx="2978816" cy="185282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Atense Enterprise Learning Technology kunngjorde en investering på $ 26  millioner i Lugard Road Capital, DX Ventures og Viking Ventures for global  ekspansjon.">
            <a:extLst>
              <a:ext uri="{FF2B5EF4-FFF2-40B4-BE49-F238E27FC236}">
                <a16:creationId xmlns:a16="http://schemas.microsoft.com/office/drawing/2014/main" id="{ED886083-7E6D-62F3-E8EA-D3B1733CC12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9386302" y="3487738"/>
            <a:ext cx="2312126" cy="120808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University of Oslo - Wikipedia">
            <a:extLst>
              <a:ext uri="{FF2B5EF4-FFF2-40B4-BE49-F238E27FC236}">
                <a16:creationId xmlns:a16="http://schemas.microsoft.com/office/drawing/2014/main" id="{9F3B2774-9C0A-E429-A801-F18860CED389}"/>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38200" y="3130020"/>
            <a:ext cx="1624543" cy="1624543"/>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NTRANSIT - INTRANSIT- Innovation Policy for Industrial Transformation,  Sustainability and Digitalization">
            <a:extLst>
              <a:ext uri="{FF2B5EF4-FFF2-40B4-BE49-F238E27FC236}">
                <a16:creationId xmlns:a16="http://schemas.microsoft.com/office/drawing/2014/main" id="{F9825DD5-66E7-3D71-AAEE-E97CFA3D65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9148" y="3429000"/>
            <a:ext cx="2389188" cy="13255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imula Research Laboratory logo">
            <a:extLst>
              <a:ext uri="{FF2B5EF4-FFF2-40B4-BE49-F238E27FC236}">
                <a16:creationId xmlns:a16="http://schemas.microsoft.com/office/drawing/2014/main" id="{78D7BCA7-1A63-88C1-F5BC-E8455B221B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51955" y="3802063"/>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998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C2BF-3C62-B046-44CC-A0319F641244}"/>
              </a:ext>
            </a:extLst>
          </p:cNvPr>
          <p:cNvSpPr>
            <a:spLocks noGrp="1"/>
          </p:cNvSpPr>
          <p:nvPr>
            <p:ph type="title"/>
          </p:nvPr>
        </p:nvSpPr>
        <p:spPr/>
        <p:txBody>
          <a:bodyPr/>
          <a:lstStyle/>
          <a:p>
            <a:r>
              <a:rPr lang="nb-NO" dirty="0"/>
              <a:t>Daniel</a:t>
            </a:r>
            <a:endParaRPr lang="en-GB" dirty="0"/>
          </a:p>
        </p:txBody>
      </p:sp>
      <p:sp>
        <p:nvSpPr>
          <p:cNvPr id="3" name="Content Placeholder 2">
            <a:extLst>
              <a:ext uri="{FF2B5EF4-FFF2-40B4-BE49-F238E27FC236}">
                <a16:creationId xmlns:a16="http://schemas.microsoft.com/office/drawing/2014/main" id="{5B05C1AB-D2F5-989A-5F4E-CF7DDDAA68CD}"/>
              </a:ext>
            </a:extLst>
          </p:cNvPr>
          <p:cNvSpPr>
            <a:spLocks noGrp="1"/>
          </p:cNvSpPr>
          <p:nvPr>
            <p:ph idx="1"/>
          </p:nvPr>
        </p:nvSpPr>
        <p:spPr/>
        <p:txBody>
          <a:bodyPr/>
          <a:lstStyle/>
          <a:p>
            <a:r>
              <a:rPr lang="nb-NO" sz="2800" dirty="0"/>
              <a:t>Daniel Stedjan Svendsrud, PhD research fellow, Department of Informatics, University of Oslo </a:t>
            </a:r>
          </a:p>
          <a:p>
            <a:r>
              <a:rPr lang="nb-NO" sz="2800" dirty="0"/>
              <a:t>Background: Master in Political Science and Management </a:t>
            </a:r>
          </a:p>
          <a:p>
            <a:r>
              <a:rPr lang="nb-NO" sz="2800" dirty="0"/>
              <a:t>Research interests: Platform ecosystem development in the Oil and gas sector, the increasing role of digitial data  </a:t>
            </a:r>
          </a:p>
          <a:p>
            <a:r>
              <a:rPr lang="nb-NO" sz="2800" dirty="0"/>
              <a:t>Lens: Ecosystem orchestration </a:t>
            </a:r>
          </a:p>
        </p:txBody>
      </p:sp>
    </p:spTree>
    <p:extLst>
      <p:ext uri="{BB962C8B-B14F-4D97-AF65-F5344CB8AC3E}">
        <p14:creationId xmlns:p14="http://schemas.microsoft.com/office/powerpoint/2010/main" val="867119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0D01D-9431-105A-5832-A5394BD7D9AD}"/>
              </a:ext>
            </a:extLst>
          </p:cNvPr>
          <p:cNvSpPr>
            <a:spLocks noGrp="1"/>
          </p:cNvSpPr>
          <p:nvPr>
            <p:ph type="title"/>
          </p:nvPr>
        </p:nvSpPr>
        <p:spPr/>
        <p:txBody>
          <a:bodyPr/>
          <a:lstStyle/>
          <a:p>
            <a:r>
              <a:rPr lang="nb-NO" dirty="0"/>
              <a:t>Recommended book</a:t>
            </a:r>
            <a:endParaRPr lang="en-GB" dirty="0"/>
          </a:p>
        </p:txBody>
      </p:sp>
      <p:pic>
        <p:nvPicPr>
          <p:cNvPr id="9" name="Picture 8" descr="A picture containing text&#10;&#10;Description automatically generated">
            <a:extLst>
              <a:ext uri="{FF2B5EF4-FFF2-40B4-BE49-F238E27FC236}">
                <a16:creationId xmlns:a16="http://schemas.microsoft.com/office/drawing/2014/main" id="{55EB28F4-12C2-A611-F185-410169673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525" y="1690688"/>
            <a:ext cx="3339647" cy="4102760"/>
          </a:xfrm>
          <a:prstGeom prst="rect">
            <a:avLst/>
          </a:prstGeom>
        </p:spPr>
      </p:pic>
      <p:sp>
        <p:nvSpPr>
          <p:cNvPr id="11" name="TextBox 10">
            <a:extLst>
              <a:ext uri="{FF2B5EF4-FFF2-40B4-BE49-F238E27FC236}">
                <a16:creationId xmlns:a16="http://schemas.microsoft.com/office/drawing/2014/main" id="{424BE6C2-DDB9-A980-5DA7-6917B280A058}"/>
              </a:ext>
            </a:extLst>
          </p:cNvPr>
          <p:cNvSpPr txBox="1"/>
          <p:nvPr/>
        </p:nvSpPr>
        <p:spPr>
          <a:xfrm>
            <a:off x="4781530" y="1818785"/>
            <a:ext cx="6093912" cy="1384995"/>
          </a:xfrm>
          <a:prstGeom prst="rect">
            <a:avLst/>
          </a:prstGeom>
          <a:noFill/>
        </p:spPr>
        <p:txBody>
          <a:bodyPr wrap="square">
            <a:spAutoFit/>
          </a:bodyPr>
          <a:lstStyle/>
          <a:p>
            <a:r>
              <a:rPr lang="en-GB" sz="2800" dirty="0" err="1">
                <a:effectLst/>
                <a:latin typeface="Calibri" panose="020F0502020204030204" pitchFamily="34" charset="0"/>
                <a:ea typeface="Calibri" panose="020F0502020204030204" pitchFamily="34" charset="0"/>
              </a:rPr>
              <a:t>Tiwana</a:t>
            </a:r>
            <a:r>
              <a:rPr lang="en-GB" sz="2800" dirty="0">
                <a:effectLst/>
                <a:latin typeface="Calibri" panose="020F0502020204030204" pitchFamily="34" charset="0"/>
                <a:ea typeface="Calibri" panose="020F0502020204030204" pitchFamily="34" charset="0"/>
              </a:rPr>
              <a:t>, A. (2014) Platform Ecosystems: Aligning Architecture, Governance, and Strategy. Elsevier Inc.</a:t>
            </a:r>
            <a:endParaRPr lang="en-GB" sz="2800" dirty="0"/>
          </a:p>
        </p:txBody>
      </p:sp>
    </p:spTree>
    <p:extLst>
      <p:ext uri="{BB962C8B-B14F-4D97-AF65-F5344CB8AC3E}">
        <p14:creationId xmlns:p14="http://schemas.microsoft.com/office/powerpoint/2010/main" val="674474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children raising their hands&#10;&#10;Description automatically generated with medium confidence">
            <a:extLst>
              <a:ext uri="{FF2B5EF4-FFF2-40B4-BE49-F238E27FC236}">
                <a16:creationId xmlns:a16="http://schemas.microsoft.com/office/drawing/2014/main" id="{7D1BB327-2BAA-83C1-ED25-F332928FAFB8}"/>
              </a:ext>
            </a:extLst>
          </p:cNvPr>
          <p:cNvPicPr>
            <a:picLocks noChangeAspect="1"/>
          </p:cNvPicPr>
          <p:nvPr/>
        </p:nvPicPr>
        <p:blipFill rotWithShape="1">
          <a:blip r:embed="rId2">
            <a:extLst>
              <a:ext uri="{28A0092B-C50C-407E-A947-70E740481C1C}">
                <a14:useLocalDpi xmlns:a14="http://schemas.microsoft.com/office/drawing/2010/main" val="0"/>
              </a:ext>
            </a:extLst>
          </a:blip>
          <a:srcRect l="5884" r="-1" b="-1"/>
          <a:stretch/>
        </p:blipFill>
        <p:spPr>
          <a:xfrm>
            <a:off x="2522356" y="10"/>
            <a:ext cx="9669642" cy="6857990"/>
          </a:xfrm>
          <a:prstGeom prst="rect">
            <a:avLst/>
          </a:prstGeom>
        </p:spPr>
      </p:pic>
      <p:sp>
        <p:nvSpPr>
          <p:cNvPr id="44"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BE9F92-29FB-EEED-E871-71F3B50135A7}"/>
              </a:ext>
            </a:extLst>
          </p:cNvPr>
          <p:cNvSpPr>
            <a:spLocks noGrp="1"/>
          </p:cNvSpPr>
          <p:nvPr>
            <p:ph type="title"/>
          </p:nvPr>
        </p:nvSpPr>
        <p:spPr>
          <a:xfrm>
            <a:off x="838200" y="365125"/>
            <a:ext cx="3822189" cy="1899912"/>
          </a:xfrm>
        </p:spPr>
        <p:txBody>
          <a:bodyPr>
            <a:normAutofit/>
          </a:bodyPr>
          <a:lstStyle/>
          <a:p>
            <a:r>
              <a:rPr lang="en-GB" sz="4000" dirty="0"/>
              <a:t>Lectures and group seminars</a:t>
            </a:r>
          </a:p>
        </p:txBody>
      </p:sp>
      <p:sp>
        <p:nvSpPr>
          <p:cNvPr id="3" name="Content Placeholder 2">
            <a:extLst>
              <a:ext uri="{FF2B5EF4-FFF2-40B4-BE49-F238E27FC236}">
                <a16:creationId xmlns:a16="http://schemas.microsoft.com/office/drawing/2014/main" id="{8C7BBEA7-DBD9-0103-0B81-8EB0FD005164}"/>
              </a:ext>
            </a:extLst>
          </p:cNvPr>
          <p:cNvSpPr>
            <a:spLocks noGrp="1"/>
          </p:cNvSpPr>
          <p:nvPr>
            <p:ph idx="1"/>
          </p:nvPr>
        </p:nvSpPr>
        <p:spPr>
          <a:xfrm>
            <a:off x="838200" y="2434201"/>
            <a:ext cx="4377267" cy="3742762"/>
          </a:xfrm>
        </p:spPr>
        <p:txBody>
          <a:bodyPr>
            <a:normAutofit fontScale="92500" lnSpcReduction="20000"/>
          </a:bodyPr>
          <a:lstStyle/>
          <a:p>
            <a:r>
              <a:rPr lang="en-GB" sz="1900" dirty="0"/>
              <a:t>14 lectures (incl. in</a:t>
            </a:r>
            <a:r>
              <a:rPr lang="nb-NO" sz="1900" dirty="0"/>
              <a:t>-class activities, quizes, discussions);</a:t>
            </a:r>
            <a:endParaRPr lang="en-GB" sz="1900" dirty="0"/>
          </a:p>
          <a:p>
            <a:r>
              <a:rPr lang="en-GB" sz="1900" dirty="0"/>
              <a:t>14 seminars (reading, group work and presentations, discussions, various activities, feedback on group projects);</a:t>
            </a:r>
          </a:p>
          <a:p>
            <a:r>
              <a:rPr lang="en-US" sz="1900" dirty="0">
                <a:effectLst/>
                <a:latin typeface="Calibri" panose="020F0502020204030204" pitchFamily="34" charset="0"/>
                <a:ea typeface="Calibri" panose="020F0502020204030204" pitchFamily="34" charset="0"/>
                <a:cs typeface="Arial" panose="020B0604020202020204" pitchFamily="34" charset="0"/>
              </a:rPr>
              <a:t>All lectures will take place in room </a:t>
            </a:r>
            <a:r>
              <a:rPr lang="en-GB" sz="1900" u="sng" dirty="0">
                <a:effectLst/>
                <a:latin typeface="Helvetica" panose="020B0604020202020204" pitchFamily="34" charset="0"/>
                <a:ea typeface="Calibri" panose="020F0502020204030204" pitchFamily="34" charset="0"/>
                <a:cs typeface="Arial" panose="020B0604020202020204" pitchFamily="34" charset="0"/>
                <a:hlinkClick r:id="rId3" tooltip="Kristen Nygaards hus"/>
              </a:rPr>
              <a:t>KN</a:t>
            </a:r>
            <a:r>
              <a:rPr lang="en-GB" sz="1900" dirty="0">
                <a:effectLst/>
                <a:latin typeface="Helvetica" panose="020B0604020202020204" pitchFamily="34" charset="0"/>
                <a:ea typeface="Calibri" panose="020F0502020204030204" pitchFamily="34" charset="0"/>
                <a:cs typeface="Arial" panose="020B0604020202020204" pitchFamily="34" charset="0"/>
              </a:rPr>
              <a:t>, </a:t>
            </a:r>
            <a:r>
              <a:rPr lang="en-GB" sz="1900" u="sng" dirty="0">
                <a:effectLst/>
                <a:latin typeface="Helvetica" panose="020B0604020202020204" pitchFamily="34" charset="0"/>
                <a:ea typeface="Calibri" panose="020F0502020204030204" pitchFamily="34" charset="0"/>
                <a:cs typeface="Arial" panose="020B0604020202020204" pitchFamily="34" charset="0"/>
                <a:hlinkClick r:id="rId4"/>
              </a:rPr>
              <a:t>Lille auditorium</a:t>
            </a:r>
            <a:r>
              <a:rPr lang="en-GB" sz="1900" dirty="0">
                <a:effectLst/>
                <a:latin typeface="Calibri" panose="020F0502020204030204" pitchFamily="34" charset="0"/>
                <a:ea typeface="Calibri" panose="020F0502020204030204" pitchFamily="34" charset="0"/>
                <a:cs typeface="Arial" panose="020B0604020202020204" pitchFamily="34" charset="0"/>
              </a:rPr>
              <a:t> from 10:15 – 12:00 and all group seminars in room </a:t>
            </a:r>
            <a:r>
              <a:rPr lang="en-GB" sz="1900" u="sng" dirty="0">
                <a:effectLst/>
                <a:latin typeface="Helvetica" panose="020B0604020202020204" pitchFamily="34" charset="0"/>
                <a:ea typeface="Calibri" panose="020F0502020204030204" pitchFamily="34" charset="0"/>
                <a:cs typeface="Arial" panose="020B0604020202020204" pitchFamily="34" charset="0"/>
                <a:hlinkClick r:id="rId5" tooltip="Ole-Johan Dahls hus"/>
              </a:rPr>
              <a:t>OJD</a:t>
            </a:r>
            <a:r>
              <a:rPr lang="en-GB" sz="1900" dirty="0">
                <a:effectLst/>
                <a:latin typeface="Helvetica" panose="020B0604020202020204" pitchFamily="34" charset="0"/>
                <a:ea typeface="Calibri" panose="020F0502020204030204" pitchFamily="34" charset="0"/>
                <a:cs typeface="Arial" panose="020B0604020202020204" pitchFamily="34" charset="0"/>
              </a:rPr>
              <a:t>, </a:t>
            </a:r>
            <a:r>
              <a:rPr lang="en-GB" sz="1900" u="sng" dirty="0" err="1">
                <a:effectLst/>
                <a:latin typeface="Helvetica" panose="020B0604020202020204" pitchFamily="34" charset="0"/>
                <a:ea typeface="Calibri" panose="020F0502020204030204" pitchFamily="34" charset="0"/>
                <a:cs typeface="Arial" panose="020B0604020202020204" pitchFamily="34" charset="0"/>
                <a:hlinkClick r:id="rId6"/>
              </a:rPr>
              <a:t>Seminarrom</a:t>
            </a:r>
            <a:r>
              <a:rPr lang="en-GB" sz="1900" u="sng" dirty="0">
                <a:effectLst/>
                <a:latin typeface="Helvetica" panose="020B0604020202020204" pitchFamily="34" charset="0"/>
                <a:ea typeface="Calibri" panose="020F0502020204030204" pitchFamily="34" charset="0"/>
                <a:cs typeface="Arial" panose="020B0604020202020204" pitchFamily="34" charset="0"/>
                <a:hlinkClick r:id="rId6"/>
              </a:rPr>
              <a:t> Logo</a:t>
            </a:r>
            <a:r>
              <a:rPr lang="en-GB" sz="1900" dirty="0">
                <a:effectLst/>
                <a:latin typeface="Calibri" panose="020F0502020204030204" pitchFamily="34" charset="0"/>
                <a:ea typeface="Calibri" panose="020F0502020204030204" pitchFamily="34" charset="0"/>
                <a:cs typeface="Arial" panose="020B0604020202020204" pitchFamily="34" charset="0"/>
              </a:rPr>
              <a:t> from 10:15 – 12:00</a:t>
            </a:r>
          </a:p>
          <a:p>
            <a:r>
              <a:rPr lang="en-GB" sz="1900" dirty="0">
                <a:latin typeface="Calibri" panose="020F0502020204030204" pitchFamily="34" charset="0"/>
                <a:ea typeface="Calibri" panose="020F0502020204030204" pitchFamily="34" charset="0"/>
                <a:cs typeface="Arial" panose="020B0604020202020204" pitchFamily="34" charset="0"/>
              </a:rPr>
              <a:t>We strongly encourage attendance of at least 80% of all lectures and group seminars.</a:t>
            </a:r>
          </a:p>
          <a:p>
            <a:r>
              <a:rPr lang="en-GB" sz="1900" dirty="0">
                <a:effectLst/>
                <a:latin typeface="Calibri" panose="020F0502020204030204" pitchFamily="34" charset="0"/>
                <a:ea typeface="Calibri" panose="020F0502020204030204" pitchFamily="34" charset="0"/>
                <a:cs typeface="Arial" panose="020B0604020202020204" pitchFamily="34" charset="0"/>
              </a:rPr>
              <a:t>This course is designed as an interactive class and active participation is expected.</a:t>
            </a:r>
          </a:p>
          <a:p>
            <a:endParaRPr lang="en-GB" sz="1900" dirty="0">
              <a:effectLst/>
              <a:latin typeface="Calibri" panose="020F0502020204030204" pitchFamily="34" charset="0"/>
              <a:ea typeface="Calibri" panose="020F0502020204030204" pitchFamily="34" charset="0"/>
              <a:cs typeface="Arial" panose="020B0604020202020204" pitchFamily="34" charset="0"/>
            </a:endParaRPr>
          </a:p>
          <a:p>
            <a:endParaRPr lang="en-GB" sz="1900" dirty="0"/>
          </a:p>
        </p:txBody>
      </p:sp>
    </p:spTree>
    <p:extLst>
      <p:ext uri="{BB962C8B-B14F-4D97-AF65-F5344CB8AC3E}">
        <p14:creationId xmlns:p14="http://schemas.microsoft.com/office/powerpoint/2010/main" val="1624012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58FC1-38C3-28FB-E648-E4B3437C321A}"/>
              </a:ext>
            </a:extLst>
          </p:cNvPr>
          <p:cNvSpPr>
            <a:spLocks noGrp="1"/>
          </p:cNvSpPr>
          <p:nvPr>
            <p:ph type="title"/>
          </p:nvPr>
        </p:nvSpPr>
        <p:spPr/>
        <p:txBody>
          <a:bodyPr/>
          <a:lstStyle/>
          <a:p>
            <a:r>
              <a:rPr lang="en-GB" dirty="0"/>
              <a:t>Webpage</a:t>
            </a:r>
          </a:p>
        </p:txBody>
      </p:sp>
      <p:sp>
        <p:nvSpPr>
          <p:cNvPr id="3" name="Content Placeholder 2">
            <a:extLst>
              <a:ext uri="{FF2B5EF4-FFF2-40B4-BE49-F238E27FC236}">
                <a16:creationId xmlns:a16="http://schemas.microsoft.com/office/drawing/2014/main" id="{9A721A4E-37AD-D810-920A-6679093ACE53}"/>
              </a:ext>
            </a:extLst>
          </p:cNvPr>
          <p:cNvSpPr>
            <a:spLocks noGrp="1"/>
          </p:cNvSpPr>
          <p:nvPr>
            <p:ph idx="1"/>
          </p:nvPr>
        </p:nvSpPr>
        <p:spPr/>
        <p:txBody>
          <a:bodyPr/>
          <a:lstStyle/>
          <a:p>
            <a:r>
              <a:rPr lang="en-GB" dirty="0">
                <a:hlinkClick r:id="rId2"/>
              </a:rPr>
              <a:t>https://www.uio.no/studier/emner/matnat/ifi/IN4150/h22/timeplan/index.html#FOR</a:t>
            </a:r>
            <a:endParaRPr lang="en-GB" dirty="0"/>
          </a:p>
          <a:p>
            <a:endParaRPr lang="en-GB" dirty="0"/>
          </a:p>
        </p:txBody>
      </p:sp>
      <p:pic>
        <p:nvPicPr>
          <p:cNvPr id="5" name="Picture 4">
            <a:extLst>
              <a:ext uri="{FF2B5EF4-FFF2-40B4-BE49-F238E27FC236}">
                <a16:creationId xmlns:a16="http://schemas.microsoft.com/office/drawing/2014/main" id="{219994B3-03C0-E80C-AE55-4506B3175AB8}"/>
              </a:ext>
            </a:extLst>
          </p:cNvPr>
          <p:cNvPicPr>
            <a:picLocks noChangeAspect="1"/>
          </p:cNvPicPr>
          <p:nvPr/>
        </p:nvPicPr>
        <p:blipFill>
          <a:blip r:embed="rId3"/>
          <a:stretch>
            <a:fillRect/>
          </a:stretch>
        </p:blipFill>
        <p:spPr>
          <a:xfrm>
            <a:off x="1144694" y="2836484"/>
            <a:ext cx="4209641" cy="3340479"/>
          </a:xfrm>
          <a:prstGeom prst="rect">
            <a:avLst/>
          </a:prstGeom>
        </p:spPr>
      </p:pic>
      <p:pic>
        <p:nvPicPr>
          <p:cNvPr id="7" name="Picture 6">
            <a:extLst>
              <a:ext uri="{FF2B5EF4-FFF2-40B4-BE49-F238E27FC236}">
                <a16:creationId xmlns:a16="http://schemas.microsoft.com/office/drawing/2014/main" id="{7AD70A39-79D2-F8D2-C0FF-5E99DD93724B}"/>
              </a:ext>
            </a:extLst>
          </p:cNvPr>
          <p:cNvPicPr>
            <a:picLocks noChangeAspect="1"/>
          </p:cNvPicPr>
          <p:nvPr/>
        </p:nvPicPr>
        <p:blipFill>
          <a:blip r:embed="rId4"/>
          <a:stretch>
            <a:fillRect/>
          </a:stretch>
        </p:blipFill>
        <p:spPr>
          <a:xfrm>
            <a:off x="5795667" y="2836484"/>
            <a:ext cx="4777505" cy="3343322"/>
          </a:xfrm>
          <a:prstGeom prst="rect">
            <a:avLst/>
          </a:prstGeom>
        </p:spPr>
      </p:pic>
    </p:spTree>
    <p:extLst>
      <p:ext uri="{BB962C8B-B14F-4D97-AF65-F5344CB8AC3E}">
        <p14:creationId xmlns:p14="http://schemas.microsoft.com/office/powerpoint/2010/main" val="316124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84B76-A83F-730B-9CC5-B9F0E1B0C7E8}"/>
              </a:ext>
            </a:extLst>
          </p:cNvPr>
          <p:cNvSpPr>
            <a:spLocks noGrp="1"/>
          </p:cNvSpPr>
          <p:nvPr>
            <p:ph type="title"/>
          </p:nvPr>
        </p:nvSpPr>
        <p:spPr/>
        <p:txBody>
          <a:bodyPr/>
          <a:lstStyle/>
          <a:p>
            <a:r>
              <a:rPr lang="en-GB" dirty="0"/>
              <a:t>Are you familiar with Canvas?</a:t>
            </a:r>
          </a:p>
        </p:txBody>
      </p:sp>
    </p:spTree>
    <p:extLst>
      <p:ext uri="{BB962C8B-B14F-4D97-AF65-F5344CB8AC3E}">
        <p14:creationId xmlns:p14="http://schemas.microsoft.com/office/powerpoint/2010/main" val="2310144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5618-8AFC-9169-7584-DB3D937C1D4A}"/>
              </a:ext>
            </a:extLst>
          </p:cNvPr>
          <p:cNvSpPr>
            <a:spLocks noGrp="1"/>
          </p:cNvSpPr>
          <p:nvPr>
            <p:ph type="title"/>
          </p:nvPr>
        </p:nvSpPr>
        <p:spPr/>
        <p:txBody>
          <a:bodyPr/>
          <a:lstStyle/>
          <a:p>
            <a:r>
              <a:rPr lang="nb-NO" dirty="0"/>
              <a:t>Group seminars: Important dates</a:t>
            </a:r>
            <a:endParaRPr lang="en-GB" dirty="0"/>
          </a:p>
        </p:txBody>
      </p:sp>
      <p:sp>
        <p:nvSpPr>
          <p:cNvPr id="3" name="Content Placeholder 2">
            <a:extLst>
              <a:ext uri="{FF2B5EF4-FFF2-40B4-BE49-F238E27FC236}">
                <a16:creationId xmlns:a16="http://schemas.microsoft.com/office/drawing/2014/main" id="{31EBB773-199F-08EA-AD61-50D1EFB645CD}"/>
              </a:ext>
            </a:extLst>
          </p:cNvPr>
          <p:cNvSpPr>
            <a:spLocks noGrp="1"/>
          </p:cNvSpPr>
          <p:nvPr>
            <p:ph idx="1"/>
          </p:nvPr>
        </p:nvSpPr>
        <p:spPr/>
        <p:txBody>
          <a:bodyPr/>
          <a:lstStyle/>
          <a:p>
            <a:r>
              <a:rPr lang="en-GB" dirty="0"/>
              <a:t>Sept. 27</a:t>
            </a:r>
            <a:r>
              <a:rPr lang="en-GB" baseline="30000" dirty="0"/>
              <a:t>th</a:t>
            </a:r>
            <a:r>
              <a:rPr lang="en-GB" dirty="0"/>
              <a:t> </a:t>
            </a:r>
            <a:r>
              <a:rPr lang="nb-NO" dirty="0"/>
              <a:t>&amp; October 4</a:t>
            </a:r>
            <a:r>
              <a:rPr lang="en-GB" baseline="30000" dirty="0" err="1"/>
              <a:t>th</a:t>
            </a:r>
            <a:r>
              <a:rPr lang="nb-NO" dirty="0"/>
              <a:t> - </a:t>
            </a:r>
            <a:r>
              <a:rPr lang="en-GB" dirty="0"/>
              <a:t>Feedback sessions on project work</a:t>
            </a:r>
          </a:p>
          <a:p>
            <a:r>
              <a:rPr lang="en-GB" dirty="0"/>
              <a:t>November 1</a:t>
            </a:r>
            <a:r>
              <a:rPr lang="en-GB" baseline="30000" dirty="0"/>
              <a:t>st</a:t>
            </a:r>
            <a:r>
              <a:rPr lang="en-GB" dirty="0"/>
              <a:t> &amp; 8</a:t>
            </a:r>
            <a:r>
              <a:rPr lang="en-GB" baseline="30000" dirty="0"/>
              <a:t>th</a:t>
            </a:r>
            <a:r>
              <a:rPr lang="en-GB" dirty="0"/>
              <a:t> – Presentations of group projects.</a:t>
            </a:r>
          </a:p>
          <a:p>
            <a:r>
              <a:rPr lang="en-GB" dirty="0"/>
              <a:t>Any questions so far?</a:t>
            </a:r>
          </a:p>
        </p:txBody>
      </p:sp>
    </p:spTree>
    <p:extLst>
      <p:ext uri="{BB962C8B-B14F-4D97-AF65-F5344CB8AC3E}">
        <p14:creationId xmlns:p14="http://schemas.microsoft.com/office/powerpoint/2010/main" val="2676798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43">
            <a:extLst>
              <a:ext uri="{FF2B5EF4-FFF2-40B4-BE49-F238E27FC236}">
                <a16:creationId xmlns:a16="http://schemas.microsoft.com/office/drawing/2014/main" id="{9B7AD9F6-8CE7-4299-8FC6-328F4DCD3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F887F5-E5BC-2AF5-B842-C544D299D06F}"/>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Two main assignments</a:t>
            </a:r>
          </a:p>
        </p:txBody>
      </p:sp>
      <p:sp>
        <p:nvSpPr>
          <p:cNvPr id="3" name="Content Placeholder 2">
            <a:extLst>
              <a:ext uri="{FF2B5EF4-FFF2-40B4-BE49-F238E27FC236}">
                <a16:creationId xmlns:a16="http://schemas.microsoft.com/office/drawing/2014/main" id="{1D320170-E38C-788A-00F7-8FD80622281F}"/>
              </a:ext>
            </a:extLst>
          </p:cNvPr>
          <p:cNvSpPr>
            <a:spLocks noGrp="1"/>
          </p:cNvSpPr>
          <p:nvPr>
            <p:ph idx="1"/>
          </p:nvPr>
        </p:nvSpPr>
        <p:spPr>
          <a:xfrm>
            <a:off x="890339" y="4636008"/>
            <a:ext cx="3734014" cy="1572768"/>
          </a:xfrm>
        </p:spPr>
        <p:txBody>
          <a:bodyPr vert="horz" lIns="91440" tIns="45720" rIns="91440" bIns="45720" rtlCol="0">
            <a:normAutofit/>
          </a:bodyPr>
          <a:lstStyle/>
          <a:p>
            <a:pPr marL="0" lvl="1" indent="0">
              <a:spcBef>
                <a:spcPts val="1000"/>
              </a:spcBef>
              <a:buNone/>
            </a:pPr>
            <a:r>
              <a:rPr lang="en-US"/>
              <a:t>(see .doc)</a:t>
            </a:r>
          </a:p>
        </p:txBody>
      </p:sp>
      <p:sp>
        <p:nvSpPr>
          <p:cNvPr id="5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indoor, stationary, close&#10;&#10;Description automatically generated">
            <a:extLst>
              <a:ext uri="{FF2B5EF4-FFF2-40B4-BE49-F238E27FC236}">
                <a16:creationId xmlns:a16="http://schemas.microsoft.com/office/drawing/2014/main" id="{064EB4BE-9714-7387-223A-D4964E2C25BA}"/>
              </a:ext>
            </a:extLst>
          </p:cNvPr>
          <p:cNvPicPr>
            <a:picLocks noChangeAspect="1"/>
          </p:cNvPicPr>
          <p:nvPr/>
        </p:nvPicPr>
        <p:blipFill rotWithShape="1">
          <a:blip r:embed="rId3">
            <a:extLst>
              <a:ext uri="{28A0092B-C50C-407E-A947-70E740481C1C}">
                <a14:useLocalDpi xmlns:a14="http://schemas.microsoft.com/office/drawing/2010/main" val="0"/>
              </a:ext>
            </a:extLst>
          </a:blip>
          <a:srcRect l="4984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55609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ABF73-67E1-72ED-12A2-7605E015B191}"/>
              </a:ext>
            </a:extLst>
          </p:cNvPr>
          <p:cNvSpPr>
            <a:spLocks noGrp="1"/>
          </p:cNvSpPr>
          <p:nvPr>
            <p:ph type="title"/>
          </p:nvPr>
        </p:nvSpPr>
        <p:spPr/>
        <p:txBody>
          <a:bodyPr/>
          <a:lstStyle/>
          <a:p>
            <a:r>
              <a:rPr lang="en-GB" dirty="0"/>
              <a:t>Group project: Summary</a:t>
            </a:r>
          </a:p>
        </p:txBody>
      </p:sp>
      <p:sp>
        <p:nvSpPr>
          <p:cNvPr id="3" name="Content Placeholder 2">
            <a:extLst>
              <a:ext uri="{FF2B5EF4-FFF2-40B4-BE49-F238E27FC236}">
                <a16:creationId xmlns:a16="http://schemas.microsoft.com/office/drawing/2014/main" id="{6176CB37-DF5B-9D2E-8C74-7D7C4B78B453}"/>
              </a:ext>
            </a:extLst>
          </p:cNvPr>
          <p:cNvSpPr>
            <a:spLocks noGrp="1"/>
          </p:cNvSpPr>
          <p:nvPr>
            <p:ph idx="1"/>
          </p:nvPr>
        </p:nvSpPr>
        <p:spPr/>
        <p:txBody>
          <a:bodyPr/>
          <a:lstStyle/>
          <a:p>
            <a:r>
              <a:rPr lang="en-GB" dirty="0"/>
              <a:t>Main aims: </a:t>
            </a:r>
          </a:p>
          <a:p>
            <a:pPr lvl="1"/>
            <a:r>
              <a:rPr lang="en-GB" dirty="0"/>
              <a:t>1) To get you thinking strategically about platforms and their development; </a:t>
            </a:r>
          </a:p>
          <a:p>
            <a:pPr lvl="1"/>
            <a:r>
              <a:rPr lang="en-GB" dirty="0"/>
              <a:t>2) Apply concepts and theories to practice; </a:t>
            </a:r>
          </a:p>
          <a:p>
            <a:pPr lvl="1"/>
            <a:r>
              <a:rPr lang="en-GB" dirty="0"/>
              <a:t>3) Develop analytical skills, research skills, other “soft” skills…</a:t>
            </a:r>
          </a:p>
          <a:p>
            <a:r>
              <a:rPr lang="en-GB" b="1" dirty="0"/>
              <a:t>Contribute to the group work (see .doc)</a:t>
            </a:r>
          </a:p>
          <a:p>
            <a:r>
              <a:rPr lang="en-GB" dirty="0"/>
              <a:t>Start early!</a:t>
            </a:r>
          </a:p>
        </p:txBody>
      </p:sp>
    </p:spTree>
    <p:extLst>
      <p:ext uri="{BB962C8B-B14F-4D97-AF65-F5344CB8AC3E}">
        <p14:creationId xmlns:p14="http://schemas.microsoft.com/office/powerpoint/2010/main" val="2775201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7319-7864-24AF-EE7A-C93D39CC88E9}"/>
              </a:ext>
            </a:extLst>
          </p:cNvPr>
          <p:cNvSpPr>
            <a:spLocks noGrp="1"/>
          </p:cNvSpPr>
          <p:nvPr>
            <p:ph type="title"/>
          </p:nvPr>
        </p:nvSpPr>
        <p:spPr/>
        <p:txBody>
          <a:bodyPr>
            <a:normAutofit/>
          </a:bodyPr>
          <a:lstStyle/>
          <a:p>
            <a:r>
              <a:rPr lang="en-GB" b="0" i="0" dirty="0">
                <a:solidFill>
                  <a:srgbClr val="232323"/>
                </a:solidFill>
                <a:effectLst/>
                <a:latin typeface="Roboto Slab"/>
              </a:rPr>
              <a:t>Assigned Groups</a:t>
            </a:r>
            <a:endParaRPr lang="en-GB" dirty="0"/>
          </a:p>
        </p:txBody>
      </p:sp>
      <p:pic>
        <p:nvPicPr>
          <p:cNvPr id="5" name="Content Placeholder 4" descr="A picture containing text, indoor, desk, office&#10;&#10;Description automatically generated">
            <a:extLst>
              <a:ext uri="{FF2B5EF4-FFF2-40B4-BE49-F238E27FC236}">
                <a16:creationId xmlns:a16="http://schemas.microsoft.com/office/drawing/2014/main" id="{C9BF53B1-6ABF-9D7A-8138-04A688E06B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4662" y="1825625"/>
            <a:ext cx="8702676" cy="4351338"/>
          </a:xfrm>
        </p:spPr>
      </p:pic>
    </p:spTree>
    <p:extLst>
      <p:ext uri="{BB962C8B-B14F-4D97-AF65-F5344CB8AC3E}">
        <p14:creationId xmlns:p14="http://schemas.microsoft.com/office/powerpoint/2010/main" val="1619920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Digital </a:t>
            </a:r>
            <a:r>
              <a:rPr lang="nb-NO" dirty="0" err="1"/>
              <a:t>ecosystems</a:t>
            </a:r>
            <a:r>
              <a:rPr lang="nb-NO" dirty="0"/>
              <a:t> </a:t>
            </a:r>
          </a:p>
        </p:txBody>
      </p:sp>
      <p:sp>
        <p:nvSpPr>
          <p:cNvPr id="3" name="Content Placeholder 2"/>
          <p:cNvSpPr>
            <a:spLocks noGrp="1"/>
          </p:cNvSpPr>
          <p:nvPr>
            <p:ph idx="1"/>
          </p:nvPr>
        </p:nvSpPr>
        <p:spPr/>
        <p:txBody>
          <a:bodyPr>
            <a:normAutofit/>
          </a:bodyPr>
          <a:lstStyle/>
          <a:p>
            <a:r>
              <a:rPr lang="nb-NO" sz="2000" dirty="0" err="1"/>
              <a:t>What</a:t>
            </a:r>
            <a:r>
              <a:rPr lang="nb-NO" sz="2000" dirty="0"/>
              <a:t> is </a:t>
            </a:r>
            <a:r>
              <a:rPr lang="nb-NO" sz="2000" dirty="0" err="1"/>
              <a:t>ecosystems</a:t>
            </a:r>
            <a:r>
              <a:rPr lang="nb-NO" sz="2000" dirty="0"/>
              <a:t>? </a:t>
            </a:r>
          </a:p>
          <a:p>
            <a:r>
              <a:rPr lang="nb-NO" sz="2000" dirty="0" err="1"/>
              <a:t>What</a:t>
            </a:r>
            <a:r>
              <a:rPr lang="nb-NO" sz="2000" dirty="0"/>
              <a:t> makes </a:t>
            </a:r>
            <a:r>
              <a:rPr lang="nb-NO" sz="2000" dirty="0" err="1"/>
              <a:t>ecosystems</a:t>
            </a:r>
            <a:r>
              <a:rPr lang="nb-NO" sz="2000" dirty="0"/>
              <a:t> digital? </a:t>
            </a:r>
          </a:p>
        </p:txBody>
      </p:sp>
    </p:spTree>
    <p:extLst>
      <p:ext uri="{BB962C8B-B14F-4D97-AF65-F5344CB8AC3E}">
        <p14:creationId xmlns:p14="http://schemas.microsoft.com/office/powerpoint/2010/main" val="3222726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Ecosystem</a:t>
            </a:r>
            <a:r>
              <a:rPr lang="nb-NO" dirty="0"/>
              <a:t> as a </a:t>
            </a:r>
            <a:r>
              <a:rPr lang="nb-NO" dirty="0" err="1"/>
              <a:t>metaphor</a:t>
            </a:r>
            <a:r>
              <a:rPr lang="nb-NO" dirty="0"/>
              <a:t>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8826732" cy="4523008"/>
          </a:xfrm>
        </p:spPr>
      </p:pic>
    </p:spTree>
    <p:extLst>
      <p:ext uri="{BB962C8B-B14F-4D97-AF65-F5344CB8AC3E}">
        <p14:creationId xmlns:p14="http://schemas.microsoft.com/office/powerpoint/2010/main" val="2265513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The </a:t>
            </a:r>
            <a:r>
              <a:rPr lang="nb-NO" dirty="0" err="1"/>
              <a:t>origins</a:t>
            </a:r>
            <a:r>
              <a:rPr lang="nb-NO" dirty="0"/>
              <a:t> </a:t>
            </a:r>
            <a:r>
              <a:rPr lang="nb-NO" dirty="0" err="1"/>
              <a:t>behind</a:t>
            </a:r>
            <a:r>
              <a:rPr lang="nb-NO" dirty="0"/>
              <a:t> </a:t>
            </a:r>
            <a:r>
              <a:rPr lang="nb-NO" dirty="0" err="1"/>
              <a:t>the</a:t>
            </a:r>
            <a:r>
              <a:rPr lang="nb-NO" dirty="0"/>
              <a:t> term </a:t>
            </a:r>
          </a:p>
        </p:txBody>
      </p:sp>
      <p:sp>
        <p:nvSpPr>
          <p:cNvPr id="3" name="Content Placeholder 2"/>
          <p:cNvSpPr>
            <a:spLocks noGrp="1"/>
          </p:cNvSpPr>
          <p:nvPr>
            <p:ph idx="1"/>
          </p:nvPr>
        </p:nvSpPr>
        <p:spPr/>
        <p:txBody>
          <a:bodyPr>
            <a:normAutofit/>
          </a:bodyPr>
          <a:lstStyle/>
          <a:p>
            <a:r>
              <a:rPr lang="nb-NO" sz="2000" dirty="0"/>
              <a:t>James F. Moore, 1993: «</a:t>
            </a:r>
            <a:r>
              <a:rPr lang="nb-NO" sz="2000" dirty="0" err="1"/>
              <a:t>ecological</a:t>
            </a:r>
            <a:r>
              <a:rPr lang="nb-NO" sz="2000" dirty="0"/>
              <a:t>» </a:t>
            </a:r>
            <a:r>
              <a:rPr lang="nb-NO" sz="2000" dirty="0" err="1"/>
              <a:t>understanding</a:t>
            </a:r>
            <a:r>
              <a:rPr lang="nb-NO" sz="2000" dirty="0"/>
              <a:t> </a:t>
            </a:r>
            <a:r>
              <a:rPr lang="nb-NO" sz="2000" dirty="0" err="1"/>
              <a:t>of</a:t>
            </a:r>
            <a:r>
              <a:rPr lang="nb-NO" sz="2000" dirty="0"/>
              <a:t> </a:t>
            </a:r>
            <a:r>
              <a:rPr lang="nb-NO" sz="2000" dirty="0" err="1"/>
              <a:t>strategy</a:t>
            </a:r>
            <a:r>
              <a:rPr lang="nb-NO" sz="2000" dirty="0"/>
              <a:t> </a:t>
            </a:r>
          </a:p>
          <a:p>
            <a:r>
              <a:rPr lang="nb-NO" sz="2000" dirty="0"/>
              <a:t>More </a:t>
            </a:r>
            <a:r>
              <a:rPr lang="nb-NO" sz="2000" dirty="0" err="1"/>
              <a:t>complex</a:t>
            </a:r>
            <a:r>
              <a:rPr lang="nb-NO" sz="2000" dirty="0"/>
              <a:t> </a:t>
            </a:r>
            <a:r>
              <a:rPr lang="nb-NO" sz="2000" dirty="0" err="1"/>
              <a:t>environments</a:t>
            </a:r>
            <a:r>
              <a:rPr lang="nb-NO" sz="2000" dirty="0"/>
              <a:t>: </a:t>
            </a:r>
          </a:p>
          <a:p>
            <a:pPr lvl="1">
              <a:buFont typeface="Wingdings" panose="05000000000000000000" pitchFamily="2" charset="2"/>
              <a:buChar char="Ø"/>
            </a:pPr>
            <a:r>
              <a:rPr lang="en-US" sz="1600" dirty="0"/>
              <a:t>Organizations</a:t>
            </a:r>
            <a:endParaRPr lang="nb-NO" sz="1600" dirty="0"/>
          </a:p>
          <a:p>
            <a:pPr lvl="1">
              <a:buFont typeface="Wingdings" panose="05000000000000000000" pitchFamily="2" charset="2"/>
              <a:buChar char="Ø"/>
            </a:pPr>
            <a:r>
              <a:rPr lang="en-US" sz="1600" dirty="0"/>
              <a:t>Institutions</a:t>
            </a:r>
            <a:endParaRPr lang="nb-NO" sz="1600" dirty="0"/>
          </a:p>
          <a:p>
            <a:pPr lvl="1">
              <a:buFont typeface="Wingdings" panose="05000000000000000000" pitchFamily="2" charset="2"/>
              <a:buChar char="Ø"/>
            </a:pPr>
            <a:r>
              <a:rPr lang="en-US" sz="1600" dirty="0"/>
              <a:t>Individuals </a:t>
            </a:r>
            <a:endParaRPr lang="nb-NO" sz="1600" dirty="0"/>
          </a:p>
          <a:p>
            <a:pPr lvl="1">
              <a:buFont typeface="Wingdings" panose="05000000000000000000" pitchFamily="2" charset="2"/>
              <a:buChar char="Ø"/>
            </a:pPr>
            <a:r>
              <a:rPr lang="en-US" sz="1600" dirty="0"/>
              <a:t>Customers</a:t>
            </a:r>
            <a:endParaRPr lang="nb-NO" sz="1600" dirty="0"/>
          </a:p>
          <a:p>
            <a:pPr lvl="1">
              <a:buFont typeface="Wingdings" panose="05000000000000000000" pitchFamily="2" charset="2"/>
              <a:buChar char="Ø"/>
            </a:pPr>
            <a:r>
              <a:rPr lang="en-US" sz="1600" dirty="0"/>
              <a:t>Suppliers </a:t>
            </a:r>
            <a:endParaRPr lang="nb-NO" sz="1600" dirty="0"/>
          </a:p>
          <a:p>
            <a:pPr lvl="1">
              <a:buFont typeface="Wingdings" panose="05000000000000000000" pitchFamily="2" charset="2"/>
              <a:buChar char="Ø"/>
            </a:pPr>
            <a:r>
              <a:rPr lang="en-US" sz="1600" dirty="0"/>
              <a:t>Governments</a:t>
            </a:r>
            <a:endParaRPr lang="nb-NO" sz="1600" dirty="0"/>
          </a:p>
          <a:p>
            <a:pPr lvl="1">
              <a:buFont typeface="Wingdings" panose="05000000000000000000" pitchFamily="2" charset="2"/>
              <a:buChar char="Ø"/>
            </a:pPr>
            <a:r>
              <a:rPr lang="en-US" sz="1600" dirty="0"/>
              <a:t>R&amp;D institutions </a:t>
            </a:r>
            <a:endParaRPr lang="nb-NO" sz="1600" dirty="0"/>
          </a:p>
          <a:p>
            <a:pPr marL="0" indent="0">
              <a:buNone/>
            </a:pPr>
            <a:r>
              <a:rPr lang="nb-NO" sz="1900" dirty="0"/>
              <a:t> </a:t>
            </a:r>
          </a:p>
          <a:p>
            <a:endParaRPr lang="nb-NO" sz="2000" dirty="0"/>
          </a:p>
          <a:p>
            <a:endParaRPr lang="nb-NO" dirty="0"/>
          </a:p>
        </p:txBody>
      </p:sp>
    </p:spTree>
    <p:extLst>
      <p:ext uri="{BB962C8B-B14F-4D97-AF65-F5344CB8AC3E}">
        <p14:creationId xmlns:p14="http://schemas.microsoft.com/office/powerpoint/2010/main" val="3917966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Ecosystem</a:t>
            </a:r>
            <a:r>
              <a:rPr lang="nb-NO" dirty="0"/>
              <a:t> as a </a:t>
            </a:r>
            <a:r>
              <a:rPr lang="nb-NO" dirty="0" err="1"/>
              <a:t>concept</a:t>
            </a:r>
            <a:r>
              <a:rPr lang="nb-NO" dirty="0"/>
              <a:t> </a:t>
            </a:r>
          </a:p>
        </p:txBody>
      </p:sp>
      <p:sp>
        <p:nvSpPr>
          <p:cNvPr id="3" name="Content Placeholder 2"/>
          <p:cNvSpPr>
            <a:spLocks noGrp="1"/>
          </p:cNvSpPr>
          <p:nvPr>
            <p:ph idx="1"/>
          </p:nvPr>
        </p:nvSpPr>
        <p:spPr/>
        <p:txBody>
          <a:bodyPr>
            <a:normAutofit/>
          </a:bodyPr>
          <a:lstStyle/>
          <a:p>
            <a:r>
              <a:rPr lang="en-US" sz="2000" dirty="0"/>
              <a:t>An abstraction we make of a phenomenon to make sense of it </a:t>
            </a:r>
          </a:p>
          <a:p>
            <a:r>
              <a:rPr lang="en-US" sz="2000" dirty="0"/>
              <a:t>Go through different conceptions of the ecosystem phenomenon</a:t>
            </a:r>
          </a:p>
          <a:p>
            <a:endParaRPr lang="nb-NO" sz="1600" dirty="0"/>
          </a:p>
        </p:txBody>
      </p:sp>
    </p:spTree>
    <p:extLst>
      <p:ext uri="{BB962C8B-B14F-4D97-AF65-F5344CB8AC3E}">
        <p14:creationId xmlns:p14="http://schemas.microsoft.com/office/powerpoint/2010/main" val="4038819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Different </a:t>
            </a:r>
            <a:r>
              <a:rPr lang="nb-NO" dirty="0" err="1"/>
              <a:t>ecosystem</a:t>
            </a:r>
            <a:r>
              <a:rPr lang="nb-NO" dirty="0"/>
              <a:t> </a:t>
            </a:r>
            <a:r>
              <a:rPr lang="nb-NO" dirty="0" err="1"/>
              <a:t>concepts</a:t>
            </a:r>
            <a:r>
              <a:rPr lang="nb-NO" dirty="0"/>
              <a:t> </a:t>
            </a:r>
          </a:p>
        </p:txBody>
      </p:sp>
      <p:sp>
        <p:nvSpPr>
          <p:cNvPr id="3" name="Content Placeholder 2"/>
          <p:cNvSpPr>
            <a:spLocks noGrp="1"/>
          </p:cNvSpPr>
          <p:nvPr>
            <p:ph idx="1"/>
          </p:nvPr>
        </p:nvSpPr>
        <p:spPr/>
        <p:txBody>
          <a:bodyPr>
            <a:normAutofit/>
          </a:bodyPr>
          <a:lstStyle/>
          <a:p>
            <a:r>
              <a:rPr lang="en-US" sz="2000" dirty="0"/>
              <a:t>Platform ecosystems, innovation ecosystems, industrial ecosystems, knowledge ecosystems entrepreneurial ecosystems, business ecosystems, technological ecosystems </a:t>
            </a:r>
          </a:p>
          <a:p>
            <a:r>
              <a:rPr lang="en-US" sz="2000" b="1" dirty="0"/>
              <a:t>Platform (innovation) ecosystems </a:t>
            </a:r>
          </a:p>
          <a:p>
            <a:r>
              <a:rPr lang="en-US" sz="2000" dirty="0"/>
              <a:t>As a specific type of an </a:t>
            </a:r>
            <a:r>
              <a:rPr lang="en-US" sz="2000" i="1" dirty="0"/>
              <a:t>meta-organizational</a:t>
            </a:r>
            <a:r>
              <a:rPr lang="en-US" sz="2000" dirty="0"/>
              <a:t> arrangement, a platform ecosystem has a larger </a:t>
            </a:r>
            <a:r>
              <a:rPr lang="en-US" sz="2000" i="1" dirty="0"/>
              <a:t>innovation potential </a:t>
            </a:r>
            <a:r>
              <a:rPr lang="en-US" sz="2000" dirty="0"/>
              <a:t>than other forms of organizations </a:t>
            </a:r>
            <a:endParaRPr lang="nb-NO" sz="2000" b="1" dirty="0"/>
          </a:p>
        </p:txBody>
      </p:sp>
    </p:spTree>
    <p:extLst>
      <p:ext uri="{BB962C8B-B14F-4D97-AF65-F5344CB8AC3E}">
        <p14:creationId xmlns:p14="http://schemas.microsoft.com/office/powerpoint/2010/main" val="1419053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Meta-</a:t>
            </a:r>
            <a:r>
              <a:rPr lang="nb-NO" dirty="0" err="1"/>
              <a:t>organization</a:t>
            </a:r>
            <a:endParaRPr lang="nb-NO" dirty="0"/>
          </a:p>
        </p:txBody>
      </p:sp>
      <p:sp>
        <p:nvSpPr>
          <p:cNvPr id="3" name="Content Placeholder 2"/>
          <p:cNvSpPr>
            <a:spLocks noGrp="1"/>
          </p:cNvSpPr>
          <p:nvPr>
            <p:ph idx="1"/>
          </p:nvPr>
        </p:nvSpPr>
        <p:spPr/>
        <p:txBody>
          <a:bodyPr>
            <a:normAutofit/>
          </a:bodyPr>
          <a:lstStyle/>
          <a:p>
            <a:r>
              <a:rPr lang="en-US" sz="2000" dirty="0"/>
              <a:t>Ecosystems as a production system: input – throughput – output </a:t>
            </a:r>
          </a:p>
          <a:p>
            <a:r>
              <a:rPr lang="en-US" sz="2000" dirty="0"/>
              <a:t>Formal (single) organizations, </a:t>
            </a:r>
            <a:r>
              <a:rPr lang="en-US" sz="2000" dirty="0" err="1"/>
              <a:t>interorganizational</a:t>
            </a:r>
            <a:r>
              <a:rPr lang="en-US" sz="2000" dirty="0"/>
              <a:t> networks and meta-organizations </a:t>
            </a:r>
          </a:p>
          <a:p>
            <a:r>
              <a:rPr lang="en-US" sz="2000" dirty="0"/>
              <a:t>Meta-organization: several </a:t>
            </a:r>
            <a:r>
              <a:rPr lang="en-US" sz="2000" i="1" dirty="0"/>
              <a:t>autonomous</a:t>
            </a:r>
            <a:r>
              <a:rPr lang="en-US" sz="2000" dirty="0"/>
              <a:t> organization and/or individual persons working together to achieve a </a:t>
            </a:r>
            <a:r>
              <a:rPr lang="en-US" sz="2000" i="1" dirty="0"/>
              <a:t>common (system-level) goal </a:t>
            </a:r>
          </a:p>
          <a:p>
            <a:r>
              <a:rPr lang="en-US" sz="2000" dirty="0"/>
              <a:t>Decision-making and coordination </a:t>
            </a:r>
          </a:p>
        </p:txBody>
      </p:sp>
    </p:spTree>
    <p:extLst>
      <p:ext uri="{BB962C8B-B14F-4D97-AF65-F5344CB8AC3E}">
        <p14:creationId xmlns:p14="http://schemas.microsoft.com/office/powerpoint/2010/main" val="471087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Innovation</a:t>
            </a:r>
            <a:r>
              <a:rPr lang="nb-NO" dirty="0"/>
              <a:t> </a:t>
            </a:r>
            <a:r>
              <a:rPr lang="nb-NO" dirty="0" err="1"/>
              <a:t>potential</a:t>
            </a:r>
            <a:r>
              <a:rPr lang="nb-NO" dirty="0"/>
              <a:t> </a:t>
            </a:r>
          </a:p>
        </p:txBody>
      </p:sp>
      <p:sp>
        <p:nvSpPr>
          <p:cNvPr id="3" name="Content Placeholder 2"/>
          <p:cNvSpPr>
            <a:spLocks noGrp="1"/>
          </p:cNvSpPr>
          <p:nvPr>
            <p:ph idx="1"/>
          </p:nvPr>
        </p:nvSpPr>
        <p:spPr>
          <a:xfrm>
            <a:off x="838200" y="1825625"/>
            <a:ext cx="10515600" cy="1883733"/>
          </a:xfrm>
        </p:spPr>
        <p:txBody>
          <a:bodyPr>
            <a:normAutofit/>
          </a:bodyPr>
          <a:lstStyle/>
          <a:p>
            <a:r>
              <a:rPr lang="nb-NO" sz="2000" dirty="0"/>
              <a:t>Generative </a:t>
            </a:r>
            <a:r>
              <a:rPr lang="nb-NO" sz="2000" dirty="0" err="1"/>
              <a:t>capacity</a:t>
            </a:r>
            <a:r>
              <a:rPr lang="nb-NO" sz="2000" dirty="0"/>
              <a:t>: </a:t>
            </a:r>
            <a:r>
              <a:rPr lang="nb-NO" sz="2000" dirty="0" err="1"/>
              <a:t>innovation</a:t>
            </a:r>
            <a:r>
              <a:rPr lang="nb-NO" sz="2000" dirty="0"/>
              <a:t> </a:t>
            </a:r>
            <a:r>
              <a:rPr lang="nb-NO" sz="2000" dirty="0" err="1"/>
              <a:t>that</a:t>
            </a:r>
            <a:r>
              <a:rPr lang="nb-NO" sz="2000" dirty="0"/>
              <a:t> «runs» by </a:t>
            </a:r>
            <a:r>
              <a:rPr lang="nb-NO" sz="2000" dirty="0" err="1"/>
              <a:t>itself</a:t>
            </a:r>
            <a:r>
              <a:rPr lang="nb-NO" sz="2000" dirty="0"/>
              <a:t> </a:t>
            </a:r>
          </a:p>
          <a:p>
            <a:r>
              <a:rPr lang="nb-NO" sz="2000" dirty="0"/>
              <a:t>Underlying </a:t>
            </a:r>
            <a:r>
              <a:rPr lang="nb-NO" sz="2000" dirty="0" err="1"/>
              <a:t>phenomena</a:t>
            </a:r>
            <a:r>
              <a:rPr lang="nb-NO" sz="2000" dirty="0"/>
              <a:t>: </a:t>
            </a:r>
            <a:r>
              <a:rPr lang="nb-NO" sz="2000" dirty="0" err="1"/>
              <a:t>digitalization</a:t>
            </a:r>
            <a:r>
              <a:rPr lang="nb-NO" sz="2000" dirty="0"/>
              <a:t> </a:t>
            </a:r>
            <a:r>
              <a:rPr lang="nb-NO" sz="2000" dirty="0" err="1"/>
              <a:t>opening</a:t>
            </a:r>
            <a:r>
              <a:rPr lang="nb-NO" sz="2000" dirty="0"/>
              <a:t> up </a:t>
            </a:r>
            <a:r>
              <a:rPr lang="nb-NO" sz="2000" dirty="0" err="1"/>
              <a:t>new</a:t>
            </a:r>
            <a:r>
              <a:rPr lang="nb-NO" sz="2000" dirty="0"/>
              <a:t> </a:t>
            </a:r>
            <a:r>
              <a:rPr lang="nb-NO" sz="2000" dirty="0" err="1"/>
              <a:t>ways</a:t>
            </a:r>
            <a:r>
              <a:rPr lang="nb-NO" sz="2000" dirty="0"/>
              <a:t> for </a:t>
            </a:r>
            <a:r>
              <a:rPr lang="nb-NO" sz="2000" dirty="0" err="1"/>
              <a:t>companies</a:t>
            </a:r>
            <a:r>
              <a:rPr lang="nb-NO" sz="2000" dirty="0"/>
              <a:t> to </a:t>
            </a:r>
            <a:r>
              <a:rPr lang="nb-NO" sz="2000" dirty="0" err="1"/>
              <a:t>share</a:t>
            </a:r>
            <a:r>
              <a:rPr lang="nb-NO" sz="2000" dirty="0"/>
              <a:t> </a:t>
            </a:r>
            <a:r>
              <a:rPr lang="nb-NO" sz="2000" dirty="0" err="1"/>
              <a:t>ideas</a:t>
            </a:r>
            <a:r>
              <a:rPr lang="nb-NO" sz="2000" dirty="0"/>
              <a:t> and </a:t>
            </a:r>
            <a:r>
              <a:rPr lang="nb-NO" sz="2000" dirty="0" err="1"/>
              <a:t>knowledge</a:t>
            </a:r>
            <a:r>
              <a:rPr lang="nb-NO" sz="2000" dirty="0"/>
              <a:t> and </a:t>
            </a:r>
            <a:r>
              <a:rPr lang="nb-NO" sz="2000" dirty="0" err="1"/>
              <a:t>flexibly</a:t>
            </a:r>
            <a:r>
              <a:rPr lang="nb-NO" sz="2000" dirty="0"/>
              <a:t> </a:t>
            </a:r>
            <a:r>
              <a:rPr lang="nb-NO" sz="2000" dirty="0" err="1"/>
              <a:t>combine</a:t>
            </a:r>
            <a:r>
              <a:rPr lang="nb-NO" sz="2000" dirty="0"/>
              <a:t> </a:t>
            </a:r>
            <a:r>
              <a:rPr lang="nb-NO" sz="2000" dirty="0" err="1"/>
              <a:t>their</a:t>
            </a:r>
            <a:r>
              <a:rPr lang="nb-NO" sz="2000" dirty="0"/>
              <a:t> outputs </a:t>
            </a:r>
            <a:r>
              <a:rPr lang="nb-NO" sz="2000" dirty="0" err="1"/>
              <a:t>without</a:t>
            </a:r>
            <a:r>
              <a:rPr lang="nb-NO" sz="2000" dirty="0"/>
              <a:t> </a:t>
            </a:r>
            <a:r>
              <a:rPr lang="nb-NO" sz="2000" dirty="0" err="1"/>
              <a:t>contract-based</a:t>
            </a:r>
            <a:r>
              <a:rPr lang="nb-NO" sz="2000" dirty="0"/>
              <a:t> </a:t>
            </a:r>
            <a:r>
              <a:rPr lang="nb-NO" sz="2000" dirty="0" err="1"/>
              <a:t>coordination</a:t>
            </a:r>
            <a:r>
              <a:rPr lang="nb-NO" sz="2000" dirty="0"/>
              <a:t> </a:t>
            </a:r>
          </a:p>
        </p:txBody>
      </p:sp>
    </p:spTree>
    <p:extLst>
      <p:ext uri="{BB962C8B-B14F-4D97-AF65-F5344CB8AC3E}">
        <p14:creationId xmlns:p14="http://schemas.microsoft.com/office/powerpoint/2010/main" val="1431866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 </a:t>
            </a:r>
            <a:r>
              <a:rPr lang="nb-NO" dirty="0" err="1"/>
              <a:t>broad</a:t>
            </a:r>
            <a:r>
              <a:rPr lang="nb-NO" dirty="0"/>
              <a:t> </a:t>
            </a:r>
            <a:r>
              <a:rPr lang="nb-NO" dirty="0" err="1"/>
              <a:t>definition</a:t>
            </a:r>
            <a:r>
              <a:rPr lang="nb-NO" dirty="0"/>
              <a:t> </a:t>
            </a:r>
            <a:r>
              <a:rPr lang="nb-NO" dirty="0" err="1"/>
              <a:t>of</a:t>
            </a:r>
            <a:r>
              <a:rPr lang="nb-NO" dirty="0"/>
              <a:t> </a:t>
            </a:r>
            <a:r>
              <a:rPr lang="nb-NO" dirty="0" err="1"/>
              <a:t>ecosystems</a:t>
            </a:r>
            <a:r>
              <a:rPr lang="nb-NO" dirty="0"/>
              <a:t> </a:t>
            </a:r>
          </a:p>
        </p:txBody>
      </p:sp>
      <p:sp>
        <p:nvSpPr>
          <p:cNvPr id="3" name="Content Placeholder 2"/>
          <p:cNvSpPr>
            <a:spLocks noGrp="1"/>
          </p:cNvSpPr>
          <p:nvPr>
            <p:ph idx="1"/>
          </p:nvPr>
        </p:nvSpPr>
        <p:spPr>
          <a:xfrm>
            <a:off x="1423358" y="2274198"/>
            <a:ext cx="9394167" cy="1719832"/>
          </a:xfrm>
        </p:spPr>
        <p:txBody>
          <a:bodyPr/>
          <a:lstStyle/>
          <a:p>
            <a:r>
              <a:rPr lang="en-US" dirty="0"/>
              <a:t>“a community of hierarchically independent, yet interdependent participants who collectively generate an ecosystem output” (Thomas &amp; </a:t>
            </a:r>
            <a:r>
              <a:rPr lang="en-US" dirty="0" err="1"/>
              <a:t>Autio</a:t>
            </a:r>
            <a:r>
              <a:rPr lang="en-US" dirty="0"/>
              <a:t>, 2020, p. 16) </a:t>
            </a:r>
            <a:endParaRPr lang="nb-NO" dirty="0"/>
          </a:p>
          <a:p>
            <a:endParaRPr lang="nb-NO" dirty="0"/>
          </a:p>
        </p:txBody>
      </p:sp>
    </p:spTree>
    <p:extLst>
      <p:ext uri="{BB962C8B-B14F-4D97-AF65-F5344CB8AC3E}">
        <p14:creationId xmlns:p14="http://schemas.microsoft.com/office/powerpoint/2010/main" val="1548498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Four </a:t>
            </a:r>
            <a:r>
              <a:rPr lang="nb-NO" dirty="0" err="1"/>
              <a:t>defining</a:t>
            </a:r>
            <a:r>
              <a:rPr lang="nb-NO" dirty="0"/>
              <a:t> </a:t>
            </a:r>
            <a:r>
              <a:rPr lang="nb-NO" dirty="0" err="1"/>
              <a:t>characteristics</a:t>
            </a:r>
            <a:r>
              <a:rPr lang="nb-NO" dirty="0"/>
              <a:t> </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nb-NO" sz="2000" dirty="0" err="1"/>
              <a:t>Participant</a:t>
            </a:r>
            <a:r>
              <a:rPr lang="nb-NO" sz="2000" dirty="0"/>
              <a:t> </a:t>
            </a:r>
            <a:r>
              <a:rPr lang="nb-NO" sz="2000" dirty="0" err="1"/>
              <a:t>heterogenity</a:t>
            </a:r>
            <a:r>
              <a:rPr lang="nb-NO" sz="2000" dirty="0"/>
              <a:t> </a:t>
            </a:r>
          </a:p>
          <a:p>
            <a:pPr marL="514350" indent="-514350">
              <a:buFont typeface="+mj-lt"/>
              <a:buAutoNum type="arabicPeriod"/>
            </a:pPr>
            <a:r>
              <a:rPr lang="nb-NO" sz="2000" dirty="0" err="1"/>
              <a:t>Ecosystem</a:t>
            </a:r>
            <a:r>
              <a:rPr lang="nb-NO" sz="2000" dirty="0"/>
              <a:t> outputs </a:t>
            </a:r>
          </a:p>
          <a:p>
            <a:pPr marL="514350" indent="-514350">
              <a:buFont typeface="+mj-lt"/>
              <a:buAutoNum type="arabicPeriod"/>
            </a:pPr>
            <a:r>
              <a:rPr lang="nb-NO" sz="2000" dirty="0" err="1"/>
              <a:t>Participant</a:t>
            </a:r>
            <a:r>
              <a:rPr lang="nb-NO" sz="2000" dirty="0"/>
              <a:t> </a:t>
            </a:r>
            <a:r>
              <a:rPr lang="nb-NO" sz="2000" dirty="0" err="1"/>
              <a:t>interdependence</a:t>
            </a:r>
            <a:r>
              <a:rPr lang="nb-NO" sz="2000" dirty="0"/>
              <a:t> </a:t>
            </a:r>
          </a:p>
          <a:p>
            <a:pPr marL="514350" indent="-514350">
              <a:buFont typeface="+mj-lt"/>
              <a:buAutoNum type="arabicPeriod"/>
            </a:pPr>
            <a:r>
              <a:rPr lang="nb-NO" sz="2000" dirty="0"/>
              <a:t>Non-</a:t>
            </a:r>
            <a:r>
              <a:rPr lang="nb-NO" sz="2000" dirty="0" err="1"/>
              <a:t>contractual</a:t>
            </a:r>
            <a:r>
              <a:rPr lang="nb-NO" sz="2000" dirty="0"/>
              <a:t> </a:t>
            </a:r>
            <a:r>
              <a:rPr lang="nb-NO" sz="2000" dirty="0" err="1"/>
              <a:t>governance</a:t>
            </a:r>
            <a:r>
              <a:rPr lang="nb-NO" sz="2000" dirty="0"/>
              <a:t> </a:t>
            </a:r>
          </a:p>
        </p:txBody>
      </p:sp>
    </p:spTree>
    <p:extLst>
      <p:ext uri="{BB962C8B-B14F-4D97-AF65-F5344CB8AC3E}">
        <p14:creationId xmlns:p14="http://schemas.microsoft.com/office/powerpoint/2010/main" val="1009745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Participant</a:t>
            </a:r>
            <a:r>
              <a:rPr lang="nb-NO" dirty="0"/>
              <a:t> </a:t>
            </a:r>
            <a:r>
              <a:rPr lang="nb-NO" dirty="0" err="1"/>
              <a:t>heterogeneity</a:t>
            </a:r>
            <a:r>
              <a:rPr lang="nb-NO" dirty="0"/>
              <a:t> </a:t>
            </a:r>
          </a:p>
        </p:txBody>
      </p:sp>
      <p:sp>
        <p:nvSpPr>
          <p:cNvPr id="3" name="Content Placeholder 2"/>
          <p:cNvSpPr>
            <a:spLocks noGrp="1"/>
          </p:cNvSpPr>
          <p:nvPr>
            <p:ph idx="1"/>
          </p:nvPr>
        </p:nvSpPr>
        <p:spPr/>
        <p:txBody>
          <a:bodyPr/>
          <a:lstStyle/>
          <a:p>
            <a:r>
              <a:rPr lang="nb-NO" sz="2000" dirty="0" err="1"/>
              <a:t>Members</a:t>
            </a:r>
            <a:r>
              <a:rPr lang="nb-NO" sz="2000" dirty="0"/>
              <a:t> from </a:t>
            </a:r>
            <a:r>
              <a:rPr lang="nb-NO" sz="2000" dirty="0" err="1"/>
              <a:t>several</a:t>
            </a:r>
            <a:r>
              <a:rPr lang="nb-NO" sz="2000" dirty="0"/>
              <a:t> </a:t>
            </a:r>
            <a:r>
              <a:rPr lang="nb-NO" sz="2000" dirty="0" err="1"/>
              <a:t>industries</a:t>
            </a:r>
            <a:endParaRPr lang="nb-NO" sz="2000" dirty="0"/>
          </a:p>
          <a:p>
            <a:r>
              <a:rPr lang="nb-NO" sz="2000" dirty="0" err="1"/>
              <a:t>Can</a:t>
            </a:r>
            <a:r>
              <a:rPr lang="nb-NO" sz="2000" dirty="0"/>
              <a:t> span </a:t>
            </a:r>
            <a:r>
              <a:rPr lang="nb-NO" sz="2000" dirty="0" err="1"/>
              <a:t>the</a:t>
            </a:r>
            <a:r>
              <a:rPr lang="nb-NO" sz="2000" dirty="0"/>
              <a:t> </a:t>
            </a:r>
            <a:r>
              <a:rPr lang="nb-NO" sz="2000" dirty="0" err="1"/>
              <a:t>public</a:t>
            </a:r>
            <a:r>
              <a:rPr lang="nb-NO" sz="2000" dirty="0"/>
              <a:t>/private </a:t>
            </a:r>
            <a:r>
              <a:rPr lang="nb-NO" sz="2000" dirty="0" err="1"/>
              <a:t>divide</a:t>
            </a:r>
            <a:r>
              <a:rPr lang="nb-NO" sz="2000" dirty="0"/>
              <a:t> </a:t>
            </a:r>
          </a:p>
          <a:p>
            <a:r>
              <a:rPr lang="nb-NO" sz="2000" dirty="0" err="1"/>
              <a:t>Both</a:t>
            </a:r>
            <a:r>
              <a:rPr lang="nb-NO" sz="2000" dirty="0"/>
              <a:t> </a:t>
            </a:r>
            <a:r>
              <a:rPr lang="nb-NO" sz="2000" dirty="0" err="1"/>
              <a:t>collaborators</a:t>
            </a:r>
            <a:r>
              <a:rPr lang="nb-NO" sz="2000" dirty="0"/>
              <a:t> and </a:t>
            </a:r>
            <a:r>
              <a:rPr lang="nb-NO" sz="2000" dirty="0" err="1"/>
              <a:t>competitors</a:t>
            </a:r>
            <a:endParaRPr lang="nb-NO" sz="2000" dirty="0"/>
          </a:p>
          <a:p>
            <a:r>
              <a:rPr lang="nb-NO" sz="2000" dirty="0"/>
              <a:t>Span </a:t>
            </a:r>
            <a:r>
              <a:rPr lang="nb-NO" sz="2000" dirty="0" err="1"/>
              <a:t>customer</a:t>
            </a:r>
            <a:r>
              <a:rPr lang="nb-NO" sz="2000" dirty="0"/>
              <a:t> segments </a:t>
            </a:r>
          </a:p>
          <a:p>
            <a:endParaRPr lang="nb-NO" dirty="0"/>
          </a:p>
        </p:txBody>
      </p:sp>
    </p:spTree>
    <p:extLst>
      <p:ext uri="{BB962C8B-B14F-4D97-AF65-F5344CB8AC3E}">
        <p14:creationId xmlns:p14="http://schemas.microsoft.com/office/powerpoint/2010/main" val="2595041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Ecosystem</a:t>
            </a:r>
            <a:r>
              <a:rPr lang="nb-NO" dirty="0"/>
              <a:t> outputs </a:t>
            </a:r>
          </a:p>
        </p:txBody>
      </p:sp>
      <p:sp>
        <p:nvSpPr>
          <p:cNvPr id="3" name="Content Placeholder 2"/>
          <p:cNvSpPr>
            <a:spLocks noGrp="1"/>
          </p:cNvSpPr>
          <p:nvPr>
            <p:ph idx="1"/>
          </p:nvPr>
        </p:nvSpPr>
        <p:spPr/>
        <p:txBody>
          <a:bodyPr>
            <a:normAutofit/>
          </a:bodyPr>
          <a:lstStyle/>
          <a:p>
            <a:r>
              <a:rPr lang="nb-NO" sz="2000" dirty="0" err="1"/>
              <a:t>Ecosystems</a:t>
            </a:r>
            <a:r>
              <a:rPr lang="nb-NO" sz="2000" dirty="0"/>
              <a:t> </a:t>
            </a:r>
            <a:r>
              <a:rPr lang="nb-NO" sz="2000" dirty="0" err="1"/>
              <a:t>are</a:t>
            </a:r>
            <a:r>
              <a:rPr lang="nb-NO" sz="2000" dirty="0"/>
              <a:t> </a:t>
            </a:r>
            <a:r>
              <a:rPr lang="nb-NO" sz="2000" dirty="0" err="1"/>
              <a:t>intentionally</a:t>
            </a:r>
            <a:r>
              <a:rPr lang="nb-NO" sz="2000" dirty="0"/>
              <a:t> </a:t>
            </a:r>
            <a:r>
              <a:rPr lang="nb-NO" sz="2000" dirty="0" err="1"/>
              <a:t>initiated</a:t>
            </a:r>
            <a:r>
              <a:rPr lang="nb-NO" sz="2000" dirty="0"/>
              <a:t> </a:t>
            </a:r>
          </a:p>
          <a:p>
            <a:r>
              <a:rPr lang="nb-NO" sz="2000" dirty="0"/>
              <a:t>A coherent system-level goal of </a:t>
            </a:r>
            <a:r>
              <a:rPr lang="en-GB" sz="2000" dirty="0"/>
              <a:t>collaboration</a:t>
            </a:r>
            <a:r>
              <a:rPr lang="nb-NO" sz="2000" dirty="0"/>
              <a:t>  </a:t>
            </a:r>
          </a:p>
        </p:txBody>
      </p:sp>
    </p:spTree>
    <p:extLst>
      <p:ext uri="{BB962C8B-B14F-4D97-AF65-F5344CB8AC3E}">
        <p14:creationId xmlns:p14="http://schemas.microsoft.com/office/powerpoint/2010/main" val="4010694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Participants</a:t>
            </a:r>
            <a:r>
              <a:rPr lang="nb-NO" dirty="0"/>
              <a:t> </a:t>
            </a:r>
            <a:r>
              <a:rPr lang="nb-NO" dirty="0" err="1"/>
              <a:t>interdependence</a:t>
            </a:r>
            <a:r>
              <a:rPr lang="nb-NO" dirty="0"/>
              <a:t> </a:t>
            </a:r>
          </a:p>
        </p:txBody>
      </p:sp>
      <p:sp>
        <p:nvSpPr>
          <p:cNvPr id="3" name="Content Placeholder 2"/>
          <p:cNvSpPr>
            <a:spLocks noGrp="1"/>
          </p:cNvSpPr>
          <p:nvPr>
            <p:ph idx="1"/>
          </p:nvPr>
        </p:nvSpPr>
        <p:spPr/>
        <p:txBody>
          <a:bodyPr>
            <a:normAutofit/>
          </a:bodyPr>
          <a:lstStyle/>
          <a:p>
            <a:r>
              <a:rPr lang="nb-NO" sz="2000" dirty="0" err="1"/>
              <a:t>Technological</a:t>
            </a:r>
            <a:r>
              <a:rPr lang="nb-NO" sz="2000" dirty="0"/>
              <a:t> </a:t>
            </a:r>
            <a:r>
              <a:rPr lang="nb-NO" sz="2000" dirty="0" err="1"/>
              <a:t>interdependence</a:t>
            </a:r>
            <a:r>
              <a:rPr lang="nb-NO" sz="2000" dirty="0"/>
              <a:t> </a:t>
            </a:r>
          </a:p>
          <a:p>
            <a:r>
              <a:rPr lang="nb-NO" sz="2000" dirty="0" err="1"/>
              <a:t>Economic</a:t>
            </a:r>
            <a:r>
              <a:rPr lang="nb-NO" sz="2000" dirty="0"/>
              <a:t> </a:t>
            </a:r>
            <a:r>
              <a:rPr lang="nb-NO" sz="2000" dirty="0" err="1"/>
              <a:t>interdependence</a:t>
            </a:r>
            <a:r>
              <a:rPr lang="nb-NO" sz="2000" dirty="0"/>
              <a:t> </a:t>
            </a:r>
          </a:p>
          <a:p>
            <a:r>
              <a:rPr lang="nb-NO" sz="2000" dirty="0" err="1"/>
              <a:t>Cognitive</a:t>
            </a:r>
            <a:r>
              <a:rPr lang="nb-NO" sz="2000" dirty="0"/>
              <a:t> </a:t>
            </a:r>
            <a:r>
              <a:rPr lang="nb-NO" sz="2000" dirty="0" err="1"/>
              <a:t>interdependence</a:t>
            </a:r>
            <a:r>
              <a:rPr lang="nb-NO" sz="2000" dirty="0"/>
              <a:t> </a:t>
            </a:r>
          </a:p>
        </p:txBody>
      </p:sp>
    </p:spTree>
    <p:extLst>
      <p:ext uri="{BB962C8B-B14F-4D97-AF65-F5344CB8AC3E}">
        <p14:creationId xmlns:p14="http://schemas.microsoft.com/office/powerpoint/2010/main" val="1001511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Non-</a:t>
            </a:r>
            <a:r>
              <a:rPr lang="nb-NO" dirty="0" err="1"/>
              <a:t>contractual</a:t>
            </a:r>
            <a:r>
              <a:rPr lang="nb-NO" dirty="0"/>
              <a:t> </a:t>
            </a:r>
            <a:r>
              <a:rPr lang="nb-NO" dirty="0" err="1"/>
              <a:t>governance</a:t>
            </a:r>
            <a:r>
              <a:rPr lang="nb-NO" dirty="0"/>
              <a:t> </a:t>
            </a:r>
          </a:p>
        </p:txBody>
      </p:sp>
      <p:sp>
        <p:nvSpPr>
          <p:cNvPr id="3" name="Content Placeholder 2"/>
          <p:cNvSpPr>
            <a:spLocks noGrp="1"/>
          </p:cNvSpPr>
          <p:nvPr>
            <p:ph idx="1"/>
          </p:nvPr>
        </p:nvSpPr>
        <p:spPr/>
        <p:txBody>
          <a:bodyPr>
            <a:normAutofit/>
          </a:bodyPr>
          <a:lstStyle/>
          <a:p>
            <a:r>
              <a:rPr lang="en-US" sz="2000" dirty="0"/>
              <a:t>Important part of what separates ecosystems from other organizational collectives</a:t>
            </a:r>
          </a:p>
          <a:p>
            <a:r>
              <a:rPr lang="en-US" sz="2000" dirty="0"/>
              <a:t>What the overall ecosystem is to produce cannot be determined beforehand </a:t>
            </a:r>
          </a:p>
          <a:p>
            <a:r>
              <a:rPr lang="en-US" sz="2000" dirty="0"/>
              <a:t>There exist not a contract that can say how the different apps are to be used by customers for what purpose  </a:t>
            </a:r>
            <a:endParaRPr lang="nb-NO" sz="2000" dirty="0"/>
          </a:p>
        </p:txBody>
      </p:sp>
    </p:spTree>
    <p:extLst>
      <p:ext uri="{BB962C8B-B14F-4D97-AF65-F5344CB8AC3E}">
        <p14:creationId xmlns:p14="http://schemas.microsoft.com/office/powerpoint/2010/main" val="2014843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F8B05D37B78E24786CD954D626BFCBC" ma:contentTypeVersion="9" ma:contentTypeDescription="Opprett et nytt dokument." ma:contentTypeScope="" ma:versionID="c93b087d4f1e3211cb2c8991384e9ec7">
  <xsd:schema xmlns:xsd="http://www.w3.org/2001/XMLSchema" xmlns:xs="http://www.w3.org/2001/XMLSchema" xmlns:p="http://schemas.microsoft.com/office/2006/metadata/properties" xmlns:ns3="dc47570a-862f-420b-8139-4e829f3a5aac" targetNamespace="http://schemas.microsoft.com/office/2006/metadata/properties" ma:root="true" ma:fieldsID="62020ceea01a23f8e22521669510c9b9" ns3:_="">
    <xsd:import namespace="dc47570a-862f-420b-8139-4e829f3a5aa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47570a-862f-420b-8139-4e829f3a5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D180A65-4EF5-4F33-9693-26061E8293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47570a-862f-420b-8139-4e829f3a5a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A3F656-53FC-458A-9C0A-759D606E9367}">
  <ds:schemaRefs>
    <ds:schemaRef ds:uri="http://schemas.microsoft.com/sharepoint/v3/contenttype/forms"/>
  </ds:schemaRefs>
</ds:datastoreItem>
</file>

<file path=customXml/itemProps3.xml><?xml version="1.0" encoding="utf-8"?>
<ds:datastoreItem xmlns:ds="http://schemas.openxmlformats.org/officeDocument/2006/customXml" ds:itemID="{77DB3B77-988E-4049-8D8B-7B6427E14F29}">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c47570a-862f-420b-8139-4e829f3a5aa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8488</TotalTime>
  <Words>722</Words>
  <Application>Microsoft Office PowerPoint</Application>
  <PresentationFormat>Widescreen</PresentationFormat>
  <Paragraphs>98</Paragraphs>
  <Slides>25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arial</vt:lpstr>
      <vt:lpstr>Calibri</vt:lpstr>
      <vt:lpstr>Calibri Light</vt:lpstr>
      <vt:lpstr>Helvetica</vt:lpstr>
      <vt:lpstr>Roboto Slab</vt:lpstr>
      <vt:lpstr>Wingdings</vt:lpstr>
      <vt:lpstr>Office Theme</vt:lpstr>
      <vt:lpstr>Introduction to IN4150 Digital ecosystems</vt:lpstr>
      <vt:lpstr>Lecturers</vt:lpstr>
      <vt:lpstr>Raissa</vt:lpstr>
      <vt:lpstr>Daniel</vt:lpstr>
      <vt:lpstr>Recommended book</vt:lpstr>
      <vt:lpstr>Lectures and group seminars</vt:lpstr>
      <vt:lpstr>Webpage</vt:lpstr>
      <vt:lpstr>Are you familiar with Canvas?</vt:lpstr>
      <vt:lpstr>Group seminars: Important dates</vt:lpstr>
      <vt:lpstr>Two main assignments</vt:lpstr>
      <vt:lpstr>Group project: Summary</vt:lpstr>
      <vt:lpstr>Assigned Groups</vt:lpstr>
      <vt:lpstr>Digital ecosystems </vt:lpstr>
      <vt:lpstr>Ecosystem as a metaphor </vt:lpstr>
      <vt:lpstr>The origins behind the term </vt:lpstr>
      <vt:lpstr>Ecosystem as a concept </vt:lpstr>
      <vt:lpstr>Different ecosystem concepts </vt:lpstr>
      <vt:lpstr>Meta-organization</vt:lpstr>
      <vt:lpstr>Innovation potential </vt:lpstr>
      <vt:lpstr>A broad definition of ecosystems </vt:lpstr>
      <vt:lpstr>Four defining characteristics </vt:lpstr>
      <vt:lpstr>Participant heterogeneity </vt:lpstr>
      <vt:lpstr>Ecosystem outputs </vt:lpstr>
      <vt:lpstr>Participants interdependence </vt:lpstr>
      <vt:lpstr>Non-contractual governance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IN4150 Digital ecosystems</dc:title>
  <dc:creator>Raissa Pershina</dc:creator>
  <cp:lastModifiedBy>Daniel Stedjan Svendsrud</cp:lastModifiedBy>
  <cp:revision>2</cp:revision>
  <dcterms:created xsi:type="dcterms:W3CDTF">2022-08-16T10:05:59Z</dcterms:created>
  <dcterms:modified xsi:type="dcterms:W3CDTF">2022-08-23T09:24:32Z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0x010100BF8B05D37B78E24786CD954D626BFCBC</vt:lpwstr>
  </property>
</Properties>
</file>