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8"/>
  </p:notesMasterIdLst>
  <p:sldIdLst>
    <p:sldId id="285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68" r:id="rId14"/>
    <p:sldId id="283" r:id="rId15"/>
    <p:sldId id="284" r:id="rId16"/>
    <p:sldId id="271" r:id="rId17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57"/>
    <p:restoredTop sz="94658"/>
  </p:normalViewPr>
  <p:slideViewPr>
    <p:cSldViewPr>
      <p:cViewPr varScale="1">
        <p:scale>
          <a:sx n="119" d="100"/>
          <a:sy n="119" d="100"/>
        </p:scale>
        <p:origin x="208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8273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/>
          <a:lstStyle/>
          <a:p>
            <a:endParaRPr lang="en-ES" dirty="0"/>
          </a:p>
        </p:txBody>
      </p:sp>
    </p:spTree>
    <p:extLst>
      <p:ext uri="{BB962C8B-B14F-4D97-AF65-F5344CB8AC3E}">
        <p14:creationId xmlns:p14="http://schemas.microsoft.com/office/powerpoint/2010/main" val="3474871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003710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61946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632199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9090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56009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58744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27189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200788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10155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755707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5398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8/31/25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27082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esper.espertech.com/release-8.2.0/reference-esper/pdf/esper_reference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sper-epl-tryout.appspot.com/epltryout/index.html" TargetMode="External"/><Relationship Id="rId2" Type="http://schemas.openxmlformats.org/officeDocument/2006/relationships/hyperlink" Target="https://www.esperonline.net/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esper.espertech.com/release-8.2.0/reference-esper/pdf/esper_reference.pdf" TargetMode="Externa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sper-epl-tryout.appspot.com/epltryout/mainform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75552-E650-C457-19E4-5110CDA94B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IN5040</a:t>
            </a:r>
            <a:br>
              <a:rPr lang="en-US" dirty="0"/>
            </a:br>
            <a:r>
              <a:rPr lang="en-US" dirty="0"/>
              <a:t>Assignment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732D4F-5D1D-941A-7AE6-475D8F640F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Thomas Plagemann</a:t>
            </a:r>
          </a:p>
        </p:txBody>
      </p:sp>
    </p:spTree>
    <p:extLst>
      <p:ext uri="{BB962C8B-B14F-4D97-AF65-F5344CB8AC3E}">
        <p14:creationId xmlns:p14="http://schemas.microsoft.com/office/powerpoint/2010/main" val="2353003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38CCD-89B1-CB38-EED8-205CE8B23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pc="-30" dirty="0"/>
              <a:t>I</a:t>
            </a:r>
            <a:r>
              <a:rPr lang="en-GB" spc="-5" dirty="0"/>
              <a:t>m</a:t>
            </a:r>
            <a:r>
              <a:rPr lang="en-GB" spc="20" dirty="0"/>
              <a:t>p</a:t>
            </a:r>
            <a:r>
              <a:rPr lang="en-GB" spc="15" dirty="0"/>
              <a:t>or</a:t>
            </a:r>
            <a:r>
              <a:rPr lang="en-GB" spc="-5" dirty="0"/>
              <a:t>t</a:t>
            </a:r>
            <a:r>
              <a:rPr lang="en-GB" spc="-20" dirty="0"/>
              <a:t>an</a:t>
            </a:r>
            <a:r>
              <a:rPr lang="en-GB" dirty="0"/>
              <a:t>t</a:t>
            </a:r>
            <a:r>
              <a:rPr lang="en-GB" spc="-30" dirty="0"/>
              <a:t> </a:t>
            </a:r>
            <a:r>
              <a:rPr lang="en-GB" spc="20" dirty="0"/>
              <a:t>i</a:t>
            </a:r>
            <a:r>
              <a:rPr lang="en-GB" spc="-20" dirty="0"/>
              <a:t>n</a:t>
            </a:r>
            <a:r>
              <a:rPr lang="en-GB" spc="15" dirty="0"/>
              <a:t>fo</a:t>
            </a:r>
            <a:r>
              <a:rPr lang="en-GB" spc="20" dirty="0"/>
              <a:t>r</a:t>
            </a:r>
            <a:r>
              <a:rPr lang="en-GB" spc="-5" dirty="0"/>
              <a:t>mat</a:t>
            </a:r>
            <a:r>
              <a:rPr lang="en-GB" spc="10" dirty="0"/>
              <a:t>i</a:t>
            </a:r>
            <a:r>
              <a:rPr lang="en-GB" spc="15" dirty="0"/>
              <a:t>o</a:t>
            </a:r>
            <a:r>
              <a:rPr lang="en-GB" dirty="0"/>
              <a:t>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1B413E-03E4-BE49-478E-DD86AC5EE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Trebuchet MS" panose="020B0703020202090204" pitchFamily="34" charset="0"/>
                <a:cs typeface="Trebuchet MS"/>
              </a:rPr>
              <a:t>Deadline</a:t>
            </a:r>
            <a:r>
              <a:rPr lang="en-GB" dirty="0">
                <a:solidFill>
                  <a:srgbClr val="404040"/>
                </a:solidFill>
                <a:latin typeface="Trebuchet MS" panose="020B0703020202090204" pitchFamily="34" charset="0"/>
                <a:cs typeface="Trebuchet MS"/>
              </a:rPr>
              <a:t>: Wednesday September 24th – 23:59</a:t>
            </a:r>
          </a:p>
          <a:p>
            <a:endParaRPr lang="en-GB" dirty="0">
              <a:solidFill>
                <a:srgbClr val="404040"/>
              </a:solidFill>
              <a:latin typeface="Trebuchet MS" panose="020B0703020202090204" pitchFamily="34" charset="0"/>
              <a:cs typeface="Trebuchet MS"/>
            </a:endParaRPr>
          </a:p>
          <a:p>
            <a:r>
              <a:rPr lang="en-GB" spc="15" dirty="0">
                <a:solidFill>
                  <a:srgbClr val="404040"/>
                </a:solidFill>
                <a:latin typeface="Trebuchet MS"/>
                <a:cs typeface="Trebuchet MS"/>
              </a:rPr>
              <a:t>D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el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lang="en-GB" spc="10" dirty="0">
                <a:solidFill>
                  <a:srgbClr val="404040"/>
                </a:solidFill>
                <a:latin typeface="Trebuchet MS"/>
                <a:cs typeface="Trebuchet MS"/>
              </a:rPr>
              <a:t>v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b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le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:</a:t>
            </a:r>
            <a:r>
              <a:rPr lang="en-GB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</a:p>
          <a:p>
            <a:pPr lvl="1"/>
            <a:r>
              <a:rPr lang="en-GB" spc="10" dirty="0">
                <a:solidFill>
                  <a:srgbClr val="404040"/>
                </a:solidFill>
                <a:latin typeface="Trebuchet MS"/>
                <a:cs typeface="Trebuchet MS"/>
              </a:rPr>
              <a:t>What: a 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P</a:t>
            </a:r>
            <a:r>
              <a:rPr lang="en-GB" spc="20" dirty="0">
                <a:solidFill>
                  <a:srgbClr val="404040"/>
                </a:solidFill>
                <a:latin typeface="Trebuchet MS"/>
                <a:cs typeface="Trebuchet MS"/>
              </a:rPr>
              <a:t>D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F</a:t>
            </a:r>
            <a:r>
              <a:rPr lang="en-GB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fi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l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lang="en-GB" spc="-2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co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35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g</a:t>
            </a:r>
          </a:p>
          <a:p>
            <a:pPr lvl="2"/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Query</a:t>
            </a:r>
            <a:r>
              <a:rPr lang="en-GB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d</a:t>
            </a:r>
            <a:r>
              <a:rPr lang="en-GB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lang="en-GB" spc="15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ul</a:t>
            </a:r>
            <a:r>
              <a:rPr lang="en-GB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lang="en-GB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fo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q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u</a:t>
            </a:r>
            <a:r>
              <a:rPr lang="en-GB" spc="-5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lang="en-GB" spc="15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lang="en-GB" spc="35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spc="10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o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20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:</a:t>
            </a:r>
            <a:r>
              <a:rPr lang="en-GB" spc="-8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1</a:t>
            </a:r>
            <a:r>
              <a:rPr lang="en-GB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10" dirty="0">
                <a:solidFill>
                  <a:srgbClr val="404040"/>
                </a:solidFill>
                <a:latin typeface="Trebuchet MS"/>
                <a:cs typeface="Trebuchet MS"/>
              </a:rPr>
              <a:t>-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3</a:t>
            </a:r>
            <a:r>
              <a:rPr lang="en-GB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-</a:t>
            </a:r>
            <a:r>
              <a:rPr lang="en-GB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4</a:t>
            </a:r>
            <a:r>
              <a:rPr lang="en-GB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lang="en-GB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6</a:t>
            </a:r>
            <a:r>
              <a:rPr lang="en-GB" spc="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lang="en-GB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7</a:t>
            </a:r>
            <a:r>
              <a:rPr lang="en-GB" spc="-6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lang="en-GB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8</a:t>
            </a:r>
            <a:endParaRPr lang="en-GB" dirty="0">
              <a:latin typeface="Trebuchet MS"/>
              <a:cs typeface="Trebuchet MS"/>
            </a:endParaRPr>
          </a:p>
          <a:p>
            <a:pPr lvl="2"/>
            <a:r>
              <a:rPr lang="en-GB" spc="-20" dirty="0">
                <a:solidFill>
                  <a:srgbClr val="404040"/>
                </a:solidFill>
                <a:latin typeface="Trebuchet MS"/>
                <a:cs typeface="Trebuchet MS"/>
              </a:rPr>
              <a:t>Q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ue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-215" dirty="0">
                <a:solidFill>
                  <a:srgbClr val="404040"/>
                </a:solidFill>
                <a:latin typeface="Trebuchet MS"/>
                <a:cs typeface="Trebuchet MS"/>
              </a:rPr>
              <a:t>y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,</a:t>
            </a:r>
            <a:r>
              <a:rPr lang="en-GB" spc="-7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lang="en-GB" spc="15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ul</a:t>
            </a:r>
            <a:r>
              <a:rPr lang="en-GB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lang="en-GB" spc="-6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d</a:t>
            </a:r>
            <a:r>
              <a:rPr lang="en-GB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1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15" dirty="0">
                <a:solidFill>
                  <a:srgbClr val="404040"/>
                </a:solidFill>
                <a:latin typeface="Trebuchet MS"/>
                <a:cs typeface="Trebuchet MS"/>
              </a:rPr>
              <a:t>short-written</a:t>
            </a:r>
            <a:r>
              <a:rPr lang="en-GB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20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w</a:t>
            </a:r>
            <a:r>
              <a:rPr lang="en-GB" spc="-5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-5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fo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q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u</a:t>
            </a:r>
            <a:r>
              <a:rPr lang="en-GB" spc="-5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lang="en-GB" spc="15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lang="en-GB" spc="35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io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2</a:t>
            </a:r>
            <a:endParaRPr lang="en-GB" dirty="0">
              <a:latin typeface="Trebuchet MS"/>
              <a:cs typeface="Trebuchet MS"/>
            </a:endParaRPr>
          </a:p>
          <a:p>
            <a:pPr lvl="2"/>
            <a:r>
              <a:rPr lang="en-GB" spc="30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h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o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w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lang="en-GB" spc="30" dirty="0">
                <a:solidFill>
                  <a:srgbClr val="404040"/>
                </a:solidFill>
                <a:latin typeface="Trebuchet MS"/>
                <a:cs typeface="Trebuchet MS"/>
              </a:rPr>
              <a:t>tt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-9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15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w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-4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fo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q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u</a:t>
            </a:r>
            <a:r>
              <a:rPr lang="en-GB" spc="-5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lang="en-GB" spc="15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lang="en-GB" spc="35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io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-10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5</a:t>
            </a:r>
          </a:p>
          <a:p>
            <a:pPr lvl="1"/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Where: https://</a:t>
            </a:r>
            <a:r>
              <a:rPr lang="en-GB" dirty="0" err="1">
                <a:solidFill>
                  <a:srgbClr val="404040"/>
                </a:solidFill>
                <a:latin typeface="Trebuchet MS"/>
                <a:cs typeface="Trebuchet MS"/>
              </a:rPr>
              <a:t>devilry.ifi.uio.no</a:t>
            </a:r>
            <a:endParaRPr lang="en-GB" dirty="0">
              <a:latin typeface="Trebuchet MS"/>
              <a:cs typeface="Trebuchet MS"/>
            </a:endParaRPr>
          </a:p>
          <a:p>
            <a:endParaRPr lang="en-GB" dirty="0">
              <a:latin typeface="Trebuchet MS"/>
              <a:cs typeface="Trebuchet MS"/>
            </a:endParaRPr>
          </a:p>
          <a:p>
            <a:endParaRPr lang="en-GB" dirty="0">
              <a:solidFill>
                <a:srgbClr val="404040"/>
              </a:solidFill>
              <a:latin typeface="Trebuchet MS" panose="020B0703020202090204" pitchFamily="34" charset="0"/>
              <a:cs typeface="Trebuchet M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766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587B9-0DDA-056E-41D1-9FB260835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pc="-30" dirty="0"/>
              <a:t>O</a:t>
            </a:r>
            <a:r>
              <a:rPr lang="en-GB" spc="30" dirty="0"/>
              <a:t>v</a:t>
            </a:r>
            <a:r>
              <a:rPr lang="en-GB" spc="-15" dirty="0"/>
              <a:t>e</a:t>
            </a:r>
            <a:r>
              <a:rPr lang="en-GB" spc="15" dirty="0"/>
              <a:t>r</a:t>
            </a:r>
            <a:r>
              <a:rPr lang="en-GB" spc="30" dirty="0"/>
              <a:t>v</a:t>
            </a:r>
            <a:r>
              <a:rPr lang="en-GB" spc="15" dirty="0"/>
              <a:t>i</a:t>
            </a:r>
            <a:r>
              <a:rPr lang="en-GB" spc="-15" dirty="0"/>
              <a:t>e</a:t>
            </a:r>
            <a:r>
              <a:rPr lang="en-GB" dirty="0"/>
              <a:t>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47A9A-20E8-3EEF-66A5-0D44A697D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In this assignment we simulate a meteorological institute which receives summarised daily weather recordings from two weather stations</a:t>
            </a:r>
          </a:p>
          <a:p>
            <a:endParaRPr lang="en-GB" dirty="0">
              <a:solidFill>
                <a:srgbClr val="404040"/>
              </a:solidFill>
              <a:latin typeface="Trebuchet MS"/>
              <a:cs typeface="Trebuchet MS"/>
            </a:endParaRPr>
          </a:p>
          <a:p>
            <a:r>
              <a:rPr lang="en-GB" dirty="0">
                <a:solidFill>
                  <a:srgbClr val="404040"/>
                </a:solidFill>
                <a:latin typeface="Trebuchet MS"/>
              </a:rPr>
              <a:t>Period: </a:t>
            </a:r>
            <a:r>
              <a:rPr lang="en-NO" dirty="0">
                <a:solidFill>
                  <a:srgbClr val="404040"/>
                </a:solidFill>
                <a:latin typeface="Trebuchet MS"/>
                <a:cs typeface="Trebuchet MS"/>
              </a:rPr>
              <a:t>2014 – 2018</a:t>
            </a:r>
          </a:p>
          <a:p>
            <a:endParaRPr lang="en-NO" dirty="0">
              <a:solidFill>
                <a:srgbClr val="404040"/>
              </a:solidFill>
              <a:latin typeface="Trebuchet MS"/>
              <a:cs typeface="Trebuchet MS"/>
            </a:endParaRPr>
          </a:p>
          <a:p>
            <a:pPr marL="12700">
              <a:lnSpc>
                <a:spcPts val="213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Weather stations:  </a:t>
            </a:r>
          </a:p>
          <a:p>
            <a:pPr marL="469900" lvl="1">
              <a:lnSpc>
                <a:spcPts val="213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JFK airport – New York</a:t>
            </a:r>
            <a:endParaRPr lang="en-GB" dirty="0">
              <a:latin typeface="Trebuchet MS"/>
              <a:cs typeface="Trebuchet MS"/>
            </a:endParaRPr>
          </a:p>
          <a:p>
            <a:pPr marL="469900" lvl="1">
              <a:lnSpc>
                <a:spcPts val="213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San Francisco Airport</a:t>
            </a:r>
            <a:endParaRPr lang="en-GB" dirty="0">
              <a:latin typeface="Trebuchet MS"/>
              <a:cs typeface="Trebuchet MS"/>
            </a:endParaRPr>
          </a:p>
          <a:p>
            <a:endParaRPr lang="en-NO" dirty="0">
              <a:latin typeface="Trebuchet MS"/>
              <a:cs typeface="Trebuchet M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032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AD6B0-7802-C89F-171D-4D9194D40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pc="10" dirty="0"/>
              <a:t>P</a:t>
            </a:r>
            <a:r>
              <a:rPr lang="en-GB" spc="-20" dirty="0"/>
              <a:t>u</a:t>
            </a:r>
            <a:r>
              <a:rPr lang="en-GB" spc="15" dirty="0"/>
              <a:t>r</a:t>
            </a:r>
            <a:r>
              <a:rPr lang="en-GB" spc="10" dirty="0"/>
              <a:t>p</a:t>
            </a:r>
            <a:r>
              <a:rPr lang="en-GB" spc="15" dirty="0"/>
              <a:t>o</a:t>
            </a:r>
            <a:r>
              <a:rPr lang="en-GB" spc="-40" dirty="0"/>
              <a:t>s</a:t>
            </a:r>
            <a:r>
              <a:rPr lang="en-GB" dirty="0"/>
              <a:t>e</a:t>
            </a:r>
            <a:r>
              <a:rPr lang="en-GB" spc="-35" dirty="0"/>
              <a:t> </a:t>
            </a:r>
            <a:r>
              <a:rPr lang="en-GB" spc="15" dirty="0"/>
              <a:t>o</a:t>
            </a:r>
            <a:r>
              <a:rPr lang="en-GB" dirty="0"/>
              <a:t>f</a:t>
            </a:r>
            <a:r>
              <a:rPr lang="en-GB" spc="-15" dirty="0"/>
              <a:t> </a:t>
            </a:r>
            <a:r>
              <a:rPr lang="en-GB" spc="-5" dirty="0"/>
              <a:t>t</a:t>
            </a:r>
            <a:r>
              <a:rPr lang="en-GB" spc="-25" dirty="0"/>
              <a:t>h</a:t>
            </a:r>
            <a:r>
              <a:rPr lang="en-GB" dirty="0"/>
              <a:t>e</a:t>
            </a:r>
            <a:r>
              <a:rPr lang="en-GB" spc="-350" dirty="0"/>
              <a:t> </a:t>
            </a:r>
            <a:r>
              <a:rPr lang="en-GB" spc="-25" dirty="0"/>
              <a:t>A</a:t>
            </a:r>
            <a:r>
              <a:rPr lang="en-GB" spc="-35" dirty="0"/>
              <a:t>ss</a:t>
            </a:r>
            <a:r>
              <a:rPr lang="en-GB" spc="20" dirty="0"/>
              <a:t>i</a:t>
            </a:r>
            <a:r>
              <a:rPr lang="en-GB" dirty="0"/>
              <a:t>g</a:t>
            </a:r>
            <a:r>
              <a:rPr lang="en-GB" spc="-25" dirty="0"/>
              <a:t>n</a:t>
            </a:r>
            <a:r>
              <a:rPr lang="en-GB" spc="-5" dirty="0"/>
              <a:t>me</a:t>
            </a:r>
            <a:r>
              <a:rPr lang="en-GB" spc="-25" dirty="0"/>
              <a:t>n</a:t>
            </a:r>
            <a:r>
              <a:rPr lang="en-GB" dirty="0"/>
              <a:t>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7971E-8A8E-3F0C-C7E6-94386B3ED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To gain an understanding of some of the basic techniques used for analysing stream data</a:t>
            </a:r>
          </a:p>
          <a:p>
            <a:endParaRPr lang="en-GB" dirty="0">
              <a:solidFill>
                <a:srgbClr val="404040"/>
              </a:solidFill>
              <a:latin typeface="Trebuchet MS"/>
              <a:cs typeface="Trebuchet MS"/>
            </a:endParaRPr>
          </a:p>
          <a:p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For this task, we will be using Esper, which is a software for Complex event processing (CEP) and Stream processing</a:t>
            </a:r>
          </a:p>
          <a:p>
            <a:endParaRPr lang="en-GB" dirty="0">
              <a:solidFill>
                <a:srgbClr val="404040"/>
              </a:solidFill>
              <a:latin typeface="Trebuchet M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215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1DCC8-97AD-8D88-7394-9049752E7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40534-203A-4E44-23F1-4014743F9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5125" indent="-342900">
              <a:lnSpc>
                <a:spcPct val="100000"/>
              </a:lnSpc>
              <a:buFont typeface="Arial"/>
              <a:buChar char="•"/>
              <a:tabLst>
                <a:tab pos="365760" algn="l"/>
              </a:tabLst>
            </a:pPr>
            <a:r>
              <a:rPr lang="en-GB" sz="2150" dirty="0">
                <a:cs typeface="Calibri"/>
              </a:rPr>
              <a:t>Language, compiler and runtime system for DSM &amp; CEP</a:t>
            </a:r>
          </a:p>
          <a:p>
            <a:pPr marL="365125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65760" algn="l"/>
              </a:tabLst>
            </a:pPr>
            <a:r>
              <a:rPr lang="en-GB" sz="2150" dirty="0">
                <a:cs typeface="Calibri"/>
              </a:rPr>
              <a:t>Basic version is a library that can be imported in Java or .NET</a:t>
            </a:r>
          </a:p>
          <a:p>
            <a:pPr marL="365125" marR="467995" indent="-342900">
              <a:lnSpc>
                <a:spcPts val="2480"/>
              </a:lnSpc>
              <a:spcBef>
                <a:spcPts val="740"/>
              </a:spcBef>
              <a:buFont typeface="Arial"/>
              <a:buChar char="•"/>
              <a:tabLst>
                <a:tab pos="365760" algn="l"/>
              </a:tabLst>
            </a:pPr>
            <a:r>
              <a:rPr lang="en-GB" sz="2150" dirty="0">
                <a:cs typeface="Calibri"/>
              </a:rPr>
              <a:t>Event Processing Language(EPL) enables rich expressions over events and time</a:t>
            </a:r>
          </a:p>
          <a:p>
            <a:pPr marL="365125" indent="-342900">
              <a:lnSpc>
                <a:spcPts val="2530"/>
              </a:lnSpc>
              <a:spcBef>
                <a:spcPts val="585"/>
              </a:spcBef>
              <a:buFont typeface="Arial"/>
              <a:buChar char="•"/>
              <a:tabLst>
                <a:tab pos="365760" algn="l"/>
              </a:tabLst>
            </a:pPr>
            <a:r>
              <a:rPr lang="en-GB" sz="2150" dirty="0">
                <a:cs typeface="Calibri"/>
              </a:rPr>
              <a:t>We will be using version 8.2.0</a:t>
            </a:r>
          </a:p>
          <a:p>
            <a:pPr marL="355600" indent="-342900">
              <a:lnSpc>
                <a:spcPts val="2515"/>
              </a:lnSpc>
              <a:buClr>
                <a:schemeClr val="tx1"/>
              </a:buClr>
              <a:buFont typeface="Arial"/>
              <a:buChar char="•"/>
              <a:tabLst>
                <a:tab pos="356235" algn="l"/>
              </a:tabLst>
            </a:pPr>
            <a:r>
              <a:rPr lang="en-GB" sz="2150" u="heavy" dirty="0">
                <a:solidFill>
                  <a:srgbClr val="0461C1"/>
                </a:solidFill>
                <a:cs typeface="Calibri"/>
                <a:hlinkClick r:id="rId2"/>
              </a:rPr>
              <a:t>http://esper.espertech.com/release-8.2.0/reference-esper</a:t>
            </a:r>
            <a:endParaRPr lang="en-GB" sz="2150" dirty="0">
              <a:cs typeface="Calibri"/>
            </a:endParaRPr>
          </a:p>
          <a:p>
            <a:pPr marL="813435" lvl="1" indent="-343535">
              <a:lnSpc>
                <a:spcPts val="2555"/>
              </a:lnSpc>
              <a:buFont typeface="Arial"/>
              <a:buChar char="•"/>
              <a:tabLst>
                <a:tab pos="813435" algn="l"/>
              </a:tabLst>
            </a:pPr>
            <a:r>
              <a:rPr lang="en-GB" sz="2150" dirty="0">
                <a:cs typeface="Calibri"/>
              </a:rPr>
              <a:t>Look at page 3 points 2.1 - 2.10 and 2.17 for some of the most important points for the assignment</a:t>
            </a:r>
          </a:p>
          <a:p>
            <a:pPr marL="12700">
              <a:lnSpc>
                <a:spcPct val="100000"/>
              </a:lnSpc>
            </a:pPr>
            <a:r>
              <a:rPr lang="en-GB" sz="2150" spc="-10" dirty="0">
                <a:cs typeface="Calibri"/>
              </a:rPr>
              <a:t>D</a:t>
            </a:r>
            <a:r>
              <a:rPr lang="en-GB" sz="2150" spc="35" dirty="0">
                <a:cs typeface="Calibri"/>
              </a:rPr>
              <a:t>o</a:t>
            </a:r>
            <a:r>
              <a:rPr lang="en-GB" sz="2150" spc="25" dirty="0">
                <a:cs typeface="Calibri"/>
              </a:rPr>
              <a:t>c</a:t>
            </a:r>
            <a:r>
              <a:rPr lang="en-GB" sz="2150" spc="-40" dirty="0">
                <a:cs typeface="Calibri"/>
              </a:rPr>
              <a:t>u</a:t>
            </a:r>
            <a:r>
              <a:rPr lang="en-GB" sz="2150" spc="-35" dirty="0">
                <a:cs typeface="Calibri"/>
              </a:rPr>
              <a:t>m</a:t>
            </a:r>
            <a:r>
              <a:rPr lang="en-GB" sz="2150" dirty="0">
                <a:cs typeface="Calibri"/>
              </a:rPr>
              <a:t>e</a:t>
            </a:r>
            <a:r>
              <a:rPr lang="en-GB" sz="2150" spc="-35" dirty="0">
                <a:cs typeface="Calibri"/>
              </a:rPr>
              <a:t>n</a:t>
            </a:r>
            <a:r>
              <a:rPr lang="en-GB" sz="2150" dirty="0">
                <a:cs typeface="Calibri"/>
              </a:rPr>
              <a:t>t</a:t>
            </a:r>
            <a:r>
              <a:rPr lang="en-GB" sz="2150" spc="20" dirty="0">
                <a:cs typeface="Calibri"/>
              </a:rPr>
              <a:t>a</a:t>
            </a:r>
            <a:r>
              <a:rPr lang="en-GB" sz="2150" dirty="0">
                <a:cs typeface="Calibri"/>
              </a:rPr>
              <a:t>t</a:t>
            </a:r>
            <a:r>
              <a:rPr lang="en-GB" sz="2150" spc="-15" dirty="0">
                <a:cs typeface="Calibri"/>
              </a:rPr>
              <a:t>i</a:t>
            </a:r>
            <a:r>
              <a:rPr lang="en-GB" sz="2150" spc="35" dirty="0">
                <a:cs typeface="Calibri"/>
              </a:rPr>
              <a:t>o</a:t>
            </a:r>
            <a:r>
              <a:rPr lang="en-GB" sz="2150" spc="-40" dirty="0">
                <a:cs typeface="Calibri"/>
              </a:rPr>
              <a:t>n</a:t>
            </a:r>
            <a:r>
              <a:rPr lang="en-GB" sz="2150" dirty="0">
                <a:cs typeface="Calibri"/>
              </a:rPr>
              <a:t>:</a:t>
            </a:r>
            <a:r>
              <a:rPr lang="en-GB" sz="2150" spc="-60" dirty="0">
                <a:cs typeface="Calibri"/>
              </a:rPr>
              <a:t> </a:t>
            </a:r>
            <a:r>
              <a:rPr lang="en-GB" sz="2150" u="sng" spc="5" dirty="0">
                <a:solidFill>
                  <a:srgbClr val="99C93B"/>
                </a:solidFill>
                <a:cs typeface="Calibri"/>
                <a:hlinkClick r:id="rId2"/>
              </a:rPr>
              <a:t>h</a:t>
            </a:r>
            <a:r>
              <a:rPr lang="en-GB" sz="2150" u="sng" spc="-25" dirty="0">
                <a:solidFill>
                  <a:srgbClr val="99C93B"/>
                </a:solidFill>
                <a:cs typeface="Calibri"/>
                <a:hlinkClick r:id="rId2"/>
              </a:rPr>
              <a:t>t</a:t>
            </a:r>
            <a:r>
              <a:rPr lang="en-GB" sz="2150" u="sng" spc="-30" dirty="0">
                <a:solidFill>
                  <a:srgbClr val="99C93B"/>
                </a:solidFill>
                <a:cs typeface="Calibri"/>
                <a:hlinkClick r:id="rId2"/>
              </a:rPr>
              <a:t>t</a:t>
            </a:r>
            <a:r>
              <a:rPr lang="en-GB" sz="2150" u="sng" dirty="0">
                <a:solidFill>
                  <a:srgbClr val="99C93B"/>
                </a:solidFill>
                <a:cs typeface="Calibri"/>
                <a:hlinkClick r:id="rId2"/>
              </a:rPr>
              <a:t>p</a:t>
            </a:r>
            <a:r>
              <a:rPr lang="en-GB" sz="2150" u="sng" spc="-10" dirty="0">
                <a:solidFill>
                  <a:srgbClr val="99C93B"/>
                </a:solidFill>
                <a:cs typeface="Calibri"/>
                <a:hlinkClick r:id="rId2"/>
              </a:rPr>
              <a:t>:</a:t>
            </a:r>
            <a:r>
              <a:rPr lang="en-GB" sz="2150" u="sng" spc="-95" dirty="0">
                <a:solidFill>
                  <a:srgbClr val="99C93B"/>
                </a:solidFill>
                <a:cs typeface="Calibri"/>
                <a:hlinkClick r:id="rId2"/>
              </a:rPr>
              <a:t>/</a:t>
            </a:r>
            <a:r>
              <a:rPr lang="en-GB" sz="2150" u="sng" spc="-20" dirty="0">
                <a:solidFill>
                  <a:srgbClr val="99C93B"/>
                </a:solidFill>
                <a:cs typeface="Calibri"/>
                <a:hlinkClick r:id="rId2"/>
              </a:rPr>
              <a:t>/</a:t>
            </a:r>
            <a:r>
              <a:rPr lang="en-GB" sz="2150" u="sng" spc="-30" dirty="0">
                <a:solidFill>
                  <a:srgbClr val="99C93B"/>
                </a:solidFill>
                <a:cs typeface="Calibri"/>
                <a:hlinkClick r:id="rId2"/>
              </a:rPr>
              <a:t>es</a:t>
            </a:r>
            <a:r>
              <a:rPr lang="en-GB" sz="2150" u="sng" spc="-65" dirty="0">
                <a:solidFill>
                  <a:srgbClr val="99C93B"/>
                </a:solidFill>
                <a:cs typeface="Calibri"/>
                <a:hlinkClick r:id="rId2"/>
              </a:rPr>
              <a:t>p</a:t>
            </a:r>
            <a:r>
              <a:rPr lang="en-GB" sz="2150" u="sng" spc="-30" dirty="0">
                <a:solidFill>
                  <a:srgbClr val="99C93B"/>
                </a:solidFill>
                <a:cs typeface="Calibri"/>
                <a:hlinkClick r:id="rId2"/>
              </a:rPr>
              <a:t>e</a:t>
            </a:r>
            <a:r>
              <a:rPr lang="en-GB" sz="2150" u="sng" spc="-125" dirty="0">
                <a:solidFill>
                  <a:srgbClr val="99C93B"/>
                </a:solidFill>
                <a:cs typeface="Calibri"/>
                <a:hlinkClick r:id="rId2"/>
              </a:rPr>
              <a:t>r</a:t>
            </a:r>
            <a:r>
              <a:rPr lang="en-GB" sz="2150" u="sng" spc="-60" dirty="0">
                <a:solidFill>
                  <a:srgbClr val="99C93B"/>
                </a:solidFill>
                <a:cs typeface="Calibri"/>
                <a:hlinkClick r:id="rId2"/>
              </a:rPr>
              <a:t>.</a:t>
            </a:r>
            <a:r>
              <a:rPr lang="en-GB" sz="2150" u="sng" spc="-30" dirty="0">
                <a:solidFill>
                  <a:srgbClr val="99C93B"/>
                </a:solidFill>
                <a:cs typeface="Calibri"/>
                <a:hlinkClick r:id="rId2"/>
              </a:rPr>
              <a:t>es</a:t>
            </a:r>
            <a:r>
              <a:rPr lang="en-GB" sz="2150" u="sng" spc="-65" dirty="0">
                <a:solidFill>
                  <a:srgbClr val="99C93B"/>
                </a:solidFill>
                <a:cs typeface="Calibri"/>
                <a:hlinkClick r:id="rId2"/>
              </a:rPr>
              <a:t>p</a:t>
            </a:r>
            <a:r>
              <a:rPr lang="en-GB" sz="2150" u="sng" spc="-30" dirty="0">
                <a:solidFill>
                  <a:srgbClr val="99C93B"/>
                </a:solidFill>
                <a:cs typeface="Calibri"/>
                <a:hlinkClick r:id="rId2"/>
              </a:rPr>
              <a:t>e</a:t>
            </a:r>
            <a:r>
              <a:rPr lang="en-GB" sz="2150" u="sng" spc="25" dirty="0">
                <a:solidFill>
                  <a:srgbClr val="99C93B"/>
                </a:solidFill>
                <a:cs typeface="Calibri"/>
                <a:hlinkClick r:id="rId2"/>
              </a:rPr>
              <a:t>r</a:t>
            </a:r>
            <a:r>
              <a:rPr lang="en-GB" sz="2150" u="sng" spc="-105" dirty="0">
                <a:solidFill>
                  <a:srgbClr val="99C93B"/>
                </a:solidFill>
                <a:cs typeface="Calibri"/>
                <a:hlinkClick r:id="rId2"/>
              </a:rPr>
              <a:t>t</a:t>
            </a:r>
            <a:r>
              <a:rPr lang="en-GB" sz="2150" u="sng" spc="-30" dirty="0">
                <a:solidFill>
                  <a:srgbClr val="99C93B"/>
                </a:solidFill>
                <a:cs typeface="Calibri"/>
                <a:hlinkClick r:id="rId2"/>
              </a:rPr>
              <a:t>e</a:t>
            </a:r>
            <a:r>
              <a:rPr lang="en-GB" sz="2150" u="sng" spc="5" dirty="0">
                <a:solidFill>
                  <a:srgbClr val="99C93B"/>
                </a:solidFill>
                <a:cs typeface="Calibri"/>
                <a:hlinkClick r:id="rId2"/>
              </a:rPr>
              <a:t>c</a:t>
            </a:r>
            <a:r>
              <a:rPr lang="en-GB" sz="2150" u="sng" spc="-75" dirty="0">
                <a:solidFill>
                  <a:srgbClr val="99C93B"/>
                </a:solidFill>
                <a:cs typeface="Calibri"/>
                <a:hlinkClick r:id="rId2"/>
              </a:rPr>
              <a:t>h</a:t>
            </a:r>
            <a:r>
              <a:rPr lang="en-GB" sz="2150" u="sng" spc="15" dirty="0">
                <a:solidFill>
                  <a:srgbClr val="99C93B"/>
                </a:solidFill>
                <a:cs typeface="Calibri"/>
                <a:hlinkClick r:id="rId2"/>
              </a:rPr>
              <a:t>.</a:t>
            </a:r>
            <a:r>
              <a:rPr lang="en-GB" sz="2150" u="sng" spc="-75" dirty="0">
                <a:solidFill>
                  <a:srgbClr val="99C93B"/>
                </a:solidFill>
                <a:cs typeface="Calibri"/>
                <a:hlinkClick r:id="rId2"/>
              </a:rPr>
              <a:t>c</a:t>
            </a:r>
            <a:r>
              <a:rPr lang="en-GB" sz="2150" u="sng" dirty="0">
                <a:solidFill>
                  <a:srgbClr val="99C93B"/>
                </a:solidFill>
                <a:cs typeface="Calibri"/>
                <a:hlinkClick r:id="rId2"/>
              </a:rPr>
              <a:t>o</a:t>
            </a:r>
            <a:r>
              <a:rPr lang="en-GB" sz="2150" u="sng" spc="-85" dirty="0">
                <a:solidFill>
                  <a:srgbClr val="99C93B"/>
                </a:solidFill>
                <a:cs typeface="Calibri"/>
                <a:hlinkClick r:id="rId2"/>
              </a:rPr>
              <a:t>m</a:t>
            </a:r>
            <a:r>
              <a:rPr lang="en-GB" sz="2150" u="sng" spc="-20" dirty="0">
                <a:solidFill>
                  <a:srgbClr val="99C93B"/>
                </a:solidFill>
                <a:cs typeface="Calibri"/>
                <a:hlinkClick r:id="rId2"/>
              </a:rPr>
              <a:t>/</a:t>
            </a:r>
            <a:r>
              <a:rPr lang="en-GB" sz="2150" u="sng" spc="-50" dirty="0">
                <a:solidFill>
                  <a:srgbClr val="99C93B"/>
                </a:solidFill>
                <a:cs typeface="Calibri"/>
                <a:hlinkClick r:id="rId2"/>
              </a:rPr>
              <a:t>r</a:t>
            </a:r>
            <a:r>
              <a:rPr lang="en-GB" sz="2150" u="sng" spc="-30" dirty="0">
                <a:solidFill>
                  <a:srgbClr val="99C93B"/>
                </a:solidFill>
                <a:cs typeface="Calibri"/>
                <a:hlinkClick r:id="rId2"/>
              </a:rPr>
              <a:t>e</a:t>
            </a:r>
            <a:r>
              <a:rPr lang="en-GB" sz="2150" u="sng" spc="-25" dirty="0">
                <a:solidFill>
                  <a:srgbClr val="99C93B"/>
                </a:solidFill>
                <a:cs typeface="Calibri"/>
                <a:hlinkClick r:id="rId2"/>
              </a:rPr>
              <a:t>l</a:t>
            </a:r>
            <a:r>
              <a:rPr lang="en-GB" sz="2150" u="sng" spc="-30" dirty="0">
                <a:solidFill>
                  <a:srgbClr val="99C93B"/>
                </a:solidFill>
                <a:cs typeface="Calibri"/>
                <a:hlinkClick r:id="rId2"/>
              </a:rPr>
              <a:t>e</a:t>
            </a:r>
            <a:r>
              <a:rPr lang="en-GB" sz="2150" u="sng" spc="-5" dirty="0">
                <a:solidFill>
                  <a:srgbClr val="99C93B"/>
                </a:solidFill>
                <a:cs typeface="Calibri"/>
                <a:hlinkClick r:id="rId2"/>
              </a:rPr>
              <a:t>a</a:t>
            </a:r>
            <a:r>
              <a:rPr lang="en-GB" sz="2150" u="sng" spc="-30" dirty="0">
                <a:solidFill>
                  <a:srgbClr val="99C93B"/>
                </a:solidFill>
                <a:cs typeface="Calibri"/>
                <a:hlinkClick r:id="rId2"/>
              </a:rPr>
              <a:t>s</a:t>
            </a:r>
            <a:r>
              <a:rPr lang="en-GB" sz="2150" u="sng" spc="-20" dirty="0">
                <a:solidFill>
                  <a:srgbClr val="99C93B"/>
                </a:solidFill>
                <a:cs typeface="Calibri"/>
                <a:hlinkClick r:id="rId2"/>
              </a:rPr>
              <a:t>e</a:t>
            </a:r>
            <a:r>
              <a:rPr lang="en-GB" sz="2150" u="sng" spc="-60" dirty="0">
                <a:solidFill>
                  <a:srgbClr val="99C93B"/>
                </a:solidFill>
                <a:cs typeface="Calibri"/>
                <a:hlinkClick r:id="rId2"/>
              </a:rPr>
              <a:t>-</a:t>
            </a:r>
            <a:r>
              <a:rPr lang="en-GB" sz="2150" u="sng" spc="-45" dirty="0">
                <a:solidFill>
                  <a:srgbClr val="99C93B"/>
                </a:solidFill>
                <a:cs typeface="Calibri"/>
                <a:hlinkClick r:id="rId2"/>
              </a:rPr>
              <a:t>8</a:t>
            </a:r>
            <a:r>
              <a:rPr lang="en-GB" sz="2150" u="sng" spc="15" dirty="0">
                <a:solidFill>
                  <a:srgbClr val="99C93B"/>
                </a:solidFill>
                <a:cs typeface="Calibri"/>
                <a:hlinkClick r:id="rId2"/>
              </a:rPr>
              <a:t>.</a:t>
            </a:r>
            <a:r>
              <a:rPr lang="en-GB" sz="2150" u="sng" spc="-45" dirty="0">
                <a:solidFill>
                  <a:srgbClr val="99C93B"/>
                </a:solidFill>
                <a:cs typeface="Calibri"/>
                <a:hlinkClick r:id="rId2"/>
              </a:rPr>
              <a:t>2</a:t>
            </a:r>
            <a:r>
              <a:rPr lang="en-GB" sz="2150" u="sng" spc="15" dirty="0">
                <a:solidFill>
                  <a:srgbClr val="99C93B"/>
                </a:solidFill>
                <a:cs typeface="Calibri"/>
                <a:hlinkClick r:id="rId2"/>
              </a:rPr>
              <a:t>.</a:t>
            </a:r>
            <a:r>
              <a:rPr lang="en-GB" sz="2150" u="sng" spc="-45" dirty="0">
                <a:solidFill>
                  <a:srgbClr val="99C93B"/>
                </a:solidFill>
                <a:cs typeface="Calibri"/>
                <a:hlinkClick r:id="rId2"/>
              </a:rPr>
              <a:t>0</a:t>
            </a:r>
            <a:r>
              <a:rPr lang="en-GB" sz="2150" u="sng" spc="-20" dirty="0">
                <a:solidFill>
                  <a:srgbClr val="99C93B"/>
                </a:solidFill>
                <a:cs typeface="Calibri"/>
                <a:hlinkClick r:id="rId2"/>
              </a:rPr>
              <a:t>/</a:t>
            </a:r>
            <a:r>
              <a:rPr lang="en-GB" sz="2150" u="sng" spc="-50" dirty="0">
                <a:solidFill>
                  <a:srgbClr val="99C93B"/>
                </a:solidFill>
                <a:cs typeface="Calibri"/>
                <a:hlinkClick r:id="rId2"/>
              </a:rPr>
              <a:t>r</a:t>
            </a:r>
            <a:r>
              <a:rPr lang="en-GB" sz="2150" u="sng" spc="-30" dirty="0">
                <a:solidFill>
                  <a:srgbClr val="99C93B"/>
                </a:solidFill>
                <a:cs typeface="Calibri"/>
                <a:hlinkClick r:id="rId2"/>
              </a:rPr>
              <a:t>e</a:t>
            </a:r>
            <a:r>
              <a:rPr lang="en-GB" sz="2150" u="sng" spc="-60" dirty="0">
                <a:solidFill>
                  <a:srgbClr val="99C93B"/>
                </a:solidFill>
                <a:cs typeface="Calibri"/>
                <a:hlinkClick r:id="rId2"/>
              </a:rPr>
              <a:t>f</a:t>
            </a:r>
            <a:r>
              <a:rPr lang="en-GB" sz="2150" u="sng" spc="-30" dirty="0">
                <a:solidFill>
                  <a:srgbClr val="99C93B"/>
                </a:solidFill>
                <a:cs typeface="Calibri"/>
                <a:hlinkClick r:id="rId2"/>
              </a:rPr>
              <a:t>e</a:t>
            </a:r>
            <a:r>
              <a:rPr lang="en-GB" sz="2150" u="sng" spc="25" dirty="0">
                <a:solidFill>
                  <a:srgbClr val="99C93B"/>
                </a:solidFill>
                <a:cs typeface="Calibri"/>
                <a:hlinkClick r:id="rId2"/>
              </a:rPr>
              <a:t>r</a:t>
            </a:r>
            <a:r>
              <a:rPr lang="en-GB" sz="2150" u="sng" spc="-30" dirty="0">
                <a:solidFill>
                  <a:srgbClr val="99C93B"/>
                </a:solidFill>
                <a:cs typeface="Calibri"/>
                <a:hlinkClick r:id="rId2"/>
              </a:rPr>
              <a:t>e</a:t>
            </a:r>
            <a:r>
              <a:rPr lang="en-GB" sz="2150" u="sng" spc="-65" dirty="0">
                <a:solidFill>
                  <a:srgbClr val="99C93B"/>
                </a:solidFill>
                <a:cs typeface="Calibri"/>
                <a:hlinkClick r:id="rId2"/>
              </a:rPr>
              <a:t>n</a:t>
            </a:r>
            <a:r>
              <a:rPr lang="en-GB" sz="2150" u="sng" spc="5" dirty="0">
                <a:solidFill>
                  <a:srgbClr val="99C93B"/>
                </a:solidFill>
                <a:cs typeface="Calibri"/>
                <a:hlinkClick r:id="rId2"/>
              </a:rPr>
              <a:t>c</a:t>
            </a:r>
            <a:r>
              <a:rPr lang="en-GB" sz="2150" u="sng" spc="-25" dirty="0">
                <a:solidFill>
                  <a:srgbClr val="99C93B"/>
                </a:solidFill>
                <a:cs typeface="Calibri"/>
                <a:hlinkClick r:id="rId2"/>
              </a:rPr>
              <a:t>e</a:t>
            </a:r>
            <a:r>
              <a:rPr lang="en-GB" sz="2150" u="sng" spc="15" dirty="0">
                <a:solidFill>
                  <a:srgbClr val="99C93B"/>
                </a:solidFill>
                <a:cs typeface="Calibri"/>
                <a:hlinkClick r:id="rId2"/>
              </a:rPr>
              <a:t>-</a:t>
            </a:r>
            <a:r>
              <a:rPr lang="en-GB" sz="2150" u="sng" spc="-30" dirty="0">
                <a:solidFill>
                  <a:srgbClr val="99C93B"/>
                </a:solidFill>
                <a:cs typeface="Calibri"/>
                <a:hlinkClick r:id="rId2"/>
              </a:rPr>
              <a:t>es</a:t>
            </a:r>
            <a:r>
              <a:rPr lang="en-GB" sz="2150" u="sng" dirty="0">
                <a:solidFill>
                  <a:srgbClr val="99C93B"/>
                </a:solidFill>
                <a:cs typeface="Calibri"/>
                <a:hlinkClick r:id="rId2"/>
              </a:rPr>
              <a:t>p</a:t>
            </a:r>
            <a:r>
              <a:rPr lang="en-GB" sz="2150" u="sng" spc="-30" dirty="0">
                <a:solidFill>
                  <a:srgbClr val="99C93B"/>
                </a:solidFill>
                <a:cs typeface="Calibri"/>
                <a:hlinkClick r:id="rId2"/>
              </a:rPr>
              <a:t>e</a:t>
            </a:r>
            <a:r>
              <a:rPr lang="en-GB" sz="2150" u="sng" dirty="0">
                <a:solidFill>
                  <a:srgbClr val="99C93B"/>
                </a:solidFill>
                <a:cs typeface="Calibri"/>
                <a:hlinkClick r:id="rId2"/>
              </a:rPr>
              <a:t>r</a:t>
            </a:r>
            <a:endParaRPr lang="en-GB" sz="2150" dirty="0"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en-GB" sz="2150" spc="-60" dirty="0">
                <a:cs typeface="Calibri"/>
              </a:rPr>
              <a:t>T</a:t>
            </a:r>
            <a:r>
              <a:rPr lang="en-GB" sz="2150" spc="-25" dirty="0">
                <a:cs typeface="Calibri"/>
              </a:rPr>
              <a:t>r</a:t>
            </a:r>
            <a:r>
              <a:rPr lang="en-GB" sz="2150" dirty="0">
                <a:cs typeface="Calibri"/>
              </a:rPr>
              <a:t>y</a:t>
            </a:r>
            <a:r>
              <a:rPr lang="en-GB" sz="2150" spc="-95" dirty="0">
                <a:cs typeface="Calibri"/>
              </a:rPr>
              <a:t> </a:t>
            </a:r>
            <a:r>
              <a:rPr lang="en-GB" sz="2150" spc="35" dirty="0">
                <a:cs typeface="Calibri"/>
              </a:rPr>
              <a:t>o</a:t>
            </a:r>
            <a:r>
              <a:rPr lang="en-GB" sz="2150" spc="-40" dirty="0">
                <a:cs typeface="Calibri"/>
              </a:rPr>
              <a:t>n</a:t>
            </a:r>
            <a:r>
              <a:rPr lang="en-GB" sz="2150" spc="-15" dirty="0">
                <a:cs typeface="Calibri"/>
              </a:rPr>
              <a:t>li</a:t>
            </a:r>
            <a:r>
              <a:rPr lang="en-GB" sz="2150" spc="-40" dirty="0">
                <a:cs typeface="Calibri"/>
              </a:rPr>
              <a:t>n</a:t>
            </a:r>
            <a:r>
              <a:rPr lang="en-GB" sz="2150" dirty="0">
                <a:cs typeface="Calibri"/>
              </a:rPr>
              <a:t>e: </a:t>
            </a:r>
            <a:r>
              <a:rPr lang="en-GB" sz="2150" spc="-70" dirty="0">
                <a:cs typeface="Calibri"/>
              </a:rPr>
              <a:t> </a:t>
            </a:r>
            <a:r>
              <a:rPr lang="en-GB" sz="2150" u="sng" spc="-40" dirty="0">
                <a:solidFill>
                  <a:srgbClr val="90C225"/>
                </a:solidFill>
                <a:cs typeface="Calibri"/>
              </a:rPr>
              <a:t>h</a:t>
            </a:r>
            <a:r>
              <a:rPr lang="en-GB" sz="2150" u="sng" dirty="0">
                <a:solidFill>
                  <a:srgbClr val="90C225"/>
                </a:solidFill>
                <a:cs typeface="Calibri"/>
              </a:rPr>
              <a:t>t</a:t>
            </a:r>
            <a:r>
              <a:rPr lang="en-GB" sz="2150" u="sng" spc="-10" dirty="0">
                <a:solidFill>
                  <a:srgbClr val="90C225"/>
                </a:solidFill>
                <a:cs typeface="Calibri"/>
              </a:rPr>
              <a:t>t</a:t>
            </a:r>
            <a:r>
              <a:rPr lang="en-GB" sz="2150" u="sng" spc="-40" dirty="0">
                <a:solidFill>
                  <a:srgbClr val="90C225"/>
                </a:solidFill>
                <a:cs typeface="Calibri"/>
              </a:rPr>
              <a:t>p</a:t>
            </a:r>
            <a:r>
              <a:rPr lang="en-GB" sz="2150" u="sng" spc="-5" dirty="0">
                <a:solidFill>
                  <a:srgbClr val="90C225"/>
                </a:solidFill>
                <a:cs typeface="Calibri"/>
              </a:rPr>
              <a:t>s</a:t>
            </a:r>
            <a:r>
              <a:rPr lang="en-GB" sz="2150" u="sng" spc="5" dirty="0">
                <a:solidFill>
                  <a:srgbClr val="90C225"/>
                </a:solidFill>
                <a:cs typeface="Calibri"/>
              </a:rPr>
              <a:t>:</a:t>
            </a:r>
            <a:r>
              <a:rPr lang="en-GB" sz="2150" u="sng" spc="-5" dirty="0">
                <a:solidFill>
                  <a:srgbClr val="90C225"/>
                </a:solidFill>
                <a:cs typeface="Calibri"/>
              </a:rPr>
              <a:t>/</a:t>
            </a:r>
            <a:r>
              <a:rPr lang="en-GB" sz="2150" u="sng" dirty="0">
                <a:solidFill>
                  <a:srgbClr val="90C225"/>
                </a:solidFill>
                <a:cs typeface="Calibri"/>
              </a:rPr>
              <a:t>/</a:t>
            </a:r>
            <a:r>
              <a:rPr lang="en-GB" sz="2400" u="sng" dirty="0" err="1">
                <a:solidFill>
                  <a:srgbClr val="90C225"/>
                </a:solidFill>
                <a:cs typeface="Calibri"/>
              </a:rPr>
              <a:t>es</a:t>
            </a:r>
            <a:r>
              <a:rPr lang="en-GB" sz="2400" u="sng" spc="-40" dirty="0" err="1">
                <a:solidFill>
                  <a:srgbClr val="90C225"/>
                </a:solidFill>
                <a:cs typeface="Calibri"/>
              </a:rPr>
              <a:t>p</a:t>
            </a:r>
            <a:r>
              <a:rPr lang="en-GB" sz="2400" u="sng" dirty="0" err="1">
                <a:solidFill>
                  <a:srgbClr val="90C225"/>
                </a:solidFill>
                <a:cs typeface="Calibri"/>
              </a:rPr>
              <a:t>e</a:t>
            </a:r>
            <a:r>
              <a:rPr lang="en-GB" sz="2400" u="sng" spc="-10" dirty="0" err="1">
                <a:solidFill>
                  <a:srgbClr val="90C225"/>
                </a:solidFill>
                <a:cs typeface="Calibri"/>
              </a:rPr>
              <a:t>r</a:t>
            </a:r>
            <a:r>
              <a:rPr lang="en-GB" sz="2400" u="sng" spc="35" dirty="0" err="1">
                <a:solidFill>
                  <a:srgbClr val="90C225"/>
                </a:solidFill>
                <a:cs typeface="Calibri"/>
              </a:rPr>
              <a:t>-</a:t>
            </a:r>
            <a:r>
              <a:rPr lang="en-GB" sz="2400" u="sng" dirty="0" err="1">
                <a:solidFill>
                  <a:srgbClr val="90C225"/>
                </a:solidFill>
                <a:cs typeface="Calibri"/>
              </a:rPr>
              <a:t>e</a:t>
            </a:r>
            <a:r>
              <a:rPr lang="en-GB" sz="2400" u="sng" spc="-35" dirty="0" err="1">
                <a:solidFill>
                  <a:srgbClr val="90C225"/>
                </a:solidFill>
                <a:cs typeface="Calibri"/>
              </a:rPr>
              <a:t>p</a:t>
            </a:r>
            <a:r>
              <a:rPr lang="en-GB" sz="2400" u="sng" spc="-10" dirty="0" err="1">
                <a:solidFill>
                  <a:srgbClr val="90C225"/>
                </a:solidFill>
                <a:cs typeface="Calibri"/>
              </a:rPr>
              <a:t>l</a:t>
            </a:r>
            <a:r>
              <a:rPr lang="en-GB" sz="2400" u="sng" spc="35" dirty="0" err="1">
                <a:solidFill>
                  <a:srgbClr val="90C225"/>
                </a:solidFill>
                <a:cs typeface="Calibri"/>
              </a:rPr>
              <a:t>-</a:t>
            </a:r>
            <a:r>
              <a:rPr lang="en-GB" sz="2400" u="sng" dirty="0" err="1">
                <a:solidFill>
                  <a:srgbClr val="90C225"/>
                </a:solidFill>
                <a:cs typeface="Calibri"/>
              </a:rPr>
              <a:t>t</a:t>
            </a:r>
            <a:r>
              <a:rPr lang="en-GB" sz="2400" u="sng" spc="-30" dirty="0" err="1">
                <a:solidFill>
                  <a:srgbClr val="90C225"/>
                </a:solidFill>
                <a:cs typeface="Calibri"/>
              </a:rPr>
              <a:t>r</a:t>
            </a:r>
            <a:r>
              <a:rPr lang="en-GB" sz="2400" u="sng" spc="-15" dirty="0" err="1">
                <a:solidFill>
                  <a:srgbClr val="90C225"/>
                </a:solidFill>
                <a:cs typeface="Calibri"/>
              </a:rPr>
              <a:t>y</a:t>
            </a:r>
            <a:r>
              <a:rPr lang="en-GB" sz="2400" u="sng" spc="35" dirty="0" err="1">
                <a:solidFill>
                  <a:srgbClr val="90C225"/>
                </a:solidFill>
                <a:cs typeface="Calibri"/>
              </a:rPr>
              <a:t>o</a:t>
            </a:r>
            <a:r>
              <a:rPr lang="en-GB" sz="2400" u="sng" spc="-40" dirty="0" err="1">
                <a:solidFill>
                  <a:srgbClr val="90C225"/>
                </a:solidFill>
                <a:cs typeface="Calibri"/>
              </a:rPr>
              <a:t>u</a:t>
            </a:r>
            <a:r>
              <a:rPr lang="en-GB" sz="2400" u="sng" dirty="0" err="1">
                <a:solidFill>
                  <a:srgbClr val="90C225"/>
                </a:solidFill>
                <a:cs typeface="Calibri"/>
              </a:rPr>
              <a:t>t</a:t>
            </a:r>
            <a:r>
              <a:rPr lang="en-GB" sz="2400" u="sng" spc="25" dirty="0" err="1">
                <a:solidFill>
                  <a:srgbClr val="90C225"/>
                </a:solidFill>
                <a:cs typeface="Calibri"/>
              </a:rPr>
              <a:t>.</a:t>
            </a:r>
            <a:r>
              <a:rPr lang="en-GB" sz="2400" u="sng" spc="-50" dirty="0" err="1">
                <a:solidFill>
                  <a:srgbClr val="90C225"/>
                </a:solidFill>
                <a:cs typeface="Calibri"/>
              </a:rPr>
              <a:t>a</a:t>
            </a:r>
            <a:r>
              <a:rPr lang="en-GB" sz="2400" u="sng" spc="-40" dirty="0" err="1">
                <a:solidFill>
                  <a:srgbClr val="90C225"/>
                </a:solidFill>
                <a:cs typeface="Calibri"/>
              </a:rPr>
              <a:t>pp</a:t>
            </a:r>
            <a:r>
              <a:rPr lang="en-GB" sz="2400" u="sng" spc="-5" dirty="0" err="1">
                <a:solidFill>
                  <a:srgbClr val="90C225"/>
                </a:solidFill>
                <a:cs typeface="Calibri"/>
              </a:rPr>
              <a:t>s</a:t>
            </a:r>
            <a:r>
              <a:rPr lang="en-GB" sz="2400" u="sng" spc="-40" dirty="0" err="1">
                <a:solidFill>
                  <a:srgbClr val="90C225"/>
                </a:solidFill>
                <a:cs typeface="Calibri"/>
              </a:rPr>
              <a:t>p</a:t>
            </a:r>
            <a:r>
              <a:rPr lang="en-GB" sz="2400" u="sng" spc="35" dirty="0" err="1">
                <a:solidFill>
                  <a:srgbClr val="90C225"/>
                </a:solidFill>
                <a:cs typeface="Calibri"/>
              </a:rPr>
              <a:t>o</a:t>
            </a:r>
            <a:r>
              <a:rPr lang="en-GB" sz="2400" u="sng" dirty="0" err="1">
                <a:solidFill>
                  <a:srgbClr val="90C225"/>
                </a:solidFill>
                <a:cs typeface="Calibri"/>
              </a:rPr>
              <a:t>t</a:t>
            </a:r>
            <a:r>
              <a:rPr lang="en-GB" sz="2400" u="sng" spc="25" dirty="0" err="1">
                <a:solidFill>
                  <a:srgbClr val="90C225"/>
                </a:solidFill>
                <a:cs typeface="Calibri"/>
              </a:rPr>
              <a:t>.</a:t>
            </a:r>
            <a:r>
              <a:rPr lang="en-GB" sz="2400" u="sng" spc="-50" dirty="0" err="1">
                <a:solidFill>
                  <a:srgbClr val="90C225"/>
                </a:solidFill>
                <a:cs typeface="Calibri"/>
              </a:rPr>
              <a:t>c</a:t>
            </a:r>
            <a:r>
              <a:rPr lang="en-GB" sz="2400" u="sng" spc="35" dirty="0" err="1">
                <a:solidFill>
                  <a:srgbClr val="90C225"/>
                </a:solidFill>
                <a:cs typeface="Calibri"/>
              </a:rPr>
              <a:t>o</a:t>
            </a:r>
            <a:r>
              <a:rPr lang="en-GB" sz="2400" u="sng" spc="-35" dirty="0" err="1">
                <a:solidFill>
                  <a:srgbClr val="90C225"/>
                </a:solidFill>
                <a:cs typeface="Calibri"/>
              </a:rPr>
              <a:t>m</a:t>
            </a:r>
            <a:r>
              <a:rPr lang="en-GB" sz="2400" u="sng" spc="-75" dirty="0">
                <a:solidFill>
                  <a:srgbClr val="90C225"/>
                </a:solidFill>
                <a:cs typeface="Calibri"/>
              </a:rPr>
              <a:t>/</a:t>
            </a:r>
            <a:r>
              <a:rPr lang="en-GB" sz="2400" u="sng" dirty="0" err="1">
                <a:solidFill>
                  <a:srgbClr val="90C225"/>
                </a:solidFill>
                <a:cs typeface="Calibri"/>
              </a:rPr>
              <a:t>e</a:t>
            </a:r>
            <a:r>
              <a:rPr lang="en-GB" sz="2400" u="sng" spc="-35" dirty="0" err="1">
                <a:solidFill>
                  <a:srgbClr val="90C225"/>
                </a:solidFill>
                <a:cs typeface="Calibri"/>
              </a:rPr>
              <a:t>p</a:t>
            </a:r>
            <a:r>
              <a:rPr lang="en-GB" sz="2400" u="sng" spc="-15" dirty="0" err="1">
                <a:solidFill>
                  <a:srgbClr val="90C225"/>
                </a:solidFill>
                <a:cs typeface="Calibri"/>
              </a:rPr>
              <a:t>l</a:t>
            </a:r>
            <a:r>
              <a:rPr lang="en-GB" sz="2400" u="sng" dirty="0" err="1">
                <a:solidFill>
                  <a:srgbClr val="90C225"/>
                </a:solidFill>
                <a:cs typeface="Calibri"/>
              </a:rPr>
              <a:t>t</a:t>
            </a:r>
            <a:r>
              <a:rPr lang="en-GB" sz="2400" u="sng" spc="-30" dirty="0" err="1">
                <a:solidFill>
                  <a:srgbClr val="90C225"/>
                </a:solidFill>
                <a:cs typeface="Calibri"/>
              </a:rPr>
              <a:t>r</a:t>
            </a:r>
            <a:r>
              <a:rPr lang="en-GB" sz="2400" u="sng" spc="-15" dirty="0" err="1">
                <a:solidFill>
                  <a:srgbClr val="90C225"/>
                </a:solidFill>
                <a:cs typeface="Calibri"/>
              </a:rPr>
              <a:t>y</a:t>
            </a:r>
            <a:r>
              <a:rPr lang="en-GB" sz="2400" u="sng" spc="35" dirty="0" err="1">
                <a:solidFill>
                  <a:srgbClr val="90C225"/>
                </a:solidFill>
                <a:cs typeface="Calibri"/>
              </a:rPr>
              <a:t>o</a:t>
            </a:r>
            <a:r>
              <a:rPr lang="en-GB" sz="2400" u="sng" spc="-40" dirty="0" err="1">
                <a:solidFill>
                  <a:srgbClr val="90C225"/>
                </a:solidFill>
                <a:cs typeface="Calibri"/>
              </a:rPr>
              <a:t>u</a:t>
            </a:r>
            <a:r>
              <a:rPr lang="en-GB" sz="2400" u="sng" dirty="0" err="1">
                <a:solidFill>
                  <a:srgbClr val="90C225"/>
                </a:solidFill>
                <a:cs typeface="Calibri"/>
              </a:rPr>
              <a:t>t</a:t>
            </a:r>
            <a:r>
              <a:rPr lang="en-GB" sz="2400" u="sng" dirty="0">
                <a:solidFill>
                  <a:srgbClr val="90C225"/>
                </a:solidFill>
                <a:cs typeface="Calibri"/>
              </a:rPr>
              <a:t>/</a:t>
            </a:r>
            <a:r>
              <a:rPr lang="en-GB" sz="2400" u="sng" spc="-35" dirty="0" err="1">
                <a:solidFill>
                  <a:srgbClr val="90C225"/>
                </a:solidFill>
                <a:cs typeface="Calibri"/>
              </a:rPr>
              <a:t>m</a:t>
            </a:r>
            <a:r>
              <a:rPr lang="en-GB" sz="2400" u="sng" spc="25" dirty="0" err="1">
                <a:solidFill>
                  <a:srgbClr val="90C225"/>
                </a:solidFill>
                <a:cs typeface="Calibri"/>
              </a:rPr>
              <a:t>a</a:t>
            </a:r>
            <a:r>
              <a:rPr lang="en-GB" sz="2400" u="sng" spc="-15" dirty="0" err="1">
                <a:solidFill>
                  <a:srgbClr val="90C225"/>
                </a:solidFill>
                <a:cs typeface="Calibri"/>
              </a:rPr>
              <a:t>i</a:t>
            </a:r>
            <a:r>
              <a:rPr lang="en-GB" sz="2400" u="sng" spc="-40" dirty="0" err="1">
                <a:solidFill>
                  <a:srgbClr val="90C225"/>
                </a:solidFill>
                <a:cs typeface="Calibri"/>
              </a:rPr>
              <a:t>nfo</a:t>
            </a:r>
            <a:r>
              <a:rPr lang="en-GB" sz="2400" u="sng" spc="-25" dirty="0" err="1">
                <a:solidFill>
                  <a:srgbClr val="90C225"/>
                </a:solidFill>
                <a:cs typeface="Calibri"/>
              </a:rPr>
              <a:t>r</a:t>
            </a:r>
            <a:r>
              <a:rPr lang="en-GB" sz="2400" u="sng" spc="-35" dirty="0" err="1">
                <a:solidFill>
                  <a:srgbClr val="90C225"/>
                </a:solidFill>
                <a:cs typeface="Calibri"/>
              </a:rPr>
              <a:t>m</a:t>
            </a:r>
            <a:r>
              <a:rPr lang="en-GB" sz="2400" u="sng" spc="30" dirty="0" err="1">
                <a:solidFill>
                  <a:srgbClr val="90C225"/>
                </a:solidFill>
                <a:cs typeface="Calibri"/>
              </a:rPr>
              <a:t>.</a:t>
            </a:r>
            <a:r>
              <a:rPr lang="en-GB" sz="2400" u="sng" spc="-40" dirty="0" err="1">
                <a:solidFill>
                  <a:srgbClr val="90C225"/>
                </a:solidFill>
                <a:cs typeface="Calibri"/>
              </a:rPr>
              <a:t>h</a:t>
            </a:r>
            <a:r>
              <a:rPr lang="en-GB" sz="2400" u="sng" dirty="0" err="1">
                <a:solidFill>
                  <a:srgbClr val="90C225"/>
                </a:solidFill>
                <a:cs typeface="Calibri"/>
              </a:rPr>
              <a:t>t</a:t>
            </a:r>
            <a:r>
              <a:rPr lang="en-GB" sz="2400" u="sng" spc="-35" dirty="0" err="1">
                <a:solidFill>
                  <a:srgbClr val="90C225"/>
                </a:solidFill>
                <a:cs typeface="Calibri"/>
              </a:rPr>
              <a:t>m</a:t>
            </a:r>
            <a:r>
              <a:rPr lang="en-GB" sz="2400" u="sng" dirty="0" err="1">
                <a:solidFill>
                  <a:srgbClr val="90C225"/>
                </a:solidFill>
                <a:cs typeface="Calibri"/>
              </a:rPr>
              <a:t>l</a:t>
            </a:r>
            <a:endParaRPr lang="en-GB" sz="2400" dirty="0">
              <a:cs typeface="Calibri"/>
            </a:endParaRPr>
          </a:p>
          <a:p>
            <a:pPr marL="356235" indent="-343535">
              <a:lnSpc>
                <a:spcPts val="2555"/>
              </a:lnSpc>
              <a:buFont typeface="Arial"/>
              <a:buChar char="•"/>
              <a:tabLst>
                <a:tab pos="813435" algn="l"/>
              </a:tabLst>
            </a:pPr>
            <a:endParaRPr lang="en-GB" sz="2550" dirty="0"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498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60968-5269-3BEF-E400-E9A298893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pc="-30" dirty="0">
                <a:latin typeface="Trebuchet MS"/>
                <a:cs typeface="Trebuchet MS"/>
              </a:rPr>
              <a:t>H</a:t>
            </a:r>
            <a:r>
              <a:rPr lang="en-GB" spc="15" dirty="0">
                <a:latin typeface="Trebuchet MS"/>
                <a:cs typeface="Trebuchet MS"/>
              </a:rPr>
              <a:t>o</a:t>
            </a:r>
            <a:r>
              <a:rPr lang="en-GB" dirty="0">
                <a:latin typeface="Trebuchet MS"/>
                <a:cs typeface="Trebuchet MS"/>
              </a:rPr>
              <a:t>w</a:t>
            </a:r>
            <a:r>
              <a:rPr lang="en-GB" spc="-90" dirty="0">
                <a:latin typeface="Trebuchet MS"/>
                <a:cs typeface="Trebuchet MS"/>
              </a:rPr>
              <a:t> </a:t>
            </a:r>
            <a:r>
              <a:rPr lang="en-GB" spc="-5" dirty="0">
                <a:latin typeface="Trebuchet MS"/>
                <a:cs typeface="Trebuchet MS"/>
              </a:rPr>
              <a:t>t</a:t>
            </a:r>
            <a:r>
              <a:rPr lang="en-GB" dirty="0">
                <a:latin typeface="Trebuchet MS"/>
                <a:cs typeface="Trebuchet MS"/>
              </a:rPr>
              <a:t>o</a:t>
            </a:r>
            <a:r>
              <a:rPr lang="en-GB" spc="-95" dirty="0">
                <a:latin typeface="Trebuchet MS"/>
                <a:cs typeface="Trebuchet MS"/>
              </a:rPr>
              <a:t> </a:t>
            </a:r>
            <a:r>
              <a:rPr lang="en-GB" spc="-15" dirty="0">
                <a:latin typeface="Trebuchet MS"/>
                <a:cs typeface="Trebuchet MS"/>
              </a:rPr>
              <a:t>le</a:t>
            </a:r>
            <a:r>
              <a:rPr lang="en-GB" spc="-20" dirty="0">
                <a:latin typeface="Trebuchet MS"/>
                <a:cs typeface="Trebuchet MS"/>
              </a:rPr>
              <a:t>a</a:t>
            </a:r>
            <a:r>
              <a:rPr lang="en-GB" spc="20" dirty="0">
                <a:latin typeface="Trebuchet MS"/>
                <a:cs typeface="Trebuchet MS"/>
              </a:rPr>
              <a:t>r</a:t>
            </a:r>
            <a:r>
              <a:rPr lang="en-GB" dirty="0">
                <a:latin typeface="Trebuchet MS"/>
                <a:cs typeface="Trebuchet MS"/>
              </a:rPr>
              <a:t>n</a:t>
            </a:r>
            <a:r>
              <a:rPr lang="en-GB" spc="-55" dirty="0">
                <a:latin typeface="Trebuchet MS"/>
                <a:cs typeface="Trebuchet MS"/>
              </a:rPr>
              <a:t> </a:t>
            </a:r>
            <a:r>
              <a:rPr lang="en-GB" spc="-35" dirty="0">
                <a:latin typeface="Trebuchet MS"/>
                <a:cs typeface="Trebuchet MS"/>
              </a:rPr>
              <a:t>s</a:t>
            </a:r>
            <a:r>
              <a:rPr lang="en-GB" spc="20" dirty="0">
                <a:latin typeface="Trebuchet MS"/>
                <a:cs typeface="Trebuchet MS"/>
              </a:rPr>
              <a:t>y</a:t>
            </a:r>
            <a:r>
              <a:rPr lang="en-GB" spc="-20" dirty="0">
                <a:latin typeface="Trebuchet MS"/>
                <a:cs typeface="Trebuchet MS"/>
              </a:rPr>
              <a:t>n</a:t>
            </a:r>
            <a:r>
              <a:rPr lang="en-GB" spc="-5" dirty="0">
                <a:latin typeface="Trebuchet MS"/>
                <a:cs typeface="Trebuchet MS"/>
              </a:rPr>
              <a:t>t</a:t>
            </a:r>
            <a:r>
              <a:rPr lang="en-GB" spc="-20" dirty="0">
                <a:latin typeface="Trebuchet MS"/>
                <a:cs typeface="Trebuchet MS"/>
              </a:rPr>
              <a:t>a</a:t>
            </a:r>
            <a:r>
              <a:rPr lang="en-GB" dirty="0">
                <a:latin typeface="Trebuchet MS"/>
                <a:cs typeface="Trebuchet MS"/>
              </a:rPr>
              <a:t>x</a:t>
            </a:r>
            <a:r>
              <a:rPr lang="en-GB" spc="30" dirty="0">
                <a:latin typeface="Trebuchet MS"/>
                <a:cs typeface="Trebuchet MS"/>
              </a:rPr>
              <a:t> </a:t>
            </a:r>
            <a:r>
              <a:rPr lang="en-GB" spc="-20" dirty="0">
                <a:latin typeface="Trebuchet MS"/>
                <a:cs typeface="Trebuchet MS"/>
              </a:rPr>
              <a:t>an</a:t>
            </a:r>
            <a:r>
              <a:rPr lang="en-GB" dirty="0">
                <a:latin typeface="Trebuchet MS"/>
                <a:cs typeface="Trebuchet MS"/>
              </a:rPr>
              <a:t>d</a:t>
            </a:r>
            <a:r>
              <a:rPr lang="en-GB" spc="-90" dirty="0">
                <a:latin typeface="Trebuchet MS"/>
                <a:cs typeface="Trebuchet MS"/>
              </a:rPr>
              <a:t> </a:t>
            </a:r>
            <a:r>
              <a:rPr lang="en-GB" spc="10" dirty="0">
                <a:latin typeface="Trebuchet MS"/>
                <a:cs typeface="Trebuchet MS"/>
              </a:rPr>
              <a:t>f</a:t>
            </a:r>
            <a:r>
              <a:rPr lang="en-GB" spc="-20" dirty="0">
                <a:latin typeface="Trebuchet MS"/>
                <a:cs typeface="Trebuchet MS"/>
              </a:rPr>
              <a:t>ea</a:t>
            </a:r>
            <a:r>
              <a:rPr lang="en-GB" spc="-5" dirty="0">
                <a:latin typeface="Trebuchet MS"/>
                <a:cs typeface="Trebuchet MS"/>
              </a:rPr>
              <a:t>t</a:t>
            </a:r>
            <a:r>
              <a:rPr lang="en-GB" spc="-25" dirty="0">
                <a:latin typeface="Trebuchet MS"/>
                <a:cs typeface="Trebuchet MS"/>
              </a:rPr>
              <a:t>u</a:t>
            </a:r>
            <a:r>
              <a:rPr lang="en-GB" spc="15" dirty="0">
                <a:latin typeface="Trebuchet MS"/>
                <a:cs typeface="Trebuchet MS"/>
              </a:rPr>
              <a:t>r</a:t>
            </a:r>
            <a:r>
              <a:rPr lang="en-GB" spc="-20" dirty="0">
                <a:latin typeface="Trebuchet MS"/>
                <a:cs typeface="Trebuchet MS"/>
              </a:rPr>
              <a:t>e</a:t>
            </a:r>
            <a:r>
              <a:rPr lang="en-GB" spc="-40" dirty="0">
                <a:latin typeface="Trebuchet MS"/>
                <a:cs typeface="Trebuchet MS"/>
              </a:rPr>
              <a:t>s</a:t>
            </a:r>
            <a:r>
              <a:rPr lang="en-GB" dirty="0">
                <a:latin typeface="Trebuchet MS"/>
                <a:cs typeface="Trebuchet MS"/>
              </a:rPr>
              <a:t>?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699D51-6E12-5F68-493F-67D17FEE326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55600" indent="-342900">
              <a:lnSpc>
                <a:spcPct val="100000"/>
              </a:lnSpc>
              <a:buClr>
                <a:schemeClr val="tx1"/>
              </a:buClr>
              <a:tabLst>
                <a:tab pos="356235" algn="l"/>
              </a:tabLst>
            </a:pPr>
            <a:r>
              <a:rPr lang="en-GB" sz="1800" dirty="0">
                <a:cs typeface="Calibri"/>
              </a:rPr>
              <a:t>Documentation</a:t>
            </a:r>
          </a:p>
          <a:p>
            <a:pPr marL="775335" lvl="1" indent="-343535">
              <a:lnSpc>
                <a:spcPct val="100000"/>
              </a:lnSpc>
              <a:spcBef>
                <a:spcPts val="15"/>
              </a:spcBef>
              <a:buClr>
                <a:schemeClr val="tx1"/>
              </a:buClr>
              <a:tabLst>
                <a:tab pos="775335" algn="l"/>
              </a:tabLst>
            </a:pPr>
            <a:r>
              <a:rPr lang="en-GB" sz="1800" dirty="0">
                <a:cs typeface="Calibri"/>
              </a:rPr>
              <a:t>Focus on the basic concepts to begin with</a:t>
            </a:r>
          </a:p>
          <a:p>
            <a:pPr marL="355600" indent="-342900">
              <a:lnSpc>
                <a:spcPct val="100000"/>
              </a:lnSpc>
              <a:spcBef>
                <a:spcPts val="15"/>
              </a:spcBef>
              <a:buClr>
                <a:schemeClr val="tx1"/>
              </a:buClr>
              <a:tabLst>
                <a:tab pos="356235" algn="l"/>
              </a:tabLst>
            </a:pPr>
            <a:r>
              <a:rPr lang="en-GB" sz="1800" dirty="0">
                <a:cs typeface="Calibri"/>
              </a:rPr>
              <a:t>Esper notebook</a:t>
            </a:r>
          </a:p>
          <a:p>
            <a:pPr marL="775335" lvl="1" indent="-343535">
              <a:lnSpc>
                <a:spcPct val="100000"/>
              </a:lnSpc>
              <a:spcBef>
                <a:spcPts val="15"/>
              </a:spcBef>
              <a:buClr>
                <a:schemeClr val="tx1"/>
              </a:buClr>
              <a:tabLst>
                <a:tab pos="775335" algn="l"/>
              </a:tabLst>
            </a:pPr>
            <a:r>
              <a:rPr lang="en-GB" sz="1500" u="heavy" dirty="0">
                <a:solidFill>
                  <a:srgbClr val="99C93B"/>
                </a:solidFill>
                <a:cs typeface="Calibri"/>
                <a:hlinkClick r:id="rId2"/>
              </a:rPr>
              <a:t>https://www.esperonline.net/</a:t>
            </a:r>
            <a:endParaRPr lang="en-GB" sz="1500" dirty="0"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0"/>
              </a:spcBef>
              <a:buClr>
                <a:schemeClr val="tx1"/>
              </a:buClr>
              <a:tabLst>
                <a:tab pos="356235" algn="l"/>
              </a:tabLst>
            </a:pPr>
            <a:r>
              <a:rPr lang="en-GB" sz="1800" dirty="0">
                <a:cs typeface="Calibri"/>
              </a:rPr>
              <a:t>Esper EPL online</a:t>
            </a:r>
          </a:p>
          <a:p>
            <a:pPr marL="775335" lvl="1" indent="-343535">
              <a:lnSpc>
                <a:spcPct val="100000"/>
              </a:lnSpc>
              <a:spcBef>
                <a:spcPts val="15"/>
              </a:spcBef>
              <a:buClr>
                <a:schemeClr val="tx1"/>
              </a:buClr>
              <a:buSzPct val="120000"/>
              <a:tabLst>
                <a:tab pos="775335" algn="l"/>
              </a:tabLst>
            </a:pPr>
            <a:r>
              <a:rPr lang="en-GB" sz="1500" dirty="0">
                <a:cs typeface="Calibri"/>
                <a:hlinkClick r:id="rId3"/>
              </a:rPr>
              <a:t>https://esper-epl-tryout.appspot.com/epltryout/index.html</a:t>
            </a:r>
            <a:endParaRPr lang="en-GB" sz="1500" dirty="0">
              <a:cs typeface="Calibri"/>
            </a:endParaRP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635B5B-6776-C8C8-DECF-ABCCADCF236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4C1FDC50-AB4F-A2AA-9B77-5F5354DE2A6E}"/>
              </a:ext>
            </a:extLst>
          </p:cNvPr>
          <p:cNvSpPr/>
          <p:nvPr/>
        </p:nvSpPr>
        <p:spPr>
          <a:xfrm>
            <a:off x="6324600" y="1371600"/>
            <a:ext cx="5476875" cy="54197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55CA4493-6E9E-5A9E-458D-4590A1D33ED2}"/>
              </a:ext>
            </a:extLst>
          </p:cNvPr>
          <p:cNvSpPr txBox="1"/>
          <p:nvPr/>
        </p:nvSpPr>
        <p:spPr>
          <a:xfrm>
            <a:off x="1263826" y="6454551"/>
            <a:ext cx="770826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2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h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t</a:t>
            </a:r>
            <a:r>
              <a:rPr sz="1800" spc="2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p</a:t>
            </a:r>
            <a:r>
              <a:rPr sz="1800" spc="-4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:</a:t>
            </a:r>
            <a:r>
              <a:rPr sz="1800" spc="-2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//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s</a:t>
            </a:r>
            <a:r>
              <a:rPr sz="1800" spc="2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p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17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.e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s</a:t>
            </a:r>
            <a:r>
              <a:rPr sz="1800" spc="2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p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2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te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800" spc="-4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h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.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800" spc="2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o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m</a:t>
            </a:r>
            <a:r>
              <a:rPr sz="1800" spc="-2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3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l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3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as</a:t>
            </a:r>
            <a:r>
              <a:rPr sz="1800" spc="-1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-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8</a:t>
            </a:r>
            <a:r>
              <a:rPr sz="1800" spc="-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.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2</a:t>
            </a:r>
            <a:r>
              <a:rPr sz="1800" spc="-8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.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0</a:t>
            </a:r>
            <a:r>
              <a:rPr sz="1800" spc="-2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spc="-7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1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f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2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4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n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800" spc="-2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-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s</a:t>
            </a:r>
            <a:r>
              <a:rPr sz="1800" spc="-5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p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spc="-2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spc="2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pd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f</a:t>
            </a:r>
            <a:r>
              <a:rPr sz="1800" spc="-2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/</a:t>
            </a:r>
            <a:r>
              <a:rPr sz="1800" spc="-7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3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s</a:t>
            </a:r>
            <a:r>
              <a:rPr sz="1800" spc="2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p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_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1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f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3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r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</a:t>
            </a:r>
            <a:r>
              <a:rPr sz="1800" spc="-4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n</a:t>
            </a:r>
            <a:r>
              <a:rPr sz="1800" spc="-15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c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e.</a:t>
            </a:r>
            <a:r>
              <a:rPr sz="1800" spc="2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p</a:t>
            </a:r>
            <a:r>
              <a:rPr sz="1800" spc="-5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d</a:t>
            </a:r>
            <a:r>
              <a:rPr sz="1800" dirty="0">
                <a:solidFill>
                  <a:srgbClr val="006FC0"/>
                </a:solidFill>
                <a:latin typeface="Calibri"/>
                <a:cs typeface="Calibri"/>
                <a:hlinkClick r:id="rId5"/>
              </a:rPr>
              <a:t>f</a:t>
            </a:r>
            <a:endParaRPr sz="1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77687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1DC5B-A00C-2170-6BC4-3CA8396CB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pc="-40" dirty="0"/>
              <a:t>G</a:t>
            </a:r>
            <a:r>
              <a:rPr lang="en-GB" spc="-15" dirty="0"/>
              <a:t>e</a:t>
            </a:r>
            <a:r>
              <a:rPr lang="en-GB" spc="-5" dirty="0"/>
              <a:t>tt</a:t>
            </a:r>
            <a:r>
              <a:rPr lang="en-GB" spc="10" dirty="0"/>
              <a:t>i</a:t>
            </a:r>
            <a:r>
              <a:rPr lang="en-GB" spc="-20" dirty="0"/>
              <a:t>n</a:t>
            </a:r>
            <a:r>
              <a:rPr lang="en-GB" dirty="0"/>
              <a:t>g</a:t>
            </a:r>
            <a:r>
              <a:rPr lang="en-GB" spc="35" dirty="0"/>
              <a:t> </a:t>
            </a:r>
            <a:r>
              <a:rPr lang="en-GB" dirty="0"/>
              <a:t>St</a:t>
            </a:r>
            <a:r>
              <a:rPr lang="en-GB" spc="-30" dirty="0"/>
              <a:t>a</a:t>
            </a:r>
            <a:r>
              <a:rPr lang="en-GB" spc="15" dirty="0"/>
              <a:t>r</a:t>
            </a:r>
            <a:r>
              <a:rPr lang="en-GB" spc="-5" dirty="0"/>
              <a:t>t</a:t>
            </a:r>
            <a:r>
              <a:rPr lang="en-GB" spc="-20" dirty="0"/>
              <a:t>e</a:t>
            </a:r>
            <a:r>
              <a:rPr lang="en-GB" dirty="0"/>
              <a:t>d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89AE78-88A3-3CDB-78D7-8D1C8B0C1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Download</a:t>
            </a:r>
            <a:r>
              <a:rPr lang="en-GB" spc="-10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15" dirty="0">
                <a:solidFill>
                  <a:srgbClr val="404040"/>
                </a:solidFill>
                <a:latin typeface="Trebuchet MS"/>
                <a:cs typeface="Trebuchet MS"/>
              </a:rPr>
              <a:t>ss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g</a:t>
            </a:r>
            <a:r>
              <a:rPr lang="en-GB" spc="-2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-5" dirty="0">
                <a:solidFill>
                  <a:srgbClr val="404040"/>
                </a:solidFill>
                <a:latin typeface="Trebuchet MS"/>
                <a:cs typeface="Trebuchet MS"/>
              </a:rPr>
              <a:t>me</a:t>
            </a:r>
            <a:r>
              <a:rPr lang="en-GB" spc="-15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1</a:t>
            </a:r>
            <a:r>
              <a:rPr lang="en-GB" spc="10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lang="en-GB" spc="-45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-25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-65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gz</a:t>
            </a:r>
            <a:r>
              <a:rPr lang="en-GB" spc="-254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f</a:t>
            </a:r>
            <a:r>
              <a:rPr lang="en-GB" spc="-25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o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m</a:t>
            </a:r>
            <a:r>
              <a:rPr lang="en-GB" spc="-1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h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lang="en-GB" spc="-2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20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504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0</a:t>
            </a:r>
            <a:r>
              <a:rPr lang="en-GB" spc="-130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co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u</a:t>
            </a:r>
            <a:r>
              <a:rPr lang="en-GB" spc="-25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20" dirty="0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 p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ge</a:t>
            </a:r>
            <a:endParaRPr lang="en-GB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x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c</a:t>
            </a:r>
            <a:r>
              <a:rPr lang="en-GB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:</a:t>
            </a:r>
            <a:r>
              <a:rPr lang="en-GB" dirty="0">
                <a:latin typeface="Trebuchet MS"/>
                <a:cs typeface="Trebuchet MS"/>
              </a:rPr>
              <a:t> </a:t>
            </a:r>
            <a:r>
              <a:rPr lang="en-GB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-114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10" dirty="0">
                <a:solidFill>
                  <a:srgbClr val="404040"/>
                </a:solidFill>
                <a:latin typeface="Trebuchet MS"/>
                <a:cs typeface="Trebuchet MS"/>
              </a:rPr>
              <a:t>–</a:t>
            </a:r>
            <a:r>
              <a:rPr lang="en-GB" dirty="0" err="1">
                <a:solidFill>
                  <a:srgbClr val="404040"/>
                </a:solidFill>
                <a:latin typeface="Trebuchet MS"/>
                <a:cs typeface="Trebuchet MS"/>
              </a:rPr>
              <a:t>x</a:t>
            </a:r>
            <a:r>
              <a:rPr lang="en-GB" spc="-35" dirty="0" err="1">
                <a:solidFill>
                  <a:srgbClr val="404040"/>
                </a:solidFill>
                <a:latin typeface="Trebuchet MS"/>
                <a:cs typeface="Trebuchet MS"/>
              </a:rPr>
              <a:t>z</a:t>
            </a:r>
            <a:r>
              <a:rPr lang="en-GB" spc="10" dirty="0" err="1">
                <a:solidFill>
                  <a:srgbClr val="404040"/>
                </a:solidFill>
                <a:latin typeface="Trebuchet MS"/>
                <a:cs typeface="Trebuchet MS"/>
              </a:rPr>
              <a:t>v</a:t>
            </a:r>
            <a:r>
              <a:rPr lang="en-GB" dirty="0" err="1">
                <a:solidFill>
                  <a:srgbClr val="404040"/>
                </a:solidFill>
                <a:latin typeface="Trebuchet MS"/>
                <a:cs typeface="Trebuchet MS"/>
              </a:rPr>
              <a:t>f</a:t>
            </a:r>
            <a:r>
              <a:rPr lang="en-GB" spc="-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15" dirty="0">
                <a:solidFill>
                  <a:srgbClr val="404040"/>
                </a:solidFill>
                <a:latin typeface="Trebuchet MS"/>
                <a:cs typeface="Trebuchet MS"/>
              </a:rPr>
              <a:t>ss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g</a:t>
            </a:r>
            <a:r>
              <a:rPr lang="en-GB" spc="-2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-5" dirty="0">
                <a:solidFill>
                  <a:srgbClr val="404040"/>
                </a:solidFill>
                <a:latin typeface="Trebuchet MS"/>
                <a:cs typeface="Trebuchet MS"/>
              </a:rPr>
              <a:t>me</a:t>
            </a:r>
            <a:r>
              <a:rPr lang="en-GB" spc="-15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1</a:t>
            </a:r>
            <a:r>
              <a:rPr lang="en-GB" spc="10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lang="en-GB" spc="-45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-25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10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lang="en-GB" spc="-80" dirty="0">
                <a:solidFill>
                  <a:srgbClr val="404040"/>
                </a:solidFill>
                <a:latin typeface="Trebuchet MS"/>
                <a:cs typeface="Trebuchet MS"/>
              </a:rPr>
              <a:t>g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927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36A7C-0417-ECD0-EB50-FED8B41F0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pc="-25" dirty="0"/>
              <a:t>A</a:t>
            </a:r>
            <a:r>
              <a:rPr lang="en-GB" spc="-40" dirty="0"/>
              <a:t>ss</a:t>
            </a:r>
            <a:r>
              <a:rPr lang="en-GB" spc="15" dirty="0"/>
              <a:t>i</a:t>
            </a:r>
            <a:r>
              <a:rPr lang="en-GB" dirty="0"/>
              <a:t>g</a:t>
            </a:r>
            <a:r>
              <a:rPr lang="en-GB" spc="-25" dirty="0"/>
              <a:t>n</a:t>
            </a:r>
            <a:r>
              <a:rPr lang="en-GB" spc="-5" dirty="0"/>
              <a:t>me</a:t>
            </a:r>
            <a:r>
              <a:rPr lang="en-GB" spc="-25" dirty="0"/>
              <a:t>n</a:t>
            </a:r>
            <a:r>
              <a:rPr lang="en-GB" dirty="0"/>
              <a:t>t</a:t>
            </a:r>
            <a:r>
              <a:rPr lang="en-GB" spc="114" dirty="0"/>
              <a:t> </a:t>
            </a:r>
            <a:r>
              <a:rPr lang="en-GB" dirty="0"/>
              <a:t>1</a:t>
            </a:r>
            <a:r>
              <a:rPr lang="en-GB" spc="-50" dirty="0"/>
              <a:t> </a:t>
            </a:r>
            <a:r>
              <a:rPr lang="en-GB" spc="10" dirty="0"/>
              <a:t>co</a:t>
            </a:r>
            <a:r>
              <a:rPr lang="en-GB" spc="-20" dirty="0"/>
              <a:t>n</a:t>
            </a:r>
            <a:r>
              <a:rPr lang="en-GB" spc="-5" dirty="0"/>
              <a:t>t</a:t>
            </a:r>
            <a:r>
              <a:rPr lang="en-GB" spc="-20" dirty="0"/>
              <a:t>en</a:t>
            </a:r>
            <a:r>
              <a:rPr lang="en-GB" spc="-5" dirty="0"/>
              <a:t>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05DA2-149E-FB29-E4D1-9AD77F750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Assignment1</a:t>
            </a:r>
            <a:r>
              <a:rPr lang="en-GB" spc="10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pd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f</a:t>
            </a:r>
            <a:endParaRPr lang="en-GB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  <a:tabLst>
                <a:tab pos="355600" algn="l"/>
              </a:tabLst>
            </a:pPr>
            <a:r>
              <a:rPr lang="en-GB" spc="-15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15" dirty="0">
                <a:solidFill>
                  <a:srgbClr val="404040"/>
                </a:solidFill>
                <a:latin typeface="Trebuchet MS"/>
                <a:cs typeface="Trebuchet MS"/>
              </a:rPr>
              <a:t>ss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g</a:t>
            </a:r>
            <a:r>
              <a:rPr lang="en-GB" spc="-20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-5" dirty="0">
                <a:solidFill>
                  <a:srgbClr val="404040"/>
                </a:solidFill>
                <a:latin typeface="Trebuchet MS"/>
                <a:cs typeface="Trebuchet MS"/>
              </a:rPr>
              <a:t>me</a:t>
            </a:r>
            <a:r>
              <a:rPr lang="en-GB" spc="-15" dirty="0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30" dirty="0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spc="25" dirty="0">
                <a:solidFill>
                  <a:srgbClr val="404040"/>
                </a:solidFill>
                <a:latin typeface="Trebuchet MS"/>
                <a:cs typeface="Trebuchet MS"/>
              </a:rPr>
              <a:t>1</a:t>
            </a:r>
            <a:r>
              <a:rPr lang="en-GB" spc="10" dirty="0">
                <a:solidFill>
                  <a:srgbClr val="404040"/>
                </a:solidFill>
                <a:latin typeface="Trebuchet MS"/>
                <a:cs typeface="Trebuchet MS"/>
              </a:rPr>
              <a:t>.j</a:t>
            </a:r>
            <a:r>
              <a:rPr lang="en-GB" spc="-50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10" dirty="0">
                <a:solidFill>
                  <a:srgbClr val="404040"/>
                </a:solidFill>
                <a:latin typeface="Trebuchet MS"/>
                <a:cs typeface="Trebuchet MS"/>
              </a:rPr>
              <a:t>v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endParaRPr lang="en-GB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70"/>
              </a:spcBef>
              <a:tabLst>
                <a:tab pos="355600" algn="l"/>
              </a:tabLst>
            </a:pPr>
            <a:r>
              <a:rPr lang="en-GB" spc="-110" dirty="0" err="1">
                <a:solidFill>
                  <a:srgbClr val="404040"/>
                </a:solidFill>
                <a:latin typeface="Trebuchet MS"/>
                <a:cs typeface="Trebuchet MS"/>
              </a:rPr>
              <a:t>W</a:t>
            </a:r>
            <a:r>
              <a:rPr lang="en-GB" spc="-10" dirty="0" err="1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lang="en-GB" spc="25" dirty="0" err="1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30" dirty="0" err="1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spc="-10" dirty="0" err="1">
                <a:solidFill>
                  <a:srgbClr val="404040"/>
                </a:solidFill>
                <a:latin typeface="Trebuchet MS"/>
                <a:cs typeface="Trebuchet MS"/>
              </a:rPr>
              <a:t>he</a:t>
            </a:r>
            <a:r>
              <a:rPr lang="en-GB" spc="-30" dirty="0" err="1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-225" dirty="0" err="1">
                <a:solidFill>
                  <a:srgbClr val="404040"/>
                </a:solidFill>
                <a:latin typeface="Trebuchet MS"/>
                <a:cs typeface="Trebuchet MS"/>
              </a:rPr>
              <a:t>T</a:t>
            </a:r>
            <a:r>
              <a:rPr lang="en-GB" spc="-10" dirty="0" err="1">
                <a:solidFill>
                  <a:srgbClr val="404040"/>
                </a:solidFill>
                <a:latin typeface="Trebuchet MS"/>
                <a:cs typeface="Trebuchet MS"/>
              </a:rPr>
              <a:t>u</a:t>
            </a:r>
            <a:r>
              <a:rPr lang="en-GB" spc="-30" dirty="0" err="1">
                <a:solidFill>
                  <a:srgbClr val="404040"/>
                </a:solidFill>
                <a:latin typeface="Trebuchet MS"/>
                <a:cs typeface="Trebuchet MS"/>
              </a:rPr>
              <a:t>p</a:t>
            </a:r>
            <a:r>
              <a:rPr lang="en-GB" spc="-10" dirty="0" err="1">
                <a:solidFill>
                  <a:srgbClr val="404040"/>
                </a:solidFill>
                <a:latin typeface="Trebuchet MS"/>
                <a:cs typeface="Trebuchet MS"/>
              </a:rPr>
              <a:t>le</a:t>
            </a:r>
            <a:r>
              <a:rPr lang="en-GB" spc="10" dirty="0" err="1">
                <a:solidFill>
                  <a:srgbClr val="404040"/>
                </a:solidFill>
                <a:latin typeface="Trebuchet MS"/>
                <a:cs typeface="Trebuchet MS"/>
              </a:rPr>
              <a:t>.j</a:t>
            </a:r>
            <a:r>
              <a:rPr lang="en-GB" spc="-50" dirty="0" err="1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10" dirty="0" err="1">
                <a:solidFill>
                  <a:srgbClr val="404040"/>
                </a:solidFill>
                <a:latin typeface="Trebuchet MS"/>
                <a:cs typeface="Trebuchet MS"/>
              </a:rPr>
              <a:t>v</a:t>
            </a:r>
            <a:r>
              <a:rPr lang="en-GB" dirty="0" err="1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endParaRPr lang="en-GB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5600" algn="l"/>
              </a:tabLst>
            </a:pPr>
            <a:r>
              <a:rPr lang="en-GB" spc="-5" dirty="0" err="1">
                <a:solidFill>
                  <a:srgbClr val="404040"/>
                </a:solidFill>
                <a:latin typeface="Trebuchet MS"/>
                <a:cs typeface="Trebuchet MS"/>
              </a:rPr>
              <a:t>M</a:t>
            </a:r>
            <a:r>
              <a:rPr lang="en-GB" spc="20" dirty="0" err="1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-10" dirty="0" err="1">
                <a:solidFill>
                  <a:srgbClr val="404040"/>
                </a:solidFill>
                <a:latin typeface="Trebuchet MS"/>
                <a:cs typeface="Trebuchet MS"/>
              </a:rPr>
              <a:t>ke</a:t>
            </a:r>
            <a:r>
              <a:rPr lang="en-GB" spc="5" dirty="0" err="1">
                <a:solidFill>
                  <a:srgbClr val="404040"/>
                </a:solidFill>
                <a:latin typeface="Trebuchet MS"/>
                <a:cs typeface="Trebuchet MS"/>
              </a:rPr>
              <a:t>fi</a:t>
            </a:r>
            <a:r>
              <a:rPr lang="en-GB" spc="-10" dirty="0" err="1">
                <a:solidFill>
                  <a:srgbClr val="404040"/>
                </a:solidFill>
                <a:latin typeface="Trebuchet MS"/>
                <a:cs typeface="Trebuchet MS"/>
              </a:rPr>
              <a:t>l</a:t>
            </a:r>
            <a:r>
              <a:rPr lang="en-GB" dirty="0" err="1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endParaRPr lang="en-GB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5600" algn="l"/>
              </a:tabLst>
            </a:pPr>
            <a:r>
              <a:rPr lang="en-GB" spc="10" dirty="0" err="1">
                <a:solidFill>
                  <a:srgbClr val="404040"/>
                </a:solidFill>
                <a:latin typeface="Trebuchet MS"/>
                <a:cs typeface="Trebuchet MS"/>
              </a:rPr>
              <a:t>j</a:t>
            </a:r>
            <a:r>
              <a:rPr lang="en-GB" spc="5" dirty="0" err="1">
                <a:solidFill>
                  <a:srgbClr val="404040"/>
                </a:solidFill>
                <a:latin typeface="Trebuchet MS"/>
                <a:cs typeface="Trebuchet MS"/>
              </a:rPr>
              <a:t>f</a:t>
            </a:r>
            <a:r>
              <a:rPr lang="en-GB" spc="-10" dirty="0" err="1">
                <a:solidFill>
                  <a:srgbClr val="404040"/>
                </a:solidFill>
                <a:latin typeface="Trebuchet MS"/>
                <a:cs typeface="Trebuchet MS"/>
              </a:rPr>
              <a:t>k</a:t>
            </a:r>
            <a:r>
              <a:rPr lang="en-GB" spc="10" dirty="0" err="1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lang="en-GB" spc="5" dirty="0" err="1">
                <a:solidFill>
                  <a:srgbClr val="404040"/>
                </a:solidFill>
                <a:latin typeface="Trebuchet MS"/>
                <a:cs typeface="Trebuchet MS"/>
              </a:rPr>
              <a:t>c</a:t>
            </a:r>
            <a:r>
              <a:rPr lang="en-GB" spc="15" dirty="0" err="1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lang="en-GB" dirty="0" err="1">
                <a:solidFill>
                  <a:srgbClr val="404040"/>
                </a:solidFill>
                <a:latin typeface="Trebuchet MS"/>
                <a:cs typeface="Trebuchet MS"/>
              </a:rPr>
              <a:t>v</a:t>
            </a:r>
            <a:endParaRPr lang="en-GB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  <a:tabLst>
                <a:tab pos="355600" algn="l"/>
              </a:tabLst>
            </a:pPr>
            <a:r>
              <a:rPr lang="en-GB" spc="15" dirty="0" err="1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lang="en-GB" spc="25" dirty="0" err="1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-10" dirty="0" err="1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25" dirty="0" err="1">
                <a:solidFill>
                  <a:srgbClr val="404040"/>
                </a:solidFill>
                <a:latin typeface="Trebuchet MS"/>
                <a:cs typeface="Trebuchet MS"/>
              </a:rPr>
              <a:t>_</a:t>
            </a:r>
            <a:r>
              <a:rPr lang="en-GB" spc="5" dirty="0" err="1">
                <a:solidFill>
                  <a:srgbClr val="404040"/>
                </a:solidFill>
                <a:latin typeface="Trebuchet MS"/>
                <a:cs typeface="Trebuchet MS"/>
              </a:rPr>
              <a:t>f</a:t>
            </a:r>
            <a:r>
              <a:rPr lang="en-GB" spc="-30" dirty="0" err="1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25" dirty="0" err="1">
                <a:solidFill>
                  <a:srgbClr val="404040"/>
                </a:solidFill>
                <a:latin typeface="Trebuchet MS"/>
                <a:cs typeface="Trebuchet MS"/>
              </a:rPr>
              <a:t>a</a:t>
            </a:r>
            <a:r>
              <a:rPr lang="en-GB" spc="-10" dirty="0" err="1">
                <a:solidFill>
                  <a:srgbClr val="404040"/>
                </a:solidFill>
                <a:latin typeface="Trebuchet MS"/>
                <a:cs typeface="Trebuchet MS"/>
              </a:rPr>
              <a:t>n</a:t>
            </a:r>
            <a:r>
              <a:rPr lang="en-GB" spc="5" dirty="0" err="1">
                <a:solidFill>
                  <a:srgbClr val="404040"/>
                </a:solidFill>
                <a:latin typeface="Trebuchet MS"/>
                <a:cs typeface="Trebuchet MS"/>
              </a:rPr>
              <a:t>ci</a:t>
            </a:r>
            <a:r>
              <a:rPr lang="en-GB" spc="15" dirty="0" err="1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lang="en-GB" spc="5" dirty="0" err="1">
                <a:solidFill>
                  <a:srgbClr val="404040"/>
                </a:solidFill>
                <a:latin typeface="Trebuchet MS"/>
                <a:cs typeface="Trebuchet MS"/>
              </a:rPr>
              <a:t>c</a:t>
            </a:r>
            <a:r>
              <a:rPr lang="en-GB" spc="-70" dirty="0" err="1">
                <a:solidFill>
                  <a:srgbClr val="404040"/>
                </a:solidFill>
                <a:latin typeface="Trebuchet MS"/>
                <a:cs typeface="Trebuchet MS"/>
              </a:rPr>
              <a:t>o</a:t>
            </a:r>
            <a:r>
              <a:rPr lang="en-GB" spc="10" dirty="0" err="1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lang="en-GB" spc="5" dirty="0" err="1">
                <a:solidFill>
                  <a:srgbClr val="404040"/>
                </a:solidFill>
                <a:latin typeface="Trebuchet MS"/>
                <a:cs typeface="Trebuchet MS"/>
              </a:rPr>
              <a:t>c</a:t>
            </a:r>
            <a:r>
              <a:rPr lang="en-GB" spc="-60" dirty="0" err="1">
                <a:solidFill>
                  <a:srgbClr val="404040"/>
                </a:solidFill>
                <a:latin typeface="Trebuchet MS"/>
                <a:cs typeface="Trebuchet MS"/>
              </a:rPr>
              <a:t>s</a:t>
            </a:r>
            <a:r>
              <a:rPr lang="en-GB" dirty="0" err="1">
                <a:solidFill>
                  <a:srgbClr val="404040"/>
                </a:solidFill>
                <a:latin typeface="Trebuchet MS"/>
                <a:cs typeface="Trebuchet MS"/>
              </a:rPr>
              <a:t>v</a:t>
            </a:r>
            <a:endParaRPr lang="en-GB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5600" algn="l"/>
              </a:tabLst>
            </a:pP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q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ue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y_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1</a:t>
            </a:r>
            <a:r>
              <a:rPr lang="en-GB" spc="10" dirty="0">
                <a:solidFill>
                  <a:srgbClr val="404040"/>
                </a:solidFill>
                <a:latin typeface="Trebuchet MS"/>
                <a:cs typeface="Trebuchet MS"/>
              </a:rPr>
              <a:t>.</a:t>
            </a:r>
            <a:r>
              <a:rPr lang="en-GB" spc="-5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lang="en-GB" spc="-35" dirty="0">
                <a:solidFill>
                  <a:srgbClr val="404040"/>
                </a:solidFill>
                <a:latin typeface="Trebuchet MS"/>
                <a:cs typeface="Trebuchet MS"/>
              </a:rPr>
              <a:t>p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l, query_2.epl, …..query_8.epl</a:t>
            </a:r>
            <a:endParaRPr lang="en-GB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70"/>
              </a:spcBef>
              <a:tabLst>
                <a:tab pos="355600" algn="l"/>
              </a:tabLst>
            </a:pP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l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i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b</a:t>
            </a:r>
            <a:r>
              <a:rPr lang="en-GB" spc="-45" dirty="0">
                <a:solidFill>
                  <a:srgbClr val="404040"/>
                </a:solidFill>
                <a:latin typeface="Trebuchet MS"/>
                <a:cs typeface="Trebuchet MS"/>
              </a:rPr>
              <a:t> </a:t>
            </a:r>
            <a:r>
              <a:rPr lang="en-GB" spc="5" dirty="0">
                <a:solidFill>
                  <a:srgbClr val="404040"/>
                </a:solidFill>
                <a:latin typeface="Trebuchet MS"/>
                <a:cs typeface="Trebuchet MS"/>
              </a:rPr>
              <a:t>fo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l</a:t>
            </a:r>
            <a:r>
              <a:rPr lang="en-GB" spc="-30" dirty="0">
                <a:solidFill>
                  <a:srgbClr val="404040"/>
                </a:solidFill>
                <a:latin typeface="Trebuchet MS"/>
                <a:cs typeface="Trebuchet MS"/>
              </a:rPr>
              <a:t>d</a:t>
            </a:r>
            <a:r>
              <a:rPr lang="en-GB" spc="-10" dirty="0">
                <a:solidFill>
                  <a:srgbClr val="404040"/>
                </a:solidFill>
                <a:latin typeface="Trebuchet MS"/>
                <a:cs typeface="Trebuchet MS"/>
              </a:rPr>
              <a:t>e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r</a:t>
            </a:r>
            <a:endParaRPr lang="en-GB" dirty="0">
              <a:latin typeface="Trebuchet MS"/>
              <a:cs typeface="Trebuchet M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526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E7451-D9A8-7F08-A272-4538E9566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ED8A0-E436-A525-C36A-6FFA1BC85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make all:</a:t>
            </a:r>
            <a:r>
              <a:rPr lang="en-GB" dirty="0">
                <a:latin typeface="Trebuchet MS"/>
                <a:cs typeface="Trebuchet MS"/>
              </a:rPr>
              <a:t> </a:t>
            </a:r>
          </a:p>
          <a:p>
            <a:pPr marL="469900" lvl="1">
              <a:lnSpc>
                <a:spcPct val="100000"/>
              </a:lnSpc>
              <a:tabLst>
                <a:tab pos="355600" algn="l"/>
              </a:tabLst>
            </a:pPr>
            <a:r>
              <a:rPr lang="en-GB" dirty="0">
                <a:latin typeface="Trebuchet MS"/>
                <a:cs typeface="Trebuchet MS"/>
              </a:rPr>
              <a:t>c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leans java class files </a:t>
            </a:r>
          </a:p>
          <a:p>
            <a:pPr marL="469900" lvl="1">
              <a:lnSpc>
                <a:spcPct val="10000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compiles java files</a:t>
            </a:r>
            <a:endParaRPr lang="en-GB" dirty="0">
              <a:latin typeface="Trebuchet MS"/>
              <a:cs typeface="Trebuchet MS"/>
            </a:endParaRPr>
          </a:p>
          <a:p>
            <a:pPr marL="469900" lvl="1">
              <a:lnSpc>
                <a:spcPct val="100000"/>
              </a:lnSpc>
              <a:tabLst>
                <a:tab pos="355600" algn="l"/>
              </a:tabLst>
            </a:pPr>
            <a:endParaRPr lang="en-GB" dirty="0">
              <a:solidFill>
                <a:srgbClr val="404040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make </a:t>
            </a:r>
            <a:r>
              <a:rPr lang="en-GB" dirty="0" err="1">
                <a:solidFill>
                  <a:srgbClr val="404040"/>
                </a:solidFill>
                <a:latin typeface="Trebuchet MS"/>
                <a:cs typeface="Trebuchet MS"/>
              </a:rPr>
              <a:t>runX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:</a:t>
            </a:r>
            <a:r>
              <a:rPr lang="en-GB" dirty="0">
                <a:latin typeface="Trebuchet MS"/>
                <a:cs typeface="Trebuchet MS"/>
              </a:rPr>
              <a:t> r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uns the java files and the </a:t>
            </a:r>
            <a:r>
              <a:rPr lang="en-GB" dirty="0" err="1">
                <a:solidFill>
                  <a:srgbClr val="404040"/>
                </a:solidFill>
                <a:latin typeface="Trebuchet MS"/>
                <a:cs typeface="Trebuchet MS"/>
              </a:rPr>
              <a:t>query_X.epl</a:t>
            </a: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, where X is the query number</a:t>
            </a:r>
            <a:endParaRPr lang="en-GB" dirty="0">
              <a:latin typeface="Trebuchet MS"/>
              <a:cs typeface="Trebuchet M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572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3EF64-8281-24CC-8BD2-A0EFBA49B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pc="-25" dirty="0"/>
              <a:t>A</a:t>
            </a:r>
            <a:r>
              <a:rPr lang="en-GB" spc="-40" dirty="0"/>
              <a:t>ss</a:t>
            </a:r>
            <a:r>
              <a:rPr lang="en-GB" spc="15" dirty="0"/>
              <a:t>i</a:t>
            </a:r>
            <a:r>
              <a:rPr lang="en-GB" dirty="0"/>
              <a:t>g</a:t>
            </a:r>
            <a:r>
              <a:rPr lang="en-GB" spc="-25" dirty="0"/>
              <a:t>n</a:t>
            </a:r>
            <a:r>
              <a:rPr lang="en-GB" spc="-5" dirty="0"/>
              <a:t>me</a:t>
            </a:r>
            <a:r>
              <a:rPr lang="en-GB" spc="-25" dirty="0"/>
              <a:t>n</a:t>
            </a:r>
            <a:r>
              <a:rPr lang="en-GB" dirty="0"/>
              <a:t>t</a:t>
            </a:r>
            <a:r>
              <a:rPr lang="en-GB" spc="-20" dirty="0"/>
              <a:t>1</a:t>
            </a:r>
            <a:r>
              <a:rPr lang="en-GB" spc="20" dirty="0"/>
              <a:t>.j</a:t>
            </a:r>
            <a:r>
              <a:rPr lang="en-GB" spc="-20" dirty="0"/>
              <a:t>a</a:t>
            </a:r>
            <a:r>
              <a:rPr lang="en-GB" spc="25" dirty="0"/>
              <a:t>v</a:t>
            </a:r>
            <a:r>
              <a:rPr lang="en-GB" dirty="0"/>
              <a:t>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34001-B74A-710C-42F3-2060FC2A8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You don't have to make changes here, but it's useful to understand what's happening</a:t>
            </a: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endParaRPr lang="en-GB" dirty="0">
              <a:solidFill>
                <a:srgbClr val="404040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What the program does</a:t>
            </a:r>
            <a:endParaRPr lang="en-GB" dirty="0">
              <a:latin typeface="Trebuchet MS"/>
              <a:cs typeface="Trebuchet MS"/>
            </a:endParaRPr>
          </a:p>
          <a:p>
            <a:pPr marL="469900" lvl="1">
              <a:lnSpc>
                <a:spcPct val="10000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creates runtime system and deploys the selected query</a:t>
            </a:r>
          </a:p>
          <a:p>
            <a:pPr marL="469900" lvl="1">
              <a:lnSpc>
                <a:spcPct val="10000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Reads from the two data set files</a:t>
            </a:r>
          </a:p>
          <a:p>
            <a:pPr marL="469900" lvl="1">
              <a:lnSpc>
                <a:spcPct val="10000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Sets up two threads, one for each data set</a:t>
            </a:r>
            <a:endParaRPr lang="en-GB" dirty="0">
              <a:latin typeface="Trebuchet MS"/>
              <a:cs typeface="Trebuchet MS"/>
            </a:endParaRPr>
          </a:p>
          <a:p>
            <a:pPr marL="469900" lvl="1">
              <a:lnSpc>
                <a:spcPct val="10000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The threads sleep between each processed event</a:t>
            </a:r>
          </a:p>
          <a:p>
            <a:pPr marL="469900" lvl="1">
              <a:lnSpc>
                <a:spcPct val="10000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You can comment out the sleep invocation in the java program to speed up the execution, but don't do it for the last query (query 8)</a:t>
            </a:r>
          </a:p>
          <a:p>
            <a:pPr marL="469900" lvl="1">
              <a:lnSpc>
                <a:spcPct val="10000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Reason is that query 8 looks at both data streams</a:t>
            </a:r>
            <a:endParaRPr lang="en-GB" dirty="0">
              <a:latin typeface="Trebuchet MS"/>
              <a:cs typeface="Trebuchet M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925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608A7-8B7C-8101-227B-C1C006E67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</a:t>
            </a:r>
            <a:r>
              <a:rPr lang="en-GB" spc="10" dirty="0"/>
              <a:t>r</a:t>
            </a:r>
            <a:r>
              <a:rPr lang="en-GB" spc="-20" dirty="0"/>
              <a:t>u</a:t>
            </a:r>
            <a:r>
              <a:rPr lang="en-GB" spc="10" dirty="0"/>
              <a:t>c</a:t>
            </a:r>
            <a:r>
              <a:rPr lang="en-GB" spc="-5" dirty="0"/>
              <a:t>t</a:t>
            </a:r>
            <a:r>
              <a:rPr lang="en-GB" spc="-20" dirty="0"/>
              <a:t>u</a:t>
            </a:r>
            <a:r>
              <a:rPr lang="en-GB" spc="15" dirty="0"/>
              <a:t>r</a:t>
            </a:r>
            <a:r>
              <a:rPr lang="en-GB" dirty="0"/>
              <a:t>e</a:t>
            </a:r>
            <a:r>
              <a:rPr lang="en-GB" spc="-40" dirty="0"/>
              <a:t> </a:t>
            </a:r>
            <a:r>
              <a:rPr lang="en-GB" spc="15" dirty="0"/>
              <a:t>o</a:t>
            </a:r>
            <a:r>
              <a:rPr lang="en-GB" dirty="0"/>
              <a:t>f</a:t>
            </a:r>
            <a:r>
              <a:rPr lang="en-GB" spc="-20" dirty="0"/>
              <a:t> </a:t>
            </a:r>
            <a:r>
              <a:rPr lang="en-GB" dirty="0"/>
              <a:t>a</a:t>
            </a:r>
            <a:r>
              <a:rPr lang="en-GB" spc="-50" dirty="0"/>
              <a:t> </a:t>
            </a:r>
            <a:r>
              <a:rPr lang="en-GB" spc="-220" dirty="0" err="1"/>
              <a:t>W</a:t>
            </a:r>
            <a:r>
              <a:rPr lang="en-GB" spc="-90" dirty="0" err="1"/>
              <a:t>e</a:t>
            </a:r>
            <a:r>
              <a:rPr lang="en-GB" spc="-95" dirty="0" err="1"/>
              <a:t>a</a:t>
            </a:r>
            <a:r>
              <a:rPr lang="en-GB" spc="-80" dirty="0" err="1"/>
              <a:t>t</a:t>
            </a:r>
            <a:r>
              <a:rPr lang="en-GB" spc="-95" dirty="0" err="1"/>
              <a:t>h</a:t>
            </a:r>
            <a:r>
              <a:rPr lang="en-GB" spc="-90" dirty="0" err="1"/>
              <a:t>e</a:t>
            </a:r>
            <a:r>
              <a:rPr lang="en-GB" spc="-50" dirty="0" err="1"/>
              <a:t>r</a:t>
            </a:r>
            <a:r>
              <a:rPr lang="en-GB" spc="-515" dirty="0" err="1"/>
              <a:t>T</a:t>
            </a:r>
            <a:r>
              <a:rPr lang="en-GB" spc="-95" dirty="0" err="1"/>
              <a:t>u</a:t>
            </a:r>
            <a:r>
              <a:rPr lang="en-GB" spc="-55" dirty="0" err="1"/>
              <a:t>p</a:t>
            </a:r>
            <a:r>
              <a:rPr lang="en-GB" spc="-90" dirty="0" err="1"/>
              <a:t>l</a:t>
            </a:r>
            <a:r>
              <a:rPr lang="en-GB" dirty="0" err="1"/>
              <a:t>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3E068-F8D6-158B-F5C4-DD15E3E94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Timestamp</a:t>
            </a: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lang="en-GB" dirty="0" err="1">
                <a:solidFill>
                  <a:srgbClr val="404040"/>
                </a:solidFill>
                <a:latin typeface="Trebuchet MS"/>
                <a:cs typeface="Trebuchet MS"/>
              </a:rPr>
              <a:t>weatherStation</a:t>
            </a:r>
            <a:endParaRPr lang="en-GB" dirty="0">
              <a:solidFill>
                <a:srgbClr val="404040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lang="en-GB" dirty="0" err="1">
                <a:solidFill>
                  <a:srgbClr val="404040"/>
                </a:solidFill>
                <a:latin typeface="Trebuchet MS"/>
                <a:cs typeface="Trebuchet MS"/>
              </a:rPr>
              <a:t>stationName</a:t>
            </a:r>
            <a:endParaRPr lang="en-GB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5600" algn="l"/>
              </a:tabLst>
            </a:pPr>
            <a:r>
              <a:rPr lang="en-GB" dirty="0" err="1">
                <a:solidFill>
                  <a:srgbClr val="404040"/>
                </a:solidFill>
                <a:latin typeface="Trebuchet MS"/>
                <a:cs typeface="Trebuchet MS"/>
              </a:rPr>
              <a:t>averageTemperature</a:t>
            </a:r>
            <a:endParaRPr lang="en-GB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5600" algn="l"/>
              </a:tabLst>
            </a:pPr>
            <a:r>
              <a:rPr lang="en-GB" dirty="0" err="1">
                <a:solidFill>
                  <a:srgbClr val="404040"/>
                </a:solidFill>
                <a:latin typeface="Trebuchet MS"/>
                <a:cs typeface="Trebuchet MS"/>
              </a:rPr>
              <a:t>minimumTemperature</a:t>
            </a:r>
            <a:endParaRPr lang="en-GB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  <a:tabLst>
                <a:tab pos="355600" algn="l"/>
              </a:tabLst>
            </a:pPr>
            <a:r>
              <a:rPr lang="en-GB" dirty="0" err="1">
                <a:solidFill>
                  <a:srgbClr val="404040"/>
                </a:solidFill>
                <a:latin typeface="Trebuchet MS"/>
                <a:cs typeface="Trebuchet MS"/>
              </a:rPr>
              <a:t>maximumTemperature</a:t>
            </a:r>
            <a:endParaRPr lang="en-GB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94"/>
              </a:spcBef>
              <a:tabLst>
                <a:tab pos="355600" algn="l"/>
              </a:tabLst>
            </a:pPr>
            <a:r>
              <a:rPr lang="en-GB" dirty="0" err="1">
                <a:solidFill>
                  <a:srgbClr val="404040"/>
                </a:solidFill>
                <a:latin typeface="Trebuchet MS"/>
                <a:cs typeface="Trebuchet MS"/>
              </a:rPr>
              <a:t>averageWindSpeed</a:t>
            </a:r>
            <a:endParaRPr lang="en-GB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70"/>
              </a:spcBef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precipitation</a:t>
            </a:r>
            <a:endParaRPr lang="en-GB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920"/>
              </a:spcBef>
              <a:tabLst>
                <a:tab pos="355600" algn="l"/>
              </a:tabLst>
            </a:pPr>
            <a:r>
              <a:rPr lang="en-GB" dirty="0">
                <a:solidFill>
                  <a:srgbClr val="404040"/>
                </a:solidFill>
                <a:latin typeface="Trebuchet MS"/>
                <a:cs typeface="Trebuchet MS"/>
              </a:rPr>
              <a:t>weather</a:t>
            </a:r>
            <a:endParaRPr lang="en-GB" dirty="0">
              <a:latin typeface="Trebuchet MS"/>
              <a:cs typeface="Trebuchet M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111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44CAF-B536-D6F3-2393-762E0A109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pc="-40" dirty="0"/>
              <a:t>Q</a:t>
            </a:r>
            <a:r>
              <a:rPr lang="en-GB" spc="-20" dirty="0"/>
              <a:t>u</a:t>
            </a:r>
            <a:r>
              <a:rPr lang="en-GB" spc="-15" dirty="0"/>
              <a:t>e</a:t>
            </a:r>
            <a:r>
              <a:rPr lang="en-GB" spc="15" dirty="0"/>
              <a:t>r</a:t>
            </a:r>
            <a:r>
              <a:rPr lang="en-GB" dirty="0"/>
              <a:t>y</a:t>
            </a:r>
            <a:r>
              <a:rPr lang="en-GB" spc="65" dirty="0"/>
              <a:t> </a:t>
            </a:r>
            <a:r>
              <a:rPr lang="en-GB" dirty="0"/>
              <a:t>St</a:t>
            </a:r>
            <a:r>
              <a:rPr lang="en-GB" spc="10" dirty="0"/>
              <a:t>r</a:t>
            </a:r>
            <a:r>
              <a:rPr lang="en-GB" spc="-20" dirty="0"/>
              <a:t>u</a:t>
            </a:r>
            <a:r>
              <a:rPr lang="en-GB" spc="10" dirty="0"/>
              <a:t>c</a:t>
            </a:r>
            <a:r>
              <a:rPr lang="en-GB" spc="-5" dirty="0"/>
              <a:t>t</a:t>
            </a:r>
            <a:r>
              <a:rPr lang="en-GB" spc="-20" dirty="0"/>
              <a:t>u</a:t>
            </a:r>
            <a:r>
              <a:rPr lang="en-GB" spc="20" dirty="0"/>
              <a:t>r</a:t>
            </a:r>
            <a:r>
              <a:rPr lang="en-GB" dirty="0"/>
              <a:t>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87B0B-D4DA-BD61-90DD-A56D8DD50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F7C8C1-0D9D-6207-8715-288CEFF5D52F}"/>
              </a:ext>
            </a:extLst>
          </p:cNvPr>
          <p:cNvSpPr txBox="1"/>
          <p:nvPr/>
        </p:nvSpPr>
        <p:spPr>
          <a:xfrm>
            <a:off x="1752600" y="2819400"/>
            <a:ext cx="3515706" cy="43499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lang="en-GB" sz="2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 *</a:t>
            </a: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lang="en-GB" sz="2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GB" sz="24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jfk</a:t>
            </a:r>
            <a:endParaRPr lang="en-GB" sz="24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endParaRPr lang="en-GB" sz="24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endParaRPr lang="en-GB" sz="24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2700">
              <a:lnSpc>
                <a:spcPts val="2130"/>
              </a:lnSpc>
              <a:tabLst>
                <a:tab pos="355600" algn="l"/>
              </a:tabLst>
            </a:pPr>
            <a:r>
              <a:rPr lang="en-GB" sz="2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SELECT *</a:t>
            </a:r>
          </a:p>
          <a:p>
            <a:pPr marL="12700">
              <a:lnSpc>
                <a:spcPts val="2130"/>
              </a:lnSpc>
              <a:tabLst>
                <a:tab pos="355600" algn="l"/>
              </a:tabLst>
            </a:pPr>
            <a:r>
              <a:rPr lang="en-GB" sz="24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GB" sz="24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san_francisco</a:t>
            </a:r>
            <a:endParaRPr lang="en-GB" sz="24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endParaRPr lang="en-GB" sz="24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55600">
              <a:lnSpc>
                <a:spcPct val="100000"/>
              </a:lnSpc>
              <a:spcBef>
                <a:spcPts val="90"/>
              </a:spcBef>
            </a:pPr>
            <a:endParaRPr lang="en-GB" sz="24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55600">
              <a:lnSpc>
                <a:spcPct val="100000"/>
              </a:lnSpc>
              <a:spcBef>
                <a:spcPts val="90"/>
              </a:spcBef>
            </a:pPr>
            <a:endParaRPr lang="en-GB" sz="24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4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4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400" b="1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0575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" y="0"/>
            <a:ext cx="1051560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15" dirty="0"/>
              <a:t>E</a:t>
            </a:r>
            <a:r>
              <a:rPr spc="-40" dirty="0"/>
              <a:t>s</a:t>
            </a:r>
            <a:r>
              <a:rPr spc="10" dirty="0"/>
              <a:t>p</a:t>
            </a:r>
            <a:r>
              <a:rPr spc="-15" dirty="0"/>
              <a:t>e</a:t>
            </a:r>
            <a:r>
              <a:rPr dirty="0"/>
              <a:t>r</a:t>
            </a:r>
            <a:r>
              <a:rPr spc="-20" dirty="0"/>
              <a:t> </a:t>
            </a:r>
            <a:r>
              <a:rPr lang="nb-NO" spc="-20" dirty="0"/>
              <a:t>A</a:t>
            </a:r>
            <a:r>
              <a:rPr spc="15" dirty="0" err="1"/>
              <a:t>rchitecture</a:t>
            </a:r>
            <a:endParaRPr dirty="0"/>
          </a:p>
        </p:txBody>
      </p:sp>
      <p:sp>
        <p:nvSpPr>
          <p:cNvPr id="4" name="bk object 26">
            <a:extLst>
              <a:ext uri="{FF2B5EF4-FFF2-40B4-BE49-F238E27FC236}">
                <a16:creationId xmlns:a16="http://schemas.microsoft.com/office/drawing/2014/main" id="{5A84A1AE-D5E4-2C5D-551A-22C989F52E0B}"/>
              </a:ext>
            </a:extLst>
          </p:cNvPr>
          <p:cNvSpPr/>
          <p:nvPr/>
        </p:nvSpPr>
        <p:spPr>
          <a:xfrm>
            <a:off x="914400" y="685800"/>
            <a:ext cx="9372600" cy="6172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BA5B7-66DC-1ACA-D7D3-C82AC3170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pc="15" dirty="0">
                <a:solidFill>
                  <a:schemeClr val="accent1"/>
                </a:solidFill>
                <a:latin typeface="Trebuchet MS"/>
                <a:cs typeface="Trebuchet MS"/>
              </a:rPr>
              <a:t>E</a:t>
            </a:r>
            <a:r>
              <a:rPr lang="en-GB" spc="10" dirty="0">
                <a:solidFill>
                  <a:schemeClr val="accent1"/>
                </a:solidFill>
                <a:latin typeface="Trebuchet MS"/>
                <a:cs typeface="Trebuchet MS"/>
              </a:rPr>
              <a:t>P</a:t>
            </a:r>
            <a:r>
              <a:rPr lang="en-GB" dirty="0">
                <a:solidFill>
                  <a:schemeClr val="accent1"/>
                </a:solidFill>
                <a:latin typeface="Trebuchet MS"/>
                <a:cs typeface="Trebuchet MS"/>
              </a:rPr>
              <a:t>L</a:t>
            </a:r>
            <a:r>
              <a:rPr lang="en-GB" spc="-204" dirty="0">
                <a:solidFill>
                  <a:schemeClr val="accent1"/>
                </a:solidFill>
                <a:latin typeface="Trebuchet MS"/>
                <a:cs typeface="Trebuchet MS"/>
              </a:rPr>
              <a:t> </a:t>
            </a:r>
            <a:r>
              <a:rPr lang="en-GB" dirty="0">
                <a:solidFill>
                  <a:schemeClr val="accent1"/>
                </a:solidFill>
                <a:latin typeface="Trebuchet MS"/>
                <a:cs typeface="Trebuchet MS"/>
              </a:rPr>
              <a:t>S</a:t>
            </a:r>
            <a:r>
              <a:rPr lang="en-GB" spc="10" dirty="0">
                <a:solidFill>
                  <a:schemeClr val="accent1"/>
                </a:solidFill>
                <a:latin typeface="Trebuchet MS"/>
                <a:cs typeface="Trebuchet MS"/>
              </a:rPr>
              <a:t>y</a:t>
            </a:r>
            <a:r>
              <a:rPr lang="en-GB" spc="-20" dirty="0">
                <a:solidFill>
                  <a:schemeClr val="accent1"/>
                </a:solidFill>
                <a:latin typeface="Trebuchet MS"/>
                <a:cs typeface="Trebuchet MS"/>
              </a:rPr>
              <a:t>n</a:t>
            </a:r>
            <a:r>
              <a:rPr lang="en-GB" spc="-5" dirty="0">
                <a:solidFill>
                  <a:schemeClr val="accent1"/>
                </a:solidFill>
                <a:latin typeface="Trebuchet MS"/>
                <a:cs typeface="Trebuchet MS"/>
              </a:rPr>
              <a:t>t</a:t>
            </a:r>
            <a:r>
              <a:rPr lang="en-GB" spc="-20" dirty="0">
                <a:solidFill>
                  <a:schemeClr val="accent1"/>
                </a:solidFill>
                <a:latin typeface="Trebuchet MS"/>
                <a:cs typeface="Trebuchet MS"/>
              </a:rPr>
              <a:t>a</a:t>
            </a:r>
            <a:r>
              <a:rPr lang="en-GB" dirty="0">
                <a:solidFill>
                  <a:schemeClr val="accent1"/>
                </a:solidFill>
                <a:latin typeface="Trebuchet MS"/>
                <a:cs typeface="Trebuchet MS"/>
              </a:rPr>
              <a:t>x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4FB04-6BAF-8CCE-AA60-990E72481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cs typeface="Calibri"/>
              </a:rPr>
              <a:t>Create schema</a:t>
            </a: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r>
              <a:rPr lang="en-GB" dirty="0">
                <a:cs typeface="Calibri"/>
              </a:rPr>
              <a:t>Data Stream Management:</a:t>
            </a:r>
          </a:p>
          <a:p>
            <a:endParaRPr lang="en-GB" dirty="0">
              <a:cs typeface="Calibri"/>
            </a:endParaRP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r>
              <a:rPr lang="en-GB" dirty="0">
                <a:cs typeface="Calibri"/>
              </a:rPr>
              <a:t>CEP</a:t>
            </a:r>
          </a:p>
          <a:p>
            <a:pPr marL="0" indent="0">
              <a:buNone/>
            </a:pPr>
            <a:endParaRPr lang="en-GB" dirty="0">
              <a:cs typeface="Calibri"/>
            </a:endParaRPr>
          </a:p>
          <a:p>
            <a:endParaRPr lang="en-GB" dirty="0">
              <a:cs typeface="Calibri"/>
            </a:endParaRPr>
          </a:p>
          <a:p>
            <a:endParaRPr lang="en-US" dirty="0"/>
          </a:p>
        </p:txBody>
      </p:sp>
      <p:sp>
        <p:nvSpPr>
          <p:cNvPr id="4" name="object 8">
            <a:extLst>
              <a:ext uri="{FF2B5EF4-FFF2-40B4-BE49-F238E27FC236}">
                <a16:creationId xmlns:a16="http://schemas.microsoft.com/office/drawing/2014/main" id="{852452E8-844A-F942-23E1-F29E22516DF9}"/>
              </a:ext>
            </a:extLst>
          </p:cNvPr>
          <p:cNvSpPr txBox="1"/>
          <p:nvPr/>
        </p:nvSpPr>
        <p:spPr>
          <a:xfrm>
            <a:off x="1219200" y="2362200"/>
            <a:ext cx="7239000" cy="26670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 marL="78105">
              <a:lnSpc>
                <a:spcPct val="100000"/>
              </a:lnSpc>
            </a:pPr>
            <a:r>
              <a:rPr sz="1550" spc="-45" dirty="0">
                <a:latin typeface="Courier New"/>
                <a:cs typeface="Courier New"/>
              </a:rPr>
              <a:t>c</a:t>
            </a:r>
            <a:r>
              <a:rPr sz="1550" spc="30" dirty="0">
                <a:latin typeface="Courier New"/>
                <a:cs typeface="Courier New"/>
              </a:rPr>
              <a:t>r</a:t>
            </a:r>
            <a:r>
              <a:rPr sz="1550" spc="-45" dirty="0">
                <a:latin typeface="Courier New"/>
                <a:cs typeface="Courier New"/>
              </a:rPr>
              <a:t>eat</a:t>
            </a:r>
            <a:r>
              <a:rPr sz="1550" spc="5" dirty="0">
                <a:latin typeface="Courier New"/>
                <a:cs typeface="Courier New"/>
              </a:rPr>
              <a:t>e</a:t>
            </a:r>
            <a:r>
              <a:rPr sz="1550" spc="-22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sc</a:t>
            </a:r>
            <a:r>
              <a:rPr sz="1550" spc="30" dirty="0">
                <a:latin typeface="Courier New"/>
                <a:cs typeface="Courier New"/>
              </a:rPr>
              <a:t>h</a:t>
            </a:r>
            <a:r>
              <a:rPr sz="1550" spc="-45" dirty="0">
                <a:latin typeface="Courier New"/>
                <a:cs typeface="Courier New"/>
              </a:rPr>
              <a:t>em</a:t>
            </a:r>
            <a:r>
              <a:rPr sz="1550" spc="5" dirty="0">
                <a:latin typeface="Courier New"/>
                <a:cs typeface="Courier New"/>
              </a:rPr>
              <a:t>a</a:t>
            </a:r>
            <a:r>
              <a:rPr sz="1550" spc="-22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SchemaName(fi</a:t>
            </a:r>
            <a:r>
              <a:rPr sz="1550" spc="-120" dirty="0">
                <a:latin typeface="Courier New"/>
                <a:cs typeface="Courier New"/>
              </a:rPr>
              <a:t>e</a:t>
            </a:r>
            <a:r>
              <a:rPr sz="1550" spc="-45" dirty="0">
                <a:latin typeface="Courier New"/>
                <a:cs typeface="Courier New"/>
              </a:rPr>
              <a:t>ld_nam</a:t>
            </a:r>
            <a:r>
              <a:rPr sz="1550" spc="-120" dirty="0">
                <a:latin typeface="Courier New"/>
                <a:cs typeface="Courier New"/>
              </a:rPr>
              <a:t>e</a:t>
            </a:r>
            <a:r>
              <a:rPr sz="1550" spc="5" dirty="0">
                <a:latin typeface="Courier New"/>
                <a:cs typeface="Courier New"/>
              </a:rPr>
              <a:t>1</a:t>
            </a:r>
            <a:r>
              <a:rPr sz="1550" spc="-14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ty</a:t>
            </a:r>
            <a:r>
              <a:rPr sz="1550" spc="30" dirty="0">
                <a:latin typeface="Courier New"/>
                <a:cs typeface="Courier New"/>
              </a:rPr>
              <a:t>p</a:t>
            </a:r>
            <a:r>
              <a:rPr sz="1550" spc="-45" dirty="0">
                <a:latin typeface="Courier New"/>
                <a:cs typeface="Courier New"/>
              </a:rPr>
              <a:t>e</a:t>
            </a:r>
            <a:r>
              <a:rPr sz="1550" spc="5" dirty="0">
                <a:latin typeface="Courier New"/>
                <a:cs typeface="Courier New"/>
              </a:rPr>
              <a:t>,</a:t>
            </a:r>
            <a:r>
              <a:rPr sz="1550" spc="-80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fi</a:t>
            </a:r>
            <a:r>
              <a:rPr sz="1550" spc="-114" dirty="0">
                <a:latin typeface="Courier New"/>
                <a:cs typeface="Courier New"/>
              </a:rPr>
              <a:t>e</a:t>
            </a:r>
            <a:r>
              <a:rPr sz="1550" spc="-40" dirty="0">
                <a:latin typeface="Courier New"/>
                <a:cs typeface="Courier New"/>
              </a:rPr>
              <a:t>ld</a:t>
            </a:r>
            <a:r>
              <a:rPr sz="1550" spc="-114" dirty="0">
                <a:latin typeface="Courier New"/>
                <a:cs typeface="Courier New"/>
              </a:rPr>
              <a:t>_</a:t>
            </a:r>
            <a:r>
              <a:rPr sz="1550" spc="-40" dirty="0">
                <a:latin typeface="Courier New"/>
                <a:cs typeface="Courier New"/>
              </a:rPr>
              <a:t>nam</a:t>
            </a:r>
            <a:r>
              <a:rPr sz="1550" spc="-114" dirty="0">
                <a:latin typeface="Courier New"/>
                <a:cs typeface="Courier New"/>
              </a:rPr>
              <a:t>e</a:t>
            </a:r>
            <a:r>
              <a:rPr sz="1550" spc="5" dirty="0">
                <a:latin typeface="Courier New"/>
                <a:cs typeface="Courier New"/>
              </a:rPr>
              <a:t>2</a:t>
            </a:r>
            <a:r>
              <a:rPr sz="1550" spc="-32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ty</a:t>
            </a:r>
            <a:r>
              <a:rPr sz="1550" spc="30" dirty="0">
                <a:latin typeface="Courier New"/>
                <a:cs typeface="Courier New"/>
              </a:rPr>
              <a:t>p</a:t>
            </a:r>
            <a:r>
              <a:rPr sz="1550" spc="-45" dirty="0">
                <a:latin typeface="Courier New"/>
                <a:cs typeface="Courier New"/>
              </a:rPr>
              <a:t>e</a:t>
            </a:r>
            <a:r>
              <a:rPr sz="1550" spc="5" dirty="0">
                <a:latin typeface="Courier New"/>
                <a:cs typeface="Courier New"/>
              </a:rPr>
              <a:t>)</a:t>
            </a:r>
            <a:endParaRPr sz="1550" dirty="0">
              <a:latin typeface="Courier New"/>
              <a:cs typeface="Courier New"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0C27C6B1-5643-EE70-32D9-BF56F34739AF}"/>
              </a:ext>
            </a:extLst>
          </p:cNvPr>
          <p:cNvSpPr txBox="1"/>
          <p:nvPr/>
        </p:nvSpPr>
        <p:spPr>
          <a:xfrm>
            <a:off x="1143000" y="3352800"/>
            <a:ext cx="7239000" cy="981075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 marL="78105" marR="647065">
              <a:lnSpc>
                <a:spcPts val="1800"/>
              </a:lnSpc>
            </a:pPr>
            <a:r>
              <a:rPr sz="1550" spc="-45" dirty="0">
                <a:latin typeface="Courier New"/>
                <a:cs typeface="Courier New"/>
              </a:rPr>
              <a:t>s</a:t>
            </a:r>
            <a:r>
              <a:rPr sz="1550" spc="30" dirty="0">
                <a:latin typeface="Courier New"/>
                <a:cs typeface="Courier New"/>
              </a:rPr>
              <a:t>e</a:t>
            </a:r>
            <a:r>
              <a:rPr sz="1550" spc="-45" dirty="0">
                <a:latin typeface="Courier New"/>
                <a:cs typeface="Courier New"/>
              </a:rPr>
              <a:t>lec</a:t>
            </a:r>
            <a:r>
              <a:rPr sz="1550" spc="5" dirty="0">
                <a:latin typeface="Courier New"/>
                <a:cs typeface="Courier New"/>
              </a:rPr>
              <a:t>t</a:t>
            </a:r>
            <a:r>
              <a:rPr sz="1550" spc="-15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I</a:t>
            </a:r>
            <a:r>
              <a:rPr sz="1550" spc="5" dirty="0">
                <a:latin typeface="Courier New"/>
                <a:cs typeface="Courier New"/>
              </a:rPr>
              <a:t>D</a:t>
            </a:r>
            <a:r>
              <a:rPr sz="1550" spc="-80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a</a:t>
            </a:r>
            <a:r>
              <a:rPr sz="1550" spc="5" dirty="0">
                <a:latin typeface="Courier New"/>
                <a:cs typeface="Courier New"/>
              </a:rPr>
              <a:t>s</a:t>
            </a:r>
            <a:r>
              <a:rPr sz="1550" spc="-15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sensorId</a:t>
            </a:r>
            <a:r>
              <a:rPr sz="1550" spc="5" dirty="0">
                <a:latin typeface="Courier New"/>
                <a:cs typeface="Courier New"/>
              </a:rPr>
              <a:t>,</a:t>
            </a:r>
            <a:r>
              <a:rPr sz="1550" spc="-22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sum(countTags</a:t>
            </a:r>
            <a:r>
              <a:rPr sz="1550" spc="5" dirty="0">
                <a:latin typeface="Courier New"/>
                <a:cs typeface="Courier New"/>
              </a:rPr>
              <a:t>)</a:t>
            </a:r>
            <a:r>
              <a:rPr sz="1550" spc="-14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a</a:t>
            </a:r>
            <a:r>
              <a:rPr sz="1550" spc="5" dirty="0">
                <a:latin typeface="Courier New"/>
                <a:cs typeface="Courier New"/>
              </a:rPr>
              <a:t>s</a:t>
            </a:r>
            <a:r>
              <a:rPr sz="1550" spc="-15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nu</a:t>
            </a:r>
            <a:r>
              <a:rPr sz="1550" spc="30" dirty="0">
                <a:latin typeface="Courier New"/>
                <a:cs typeface="Courier New"/>
              </a:rPr>
              <a:t>m</a:t>
            </a:r>
            <a:r>
              <a:rPr sz="1550" spc="-45" dirty="0">
                <a:latin typeface="Courier New"/>
                <a:cs typeface="Courier New"/>
              </a:rPr>
              <a:t>Tags</a:t>
            </a:r>
            <a:r>
              <a:rPr sz="1550" spc="30" dirty="0">
                <a:latin typeface="Courier New"/>
                <a:cs typeface="Courier New"/>
              </a:rPr>
              <a:t>P</a:t>
            </a:r>
            <a:r>
              <a:rPr sz="1550" spc="-45" dirty="0">
                <a:latin typeface="Courier New"/>
                <a:cs typeface="Courier New"/>
              </a:rPr>
              <a:t>erSe</a:t>
            </a:r>
            <a:r>
              <a:rPr sz="1550" spc="30" dirty="0">
                <a:latin typeface="Courier New"/>
                <a:cs typeface="Courier New"/>
              </a:rPr>
              <a:t>n</a:t>
            </a:r>
            <a:r>
              <a:rPr sz="1550" spc="-45" dirty="0">
                <a:latin typeface="Courier New"/>
                <a:cs typeface="Courier New"/>
              </a:rPr>
              <a:t>so</a:t>
            </a:r>
            <a:r>
              <a:rPr sz="1550" spc="5" dirty="0">
                <a:latin typeface="Courier New"/>
                <a:cs typeface="Courier New"/>
              </a:rPr>
              <a:t>r </a:t>
            </a:r>
            <a:r>
              <a:rPr sz="1550" spc="30" dirty="0">
                <a:latin typeface="Courier New"/>
                <a:cs typeface="Courier New"/>
              </a:rPr>
              <a:t>f</a:t>
            </a:r>
            <a:r>
              <a:rPr sz="1550" spc="-45" dirty="0">
                <a:latin typeface="Courier New"/>
                <a:cs typeface="Courier New"/>
              </a:rPr>
              <a:t>ro</a:t>
            </a:r>
            <a:r>
              <a:rPr sz="1550" spc="5" dirty="0">
                <a:latin typeface="Courier New"/>
                <a:cs typeface="Courier New"/>
              </a:rPr>
              <a:t>m</a:t>
            </a:r>
            <a:r>
              <a:rPr sz="1550" spc="-22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AutoIdRFIDExample#win:time(6</a:t>
            </a:r>
            <a:r>
              <a:rPr sz="1550" spc="5" dirty="0">
                <a:latin typeface="Courier New"/>
                <a:cs typeface="Courier New"/>
              </a:rPr>
              <a:t>0</a:t>
            </a:r>
            <a:r>
              <a:rPr sz="1550" spc="165" dirty="0">
                <a:latin typeface="Courier New"/>
                <a:cs typeface="Courier New"/>
              </a:rPr>
              <a:t> </a:t>
            </a:r>
            <a:r>
              <a:rPr sz="1550" spc="30" dirty="0">
                <a:latin typeface="Courier New"/>
                <a:cs typeface="Courier New"/>
              </a:rPr>
              <a:t>s</a:t>
            </a:r>
            <a:r>
              <a:rPr sz="1550" spc="-40" dirty="0">
                <a:latin typeface="Courier New"/>
                <a:cs typeface="Courier New"/>
              </a:rPr>
              <a:t>econ</a:t>
            </a:r>
            <a:r>
              <a:rPr sz="1550" spc="30" dirty="0">
                <a:latin typeface="Courier New"/>
                <a:cs typeface="Courier New"/>
              </a:rPr>
              <a:t>d</a:t>
            </a:r>
            <a:r>
              <a:rPr sz="1550" spc="-40" dirty="0">
                <a:latin typeface="Courier New"/>
                <a:cs typeface="Courier New"/>
              </a:rPr>
              <a:t>s</a:t>
            </a:r>
            <a:r>
              <a:rPr sz="1550" spc="5" dirty="0">
                <a:latin typeface="Courier New"/>
                <a:cs typeface="Courier New"/>
              </a:rPr>
              <a:t>)</a:t>
            </a:r>
            <a:endParaRPr sz="1550" dirty="0">
              <a:latin typeface="Courier New"/>
              <a:cs typeface="Courier New"/>
            </a:endParaRPr>
          </a:p>
          <a:p>
            <a:pPr marL="78105">
              <a:lnSpc>
                <a:spcPts val="1725"/>
              </a:lnSpc>
            </a:pPr>
            <a:r>
              <a:rPr sz="1550" spc="30" dirty="0">
                <a:latin typeface="Courier New"/>
                <a:cs typeface="Courier New"/>
              </a:rPr>
              <a:t>w</a:t>
            </a:r>
            <a:r>
              <a:rPr sz="1550" spc="-45" dirty="0">
                <a:latin typeface="Courier New"/>
                <a:cs typeface="Courier New"/>
              </a:rPr>
              <a:t>he</a:t>
            </a:r>
            <a:r>
              <a:rPr sz="1550" spc="30" dirty="0">
                <a:latin typeface="Courier New"/>
                <a:cs typeface="Courier New"/>
              </a:rPr>
              <a:t>r</a:t>
            </a:r>
            <a:r>
              <a:rPr sz="1550" spc="5" dirty="0">
                <a:latin typeface="Courier New"/>
                <a:cs typeface="Courier New"/>
              </a:rPr>
              <a:t>e</a:t>
            </a:r>
            <a:r>
              <a:rPr sz="1550" spc="-225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Observation[</a:t>
            </a:r>
            <a:r>
              <a:rPr sz="1550" spc="-114" dirty="0">
                <a:latin typeface="Courier New"/>
                <a:cs typeface="Courier New"/>
              </a:rPr>
              <a:t>0</a:t>
            </a:r>
            <a:r>
              <a:rPr sz="1550" spc="-40" dirty="0">
                <a:latin typeface="Courier New"/>
                <a:cs typeface="Courier New"/>
              </a:rPr>
              <a:t>].Comm</a:t>
            </a:r>
            <a:r>
              <a:rPr sz="1550" spc="-114" dirty="0">
                <a:latin typeface="Courier New"/>
                <a:cs typeface="Courier New"/>
              </a:rPr>
              <a:t>a</a:t>
            </a:r>
            <a:r>
              <a:rPr sz="1550" spc="-40" dirty="0">
                <a:latin typeface="Courier New"/>
                <a:cs typeface="Courier New"/>
              </a:rPr>
              <a:t>n</a:t>
            </a:r>
            <a:r>
              <a:rPr sz="1550" spc="5" dirty="0">
                <a:latin typeface="Courier New"/>
                <a:cs typeface="Courier New"/>
              </a:rPr>
              <a:t>d</a:t>
            </a:r>
            <a:r>
              <a:rPr sz="1550" spc="-190" dirty="0">
                <a:latin typeface="Courier New"/>
                <a:cs typeface="Courier New"/>
              </a:rPr>
              <a:t> </a:t>
            </a:r>
            <a:r>
              <a:rPr sz="1550" spc="5" dirty="0">
                <a:latin typeface="Courier New"/>
                <a:cs typeface="Courier New"/>
              </a:rPr>
              <a:t>=</a:t>
            </a:r>
            <a:r>
              <a:rPr sz="1550" spc="-680" dirty="0">
                <a:latin typeface="Courier New"/>
                <a:cs typeface="Courier New"/>
              </a:rPr>
              <a:t> </a:t>
            </a:r>
            <a:r>
              <a:rPr sz="1550" spc="30" dirty="0">
                <a:latin typeface="Courier New"/>
                <a:cs typeface="Courier New"/>
              </a:rPr>
              <a:t>'</a:t>
            </a:r>
            <a:r>
              <a:rPr sz="1550" spc="-45" dirty="0">
                <a:latin typeface="Courier New"/>
                <a:cs typeface="Courier New"/>
              </a:rPr>
              <a:t>READ</a:t>
            </a:r>
            <a:r>
              <a:rPr sz="1550" spc="30" dirty="0">
                <a:latin typeface="Courier New"/>
                <a:cs typeface="Courier New"/>
              </a:rPr>
              <a:t>_</a:t>
            </a:r>
            <a:r>
              <a:rPr sz="1550" spc="-45" dirty="0">
                <a:latin typeface="Courier New"/>
                <a:cs typeface="Courier New"/>
              </a:rPr>
              <a:t>PALL</a:t>
            </a:r>
            <a:r>
              <a:rPr sz="1550" spc="30" dirty="0">
                <a:latin typeface="Courier New"/>
                <a:cs typeface="Courier New"/>
              </a:rPr>
              <a:t>E</a:t>
            </a:r>
            <a:r>
              <a:rPr sz="1550" spc="-45" dirty="0">
                <a:latin typeface="Courier New"/>
                <a:cs typeface="Courier New"/>
              </a:rPr>
              <a:t>T_TA</a:t>
            </a:r>
            <a:r>
              <a:rPr sz="1550" spc="30" dirty="0">
                <a:latin typeface="Courier New"/>
                <a:cs typeface="Courier New"/>
              </a:rPr>
              <a:t>G</a:t>
            </a:r>
            <a:r>
              <a:rPr sz="1550" spc="-45" dirty="0">
                <a:latin typeface="Courier New"/>
                <a:cs typeface="Courier New"/>
              </a:rPr>
              <a:t>S_ON</a:t>
            </a:r>
            <a:r>
              <a:rPr sz="1550" spc="30" dirty="0">
                <a:latin typeface="Courier New"/>
                <a:cs typeface="Courier New"/>
              </a:rPr>
              <a:t>L</a:t>
            </a:r>
            <a:r>
              <a:rPr sz="1550" spc="-45" dirty="0">
                <a:latin typeface="Courier New"/>
                <a:cs typeface="Courier New"/>
              </a:rPr>
              <a:t>Y</a:t>
            </a:r>
            <a:r>
              <a:rPr sz="1550" spc="5" dirty="0">
                <a:latin typeface="Courier New"/>
                <a:cs typeface="Courier New"/>
              </a:rPr>
              <a:t>’</a:t>
            </a:r>
            <a:endParaRPr sz="1550" dirty="0">
              <a:latin typeface="Courier New"/>
              <a:cs typeface="Courier New"/>
            </a:endParaRPr>
          </a:p>
          <a:p>
            <a:pPr marL="78105">
              <a:lnSpc>
                <a:spcPts val="1830"/>
              </a:lnSpc>
            </a:pPr>
            <a:r>
              <a:rPr sz="1550" spc="30" dirty="0">
                <a:latin typeface="Courier New"/>
                <a:cs typeface="Courier New"/>
              </a:rPr>
              <a:t>g</a:t>
            </a:r>
            <a:r>
              <a:rPr sz="1550" spc="-45" dirty="0">
                <a:latin typeface="Courier New"/>
                <a:cs typeface="Courier New"/>
              </a:rPr>
              <a:t>ro</a:t>
            </a:r>
            <a:r>
              <a:rPr sz="1550" spc="30" dirty="0">
                <a:latin typeface="Courier New"/>
                <a:cs typeface="Courier New"/>
              </a:rPr>
              <a:t>u</a:t>
            </a:r>
            <a:r>
              <a:rPr sz="1550" spc="5" dirty="0">
                <a:latin typeface="Courier New"/>
                <a:cs typeface="Courier New"/>
              </a:rPr>
              <a:t>p</a:t>
            </a:r>
            <a:r>
              <a:rPr sz="1550" spc="-150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b</a:t>
            </a:r>
            <a:r>
              <a:rPr sz="1550" spc="5" dirty="0">
                <a:latin typeface="Courier New"/>
                <a:cs typeface="Courier New"/>
              </a:rPr>
              <a:t>y</a:t>
            </a:r>
            <a:r>
              <a:rPr sz="1550" spc="-8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ID</a:t>
            </a:r>
            <a:endParaRPr sz="1550" dirty="0">
              <a:latin typeface="Courier New"/>
              <a:cs typeface="Courier New"/>
            </a:endParaRPr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C56DCD43-E705-19F5-1E55-2615E8C53692}"/>
              </a:ext>
            </a:extLst>
          </p:cNvPr>
          <p:cNvSpPr txBox="1"/>
          <p:nvPr/>
        </p:nvSpPr>
        <p:spPr>
          <a:xfrm>
            <a:off x="1143000" y="4876800"/>
            <a:ext cx="7239000" cy="1676400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0" rIns="0" bIns="0" rtlCol="0">
            <a:spAutoFit/>
          </a:bodyPr>
          <a:lstStyle/>
          <a:p>
            <a:pPr marL="78105" marR="2715260">
              <a:lnSpc>
                <a:spcPts val="1800"/>
              </a:lnSpc>
            </a:pPr>
            <a:r>
              <a:rPr sz="1550" spc="-45" dirty="0">
                <a:latin typeface="Courier New"/>
                <a:cs typeface="Courier New"/>
              </a:rPr>
              <a:t>s</a:t>
            </a:r>
            <a:r>
              <a:rPr sz="1550" spc="30" dirty="0">
                <a:latin typeface="Courier New"/>
                <a:cs typeface="Courier New"/>
              </a:rPr>
              <a:t>e</a:t>
            </a:r>
            <a:r>
              <a:rPr sz="1550" spc="-45" dirty="0">
                <a:latin typeface="Courier New"/>
                <a:cs typeface="Courier New"/>
              </a:rPr>
              <a:t>lec</a:t>
            </a:r>
            <a:r>
              <a:rPr sz="1550" spc="5" dirty="0">
                <a:latin typeface="Courier New"/>
                <a:cs typeface="Courier New"/>
              </a:rPr>
              <a:t>t</a:t>
            </a:r>
            <a:r>
              <a:rPr sz="1550" spc="-22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a.custId</a:t>
            </a:r>
            <a:r>
              <a:rPr sz="1550" spc="5" dirty="0">
                <a:latin typeface="Courier New"/>
                <a:cs typeface="Courier New"/>
              </a:rPr>
              <a:t>,</a:t>
            </a:r>
            <a:r>
              <a:rPr sz="1550" spc="-150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sum(a.pric</a:t>
            </a:r>
            <a:r>
              <a:rPr sz="1550" spc="5" dirty="0">
                <a:latin typeface="Courier New"/>
                <a:cs typeface="Courier New"/>
              </a:rPr>
              <a:t>e</a:t>
            </a:r>
            <a:r>
              <a:rPr sz="1550" spc="-170" dirty="0">
                <a:latin typeface="Courier New"/>
                <a:cs typeface="Courier New"/>
              </a:rPr>
              <a:t> </a:t>
            </a:r>
            <a:r>
              <a:rPr sz="1550" spc="5" dirty="0">
                <a:latin typeface="Courier New"/>
                <a:cs typeface="Courier New"/>
              </a:rPr>
              <a:t>+</a:t>
            </a:r>
            <a:r>
              <a:rPr sz="1550" spc="-15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b.pr</a:t>
            </a:r>
            <a:r>
              <a:rPr sz="1550" spc="30" dirty="0">
                <a:latin typeface="Courier New"/>
                <a:cs typeface="Courier New"/>
              </a:rPr>
              <a:t>i</a:t>
            </a:r>
            <a:r>
              <a:rPr sz="1550" spc="-45" dirty="0">
                <a:latin typeface="Courier New"/>
                <a:cs typeface="Courier New"/>
              </a:rPr>
              <a:t>ce</a:t>
            </a:r>
            <a:r>
              <a:rPr sz="1550" spc="5" dirty="0">
                <a:latin typeface="Courier New"/>
                <a:cs typeface="Courier New"/>
              </a:rPr>
              <a:t>) </a:t>
            </a:r>
            <a:r>
              <a:rPr sz="1550" spc="30" dirty="0">
                <a:latin typeface="Courier New"/>
                <a:cs typeface="Courier New"/>
              </a:rPr>
              <a:t>f</a:t>
            </a:r>
            <a:r>
              <a:rPr sz="1550" spc="-45" dirty="0">
                <a:latin typeface="Courier New"/>
                <a:cs typeface="Courier New"/>
              </a:rPr>
              <a:t>ro</a:t>
            </a:r>
            <a:r>
              <a:rPr sz="1550" spc="5" dirty="0">
                <a:latin typeface="Courier New"/>
                <a:cs typeface="Courier New"/>
              </a:rPr>
              <a:t>m</a:t>
            </a:r>
            <a:r>
              <a:rPr sz="1550" spc="-22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p</a:t>
            </a:r>
            <a:r>
              <a:rPr sz="1550" spc="30" dirty="0">
                <a:latin typeface="Courier New"/>
                <a:cs typeface="Courier New"/>
              </a:rPr>
              <a:t>a</a:t>
            </a:r>
            <a:r>
              <a:rPr sz="1550" spc="-45" dirty="0">
                <a:latin typeface="Courier New"/>
                <a:cs typeface="Courier New"/>
              </a:rPr>
              <a:t>tt</a:t>
            </a:r>
            <a:r>
              <a:rPr sz="1550" spc="30" dirty="0">
                <a:latin typeface="Courier New"/>
                <a:cs typeface="Courier New"/>
              </a:rPr>
              <a:t>e</a:t>
            </a:r>
            <a:r>
              <a:rPr sz="1550" spc="-45" dirty="0">
                <a:latin typeface="Courier New"/>
                <a:cs typeface="Courier New"/>
              </a:rPr>
              <a:t>r</a:t>
            </a:r>
            <a:r>
              <a:rPr sz="1550" spc="5" dirty="0">
                <a:latin typeface="Courier New"/>
                <a:cs typeface="Courier New"/>
              </a:rPr>
              <a:t>n</a:t>
            </a:r>
            <a:r>
              <a:rPr sz="1550" spc="-30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[</a:t>
            </a:r>
            <a:r>
              <a:rPr sz="1550" spc="30" dirty="0">
                <a:latin typeface="Courier New"/>
                <a:cs typeface="Courier New"/>
              </a:rPr>
              <a:t>e</a:t>
            </a:r>
            <a:r>
              <a:rPr sz="1550" spc="-45" dirty="0">
                <a:latin typeface="Courier New"/>
                <a:cs typeface="Courier New"/>
              </a:rPr>
              <a:t>ver</a:t>
            </a:r>
            <a:r>
              <a:rPr sz="1550" spc="5" dirty="0">
                <a:latin typeface="Courier New"/>
                <a:cs typeface="Courier New"/>
              </a:rPr>
              <a:t>y</a:t>
            </a:r>
            <a:r>
              <a:rPr sz="1550" spc="-229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a</a:t>
            </a:r>
            <a:r>
              <a:rPr sz="1550" spc="30" dirty="0">
                <a:latin typeface="Courier New"/>
                <a:cs typeface="Courier New"/>
              </a:rPr>
              <a:t>=</a:t>
            </a:r>
            <a:r>
              <a:rPr sz="1550" spc="-45" dirty="0">
                <a:latin typeface="Courier New"/>
                <a:cs typeface="Courier New"/>
              </a:rPr>
              <a:t>Se</a:t>
            </a:r>
            <a:r>
              <a:rPr sz="1550" spc="30" dirty="0">
                <a:latin typeface="Courier New"/>
                <a:cs typeface="Courier New"/>
              </a:rPr>
              <a:t>r</a:t>
            </a:r>
            <a:r>
              <a:rPr sz="1550" spc="-45" dirty="0">
                <a:latin typeface="Courier New"/>
                <a:cs typeface="Courier New"/>
              </a:rPr>
              <a:t>vi</a:t>
            </a:r>
            <a:r>
              <a:rPr sz="1550" spc="30" dirty="0">
                <a:latin typeface="Courier New"/>
                <a:cs typeface="Courier New"/>
              </a:rPr>
              <a:t>c</a:t>
            </a:r>
            <a:r>
              <a:rPr sz="1550" spc="-45" dirty="0">
                <a:latin typeface="Courier New"/>
                <a:cs typeface="Courier New"/>
              </a:rPr>
              <a:t>eO</a:t>
            </a:r>
            <a:r>
              <a:rPr sz="1550" spc="30" dirty="0">
                <a:latin typeface="Courier New"/>
                <a:cs typeface="Courier New"/>
              </a:rPr>
              <a:t>r</a:t>
            </a:r>
            <a:r>
              <a:rPr sz="1550" spc="-45" dirty="0">
                <a:latin typeface="Courier New"/>
                <a:cs typeface="Courier New"/>
              </a:rPr>
              <a:t>de</a:t>
            </a:r>
            <a:r>
              <a:rPr sz="1550" spc="5" dirty="0">
                <a:latin typeface="Courier New"/>
                <a:cs typeface="Courier New"/>
              </a:rPr>
              <a:t>r</a:t>
            </a:r>
            <a:r>
              <a:rPr sz="1550" spc="80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-</a:t>
            </a:r>
            <a:r>
              <a:rPr sz="1550" spc="5" dirty="0">
                <a:latin typeface="Courier New"/>
                <a:cs typeface="Courier New"/>
              </a:rPr>
              <a:t>&gt;</a:t>
            </a:r>
            <a:endParaRPr sz="1550" dirty="0">
              <a:latin typeface="Courier New"/>
              <a:cs typeface="Courier New"/>
            </a:endParaRPr>
          </a:p>
          <a:p>
            <a:pPr marL="1717675" indent="704850">
              <a:lnSpc>
                <a:spcPts val="1750"/>
              </a:lnSpc>
            </a:pPr>
            <a:r>
              <a:rPr sz="1550" spc="-40" dirty="0">
                <a:latin typeface="Courier New"/>
                <a:cs typeface="Courier New"/>
              </a:rPr>
              <a:t>b=ProductO</a:t>
            </a:r>
            <a:r>
              <a:rPr sz="1550" spc="-114" dirty="0">
                <a:latin typeface="Courier New"/>
                <a:cs typeface="Courier New"/>
              </a:rPr>
              <a:t>r</a:t>
            </a:r>
            <a:r>
              <a:rPr sz="1550" spc="-40" dirty="0">
                <a:latin typeface="Courier New"/>
                <a:cs typeface="Courier New"/>
              </a:rPr>
              <a:t>der(cu</a:t>
            </a:r>
            <a:r>
              <a:rPr sz="1550" spc="-114" dirty="0">
                <a:latin typeface="Courier New"/>
                <a:cs typeface="Courier New"/>
              </a:rPr>
              <a:t>s</a:t>
            </a:r>
            <a:r>
              <a:rPr sz="1550" spc="-40" dirty="0">
                <a:latin typeface="Courier New"/>
                <a:cs typeface="Courier New"/>
              </a:rPr>
              <a:t>tI</a:t>
            </a:r>
            <a:r>
              <a:rPr sz="1550" spc="5" dirty="0">
                <a:latin typeface="Courier New"/>
                <a:cs typeface="Courier New"/>
              </a:rPr>
              <a:t>d</a:t>
            </a:r>
            <a:r>
              <a:rPr sz="1550" spc="-190" dirty="0">
                <a:latin typeface="Courier New"/>
                <a:cs typeface="Courier New"/>
              </a:rPr>
              <a:t> </a:t>
            </a:r>
            <a:r>
              <a:rPr sz="1550" spc="5" dirty="0">
                <a:latin typeface="Courier New"/>
                <a:cs typeface="Courier New"/>
              </a:rPr>
              <a:t>=</a:t>
            </a:r>
            <a:r>
              <a:rPr sz="1550" spc="-67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a.cu</a:t>
            </a:r>
            <a:r>
              <a:rPr sz="1550" spc="30" dirty="0">
                <a:latin typeface="Courier New"/>
                <a:cs typeface="Courier New"/>
              </a:rPr>
              <a:t>s</a:t>
            </a:r>
            <a:r>
              <a:rPr sz="1550" spc="-45" dirty="0">
                <a:latin typeface="Courier New"/>
                <a:cs typeface="Courier New"/>
              </a:rPr>
              <a:t>tId</a:t>
            </a:r>
            <a:r>
              <a:rPr sz="1550" spc="5" dirty="0">
                <a:latin typeface="Courier New"/>
                <a:cs typeface="Courier New"/>
              </a:rPr>
              <a:t>)</a:t>
            </a:r>
            <a:endParaRPr sz="1550" dirty="0">
              <a:latin typeface="Courier New"/>
              <a:cs typeface="Courier New"/>
            </a:endParaRPr>
          </a:p>
          <a:p>
            <a:pPr marL="1717675">
              <a:lnSpc>
                <a:spcPts val="1830"/>
              </a:lnSpc>
              <a:spcBef>
                <a:spcPts val="20"/>
              </a:spcBef>
            </a:pPr>
            <a:r>
              <a:rPr sz="1550" spc="30" dirty="0">
                <a:latin typeface="Courier New"/>
                <a:cs typeface="Courier New"/>
              </a:rPr>
              <a:t>w</a:t>
            </a:r>
            <a:r>
              <a:rPr sz="1550" spc="-45" dirty="0">
                <a:latin typeface="Courier New"/>
                <a:cs typeface="Courier New"/>
              </a:rPr>
              <a:t>he</a:t>
            </a:r>
            <a:r>
              <a:rPr sz="1550" spc="30" dirty="0">
                <a:latin typeface="Courier New"/>
                <a:cs typeface="Courier New"/>
              </a:rPr>
              <a:t>r</a:t>
            </a:r>
            <a:r>
              <a:rPr sz="1550" spc="5" dirty="0">
                <a:latin typeface="Courier New"/>
                <a:cs typeface="Courier New"/>
              </a:rPr>
              <a:t>e</a:t>
            </a:r>
            <a:r>
              <a:rPr sz="1550" spc="-145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timer:w</a:t>
            </a:r>
            <a:r>
              <a:rPr sz="1550" spc="-114" dirty="0">
                <a:latin typeface="Courier New"/>
                <a:cs typeface="Courier New"/>
              </a:rPr>
              <a:t>i</a:t>
            </a:r>
            <a:r>
              <a:rPr sz="1550" spc="-40" dirty="0">
                <a:latin typeface="Courier New"/>
                <a:cs typeface="Courier New"/>
              </a:rPr>
              <a:t>thin(</a:t>
            </a:r>
            <a:r>
              <a:rPr sz="1550" spc="5" dirty="0">
                <a:latin typeface="Courier New"/>
                <a:cs typeface="Courier New"/>
              </a:rPr>
              <a:t>1</a:t>
            </a:r>
            <a:r>
              <a:rPr sz="1550" spc="-250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mi</a:t>
            </a:r>
            <a:r>
              <a:rPr sz="1550" spc="-114" dirty="0">
                <a:latin typeface="Courier New"/>
                <a:cs typeface="Courier New"/>
              </a:rPr>
              <a:t>n</a:t>
            </a:r>
            <a:r>
              <a:rPr sz="1550" spc="-40" dirty="0">
                <a:latin typeface="Courier New"/>
                <a:cs typeface="Courier New"/>
              </a:rPr>
              <a:t>)]#win:time(</a:t>
            </a:r>
            <a:r>
              <a:rPr sz="1550" spc="5" dirty="0">
                <a:latin typeface="Courier New"/>
                <a:cs typeface="Courier New"/>
              </a:rPr>
              <a:t>2</a:t>
            </a:r>
            <a:r>
              <a:rPr sz="1550" spc="-17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hour)</a:t>
            </a:r>
            <a:endParaRPr sz="1550" dirty="0">
              <a:latin typeface="Courier New"/>
              <a:cs typeface="Courier New"/>
            </a:endParaRPr>
          </a:p>
          <a:p>
            <a:pPr marL="78105" marR="3229610">
              <a:lnSpc>
                <a:spcPts val="1800"/>
              </a:lnSpc>
              <a:spcBef>
                <a:spcPts val="80"/>
              </a:spcBef>
            </a:pPr>
            <a:r>
              <a:rPr sz="1550" spc="30" dirty="0">
                <a:latin typeface="Courier New"/>
                <a:cs typeface="Courier New"/>
              </a:rPr>
              <a:t>w</a:t>
            </a:r>
            <a:r>
              <a:rPr sz="1550" spc="-45" dirty="0">
                <a:latin typeface="Courier New"/>
                <a:cs typeface="Courier New"/>
              </a:rPr>
              <a:t>he</a:t>
            </a:r>
            <a:r>
              <a:rPr sz="1550" spc="30" dirty="0">
                <a:latin typeface="Courier New"/>
                <a:cs typeface="Courier New"/>
              </a:rPr>
              <a:t>r</a:t>
            </a:r>
            <a:r>
              <a:rPr sz="1550" spc="5" dirty="0">
                <a:latin typeface="Courier New"/>
                <a:cs typeface="Courier New"/>
              </a:rPr>
              <a:t>e</a:t>
            </a:r>
            <a:r>
              <a:rPr sz="1550" spc="-225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a.</a:t>
            </a:r>
            <a:r>
              <a:rPr sz="1550" spc="30" dirty="0">
                <a:latin typeface="Courier New"/>
                <a:cs typeface="Courier New"/>
              </a:rPr>
              <a:t>n</a:t>
            </a:r>
            <a:r>
              <a:rPr sz="1550" spc="-40" dirty="0">
                <a:latin typeface="Courier New"/>
                <a:cs typeface="Courier New"/>
              </a:rPr>
              <a:t>am</a:t>
            </a:r>
            <a:r>
              <a:rPr sz="1550" spc="5" dirty="0">
                <a:latin typeface="Courier New"/>
                <a:cs typeface="Courier New"/>
              </a:rPr>
              <a:t>e</a:t>
            </a:r>
            <a:r>
              <a:rPr sz="1550" spc="-23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i</a:t>
            </a:r>
            <a:r>
              <a:rPr sz="1550" spc="5" dirty="0">
                <a:latin typeface="Courier New"/>
                <a:cs typeface="Courier New"/>
              </a:rPr>
              <a:t>n</a:t>
            </a:r>
            <a:r>
              <a:rPr sz="1550" spc="-22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(</a:t>
            </a:r>
            <a:r>
              <a:rPr sz="1550" spc="30" dirty="0">
                <a:latin typeface="Courier New"/>
                <a:cs typeface="Courier New"/>
              </a:rPr>
              <a:t>'</a:t>
            </a:r>
            <a:r>
              <a:rPr sz="1550" spc="-45" dirty="0">
                <a:latin typeface="Courier New"/>
                <a:cs typeface="Courier New"/>
              </a:rPr>
              <a:t>Re</a:t>
            </a:r>
            <a:r>
              <a:rPr sz="1550" spc="30" dirty="0">
                <a:latin typeface="Courier New"/>
                <a:cs typeface="Courier New"/>
              </a:rPr>
              <a:t>p</a:t>
            </a:r>
            <a:r>
              <a:rPr sz="1550" spc="-45" dirty="0">
                <a:latin typeface="Courier New"/>
                <a:cs typeface="Courier New"/>
              </a:rPr>
              <a:t>ai</a:t>
            </a:r>
            <a:r>
              <a:rPr sz="1550" spc="30" dirty="0">
                <a:latin typeface="Courier New"/>
                <a:cs typeface="Courier New"/>
              </a:rPr>
              <a:t>r</a:t>
            </a:r>
            <a:r>
              <a:rPr sz="1550" spc="-45" dirty="0">
                <a:latin typeface="Courier New"/>
                <a:cs typeface="Courier New"/>
              </a:rPr>
              <a:t>'</a:t>
            </a:r>
            <a:r>
              <a:rPr sz="1550" spc="5" dirty="0">
                <a:latin typeface="Courier New"/>
                <a:cs typeface="Courier New"/>
              </a:rPr>
              <a:t>,</a:t>
            </a:r>
            <a:r>
              <a:rPr sz="1550" spc="8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b.na</a:t>
            </a:r>
            <a:r>
              <a:rPr sz="1550" spc="30" dirty="0">
                <a:latin typeface="Courier New"/>
                <a:cs typeface="Courier New"/>
              </a:rPr>
              <a:t>m</a:t>
            </a:r>
            <a:r>
              <a:rPr sz="1550" spc="-45" dirty="0">
                <a:latin typeface="Courier New"/>
                <a:cs typeface="Courier New"/>
              </a:rPr>
              <a:t>e</a:t>
            </a:r>
            <a:r>
              <a:rPr sz="1550" spc="5" dirty="0">
                <a:latin typeface="Courier New"/>
                <a:cs typeface="Courier New"/>
              </a:rPr>
              <a:t>) </a:t>
            </a:r>
            <a:r>
              <a:rPr sz="1550" spc="30" dirty="0">
                <a:latin typeface="Courier New"/>
                <a:cs typeface="Courier New"/>
              </a:rPr>
              <a:t>g</a:t>
            </a:r>
            <a:r>
              <a:rPr sz="1550" spc="-45" dirty="0">
                <a:latin typeface="Courier New"/>
                <a:cs typeface="Courier New"/>
              </a:rPr>
              <a:t>ro</a:t>
            </a:r>
            <a:r>
              <a:rPr sz="1550" spc="30" dirty="0">
                <a:latin typeface="Courier New"/>
                <a:cs typeface="Courier New"/>
              </a:rPr>
              <a:t>u</a:t>
            </a:r>
            <a:r>
              <a:rPr sz="1550" spc="5" dirty="0">
                <a:latin typeface="Courier New"/>
                <a:cs typeface="Courier New"/>
              </a:rPr>
              <a:t>p</a:t>
            </a:r>
            <a:r>
              <a:rPr sz="1550" spc="-150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b</a:t>
            </a:r>
            <a:r>
              <a:rPr sz="1550" spc="5" dirty="0">
                <a:latin typeface="Courier New"/>
                <a:cs typeface="Courier New"/>
              </a:rPr>
              <a:t>y</a:t>
            </a:r>
            <a:r>
              <a:rPr sz="1550" spc="-5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a.cu</a:t>
            </a:r>
            <a:r>
              <a:rPr sz="1550" spc="30" dirty="0">
                <a:latin typeface="Courier New"/>
                <a:cs typeface="Courier New"/>
              </a:rPr>
              <a:t>s</a:t>
            </a:r>
            <a:r>
              <a:rPr sz="1550" spc="-45" dirty="0">
                <a:latin typeface="Courier New"/>
                <a:cs typeface="Courier New"/>
              </a:rPr>
              <a:t>tI</a:t>
            </a:r>
            <a:r>
              <a:rPr sz="1550" spc="5" dirty="0">
                <a:latin typeface="Courier New"/>
                <a:cs typeface="Courier New"/>
              </a:rPr>
              <a:t>d</a:t>
            </a:r>
            <a:endParaRPr sz="1550" dirty="0">
              <a:latin typeface="Courier New"/>
              <a:cs typeface="Courier New"/>
            </a:endParaRPr>
          </a:p>
          <a:p>
            <a:pPr marL="78105">
              <a:lnSpc>
                <a:spcPct val="100000"/>
              </a:lnSpc>
              <a:spcBef>
                <a:spcPts val="45"/>
              </a:spcBef>
            </a:pPr>
            <a:r>
              <a:rPr sz="1550" spc="-45" dirty="0">
                <a:latin typeface="Courier New"/>
                <a:cs typeface="Courier New"/>
              </a:rPr>
              <a:t>h</a:t>
            </a:r>
            <a:r>
              <a:rPr sz="1550" spc="30" dirty="0">
                <a:latin typeface="Courier New"/>
                <a:cs typeface="Courier New"/>
              </a:rPr>
              <a:t>a</a:t>
            </a:r>
            <a:r>
              <a:rPr sz="1550" spc="-45" dirty="0">
                <a:latin typeface="Courier New"/>
                <a:cs typeface="Courier New"/>
              </a:rPr>
              <a:t>vin</a:t>
            </a:r>
            <a:r>
              <a:rPr sz="1550" spc="5" dirty="0">
                <a:latin typeface="Courier New"/>
                <a:cs typeface="Courier New"/>
              </a:rPr>
              <a:t>g</a:t>
            </a:r>
            <a:r>
              <a:rPr sz="1550" spc="-22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su</a:t>
            </a:r>
            <a:r>
              <a:rPr sz="1550" spc="30" dirty="0">
                <a:latin typeface="Courier New"/>
                <a:cs typeface="Courier New"/>
              </a:rPr>
              <a:t>m</a:t>
            </a:r>
            <a:r>
              <a:rPr sz="1550" spc="-45" dirty="0">
                <a:latin typeface="Courier New"/>
                <a:cs typeface="Courier New"/>
              </a:rPr>
              <a:t>(a.pric</a:t>
            </a:r>
            <a:r>
              <a:rPr sz="1550" spc="5" dirty="0">
                <a:latin typeface="Courier New"/>
                <a:cs typeface="Courier New"/>
              </a:rPr>
              <a:t>e</a:t>
            </a:r>
            <a:r>
              <a:rPr sz="1550" spc="-60" dirty="0">
                <a:latin typeface="Courier New"/>
                <a:cs typeface="Courier New"/>
              </a:rPr>
              <a:t> </a:t>
            </a:r>
            <a:r>
              <a:rPr sz="1550" spc="5" dirty="0">
                <a:latin typeface="Courier New"/>
                <a:cs typeface="Courier New"/>
              </a:rPr>
              <a:t>+</a:t>
            </a:r>
            <a:r>
              <a:rPr sz="1550" spc="-229" dirty="0">
                <a:latin typeface="Courier New"/>
                <a:cs typeface="Courier New"/>
              </a:rPr>
              <a:t> </a:t>
            </a:r>
            <a:r>
              <a:rPr sz="1550" spc="-40" dirty="0">
                <a:latin typeface="Courier New"/>
                <a:cs typeface="Courier New"/>
              </a:rPr>
              <a:t>b.p</a:t>
            </a:r>
            <a:r>
              <a:rPr sz="1550" spc="35" dirty="0">
                <a:latin typeface="Courier New"/>
                <a:cs typeface="Courier New"/>
              </a:rPr>
              <a:t>r</a:t>
            </a:r>
            <a:r>
              <a:rPr sz="1550" spc="-40" dirty="0">
                <a:latin typeface="Courier New"/>
                <a:cs typeface="Courier New"/>
              </a:rPr>
              <a:t>ice</a:t>
            </a:r>
            <a:r>
              <a:rPr sz="1550" spc="5" dirty="0">
                <a:latin typeface="Courier New"/>
                <a:cs typeface="Courier New"/>
              </a:rPr>
              <a:t>)</a:t>
            </a:r>
            <a:r>
              <a:rPr sz="1550" spc="-85" dirty="0">
                <a:latin typeface="Courier New"/>
                <a:cs typeface="Courier New"/>
              </a:rPr>
              <a:t> </a:t>
            </a:r>
            <a:r>
              <a:rPr sz="1550" spc="5" dirty="0">
                <a:latin typeface="Courier New"/>
                <a:cs typeface="Courier New"/>
              </a:rPr>
              <a:t>&gt;</a:t>
            </a:r>
            <a:r>
              <a:rPr sz="1550" dirty="0">
                <a:latin typeface="Courier New"/>
                <a:cs typeface="Courier New"/>
              </a:rPr>
              <a:t> </a:t>
            </a:r>
            <a:r>
              <a:rPr sz="1550" spc="-45" dirty="0">
                <a:latin typeface="Courier New"/>
                <a:cs typeface="Courier New"/>
              </a:rPr>
              <a:t>100</a:t>
            </a:r>
            <a:endParaRPr sz="1550" dirty="0"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664889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BDDBB-0708-8BB9-698E-4D938E75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Window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CCC27-633C-E85D-9ACB-E9183290D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0600"/>
            <a:ext cx="10515600" cy="5186363"/>
          </a:xfrm>
        </p:spPr>
        <p:txBody>
          <a:bodyPr/>
          <a:lstStyle/>
          <a:p>
            <a:pPr marL="12700" indent="0">
              <a:lnSpc>
                <a:spcPct val="100000"/>
              </a:lnSpc>
              <a:buNone/>
              <a:tabLst>
                <a:tab pos="184785" algn="l"/>
              </a:tabLst>
            </a:pPr>
            <a:endParaRPr lang="en-GB" dirty="0">
              <a:cs typeface="Calibri"/>
            </a:endParaRPr>
          </a:p>
          <a:p>
            <a:pPr marL="184150" indent="-17145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84785" algn="l"/>
              </a:tabLst>
            </a:pPr>
            <a:r>
              <a:rPr lang="en-GB" dirty="0">
                <a:cs typeface="Calibri"/>
              </a:rPr>
              <a:t>Choose correct window when writing EPL queries!</a:t>
            </a:r>
          </a:p>
          <a:p>
            <a:pPr marL="184150" indent="-171450">
              <a:lnSpc>
                <a:spcPct val="100000"/>
              </a:lnSpc>
              <a:spcBef>
                <a:spcPts val="645"/>
              </a:spcBef>
              <a:buFont typeface="Arial"/>
              <a:buChar char="•"/>
              <a:tabLst>
                <a:tab pos="184785" algn="l"/>
              </a:tabLst>
            </a:pPr>
            <a:r>
              <a:rPr lang="en-GB" dirty="0">
                <a:cs typeface="Calibri"/>
              </a:rPr>
              <a:t>Examples of windows/views:</a:t>
            </a:r>
          </a:p>
          <a:p>
            <a:endParaRPr lang="en-US" dirty="0"/>
          </a:p>
        </p:txBody>
      </p:sp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D1A5531F-0796-6EFD-CC66-68B9B92163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204554"/>
              </p:ext>
            </p:extLst>
          </p:nvPr>
        </p:nvGraphicFramePr>
        <p:xfrm>
          <a:off x="1066800" y="3429000"/>
          <a:ext cx="10668000" cy="31896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44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1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12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6968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lang="nb-NO" sz="1800" b="1" spc="-20" dirty="0" err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Window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0C4"/>
                    </a:solidFill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Sy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8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x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0C4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800" b="1" spc="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800" b="1" spc="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800" b="1" spc="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8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800" b="1" spc="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470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121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 w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ndow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3EA"/>
                    </a:solidFill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</a:pPr>
                      <a:r>
                        <a:rPr sz="18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od)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3EA"/>
                    </a:solidFill>
                  </a:tcPr>
                </a:tc>
                <a:tc>
                  <a:txBody>
                    <a:bodyPr/>
                    <a:lstStyle/>
                    <a:p>
                      <a:pPr marL="74930">
                        <a:lnSpc>
                          <a:spcPct val="100000"/>
                        </a:lnSpc>
                      </a:pPr>
                      <a:r>
                        <a:rPr sz="1800" spc="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ndow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9145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ll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ndow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2390" marR="911860">
                        <a:lnSpc>
                          <a:spcPct val="105100"/>
                        </a:lnSpc>
                      </a:pPr>
                      <a:r>
                        <a:rPr sz="18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_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p 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ss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od)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688340">
                        <a:lnSpc>
                          <a:spcPct val="107300"/>
                        </a:lnSpc>
                      </a:pPr>
                      <a:r>
                        <a:rPr sz="1800" spc="1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ndo</a:t>
                      </a:r>
                      <a:r>
                        <a:rPr sz="1800" spc="-12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-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spc="114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illi</a:t>
                      </a:r>
                      <a:r>
                        <a:rPr sz="1800" spc="4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cond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upp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li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8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ss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0483"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1800" spc="-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ndow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3EA"/>
                    </a:solidFill>
                  </a:tcPr>
                </a:tc>
                <a:tc>
                  <a:txBody>
                    <a:bodyPr/>
                    <a:lstStyle/>
                    <a:p>
                      <a:pPr marL="72390" marR="641350">
                        <a:lnSpc>
                          <a:spcPct val="102800"/>
                        </a:lnSpc>
                      </a:pPr>
                      <a:r>
                        <a:rPr sz="18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_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[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op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nce po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]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[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]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3EA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248285">
                        <a:lnSpc>
                          <a:spcPct val="102800"/>
                        </a:lnSpc>
                      </a:pPr>
                      <a:r>
                        <a:rPr sz="1800" spc="-1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ndo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s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1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rv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-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it</a:t>
                      </a:r>
                      <a:r>
                        <a:rPr sz="1800" spc="150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con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ol op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0484">
                <a:tc>
                  <a:txBody>
                    <a:bodyPr/>
                    <a:lstStyle/>
                    <a:p>
                      <a:pPr marL="71120" marR="812165">
                        <a:lnSpc>
                          <a:spcPct val="107300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ll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-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1800" spc="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ndow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2390">
                        <a:lnSpc>
                          <a:spcPct val="100000"/>
                        </a:lnSpc>
                      </a:pPr>
                      <a:r>
                        <a:rPr sz="1800" spc="25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: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_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_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ch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800" i="1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i="1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i="1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i="1" spc="-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i="1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i="1" spc="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i="1" dirty="0">
                          <a:latin typeface="Calibri"/>
                          <a:cs typeface="Calibri"/>
                        </a:rPr>
                        <a:t>mp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i="1" dirty="0">
                          <a:latin typeface="Calibri"/>
                          <a:cs typeface="Calibri"/>
                        </a:rPr>
                        <a:t>_ </a:t>
                      </a:r>
                      <a:r>
                        <a:rPr sz="1800" i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i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i="1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i="1" spc="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i="1" spc="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i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i="1" spc="-35" dirty="0">
                          <a:latin typeface="Calibri"/>
                          <a:cs typeface="Calibri"/>
                        </a:rPr>
                        <a:t>ss</a:t>
                      </a:r>
                      <a:r>
                        <a:rPr sz="1800" i="1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i="1" spc="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i="1" spc="2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-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i="1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i="1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i="1" spc="-1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i="1" spc="-40" dirty="0">
                          <a:latin typeface="Calibri"/>
                          <a:cs typeface="Calibri"/>
                        </a:rPr>
                        <a:t>_</a:t>
                      </a:r>
                      <a:r>
                        <a:rPr sz="1800" i="1" spc="1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i="1" spc="-1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i="1" spc="3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i="1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i="1" spc="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i="1" dirty="0">
                          <a:latin typeface="Calibri"/>
                          <a:cs typeface="Calibri"/>
                        </a:rPr>
                        <a:t>d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800" spc="10" dirty="0">
                          <a:latin typeface="Calibri"/>
                          <a:cs typeface="Calibri"/>
                        </a:rPr>
                        <a:t>[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i="1" spc="15" dirty="0">
                          <a:latin typeface="Calibri"/>
                          <a:cs typeface="Calibri"/>
                        </a:rPr>
                        <a:t>op</a:t>
                      </a:r>
                      <a:r>
                        <a:rPr sz="1800" i="1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i="1" spc="15" dirty="0">
                          <a:latin typeface="Calibri"/>
                          <a:cs typeface="Calibri"/>
                        </a:rPr>
                        <a:t>ona</a:t>
                      </a:r>
                      <a:r>
                        <a:rPr sz="1800" i="1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i="1" spc="-35" dirty="0">
                          <a:latin typeface="Calibri"/>
                          <a:cs typeface="Calibri"/>
                        </a:rPr>
                        <a:t>_</a:t>
                      </a:r>
                      <a:r>
                        <a:rPr sz="1800" i="1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i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i="1" spc="-60" dirty="0">
                          <a:latin typeface="Calibri"/>
                          <a:cs typeface="Calibri"/>
                        </a:rPr>
                        <a:t>f</a:t>
                      </a:r>
                      <a:r>
                        <a:rPr sz="1800" i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i="1" spc="-4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i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i="1" spc="-6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i="1" spc="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i="1" spc="-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i="1" spc="-35" dirty="0">
                          <a:latin typeface="Calibri"/>
                          <a:cs typeface="Calibri"/>
                        </a:rPr>
                        <a:t>_</a:t>
                      </a:r>
                      <a:r>
                        <a:rPr sz="1800" i="1" spc="-60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i="1" spc="1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i="1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i="1" spc="-60" dirty="0">
                          <a:latin typeface="Calibri"/>
                          <a:cs typeface="Calibri"/>
                        </a:rPr>
                        <a:t>nt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])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4930" marR="873125">
                        <a:lnSpc>
                          <a:spcPct val="107300"/>
                        </a:lnSpc>
                      </a:pPr>
                      <a:r>
                        <a:rPr sz="1800" spc="-1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800" spc="-1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3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ndo</a:t>
                      </a:r>
                      <a:r>
                        <a:rPr sz="1800" spc="-120" dirty="0">
                          <a:latin typeface="Calibri"/>
                          <a:cs typeface="Calibri"/>
                        </a:rPr>
                        <a:t>w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,</a:t>
                      </a:r>
                      <a:r>
                        <a:rPr sz="1800" spc="-1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1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illi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nd 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ti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 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v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upp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li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80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8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x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800" spc="2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spc="35" dirty="0">
                          <a:latin typeface="Calibri"/>
                          <a:cs typeface="Calibri"/>
                        </a:rPr>
                        <a:t>ss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on</a:t>
                      </a:r>
                      <a:endParaRPr sz="18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7853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69AED-A84D-6120-4627-30C5B3A49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687" y="934944"/>
            <a:ext cx="10842625" cy="512856"/>
          </a:xfrm>
        </p:spPr>
        <p:txBody>
          <a:bodyPr>
            <a:noAutofit/>
          </a:bodyPr>
          <a:lstStyle/>
          <a:p>
            <a:r>
              <a:rPr lang="en-ES" sz="3200" dirty="0"/>
              <a:t>Example: </a:t>
            </a:r>
            <a:r>
              <a:rPr lang="en-GB" sz="2800" dirty="0">
                <a:hlinkClick r:id="rId3"/>
              </a:rPr>
              <a:t>https://esper-epl-tryout.appspot.com/epltryout/mainform.html</a:t>
            </a:r>
            <a:br>
              <a:rPr lang="en-GB" sz="4000" dirty="0"/>
            </a:br>
            <a:endParaRPr lang="en-ES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4D2E3-516E-52D3-5947-944469FF0A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72532"/>
            <a:ext cx="1956871" cy="685799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GB" sz="1600" dirty="0">
                <a:latin typeface="Helvetica" pitchFamily="2" charset="0"/>
              </a:rPr>
              <a:t>EPL Statements</a:t>
            </a:r>
          </a:p>
          <a:p>
            <a:pPr algn="l"/>
            <a:r>
              <a:rPr lang="en-GB" sz="1200" b="1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EPL Module Text</a:t>
            </a:r>
            <a:endParaRPr lang="en-GB" sz="1200" b="0" i="0" u="none" strike="noStrike" dirty="0">
              <a:solidFill>
                <a:srgbClr val="333333"/>
              </a:solidFill>
              <a:effectLst/>
              <a:latin typeface="Helvetica" pitchFamily="2" charset="0"/>
            </a:endParaRPr>
          </a:p>
          <a:p>
            <a:pPr algn="l"/>
            <a:r>
              <a:rPr lang="en-GB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Enter EPL Here:</a:t>
            </a:r>
          </a:p>
          <a:p>
            <a:endParaRPr lang="en-E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F0ADFDC-BDA5-1878-1FB2-D8265FE4BD51}"/>
              </a:ext>
            </a:extLst>
          </p:cNvPr>
          <p:cNvSpPr txBox="1">
            <a:spLocks/>
          </p:cNvSpPr>
          <p:nvPr/>
        </p:nvSpPr>
        <p:spPr>
          <a:xfrm>
            <a:off x="4419600" y="1872532"/>
            <a:ext cx="2743200" cy="800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dirty="0">
                <a:latin typeface="Helvetica" pitchFamily="2" charset="0"/>
              </a:rPr>
              <a:t>Time And Event Sequence</a:t>
            </a:r>
          </a:p>
          <a:p>
            <a:pPr algn="l"/>
            <a:r>
              <a:rPr lang="en-GB" sz="1200" b="1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Beginning Of Time</a:t>
            </a:r>
            <a:endParaRPr lang="en-GB" sz="1200" b="0" i="0" u="none" strike="noStrike" dirty="0">
              <a:solidFill>
                <a:srgbClr val="333333"/>
              </a:solidFill>
              <a:effectLst/>
              <a:latin typeface="Helvetica" pitchFamily="2" charset="0"/>
            </a:endParaRPr>
          </a:p>
          <a:p>
            <a:pPr algn="l"/>
            <a:r>
              <a:rPr lang="en-GB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Provide a timestamp to start at:</a:t>
            </a:r>
          </a:p>
          <a:p>
            <a:pPr algn="l"/>
            <a:r>
              <a:rPr lang="en-GB" sz="1200" b="0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2001-01-01 08:00:00.000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ACF8028-CFF9-22F2-BB34-CF0160647850}"/>
              </a:ext>
            </a:extLst>
          </p:cNvPr>
          <p:cNvSpPr txBox="1">
            <a:spLocks/>
          </p:cNvSpPr>
          <p:nvPr/>
        </p:nvSpPr>
        <p:spPr>
          <a:xfrm>
            <a:off x="8229600" y="1872532"/>
            <a:ext cx="27432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600" dirty="0">
                <a:latin typeface="Helvetica" pitchFamily="2" charset="0"/>
              </a:rPr>
              <a:t>Scenario Results</a:t>
            </a:r>
          </a:p>
          <a:p>
            <a:pPr algn="l"/>
            <a:r>
              <a:rPr lang="en-GB" sz="1200" b="1" i="0" u="none" strike="noStrike" dirty="0">
                <a:solidFill>
                  <a:srgbClr val="333333"/>
                </a:solidFill>
                <a:effectLst/>
                <a:latin typeface="Helvetica" pitchFamily="2" charset="0"/>
              </a:rPr>
              <a:t>All Output Events</a:t>
            </a:r>
            <a:endParaRPr lang="en-GB" sz="1200" b="0" i="0" u="none" strike="noStrike" dirty="0">
              <a:solidFill>
                <a:srgbClr val="333333"/>
              </a:solidFill>
              <a:effectLst/>
              <a:latin typeface="Helvetica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AB0A6C-F6AC-4043-03CE-3E436E360228}"/>
              </a:ext>
            </a:extLst>
          </p:cNvPr>
          <p:cNvSpPr txBox="1"/>
          <p:nvPr/>
        </p:nvSpPr>
        <p:spPr>
          <a:xfrm>
            <a:off x="455428" y="2790500"/>
            <a:ext cx="3363913" cy="36009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ES" sz="1200" dirty="0"/>
              <a:t>create schema ProductOrder(custId string, name string, price double);</a:t>
            </a:r>
          </a:p>
          <a:p>
            <a:r>
              <a:rPr lang="en-ES" sz="1200" dirty="0"/>
              <a:t>create schema ServiceOrder(custId string, name string, price double);</a:t>
            </a:r>
          </a:p>
          <a:p>
            <a:endParaRPr lang="en-ES" sz="1200" dirty="0"/>
          </a:p>
          <a:p>
            <a:r>
              <a:rPr lang="en-ES" sz="1200" dirty="0"/>
              <a:t>@Name('Out') select a.custId, sum(a.price + b.price) from pattern [every a=ServiceOrder -&gt; b=ProductOrder(custId =a.custId) where timer:within(1 min)]#win:time(20 min)</a:t>
            </a:r>
          </a:p>
          <a:p>
            <a:r>
              <a:rPr lang="en-ES" sz="1200" dirty="0"/>
              <a:t>where a.name in ('Repair', b.name) group by a.custId having sum(a.price + b.price) &gt; 100;</a:t>
            </a:r>
          </a:p>
          <a:p>
            <a:endParaRPr lang="en-ES" sz="1200" dirty="0"/>
          </a:p>
          <a:p>
            <a:endParaRPr lang="en-ES" sz="1200" dirty="0"/>
          </a:p>
          <a:p>
            <a:endParaRPr lang="en-ES" sz="1200" dirty="0"/>
          </a:p>
          <a:p>
            <a:endParaRPr lang="en-ES" sz="1200" dirty="0"/>
          </a:p>
          <a:p>
            <a:endParaRPr lang="en-ES" sz="1200" dirty="0"/>
          </a:p>
          <a:p>
            <a:endParaRPr lang="en-ES" sz="1200" dirty="0"/>
          </a:p>
          <a:p>
            <a:endParaRPr lang="en-ES" sz="1200" dirty="0"/>
          </a:p>
          <a:p>
            <a:endParaRPr lang="en-ES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3EBEF3-372B-4274-192A-56732039AAD9}"/>
              </a:ext>
            </a:extLst>
          </p:cNvPr>
          <p:cNvSpPr txBox="1"/>
          <p:nvPr/>
        </p:nvSpPr>
        <p:spPr>
          <a:xfrm>
            <a:off x="4419600" y="2790500"/>
            <a:ext cx="3363913" cy="36009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1200" dirty="0" err="1"/>
              <a:t>ServiceOrder</a:t>
            </a:r>
            <a:r>
              <a:rPr lang="en-GB" sz="1200" dirty="0"/>
              <a:t>={</a:t>
            </a:r>
            <a:r>
              <a:rPr lang="en-GB" sz="1200" dirty="0" err="1"/>
              <a:t>custId</a:t>
            </a:r>
            <a:r>
              <a:rPr lang="en-GB" sz="1200" dirty="0"/>
              <a:t>='customer1', name='Repair', price=60.5}</a:t>
            </a:r>
          </a:p>
          <a:p>
            <a:r>
              <a:rPr lang="en-GB" sz="1200" dirty="0"/>
              <a:t>t=</a:t>
            </a:r>
            <a:r>
              <a:rPr lang="en-GB" sz="1200" dirty="0" err="1"/>
              <a:t>t.plus</a:t>
            </a:r>
            <a:r>
              <a:rPr lang="en-GB" sz="1200" dirty="0"/>
              <a:t>(5 seconds)</a:t>
            </a:r>
          </a:p>
          <a:p>
            <a:r>
              <a:rPr lang="en-GB" sz="1200" dirty="0" err="1"/>
              <a:t>ProductOrder</a:t>
            </a:r>
            <a:r>
              <a:rPr lang="en-GB" sz="1200" dirty="0"/>
              <a:t>={</a:t>
            </a:r>
            <a:r>
              <a:rPr lang="en-GB" sz="1200" dirty="0" err="1"/>
              <a:t>custId</a:t>
            </a:r>
            <a:r>
              <a:rPr lang="en-GB" sz="1200" dirty="0"/>
              <a:t>='customer1', name='12345', price=53}</a:t>
            </a:r>
          </a:p>
          <a:p>
            <a:r>
              <a:rPr lang="en-GB" sz="1200" dirty="0"/>
              <a:t>t=</a:t>
            </a:r>
            <a:r>
              <a:rPr lang="en-GB" sz="1200" dirty="0" err="1"/>
              <a:t>t.plus</a:t>
            </a:r>
            <a:r>
              <a:rPr lang="en-GB" sz="1200" dirty="0"/>
              <a:t>(60 seconds)</a:t>
            </a:r>
          </a:p>
          <a:p>
            <a:r>
              <a:rPr lang="en-GB" sz="1200" dirty="0" err="1"/>
              <a:t>ServiceOrder</a:t>
            </a:r>
            <a:r>
              <a:rPr lang="en-GB" sz="1200" dirty="0"/>
              <a:t>={</a:t>
            </a:r>
            <a:r>
              <a:rPr lang="en-GB" sz="1200" dirty="0" err="1"/>
              <a:t>custId</a:t>
            </a:r>
            <a:r>
              <a:rPr lang="en-GB" sz="1200" dirty="0"/>
              <a:t>='customer2', name='6789', price=90}</a:t>
            </a:r>
          </a:p>
          <a:p>
            <a:r>
              <a:rPr lang="en-GB" sz="1200" dirty="0"/>
              <a:t>t=</a:t>
            </a:r>
            <a:r>
              <a:rPr lang="en-GB" sz="1200" dirty="0" err="1"/>
              <a:t>t.plus</a:t>
            </a:r>
            <a:r>
              <a:rPr lang="en-GB" sz="1200" dirty="0"/>
              <a:t>(25 seconds)</a:t>
            </a:r>
          </a:p>
          <a:p>
            <a:r>
              <a:rPr lang="en-GB" sz="1200" dirty="0" err="1"/>
              <a:t>ProductOrder</a:t>
            </a:r>
            <a:r>
              <a:rPr lang="en-GB" sz="1200" dirty="0"/>
              <a:t>={</a:t>
            </a:r>
            <a:r>
              <a:rPr lang="en-GB" sz="1200" dirty="0" err="1"/>
              <a:t>custId</a:t>
            </a:r>
            <a:r>
              <a:rPr lang="en-GB" sz="1200" dirty="0"/>
              <a:t>='customer2', name='6789', price=60}</a:t>
            </a:r>
          </a:p>
          <a:p>
            <a:r>
              <a:rPr lang="en-GB" sz="1200" dirty="0"/>
              <a:t>t=</a:t>
            </a:r>
            <a:r>
              <a:rPr lang="en-GB" sz="1200" dirty="0" err="1"/>
              <a:t>t.plus</a:t>
            </a:r>
            <a:r>
              <a:rPr lang="en-GB" sz="1200" dirty="0"/>
              <a:t>(120 seconds)</a:t>
            </a:r>
          </a:p>
          <a:p>
            <a:r>
              <a:rPr lang="en-GB" sz="1200" dirty="0" err="1"/>
              <a:t>ServiceOrder</a:t>
            </a:r>
            <a:r>
              <a:rPr lang="en-GB" sz="1200" dirty="0"/>
              <a:t>={</a:t>
            </a:r>
            <a:r>
              <a:rPr lang="en-GB" sz="1200" dirty="0" err="1"/>
              <a:t>custId</a:t>
            </a:r>
            <a:r>
              <a:rPr lang="en-GB" sz="1200" dirty="0"/>
              <a:t>='customer1', name='Repair', price=60.5}</a:t>
            </a:r>
          </a:p>
          <a:p>
            <a:r>
              <a:rPr lang="en-GB" sz="1200" dirty="0"/>
              <a:t>t=</a:t>
            </a:r>
            <a:r>
              <a:rPr lang="en-GB" sz="1200" dirty="0" err="1"/>
              <a:t>t.plus</a:t>
            </a:r>
            <a:r>
              <a:rPr lang="en-GB" sz="1200" dirty="0"/>
              <a:t>(10 seconds)</a:t>
            </a:r>
          </a:p>
          <a:p>
            <a:r>
              <a:rPr lang="en-GB" sz="1200" dirty="0" err="1"/>
              <a:t>ProductOrder</a:t>
            </a:r>
            <a:r>
              <a:rPr lang="en-GB" sz="1200" dirty="0"/>
              <a:t>={</a:t>
            </a:r>
            <a:r>
              <a:rPr lang="en-GB" sz="1200" dirty="0" err="1"/>
              <a:t>custId</a:t>
            </a:r>
            <a:r>
              <a:rPr lang="en-GB" sz="1200" dirty="0"/>
              <a:t>='customer1', name='7654', price=0.5}</a:t>
            </a:r>
            <a:endParaRPr lang="en-ES" sz="1200" dirty="0"/>
          </a:p>
          <a:p>
            <a:endParaRPr lang="en-ES" sz="1200" dirty="0"/>
          </a:p>
          <a:p>
            <a:endParaRPr lang="en-ES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92B285-F703-269E-6E0D-3E722AA0E509}"/>
              </a:ext>
            </a:extLst>
          </p:cNvPr>
          <p:cNvSpPr txBox="1"/>
          <p:nvPr/>
        </p:nvSpPr>
        <p:spPr>
          <a:xfrm>
            <a:off x="8229600" y="2790500"/>
            <a:ext cx="3363913" cy="36009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At: 2001-01-01 08:00:05.000</a:t>
            </a: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Statement: Out</a:t>
            </a: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Insert</a:t>
            </a:r>
            <a:endParaRPr lang="en-GB" sz="1200" dirty="0">
              <a:solidFill>
                <a:srgbClr val="222222"/>
              </a:solidFill>
            </a:endParaRP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Out-output={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</a:rPr>
              <a:t>a.custId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='customer1', sum(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</a:rPr>
              <a:t>a.price+b.price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)=113.5}</a:t>
            </a:r>
          </a:p>
          <a:p>
            <a:pPr indent="36000" algn="l"/>
            <a:endParaRPr lang="en-GB" sz="1200" b="0" i="0" u="none" strike="noStrike" dirty="0">
              <a:solidFill>
                <a:srgbClr val="222222"/>
              </a:solidFill>
              <a:effectLst/>
            </a:endParaRP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At: 2001-01-01 08:01:30.000</a:t>
            </a: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Statement: Out</a:t>
            </a: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Insert</a:t>
            </a:r>
            <a:endParaRPr lang="en-GB" sz="1200" dirty="0">
              <a:solidFill>
                <a:srgbClr val="222222"/>
              </a:solidFill>
            </a:endParaRP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Out-output={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</a:rPr>
              <a:t>a.custId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='customer2', sum(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</a:rPr>
              <a:t>a.price+b.price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)=150.0}</a:t>
            </a:r>
          </a:p>
          <a:p>
            <a:pPr indent="36000" algn="l"/>
            <a:endParaRPr lang="en-GB" sz="1200" b="0" i="0" u="none" strike="noStrike" dirty="0">
              <a:solidFill>
                <a:srgbClr val="222222"/>
              </a:solidFill>
              <a:effectLst/>
            </a:endParaRP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At: 2001-01-01 08:03:40.000</a:t>
            </a: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Statement: Out</a:t>
            </a: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Insert</a:t>
            </a:r>
            <a:endParaRPr lang="en-GB" sz="1200" dirty="0">
              <a:solidFill>
                <a:srgbClr val="222222"/>
              </a:solidFill>
            </a:endParaRPr>
          </a:p>
          <a:p>
            <a:pPr indent="36000" algn="l"/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Out-output={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</a:rPr>
              <a:t>a.custId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='customer1', sum(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</a:rPr>
              <a:t>a.price+b.price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</a:rPr>
              <a:t>)=174.5}</a:t>
            </a:r>
          </a:p>
          <a:p>
            <a:endParaRPr lang="en-ES" sz="1200" dirty="0"/>
          </a:p>
          <a:p>
            <a:endParaRPr lang="en-ES" sz="1200" dirty="0"/>
          </a:p>
        </p:txBody>
      </p:sp>
    </p:spTree>
    <p:extLst>
      <p:ext uri="{BB962C8B-B14F-4D97-AF65-F5344CB8AC3E}">
        <p14:creationId xmlns:p14="http://schemas.microsoft.com/office/powerpoint/2010/main" val="2203089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9724</TotalTime>
  <Words>1167</Words>
  <Application>Microsoft Macintosh PowerPoint</Application>
  <PresentationFormat>Widescreen</PresentationFormat>
  <Paragraphs>175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Courier New</vt:lpstr>
      <vt:lpstr>Helvetica</vt:lpstr>
      <vt:lpstr>Trebuchet MS</vt:lpstr>
      <vt:lpstr>Office 2013 - 2022 Theme</vt:lpstr>
      <vt:lpstr>IN5040 Assignment 1</vt:lpstr>
      <vt:lpstr>Important information</vt:lpstr>
      <vt:lpstr>Overview</vt:lpstr>
      <vt:lpstr>Purpose of the Assignment</vt:lpstr>
      <vt:lpstr>Esper</vt:lpstr>
      <vt:lpstr>How to learn syntax and features?</vt:lpstr>
      <vt:lpstr>Getting Started</vt:lpstr>
      <vt:lpstr>Assignment 1 contents</vt:lpstr>
      <vt:lpstr>Compilation</vt:lpstr>
      <vt:lpstr>Assignment1.java</vt:lpstr>
      <vt:lpstr>Structure of a WeatherTuple</vt:lpstr>
      <vt:lpstr>Query Structure</vt:lpstr>
      <vt:lpstr>Esper Architecture</vt:lpstr>
      <vt:lpstr>EPL Syntax</vt:lpstr>
      <vt:lpstr>Window</vt:lpstr>
      <vt:lpstr>Example: https://esper-epl-tryout.appspot.com/epltryout/mainform.html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Thomas Peter Plagemann</cp:lastModifiedBy>
  <cp:revision>14</cp:revision>
  <dcterms:created xsi:type="dcterms:W3CDTF">2023-09-01T16:35:58Z</dcterms:created>
  <dcterms:modified xsi:type="dcterms:W3CDTF">2025-09-03T08:53:31Z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2022-09-08T00:00:00Z</vt:filetime>
  </property>
  <property fmtid="{D5CDD505-2E9C-101B-9397-08002B2CF9AE}" pid="3" name="LastSaved">
    <vt:filetime>2023-09-01T00:00:00Z</vt:filetime>
  </property>
</Properties>
</file>