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7"/>
  </p:notesMasterIdLst>
  <p:handoutMasterIdLst>
    <p:handoutMasterId r:id="rId38"/>
  </p:handoutMasterIdLst>
  <p:sldIdLst>
    <p:sldId id="256" r:id="rId2"/>
    <p:sldId id="299" r:id="rId3"/>
    <p:sldId id="311" r:id="rId4"/>
    <p:sldId id="312" r:id="rId5"/>
    <p:sldId id="301" r:id="rId6"/>
    <p:sldId id="307" r:id="rId7"/>
    <p:sldId id="262" r:id="rId8"/>
    <p:sldId id="308" r:id="rId9"/>
    <p:sldId id="317" r:id="rId10"/>
    <p:sldId id="319" r:id="rId11"/>
    <p:sldId id="326" r:id="rId12"/>
    <p:sldId id="327" r:id="rId13"/>
    <p:sldId id="318" r:id="rId14"/>
    <p:sldId id="322" r:id="rId15"/>
    <p:sldId id="323" r:id="rId16"/>
    <p:sldId id="324" r:id="rId17"/>
    <p:sldId id="309" r:id="rId18"/>
    <p:sldId id="266" r:id="rId19"/>
    <p:sldId id="267" r:id="rId20"/>
    <p:sldId id="320" r:id="rId21"/>
    <p:sldId id="310" r:id="rId22"/>
    <p:sldId id="325" r:id="rId23"/>
    <p:sldId id="272" r:id="rId24"/>
    <p:sldId id="321" r:id="rId25"/>
    <p:sldId id="302" r:id="rId26"/>
    <p:sldId id="313" r:id="rId27"/>
    <p:sldId id="303" r:id="rId28"/>
    <p:sldId id="281" r:id="rId29"/>
    <p:sldId id="305" r:id="rId30"/>
    <p:sldId id="315" r:id="rId31"/>
    <p:sldId id="314" r:id="rId32"/>
    <p:sldId id="328" r:id="rId33"/>
    <p:sldId id="316" r:id="rId34"/>
    <p:sldId id="306" r:id="rId35"/>
    <p:sldId id="296" r:id="rId36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93D04F"/>
    <a:srgbClr val="FFD579"/>
    <a:srgbClr val="CCECFF"/>
    <a:srgbClr val="66CCFF"/>
    <a:srgbClr val="C0C0C0"/>
    <a:srgbClr val="DDDDDD"/>
    <a:srgbClr val="3366FF"/>
    <a:srgbClr val="0066FF"/>
    <a:srgbClr val="3399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5"/>
    <p:restoredTop sz="85170"/>
  </p:normalViewPr>
  <p:slideViewPr>
    <p:cSldViewPr snapToGrid="0">
      <p:cViewPr varScale="1">
        <p:scale>
          <a:sx n="108" d="100"/>
          <a:sy n="108" d="100"/>
        </p:scale>
        <p:origin x="224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8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fld id="{69529C99-C67A-0247-A222-4445DB28C0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25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638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fld id="{2EA237D0-2856-694E-AE1E-D5448EE2BD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415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87F04BD7-880E-3748-BB3F-3659273498CC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GB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1FC6F6F5-102D-0E49-9B60-B8353A1C52E4}" type="slidenum">
              <a:rPr lang="en-US" sz="1200">
                <a:latin typeface="Arial" charset="0"/>
              </a:rPr>
              <a:pPr eaLnBrk="1" hangingPunct="1"/>
              <a:t>2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871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1FC6F6F5-102D-0E49-9B60-B8353A1C52E4}" type="slidenum">
              <a:rPr lang="en-US" sz="1200">
                <a:latin typeface="Arial" charset="0"/>
              </a:rPr>
              <a:pPr eaLnBrk="1" hangingPunct="1"/>
              <a:t>3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541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1FC6F6F5-102D-0E49-9B60-B8353A1C52E4}" type="slidenum">
              <a:rPr lang="en-US" sz="1200">
                <a:latin typeface="Arial" charset="0"/>
              </a:rPr>
              <a:pPr eaLnBrk="1" hangingPunct="1"/>
              <a:t>4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925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A WAY OF THINKING</a:t>
            </a:r>
          </a:p>
          <a:p>
            <a:r>
              <a:rPr lang="en-NO" dirty="0"/>
              <a:t>STAYS ABSTRACT TODAY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2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11883-4276-1A6F-1CE8-A99571F1C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F30EF2-53DF-C6B6-E772-A0A5F4989C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CE86D9-843E-BC55-FA40-AB9A3AA419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85846A-F322-C174-E61A-A52056811D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28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Shape 11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Shape 1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Shape 120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5" name="Shape 1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Shape 13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7" name="Shape 13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STUDENTS: TELL ME !</a:t>
            </a:r>
          </a:p>
          <a:p>
            <a:r>
              <a:rPr lang="en-GB" dirty="0"/>
              <a:t>D</a:t>
            </a:r>
            <a:r>
              <a:rPr lang="en-NO" dirty="0"/>
              <a:t>o not forget memory read / write !</a:t>
            </a:r>
          </a:p>
          <a:p>
            <a:r>
              <a:rPr lang="en-GB" dirty="0"/>
              <a:t>L</a:t>
            </a:r>
            <a:r>
              <a:rPr lang="en-NO" dirty="0"/>
              <a:t>ock or not!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61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CACHES</a:t>
            </a:r>
          </a:p>
          <a:p>
            <a:r>
              <a:rPr lang="en-NO" dirty="0"/>
              <a:t>COMMUNICATION COSTS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6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DEFINE #DATA IN UNIT</a:t>
            </a:r>
          </a:p>
          <a:p>
            <a:r>
              <a:rPr lang="en-NO" dirty="0"/>
              <a:t>NOT ENTIRE DIMENSIONS -&gt; bad scaling with problem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12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643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48011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432232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24540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901998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7189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19022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 flipH="1">
            <a:off x="-74" y="1"/>
            <a:ext cx="669599" cy="6857999"/>
          </a:xfrm>
          <a:prstGeom prst="rect">
            <a:avLst/>
          </a:prstGeom>
          <a:solidFill>
            <a:srgbClr val="000000">
              <a:alpha val="346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00"/>
          </a:p>
        </p:txBody>
      </p:sp>
      <p:sp>
        <p:nvSpPr>
          <p:cNvPr id="26" name="Shape 26"/>
          <p:cNvSpPr/>
          <p:nvPr/>
        </p:nvSpPr>
        <p:spPr>
          <a:xfrm flipH="1">
            <a:off x="-74" y="1"/>
            <a:ext cx="669599" cy="1519999"/>
          </a:xfrm>
          <a:prstGeom prst="rect">
            <a:avLst/>
          </a:prstGeom>
          <a:solidFill>
            <a:srgbClr val="0DB7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00"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844425" y="7463"/>
            <a:ext cx="3552600" cy="1519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844425" y="2050767"/>
            <a:ext cx="5169000" cy="4517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buFont typeface="Dosis"/>
              <a:defRPr>
                <a:latin typeface="Dosis"/>
                <a:ea typeface="Dosis"/>
                <a:cs typeface="Dosis"/>
                <a:sym typeface="Dosis"/>
              </a:defRPr>
            </a:lvl2pPr>
            <a:lvl3pPr lvl="2">
              <a:spcBef>
                <a:spcPts val="0"/>
              </a:spcBef>
              <a:buFont typeface="Dosis"/>
              <a:defRPr>
                <a:latin typeface="Dosis"/>
                <a:ea typeface="Dosis"/>
                <a:cs typeface="Dosis"/>
                <a:sym typeface="Dosis"/>
              </a:defRPr>
            </a:lvl3pPr>
            <a:lvl4pPr lvl="3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4pPr>
            <a:lvl5pPr lvl="4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5pPr>
            <a:lvl6pPr lvl="5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6pPr>
            <a:lvl7pPr lvl="6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7pPr>
            <a:lvl8pPr lvl="7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8pPr>
            <a:lvl9pPr lvl="8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-75" y="1"/>
            <a:ext cx="669599" cy="1519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nb-NO"/>
              <a:t>#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431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sz="900" dirty="0">
                <a:latin typeface="Arial" charset="0"/>
              </a:rPr>
              <a:t>IN5050, </a:t>
            </a:r>
            <a:r>
              <a:rPr lang="en-US" sz="900" dirty="0" err="1">
                <a:latin typeface="Arial" charset="0"/>
              </a:rPr>
              <a:t>Pål</a:t>
            </a:r>
            <a:r>
              <a:rPr lang="en-US" sz="900" dirty="0">
                <a:latin typeface="Arial" charset="0"/>
              </a:rPr>
              <a:t> Halvorsen, Carsten </a:t>
            </a:r>
            <a:r>
              <a:rPr lang="en-US" sz="900" dirty="0" err="1">
                <a:latin typeface="Arial" charset="0"/>
              </a:rPr>
              <a:t>Griwodz</a:t>
            </a:r>
            <a:r>
              <a:rPr lang="en-US" sz="900" dirty="0">
                <a:latin typeface="Arial" charset="0"/>
              </a:rPr>
              <a:t>, </a:t>
            </a:r>
            <a:r>
              <a:rPr lang="en-US" sz="900" dirty="0" err="1">
                <a:latin typeface="Arial" charset="0"/>
              </a:rPr>
              <a:t>Håkon</a:t>
            </a:r>
            <a:r>
              <a:rPr lang="en-US" sz="900" dirty="0">
                <a:latin typeface="Arial" charset="0"/>
              </a:rPr>
              <a:t> </a:t>
            </a:r>
            <a:r>
              <a:rPr lang="en-US" sz="900" dirty="0" err="1">
                <a:latin typeface="Arial" charset="0"/>
              </a:rPr>
              <a:t>Stensland</a:t>
            </a:r>
            <a:endParaRPr lang="en-US" sz="900" dirty="0">
              <a:latin typeface="Arial" charset="0"/>
            </a:endParaRPr>
          </a:p>
        </p:txBody>
      </p:sp>
      <p:sp>
        <p:nvSpPr>
          <p:cNvPr id="1154054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33" name="Picture 9" descr="Picture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4058" name="Rectangle 10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4059" name="Text Box 11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sz="1000" b="1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44" r:id="rId2"/>
    <p:sldLayoutId id="2147483745" r:id="rId3"/>
    <p:sldLayoutId id="2147483748" r:id="rId4"/>
    <p:sldLayoutId id="2147483749" r:id="rId5"/>
    <p:sldLayoutId id="2147483754" r:id="rId6"/>
    <p:sldLayoutId id="2147483757" r:id="rId7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cs.anl.gov/~itf/dbpp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19.jpg"/><Relationship Id="rId18" Type="http://schemas.openxmlformats.org/officeDocument/2006/relationships/image" Target="../media/image24.jpg"/><Relationship Id="rId26" Type="http://schemas.openxmlformats.org/officeDocument/2006/relationships/image" Target="../media/image32.jpg"/><Relationship Id="rId3" Type="http://schemas.openxmlformats.org/officeDocument/2006/relationships/image" Target="../media/image9.jpg"/><Relationship Id="rId21" Type="http://schemas.openxmlformats.org/officeDocument/2006/relationships/image" Target="../media/image27.jpg"/><Relationship Id="rId7" Type="http://schemas.openxmlformats.org/officeDocument/2006/relationships/image" Target="../media/image13.jpg"/><Relationship Id="rId12" Type="http://schemas.openxmlformats.org/officeDocument/2006/relationships/image" Target="../media/image18.jpg"/><Relationship Id="rId17" Type="http://schemas.openxmlformats.org/officeDocument/2006/relationships/image" Target="../media/image23.jpg"/><Relationship Id="rId25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2.jpg"/><Relationship Id="rId20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g"/><Relationship Id="rId11" Type="http://schemas.openxmlformats.org/officeDocument/2006/relationships/image" Target="../media/image17.jpg"/><Relationship Id="rId24" Type="http://schemas.openxmlformats.org/officeDocument/2006/relationships/image" Target="../media/image30.jpg"/><Relationship Id="rId5" Type="http://schemas.openxmlformats.org/officeDocument/2006/relationships/image" Target="../media/image11.jpg"/><Relationship Id="rId15" Type="http://schemas.openxmlformats.org/officeDocument/2006/relationships/image" Target="../media/image21.jpg"/><Relationship Id="rId23" Type="http://schemas.openxmlformats.org/officeDocument/2006/relationships/image" Target="../media/image29.jpg"/><Relationship Id="rId10" Type="http://schemas.openxmlformats.org/officeDocument/2006/relationships/image" Target="../media/image16.jpg"/><Relationship Id="rId19" Type="http://schemas.openxmlformats.org/officeDocument/2006/relationships/image" Target="../media/image25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Relationship Id="rId14" Type="http://schemas.openxmlformats.org/officeDocument/2006/relationships/image" Target="../media/image20.jpg"/><Relationship Id="rId22" Type="http://schemas.openxmlformats.org/officeDocument/2006/relationships/image" Target="../media/image28.jpg"/><Relationship Id="rId27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12" Type="http://schemas.openxmlformats.org/officeDocument/2006/relationships/image" Target="../media/image3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g"/><Relationship Id="rId11" Type="http://schemas.openxmlformats.org/officeDocument/2006/relationships/image" Target="../media/image37.jpg"/><Relationship Id="rId5" Type="http://schemas.openxmlformats.org/officeDocument/2006/relationships/image" Target="../media/image19.jpg"/><Relationship Id="rId10" Type="http://schemas.openxmlformats.org/officeDocument/2006/relationships/image" Target="../media/image36.jpg"/><Relationship Id="rId4" Type="http://schemas.openxmlformats.org/officeDocument/2006/relationships/image" Target="../media/image18.jpg"/><Relationship Id="rId9" Type="http://schemas.openxmlformats.org/officeDocument/2006/relationships/image" Target="../media/image3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pPr eaLnBrk="1" hangingPunct="1"/>
            <a:br>
              <a:rPr lang="en-US" sz="1200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4800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ea typeface="ＭＳ Ｐゴシック" charset="0"/>
                <a:cs typeface="ＭＳ Ｐゴシック" charset="0"/>
              </a:rPr>
              <a:t> Thinking Parallel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dirty="0">
              <a:latin typeface="Comic Sans MS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22/1 - 2025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382713" y="582613"/>
            <a:ext cx="6746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dirty="0"/>
              <a:t>IN5050:</a:t>
            </a:r>
            <a:br>
              <a:rPr lang="en-US" sz="2000" b="1" dirty="0"/>
            </a:br>
            <a:r>
              <a:rPr lang="en-US" sz="2000" b="1" dirty="0"/>
              <a:t>Programming heterogeneous multi-core processors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Parallel algorithms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811F9E-C1DB-3643-8C73-2CBD5CD5F839}"/>
              </a:ext>
            </a:extLst>
          </p:cNvPr>
          <p:cNvSpPr txBox="1"/>
          <p:nvPr/>
        </p:nvSpPr>
        <p:spPr>
          <a:xfrm>
            <a:off x="1061721" y="9855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Have been developed for decades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3F446E-9312-974E-A5AB-C30C3B3ABD49}"/>
              </a:ext>
            </a:extLst>
          </p:cNvPr>
          <p:cNvSpPr txBox="1"/>
          <p:nvPr/>
        </p:nvSpPr>
        <p:spPr>
          <a:xfrm>
            <a:off x="1709678" y="2780347"/>
            <a:ext cx="5724644" cy="830997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NO" sz="4800" dirty="0">
                <a:latin typeface="Eurostile" panose="020B0504020202050204" pitchFamily="34" charset="77"/>
              </a:rPr>
              <a:t>Algorithm examples ?</a:t>
            </a:r>
          </a:p>
        </p:txBody>
      </p:sp>
    </p:spTree>
    <p:extLst>
      <p:ext uri="{BB962C8B-B14F-4D97-AF65-F5344CB8AC3E}">
        <p14:creationId xmlns:p14="http://schemas.microsoft.com/office/powerpoint/2010/main" val="3299237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Parallel algorithms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-1" y="1759585"/>
            <a:ext cx="5405121" cy="4755515"/>
          </a:xfrm>
        </p:spPr>
        <p:txBody>
          <a:bodyPr/>
          <a:lstStyle/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search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sort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Prime numbers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Dense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Sparse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Convex hull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RANSAC (random sample consensus)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…</a:t>
            </a:r>
          </a:p>
        </p:txBody>
      </p:sp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B55BFEC5-4B5A-E748-9024-485EFB8BB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553" y="4997721"/>
            <a:ext cx="3252470" cy="15173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C9C88756-9F86-9645-A723-ABE99702D5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308" y="1501133"/>
            <a:ext cx="2817675" cy="14412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39EC94CD-B076-B646-A21C-5720643F66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065" y="2769289"/>
            <a:ext cx="2204381" cy="20972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ED12E9-5D27-C547-8B27-8150C3C76999}"/>
              </a:ext>
            </a:extLst>
          </p:cNvPr>
          <p:cNvSpPr txBox="1"/>
          <p:nvPr/>
        </p:nvSpPr>
        <p:spPr>
          <a:xfrm>
            <a:off x="6289040" y="4137342"/>
            <a:ext cx="16161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dirty="0">
                <a:latin typeface="Eurostile" panose="020B0504020202050204" pitchFamily="34" charset="77"/>
              </a:rPr>
              <a:t>r</a:t>
            </a:r>
            <a:r>
              <a:rPr lang="en-NO" dirty="0">
                <a:latin typeface="Eurostile" panose="020B0504020202050204" pitchFamily="34" charset="77"/>
              </a:rPr>
              <a:t>owwise 1D dMVM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01EF0-7379-1B48-986A-E6F2E6613691}"/>
              </a:ext>
            </a:extLst>
          </p:cNvPr>
          <p:cNvSpPr txBox="1"/>
          <p:nvPr/>
        </p:nvSpPr>
        <p:spPr>
          <a:xfrm>
            <a:off x="4615858" y="6063489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Eurostile" panose="020B0504020202050204" pitchFamily="34" charset="77"/>
              </a:rPr>
              <a:t>line fitting</a:t>
            </a:r>
            <a:endParaRPr lang="en-NO" dirty="0">
              <a:latin typeface="Eurostile" panose="020B050402020205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36CCF-2B08-E345-B39D-570A33BC88D7}"/>
              </a:ext>
            </a:extLst>
          </p:cNvPr>
          <p:cNvSpPr txBox="1"/>
          <p:nvPr/>
        </p:nvSpPr>
        <p:spPr>
          <a:xfrm>
            <a:off x="4835815" y="1995224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 err="1">
                <a:latin typeface="Eurostile" panose="020B0504020202050204" pitchFamily="34" charset="77"/>
              </a:rPr>
              <a:t>radix</a:t>
            </a:r>
            <a:r>
              <a:rPr lang="nb-NO" dirty="0">
                <a:latin typeface="Eurostile" panose="020B0504020202050204" pitchFamily="34" charset="77"/>
              </a:rPr>
              <a:t> sort</a:t>
            </a:r>
            <a:endParaRPr lang="en-NO" dirty="0">
              <a:latin typeface="Eurostile" panose="020B0504020202050204" pitchFamily="34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83DD66-2488-FB4E-95FA-2FDF81625C5A}"/>
              </a:ext>
            </a:extLst>
          </p:cNvPr>
          <p:cNvSpPr txBox="1"/>
          <p:nvPr/>
        </p:nvSpPr>
        <p:spPr>
          <a:xfrm>
            <a:off x="1061721" y="9855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Have been developed for decades</a:t>
            </a:r>
          </a:p>
        </p:txBody>
      </p:sp>
    </p:spTree>
    <p:extLst>
      <p:ext uri="{BB962C8B-B14F-4D97-AF65-F5344CB8AC3E}">
        <p14:creationId xmlns:p14="http://schemas.microsoft.com/office/powerpoint/2010/main" val="78193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Parallel algorithms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-1" y="1759585"/>
            <a:ext cx="5405121" cy="4755515"/>
          </a:xfrm>
        </p:spPr>
        <p:txBody>
          <a:bodyPr/>
          <a:lstStyle/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search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sort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Prime numbers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Dense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Sparse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Convex hull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RANSAC (random sample consensus)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83DD66-2488-FB4E-95FA-2FDF81625C5A}"/>
              </a:ext>
            </a:extLst>
          </p:cNvPr>
          <p:cNvSpPr txBox="1"/>
          <p:nvPr/>
        </p:nvSpPr>
        <p:spPr>
          <a:xfrm>
            <a:off x="1061721" y="9855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Have been developed for decades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D9809D47-CED3-7C4F-82AD-4A8AA739415D}"/>
              </a:ext>
            </a:extLst>
          </p:cNvPr>
          <p:cNvSpPr/>
          <p:nvPr/>
        </p:nvSpPr>
        <p:spPr bwMode="auto">
          <a:xfrm>
            <a:off x="3667760" y="1889760"/>
            <a:ext cx="629920" cy="110744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18D2BE-4C46-394F-AC85-EBC4E321FE87}"/>
                  </a:ext>
                </a:extLst>
              </p:cNvPr>
              <p:cNvSpPr txBox="1"/>
              <p:nvPr/>
            </p:nvSpPr>
            <p:spPr>
              <a:xfrm>
                <a:off x="4566920" y="2204720"/>
                <a:ext cx="3830320" cy="477520"/>
              </a:xfrm>
              <a:prstGeom prst="rect">
                <a:avLst/>
              </a:prstGeom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18D2BE-4C46-394F-AC85-EBC4E321FE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20" y="2204720"/>
                <a:ext cx="3830320" cy="4775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ight Brace 13">
            <a:extLst>
              <a:ext uri="{FF2B5EF4-FFF2-40B4-BE49-F238E27FC236}">
                <a16:creationId xmlns:a16="http://schemas.microsoft.com/office/drawing/2014/main" id="{579E3F42-9F52-5F45-8F15-78F358EF4F8E}"/>
              </a:ext>
            </a:extLst>
          </p:cNvPr>
          <p:cNvSpPr/>
          <p:nvPr/>
        </p:nvSpPr>
        <p:spPr bwMode="auto">
          <a:xfrm>
            <a:off x="3667760" y="3173095"/>
            <a:ext cx="629920" cy="54000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8202EC-13FC-AD4D-9EAB-DD65FA8215CF}"/>
              </a:ext>
            </a:extLst>
          </p:cNvPr>
          <p:cNvSpPr txBox="1"/>
          <p:nvPr/>
        </p:nvSpPr>
        <p:spPr>
          <a:xfrm>
            <a:off x="4566920" y="3185160"/>
            <a:ext cx="3830320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Data assignment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A6E3F2-6195-1F48-B0D2-72BE10B1AB0F}"/>
              </a:ext>
            </a:extLst>
          </p:cNvPr>
          <p:cNvSpPr txBox="1"/>
          <p:nvPr/>
        </p:nvSpPr>
        <p:spPr>
          <a:xfrm>
            <a:off x="4566920" y="4324600"/>
            <a:ext cx="3830320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memory latency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FD1B48F8-D8BA-524F-B4FE-0C6ED21307B9}"/>
              </a:ext>
            </a:extLst>
          </p:cNvPr>
          <p:cNvSpPr/>
          <p:nvPr/>
        </p:nvSpPr>
        <p:spPr bwMode="auto">
          <a:xfrm>
            <a:off x="3759200" y="4009640"/>
            <a:ext cx="629920" cy="110744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9AEA19E3-DD23-8A43-9800-F5C83A392CBC}"/>
              </a:ext>
            </a:extLst>
          </p:cNvPr>
          <p:cNvSpPr/>
          <p:nvPr/>
        </p:nvSpPr>
        <p:spPr bwMode="auto">
          <a:xfrm>
            <a:off x="5387340" y="5204200"/>
            <a:ext cx="629920" cy="61200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AE59AF-5E3E-734C-9D16-9005231162D6}"/>
              </a:ext>
            </a:extLst>
          </p:cNvPr>
          <p:cNvSpPr txBox="1"/>
          <p:nvPr/>
        </p:nvSpPr>
        <p:spPr>
          <a:xfrm>
            <a:off x="6228080" y="5271440"/>
            <a:ext cx="2169160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randomness</a:t>
            </a:r>
          </a:p>
        </p:txBody>
      </p:sp>
    </p:spTree>
    <p:extLst>
      <p:ext uri="{BB962C8B-B14F-4D97-AF65-F5344CB8AC3E}">
        <p14:creationId xmlns:p14="http://schemas.microsoft.com/office/powerpoint/2010/main" val="2252213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ea typeface="ＭＳ Ｐゴシック" charset="0"/>
                <a:cs typeface="ＭＳ Ｐゴシック" charset="0"/>
              </a:rPr>
              <a:t>Designing and Building Parallel Programs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Ian Foster</a:t>
            </a:r>
            <a:r>
              <a:rPr lang="ja-JP" alt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’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 framework proposal: 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  <a:hlinkClick r:id="rId2"/>
              </a:rPr>
              <a:t>http://www.mcs.anl.gov/~itf/dbpp/</a:t>
            </a:r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be able to design simple parallel algorithms in a methodical fashion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be able to partition computations, using both domain and functional decomposition techniques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be able to use agglomeration as a means of reducing communication and implementation costs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be familiar with a range of load-balancing strategies</a:t>
            </a:r>
          </a:p>
          <a:p>
            <a:endParaRPr lang="en-US" sz="18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develop intuition as to what constitutes a good parallel algorithm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recognize design flaws that compromise efficiency or scalability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know how to recognize and implement</a:t>
            </a:r>
            <a:br>
              <a:rPr lang="en-US" sz="18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local and global, </a:t>
            </a:r>
            <a:br>
              <a:rPr lang="en-US" sz="18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static and dynamic, </a:t>
            </a:r>
            <a:br>
              <a:rPr lang="en-US" sz="18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structured and unstructured, and </a:t>
            </a:r>
            <a:br>
              <a:rPr lang="en-US" sz="18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synchronous and asynchronous communication structures</a:t>
            </a:r>
          </a:p>
          <a:p>
            <a:pPr lvl="1"/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31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ea typeface="ＭＳ Ｐゴシック" charset="0"/>
                <a:cs typeface="ＭＳ Ｐゴシック" charset="0"/>
              </a:rPr>
              <a:t>Designing and Building Parallel Programs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Ian Foster</a:t>
            </a:r>
            <a:r>
              <a:rPr lang="ja-JP" altLang="en-US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’</a:t>
            </a: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 framework proposal</a:t>
            </a:r>
          </a:p>
          <a:p>
            <a:endParaRPr lang="en-US" sz="24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F51946-F72C-6B45-9842-7B9F0636E960}"/>
              </a:ext>
            </a:extLst>
          </p:cNvPr>
          <p:cNvSpPr txBox="1"/>
          <p:nvPr/>
        </p:nvSpPr>
        <p:spPr>
          <a:xfrm>
            <a:off x="1515637" y="1783060"/>
            <a:ext cx="4487126" cy="46166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NO" sz="2400" dirty="0">
                <a:latin typeface="Eurostile" panose="020B0504020202050204" pitchFamily="34" charset="77"/>
              </a:rPr>
              <a:t>Be creative 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662751-8059-3A47-B217-412E4C2A4081}"/>
              </a:ext>
            </a:extLst>
          </p:cNvPr>
          <p:cNvSpPr txBox="1"/>
          <p:nvPr/>
        </p:nvSpPr>
        <p:spPr>
          <a:xfrm>
            <a:off x="3141237" y="2333625"/>
            <a:ext cx="4487126" cy="46166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…… but take a methodical approach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27C606-C8FE-2640-8250-FC2EA2386EBA}"/>
              </a:ext>
            </a:extLst>
          </p:cNvPr>
          <p:cNvSpPr txBox="1"/>
          <p:nvPr/>
        </p:nvSpPr>
        <p:spPr>
          <a:xfrm>
            <a:off x="2328437" y="3480742"/>
            <a:ext cx="4487126" cy="461665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Methodical Design: </a:t>
            </a:r>
            <a:r>
              <a:rPr lang="en-US" sz="2400" b="1" dirty="0">
                <a:latin typeface="Eurostile" panose="020B0504020202050204" pitchFamily="34" charset="77"/>
              </a:rPr>
              <a:t>PCAM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CAAFDA-E44A-3E42-803A-D0C199D79C59}"/>
              </a:ext>
            </a:extLst>
          </p:cNvPr>
          <p:cNvSpPr txBox="1"/>
          <p:nvPr/>
        </p:nvSpPr>
        <p:spPr>
          <a:xfrm>
            <a:off x="2328437" y="4106227"/>
            <a:ext cx="4487126" cy="154273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Partitioning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Communication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Agglomeration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Mapping</a:t>
            </a:r>
          </a:p>
        </p:txBody>
      </p:sp>
    </p:spTree>
    <p:extLst>
      <p:ext uri="{BB962C8B-B14F-4D97-AF65-F5344CB8AC3E}">
        <p14:creationId xmlns:p14="http://schemas.microsoft.com/office/powerpoint/2010/main" val="160428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Methodical Design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0" y="1076643"/>
            <a:ext cx="5373688" cy="5438457"/>
          </a:xfrm>
        </p:spPr>
        <p:txBody>
          <a:bodyPr/>
          <a:lstStyle/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Most programming problems have several parallel solutions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The best solution may differ from the best existing sequential one</a:t>
            </a:r>
          </a:p>
          <a:p>
            <a:endParaRPr lang="en-US" sz="1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Outcome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Create, migrate and destroy tasks dynamically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use load-balancing techniques to control mapping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Or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a SIMD program with one task per processor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however, agglomeration and mapping are one phase for SIMD</a:t>
            </a:r>
          </a:p>
          <a:p>
            <a:pPr marL="0" indent="0">
              <a:buNone/>
            </a:pPr>
            <a:endParaRPr lang="en-US" sz="18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B839FD-F399-594C-98E2-685B9C9F22AB}"/>
              </a:ext>
            </a:extLst>
          </p:cNvPr>
          <p:cNvSpPr txBox="1"/>
          <p:nvPr/>
        </p:nvSpPr>
        <p:spPr>
          <a:xfrm>
            <a:off x="1414195" y="5297520"/>
            <a:ext cx="4103955" cy="1244077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1600" b="1" dirty="0">
                <a:latin typeface="Eurostile" panose="020B0504020202050204" pitchFamily="34" charset="77"/>
              </a:rPr>
              <a:t>PCAM looks sequential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it </a:t>
            </a:r>
            <a:r>
              <a:rPr lang="en-US" sz="1600" dirty="0" err="1">
                <a:latin typeface="Eurostile" panose="020B0504020202050204" pitchFamily="34" charset="77"/>
              </a:rPr>
              <a:t>isn</a:t>
            </a:r>
            <a:r>
              <a:rPr lang="ja-JP" altLang="en-US" sz="1600">
                <a:latin typeface="Eurostile" panose="020B0504020202050204" pitchFamily="34" charset="77"/>
              </a:rPr>
              <a:t>’</a:t>
            </a:r>
            <a:r>
              <a:rPr lang="en-US" sz="1600" dirty="0">
                <a:latin typeface="Eurostile" panose="020B0504020202050204" pitchFamily="34" charset="77"/>
              </a:rPr>
              <a:t>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explore alternatives right away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avoid backtracking and complete redesign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AD25D2-211B-284E-9ED1-5E3CD5FFA88C}"/>
              </a:ext>
            </a:extLst>
          </p:cNvPr>
          <p:cNvGrpSpPr/>
          <p:nvPr/>
        </p:nvGrpSpPr>
        <p:grpSpPr>
          <a:xfrm>
            <a:off x="5302835" y="1259523"/>
            <a:ext cx="3649078" cy="4414837"/>
            <a:chOff x="5302835" y="1452563"/>
            <a:chExt cx="3649078" cy="4414837"/>
          </a:xfrm>
        </p:grpSpPr>
        <p:pic>
          <p:nvPicPr>
            <p:cNvPr id="26628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150" y="1452563"/>
              <a:ext cx="3433763" cy="4414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C82381F-8FB5-6046-8474-E2AB996DF30C}"/>
                </a:ext>
              </a:extLst>
            </p:cNvPr>
            <p:cNvSpPr/>
            <p:nvPr/>
          </p:nvSpPr>
          <p:spPr bwMode="auto">
            <a:xfrm>
              <a:off x="7250906" y="2116455"/>
              <a:ext cx="567849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65B4A1-201C-1543-B858-AA33D9E72CDD}"/>
                </a:ext>
              </a:extLst>
            </p:cNvPr>
            <p:cNvSpPr/>
            <p:nvPr/>
          </p:nvSpPr>
          <p:spPr bwMode="auto">
            <a:xfrm>
              <a:off x="6667182" y="2846705"/>
              <a:ext cx="851218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9A8282B-45D7-DD4E-929D-FA68FE5D6876}"/>
                </a:ext>
              </a:extLst>
            </p:cNvPr>
            <p:cNvSpPr/>
            <p:nvPr/>
          </p:nvSpPr>
          <p:spPr bwMode="auto">
            <a:xfrm>
              <a:off x="7095966" y="3574762"/>
              <a:ext cx="851218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D539240-BFA7-FD49-A1FE-B63B4E87D1F5}"/>
                </a:ext>
              </a:extLst>
            </p:cNvPr>
            <p:cNvSpPr/>
            <p:nvPr/>
          </p:nvSpPr>
          <p:spPr bwMode="auto">
            <a:xfrm>
              <a:off x="6905624" y="4568681"/>
              <a:ext cx="326945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BC2FA29-5EDB-8149-8A64-3D7BBD02E283}"/>
                </a:ext>
              </a:extLst>
            </p:cNvPr>
            <p:cNvSpPr txBox="1"/>
            <p:nvPr/>
          </p:nvSpPr>
          <p:spPr>
            <a:xfrm>
              <a:off x="7069096" y="4903816"/>
              <a:ext cx="1111202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Mapping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12FD6B5-9C60-CE49-97E5-1D0906051B32}"/>
                </a:ext>
              </a:extLst>
            </p:cNvPr>
            <p:cNvSpPr txBox="1"/>
            <p:nvPr/>
          </p:nvSpPr>
          <p:spPr>
            <a:xfrm>
              <a:off x="5453517" y="3915354"/>
              <a:ext cx="1749198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Agglomeration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CAE0E86-4D18-E54E-8394-08DF02C2F7BE}"/>
                </a:ext>
              </a:extLst>
            </p:cNvPr>
            <p:cNvSpPr txBox="1"/>
            <p:nvPr/>
          </p:nvSpPr>
          <p:spPr>
            <a:xfrm>
              <a:off x="5302835" y="2533188"/>
              <a:ext cx="1899880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Communication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D8A5149-0B3E-0346-9CB9-43031B93BE90}"/>
                </a:ext>
              </a:extLst>
            </p:cNvPr>
            <p:cNvSpPr txBox="1"/>
            <p:nvPr/>
          </p:nvSpPr>
          <p:spPr>
            <a:xfrm>
              <a:off x="7250906" y="1749524"/>
              <a:ext cx="1407758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Partitioning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BDB99B-0F1F-3940-94FD-126EF9B8FDEB}"/>
              </a:ext>
            </a:extLst>
          </p:cNvPr>
          <p:cNvSpPr txBox="1"/>
          <p:nvPr/>
        </p:nvSpPr>
        <p:spPr>
          <a:xfrm>
            <a:off x="635131" y="2108200"/>
            <a:ext cx="7983275" cy="769441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4400" dirty="0" err="1">
                <a:latin typeface="Eurostile" panose="020B0504020202050204" pitchFamily="34" charset="77"/>
              </a:rPr>
              <a:t>Which</a:t>
            </a:r>
            <a:r>
              <a:rPr lang="nb-NO" sz="4400" dirty="0">
                <a:latin typeface="Eurostile" panose="020B0504020202050204" pitchFamily="34" charset="77"/>
              </a:rPr>
              <a:t> </a:t>
            </a:r>
            <a:r>
              <a:rPr lang="nb-NO" sz="4400" dirty="0" err="1">
                <a:latin typeface="Eurostile" panose="020B0504020202050204" pitchFamily="34" charset="77"/>
              </a:rPr>
              <a:t>algorithmic</a:t>
            </a:r>
            <a:r>
              <a:rPr lang="nb-NO" sz="4400" dirty="0">
                <a:latin typeface="Eurostile" panose="020B0504020202050204" pitchFamily="34" charset="77"/>
              </a:rPr>
              <a:t> </a:t>
            </a:r>
            <a:r>
              <a:rPr lang="nb-NO" sz="4400" dirty="0" err="1">
                <a:latin typeface="Eurostile" panose="020B0504020202050204" pitchFamily="34" charset="77"/>
              </a:rPr>
              <a:t>opportunities</a:t>
            </a:r>
            <a:r>
              <a:rPr lang="nb-NO" sz="4400" dirty="0">
                <a:latin typeface="Eurostile" panose="020B0504020202050204" pitchFamily="34" charset="77"/>
              </a:rPr>
              <a:t>?</a:t>
            </a:r>
            <a:endParaRPr lang="en-NO" sz="4400" dirty="0">
              <a:latin typeface="Eurostile" panose="020B0504020202050204" pitchFamily="34" charset="77"/>
            </a:endParaRPr>
          </a:p>
        </p:txBody>
      </p:sp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CEC366-108F-F641-AB52-F0EF57B9BD15}"/>
              </a:ext>
            </a:extLst>
          </p:cNvPr>
          <p:cNvSpPr txBox="1"/>
          <p:nvPr/>
        </p:nvSpPr>
        <p:spPr>
          <a:xfrm>
            <a:off x="1061721" y="12903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Expose algorithmic opportunities for parallel execution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C32958-9632-74BB-8BA1-EA6B8BC7C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0037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0" y="3332480"/>
            <a:ext cx="9144000" cy="2397760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Provide the greatest flexibility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Later stages may invalidate opportunities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Typical reasons for invalidation: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Communication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Target architecture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Software engineering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CEC366-108F-F641-AB52-F0EF57B9BD15}"/>
              </a:ext>
            </a:extLst>
          </p:cNvPr>
          <p:cNvSpPr txBox="1"/>
          <p:nvPr/>
        </p:nvSpPr>
        <p:spPr>
          <a:xfrm>
            <a:off x="1061721" y="12903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Expose algorithmic opportunities for parallel execution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A141ED-FC68-E941-BFFA-FDC769B9F0D8}"/>
              </a:ext>
            </a:extLst>
          </p:cNvPr>
          <p:cNvSpPr txBox="1"/>
          <p:nvPr/>
        </p:nvSpPr>
        <p:spPr>
          <a:xfrm>
            <a:off x="1777179" y="1980237"/>
            <a:ext cx="5589642" cy="9864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Eurostile" panose="020B0504020202050204" pitchFamily="34" charset="77"/>
              </a:rPr>
              <a:t>define a large number of small tasks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Eurostile" panose="020B0504020202050204" pitchFamily="34" charset="77"/>
              </a:rPr>
              <a:t>achieve a fine-grained decomposition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2764AF-CA76-C84A-9AA1-E3576AF49912}"/>
              </a:ext>
            </a:extLst>
          </p:cNvPr>
          <p:cNvSpPr txBox="1"/>
          <p:nvPr/>
        </p:nvSpPr>
        <p:spPr>
          <a:xfrm>
            <a:off x="2031999" y="5956628"/>
            <a:ext cx="5322043" cy="481320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Revisit partitioning in agglomeration</a:t>
            </a:r>
          </a:p>
        </p:txBody>
      </p:sp>
    </p:spTree>
    <p:extLst>
      <p:ext uri="{BB962C8B-B14F-4D97-AF65-F5344CB8AC3E}">
        <p14:creationId xmlns:p14="http://schemas.microsoft.com/office/powerpoint/2010/main" val="135920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Partition strategies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677C7-04D5-5F4D-BBF2-45F30A69E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33" y="3049904"/>
            <a:ext cx="3690167" cy="2395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D65BC6-21AD-164E-9B47-82E242925FE4}"/>
              </a:ext>
            </a:extLst>
          </p:cNvPr>
          <p:cNvSpPr txBox="1"/>
          <p:nvPr/>
        </p:nvSpPr>
        <p:spPr>
          <a:xfrm>
            <a:off x="4927599" y="3049904"/>
            <a:ext cx="3973381" cy="2395855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Modularity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Pipelining</a:t>
            </a:r>
            <a:br>
              <a:rPr lang="en-US" sz="2400" dirty="0">
                <a:latin typeface="Eurostile" panose="020B0504020202050204" pitchFamily="34" charset="77"/>
              </a:rPr>
            </a:br>
            <a:r>
              <a:rPr lang="en-US" sz="2400" dirty="0">
                <a:latin typeface="Eurostile" panose="020B0504020202050204" pitchFamily="34" charset="77"/>
              </a:rPr>
              <a:t>(incl. parallel pipelines)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Processing graphs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Recursion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C727DC-03D6-005F-D274-F1D0EE597281}"/>
              </a:ext>
            </a:extLst>
          </p:cNvPr>
          <p:cNvSpPr/>
          <p:nvPr/>
        </p:nvSpPr>
        <p:spPr bwMode="auto">
          <a:xfrm>
            <a:off x="5080982" y="3049904"/>
            <a:ext cx="2086734" cy="460212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77B8607-F319-FD1E-51FD-69380835DFF0}"/>
              </a:ext>
            </a:extLst>
          </p:cNvPr>
          <p:cNvSpPr txBox="1">
            <a:spLocks/>
          </p:cNvSpPr>
          <p:nvPr/>
        </p:nvSpPr>
        <p:spPr bwMode="auto">
          <a:xfrm>
            <a:off x="381469" y="1369800"/>
            <a:ext cx="4464262" cy="1212263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</a:rPr>
              <a:t>Functional decomposition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first decompose the computation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then deal with the data</a:t>
            </a:r>
          </a:p>
        </p:txBody>
      </p:sp>
    </p:spTree>
    <p:extLst>
      <p:ext uri="{BB962C8B-B14F-4D97-AF65-F5344CB8AC3E}">
        <p14:creationId xmlns:p14="http://schemas.microsoft.com/office/powerpoint/2010/main" val="173846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26919F-392E-85DC-1744-A9BB5628F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3C1173D1-0EDC-4E4C-3CA4-6F383CC63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4152DF33-1F56-E31D-BD01-5A1A804FB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Partition strategies</a:t>
            </a:r>
          </a:p>
          <a:p>
            <a:pPr marL="0" indent="0">
              <a:buNone/>
            </a:pPr>
            <a:endParaRPr lang="en-US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05D443-52A4-99BE-6C91-75EF84636C90}"/>
              </a:ext>
            </a:extLst>
          </p:cNvPr>
          <p:cNvSpPr txBox="1"/>
          <p:nvPr/>
        </p:nvSpPr>
        <p:spPr>
          <a:xfrm>
            <a:off x="4927599" y="3049904"/>
            <a:ext cx="3973381" cy="2395855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Modularity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Pipelining</a:t>
            </a:r>
            <a:br>
              <a:rPr lang="en-US" sz="2400" dirty="0">
                <a:latin typeface="Eurostile" panose="020B0504020202050204" pitchFamily="34" charset="77"/>
              </a:rPr>
            </a:br>
            <a:r>
              <a:rPr lang="en-US" sz="2400" dirty="0">
                <a:latin typeface="Eurostile" panose="020B0504020202050204" pitchFamily="34" charset="77"/>
              </a:rPr>
              <a:t>(incl. parallel pipelines)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Processing graphs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Recursion</a:t>
            </a:r>
          </a:p>
        </p:txBody>
      </p:sp>
      <p:grpSp>
        <p:nvGrpSpPr>
          <p:cNvPr id="27692" name="Group 27691">
            <a:extLst>
              <a:ext uri="{FF2B5EF4-FFF2-40B4-BE49-F238E27FC236}">
                <a16:creationId xmlns:a16="http://schemas.microsoft.com/office/drawing/2014/main" id="{0B10C03B-3C69-2DF7-7E4E-37A98C843AF2}"/>
              </a:ext>
            </a:extLst>
          </p:cNvPr>
          <p:cNvGrpSpPr/>
          <p:nvPr/>
        </p:nvGrpSpPr>
        <p:grpSpPr>
          <a:xfrm>
            <a:off x="377417" y="2902364"/>
            <a:ext cx="4194583" cy="3250449"/>
            <a:chOff x="377417" y="2902364"/>
            <a:chExt cx="4194583" cy="3250449"/>
          </a:xfrm>
        </p:grpSpPr>
        <p:grpSp>
          <p:nvGrpSpPr>
            <p:cNvPr id="27690" name="Group 27689">
              <a:extLst>
                <a:ext uri="{FF2B5EF4-FFF2-40B4-BE49-F238E27FC236}">
                  <a16:creationId xmlns:a16="http://schemas.microsoft.com/office/drawing/2014/main" id="{3896D524-87D5-B84F-D7A0-CE1D039F070E}"/>
                </a:ext>
              </a:extLst>
            </p:cNvPr>
            <p:cNvGrpSpPr/>
            <p:nvPr/>
          </p:nvGrpSpPr>
          <p:grpSpPr>
            <a:xfrm>
              <a:off x="377417" y="3429000"/>
              <a:ext cx="3282994" cy="2721993"/>
              <a:chOff x="377417" y="3429000"/>
              <a:chExt cx="3282994" cy="272199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2D66359-70FD-4A48-EE54-E5CA36B43343}"/>
                  </a:ext>
                </a:extLst>
              </p:cNvPr>
              <p:cNvSpPr/>
              <p:nvPr/>
            </p:nvSpPr>
            <p:spPr bwMode="auto">
              <a:xfrm>
                <a:off x="765260" y="3429000"/>
                <a:ext cx="1343743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Pre-processing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DC49EE1-AA0D-90EB-B40B-881EE6745129}"/>
                  </a:ext>
                </a:extLst>
              </p:cNvPr>
              <p:cNvSpPr/>
              <p:nvPr/>
            </p:nvSpPr>
            <p:spPr bwMode="auto">
              <a:xfrm>
                <a:off x="758778" y="3889252"/>
                <a:ext cx="1343743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Signal analysis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D39F2B2-87E7-BA7C-C393-3E79B7E4295B}"/>
                  </a:ext>
                </a:extLst>
              </p:cNvPr>
              <p:cNvSpPr/>
              <p:nvPr/>
            </p:nvSpPr>
            <p:spPr bwMode="auto">
              <a:xfrm>
                <a:off x="2316668" y="3890005"/>
                <a:ext cx="1343743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Course temporal </a:t>
                </a:r>
                <a:b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</a:b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alignment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8D64923-C072-F6DD-2D2F-3B8AFC31FFEA}"/>
                  </a:ext>
                </a:extLst>
              </p:cNvPr>
              <p:cNvSpPr/>
              <p:nvPr/>
            </p:nvSpPr>
            <p:spPr bwMode="auto">
              <a:xfrm>
                <a:off x="761998" y="4273114"/>
                <a:ext cx="1343743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Course luminance </a:t>
                </a:r>
                <a:b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</a:b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alignment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5652AF1-1DE9-73A8-2DAE-C28422D37E99}"/>
                  </a:ext>
                </a:extLst>
              </p:cNvPr>
              <p:cNvSpPr/>
              <p:nvPr/>
            </p:nvSpPr>
            <p:spPr bwMode="auto">
              <a:xfrm>
                <a:off x="768523" y="4836745"/>
                <a:ext cx="1343743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Detailed sequence </a:t>
                </a:r>
                <a:b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</a:b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alignment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456E45D-4294-2AA4-59E7-AD20284CDE8A}"/>
                  </a:ext>
                </a:extLst>
              </p:cNvPr>
              <p:cNvSpPr/>
              <p:nvPr/>
            </p:nvSpPr>
            <p:spPr bwMode="auto">
              <a:xfrm>
                <a:off x="2316667" y="5370199"/>
                <a:ext cx="1343743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Spatial distortion </a:t>
                </a:r>
                <a:b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</a:b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analysis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1A1324E-AE5D-CE68-9C31-83DC537FB9D9}"/>
                  </a:ext>
                </a:extLst>
              </p:cNvPr>
              <p:cNvSpPr/>
              <p:nvPr/>
            </p:nvSpPr>
            <p:spPr bwMode="auto">
              <a:xfrm>
                <a:off x="765260" y="5830383"/>
                <a:ext cx="1343743" cy="320610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Temporal distortion </a:t>
                </a:r>
                <a:b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</a:b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analysis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2C1D576-3922-0B8D-BE3B-C387566E5AC3}"/>
                  </a:ext>
                </a:extLst>
              </p:cNvPr>
              <p:cNvSpPr/>
              <p:nvPr/>
            </p:nvSpPr>
            <p:spPr bwMode="auto">
              <a:xfrm>
                <a:off x="2316668" y="5841035"/>
                <a:ext cx="1343743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Mapping to DMOS</a:t>
                </a: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663B6B6-EA13-F1DF-85B1-CB1A1D3EC10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1140" y="4007027"/>
                <a:ext cx="77602" cy="77602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7C1CE26B-6453-0E6E-20BB-814799303C9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77417" y="4389306"/>
                <a:ext cx="77602" cy="77602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BF832B11-33A7-2DE6-66DD-4626D24326CF}"/>
                  </a:ext>
                </a:extLst>
              </p:cNvPr>
              <p:cNvCxnSpPr>
                <a:cxnSpLocks/>
                <a:stCxn id="6" idx="1"/>
                <a:endCxn id="15" idx="0"/>
              </p:cNvCxnSpPr>
              <p:nvPr/>
            </p:nvCxnSpPr>
            <p:spPr bwMode="auto">
              <a:xfrm rot="10800000" flipV="1">
                <a:off x="419942" y="3583979"/>
                <a:ext cx="345319" cy="423048"/>
              </a:xfrm>
              <a:prstGeom prst="bentConnector2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DF126C40-DBCC-3854-695E-27FA1116726E}"/>
                  </a:ext>
                </a:extLst>
              </p:cNvPr>
              <p:cNvCxnSpPr>
                <a:cxnSpLocks/>
                <a:stCxn id="15" idx="4"/>
                <a:endCxn id="16" idx="0"/>
              </p:cNvCxnSpPr>
              <p:nvPr/>
            </p:nvCxnSpPr>
            <p:spPr bwMode="auto">
              <a:xfrm flipH="1">
                <a:off x="416218" y="4084629"/>
                <a:ext cx="3723" cy="304677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6F5E2F15-BAB6-FBEF-9016-4579A12EB94A}"/>
                  </a:ext>
                </a:extLst>
              </p:cNvPr>
              <p:cNvCxnSpPr>
                <a:cxnSpLocks/>
                <a:stCxn id="15" idx="6"/>
                <a:endCxn id="8" idx="1"/>
              </p:cNvCxnSpPr>
              <p:nvPr/>
            </p:nvCxnSpPr>
            <p:spPr bwMode="auto">
              <a:xfrm flipV="1">
                <a:off x="458742" y="4044231"/>
                <a:ext cx="300036" cy="1597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AFD69C29-3464-300F-A285-5E5D5451A907}"/>
                  </a:ext>
                </a:extLst>
              </p:cNvPr>
              <p:cNvCxnSpPr>
                <a:cxnSpLocks/>
                <a:stCxn id="16" idx="6"/>
                <a:endCxn id="10" idx="1"/>
              </p:cNvCxnSpPr>
              <p:nvPr/>
            </p:nvCxnSpPr>
            <p:spPr bwMode="auto">
              <a:xfrm flipV="1">
                <a:off x="455019" y="4428093"/>
                <a:ext cx="306979" cy="14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4E7DF832-4C9E-8129-5751-C54CEDEC83A2}"/>
                  </a:ext>
                </a:extLst>
              </p:cNvPr>
              <p:cNvCxnSpPr>
                <a:cxnSpLocks/>
                <a:stCxn id="8" idx="3"/>
                <a:endCxn id="9" idx="1"/>
              </p:cNvCxnSpPr>
              <p:nvPr/>
            </p:nvCxnSpPr>
            <p:spPr bwMode="auto">
              <a:xfrm>
                <a:off x="2102521" y="4044231"/>
                <a:ext cx="214147" cy="753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D12D4211-739A-5CF6-4406-AFDA93836DC9}"/>
                  </a:ext>
                </a:extLst>
              </p:cNvPr>
              <p:cNvCxnSpPr>
                <a:cxnSpLocks/>
                <a:stCxn id="16" idx="4"/>
                <a:endCxn id="11" idx="1"/>
              </p:cNvCxnSpPr>
              <p:nvPr/>
            </p:nvCxnSpPr>
            <p:spPr bwMode="auto">
              <a:xfrm rot="16200000" flipH="1">
                <a:off x="329962" y="4553163"/>
                <a:ext cx="524816" cy="352305"/>
              </a:xfrm>
              <a:prstGeom prst="bentConnector2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816945BC-D1A4-DCC4-458F-1FD51549834A}"/>
                  </a:ext>
                </a:extLst>
              </p:cNvPr>
              <p:cNvCxnSpPr>
                <a:cxnSpLocks/>
                <a:stCxn id="10" idx="2"/>
                <a:endCxn id="11" idx="0"/>
              </p:cNvCxnSpPr>
              <p:nvPr/>
            </p:nvCxnSpPr>
            <p:spPr bwMode="auto">
              <a:xfrm>
                <a:off x="1433870" y="4583072"/>
                <a:ext cx="6525" cy="253673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971BC3CE-55A6-64B3-3652-06CFFB8BCA1A}"/>
                  </a:ext>
                </a:extLst>
              </p:cNvPr>
              <p:cNvCxnSpPr>
                <a:cxnSpLocks/>
                <a:stCxn id="9" idx="2"/>
                <a:endCxn id="11" idx="3"/>
              </p:cNvCxnSpPr>
              <p:nvPr/>
            </p:nvCxnSpPr>
            <p:spPr bwMode="auto">
              <a:xfrm rot="5400000">
                <a:off x="2154523" y="4157706"/>
                <a:ext cx="791761" cy="876274"/>
              </a:xfrm>
              <a:prstGeom prst="bentConnector2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7657" name="Straight Arrow Connector 57">
                <a:extLst>
                  <a:ext uri="{FF2B5EF4-FFF2-40B4-BE49-F238E27FC236}">
                    <a16:creationId xmlns:a16="http://schemas.microsoft.com/office/drawing/2014/main" id="{54737932-06F1-A276-0E7B-4AF5ABCC4837}"/>
                  </a:ext>
                </a:extLst>
              </p:cNvPr>
              <p:cNvCxnSpPr>
                <a:cxnSpLocks/>
                <a:stCxn id="11" idx="2"/>
                <a:endCxn id="12" idx="0"/>
              </p:cNvCxnSpPr>
              <p:nvPr/>
            </p:nvCxnSpPr>
            <p:spPr bwMode="auto">
              <a:xfrm rot="16200000" flipH="1">
                <a:off x="2102719" y="4484379"/>
                <a:ext cx="223496" cy="1548144"/>
              </a:xfrm>
              <a:prstGeom prst="bentConnector3">
                <a:avLst>
                  <a:gd name="adj1" fmla="val 50000"/>
                </a:avLst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7660" name="Straight Arrow Connector 57">
                <a:extLst>
                  <a:ext uri="{FF2B5EF4-FFF2-40B4-BE49-F238E27FC236}">
                    <a16:creationId xmlns:a16="http://schemas.microsoft.com/office/drawing/2014/main" id="{71DBF926-D88E-3408-7C49-E5C3665FB6E7}"/>
                  </a:ext>
                </a:extLst>
              </p:cNvPr>
              <p:cNvCxnSpPr>
                <a:cxnSpLocks/>
                <a:stCxn id="11" idx="2"/>
                <a:endCxn id="13" idx="0"/>
              </p:cNvCxnSpPr>
              <p:nvPr/>
            </p:nvCxnSpPr>
            <p:spPr bwMode="auto">
              <a:xfrm flipH="1">
                <a:off x="1437132" y="5146703"/>
                <a:ext cx="3263" cy="683680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7664" name="Straight Arrow Connector 27663">
                <a:extLst>
                  <a:ext uri="{FF2B5EF4-FFF2-40B4-BE49-F238E27FC236}">
                    <a16:creationId xmlns:a16="http://schemas.microsoft.com/office/drawing/2014/main" id="{F043C1EF-1E3F-061B-2F71-8104C3E913A4}"/>
                  </a:ext>
                </a:extLst>
              </p:cNvPr>
              <p:cNvCxnSpPr>
                <a:cxnSpLocks/>
                <a:stCxn id="13" idx="3"/>
                <a:endCxn id="14" idx="1"/>
              </p:cNvCxnSpPr>
              <p:nvPr/>
            </p:nvCxnSpPr>
            <p:spPr bwMode="auto">
              <a:xfrm>
                <a:off x="2109003" y="5990688"/>
                <a:ext cx="207665" cy="5326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7668" name="Straight Arrow Connector 27667">
                <a:extLst>
                  <a:ext uri="{FF2B5EF4-FFF2-40B4-BE49-F238E27FC236}">
                    <a16:creationId xmlns:a16="http://schemas.microsoft.com/office/drawing/2014/main" id="{EEBC6CA4-2EA1-E750-0FF0-136C2687F5C2}"/>
                  </a:ext>
                </a:extLst>
              </p:cNvPr>
              <p:cNvCxnSpPr>
                <a:cxnSpLocks/>
                <a:stCxn id="12" idx="2"/>
                <a:endCxn id="14" idx="0"/>
              </p:cNvCxnSpPr>
              <p:nvPr/>
            </p:nvCxnSpPr>
            <p:spPr bwMode="auto">
              <a:xfrm>
                <a:off x="2988539" y="5680157"/>
                <a:ext cx="1" cy="160878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27681" name="Group 27680">
              <a:extLst>
                <a:ext uri="{FF2B5EF4-FFF2-40B4-BE49-F238E27FC236}">
                  <a16:creationId xmlns:a16="http://schemas.microsoft.com/office/drawing/2014/main" id="{01E61364-6E35-EDF9-55CC-A6E037B85723}"/>
                </a:ext>
              </a:extLst>
            </p:cNvPr>
            <p:cNvGrpSpPr/>
            <p:nvPr/>
          </p:nvGrpSpPr>
          <p:grpSpPr>
            <a:xfrm>
              <a:off x="826949" y="2902364"/>
              <a:ext cx="1275572" cy="538088"/>
              <a:chOff x="826949" y="2931859"/>
              <a:chExt cx="1275572" cy="538088"/>
            </a:xfrm>
          </p:grpSpPr>
          <p:sp>
            <p:nvSpPr>
              <p:cNvPr id="27671" name="Rectangle 27670">
                <a:extLst>
                  <a:ext uri="{FF2B5EF4-FFF2-40B4-BE49-F238E27FC236}">
                    <a16:creationId xmlns:a16="http://schemas.microsoft.com/office/drawing/2014/main" id="{85951B22-93FB-BE80-8A60-0CC0011BDEC2}"/>
                  </a:ext>
                </a:extLst>
              </p:cNvPr>
              <p:cNvSpPr/>
              <p:nvPr/>
            </p:nvSpPr>
            <p:spPr bwMode="auto">
              <a:xfrm>
                <a:off x="826949" y="2931859"/>
                <a:ext cx="598474" cy="309958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Src</a:t>
                </a:r>
                <a:br>
                  <a:rPr lang="en-US" sz="1000" dirty="0">
                    <a:latin typeface="Eurostile" panose="020B0504020202050204" pitchFamily="34" charset="77"/>
                  </a:rPr>
                </a:b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video</a:t>
                </a:r>
              </a:p>
            </p:txBody>
          </p:sp>
          <p:sp>
            <p:nvSpPr>
              <p:cNvPr id="27672" name="Rectangle 27671">
                <a:extLst>
                  <a:ext uri="{FF2B5EF4-FFF2-40B4-BE49-F238E27FC236}">
                    <a16:creationId xmlns:a16="http://schemas.microsoft.com/office/drawing/2014/main" id="{F354B127-F7DE-3B61-9B77-842FD893DF31}"/>
                  </a:ext>
                </a:extLst>
              </p:cNvPr>
              <p:cNvSpPr/>
              <p:nvPr/>
            </p:nvSpPr>
            <p:spPr bwMode="auto">
              <a:xfrm>
                <a:off x="1504047" y="2931859"/>
                <a:ext cx="598474" cy="309958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Ref</a:t>
                </a:r>
                <a:br>
                  <a:rPr lang="en-US" sz="1000" dirty="0">
                    <a:latin typeface="Eurostile" panose="020B0504020202050204" pitchFamily="34" charset="77"/>
                  </a:rPr>
                </a:b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video</a:t>
                </a:r>
              </a:p>
            </p:txBody>
          </p:sp>
          <p:cxnSp>
            <p:nvCxnSpPr>
              <p:cNvPr id="27673" name="Straight Arrow Connector 27672">
                <a:extLst>
                  <a:ext uri="{FF2B5EF4-FFF2-40B4-BE49-F238E27FC236}">
                    <a16:creationId xmlns:a16="http://schemas.microsoft.com/office/drawing/2014/main" id="{F67F3583-EF7E-4468-7903-36C0D4E75688}"/>
                  </a:ext>
                </a:extLst>
              </p:cNvPr>
              <p:cNvCxnSpPr>
                <a:cxnSpLocks/>
                <a:stCxn id="27671" idx="2"/>
              </p:cNvCxnSpPr>
              <p:nvPr/>
            </p:nvCxnSpPr>
            <p:spPr bwMode="auto">
              <a:xfrm>
                <a:off x="1126186" y="3241817"/>
                <a:ext cx="0" cy="228130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7678" name="Straight Arrow Connector 27677">
                <a:extLst>
                  <a:ext uri="{FF2B5EF4-FFF2-40B4-BE49-F238E27FC236}">
                    <a16:creationId xmlns:a16="http://schemas.microsoft.com/office/drawing/2014/main" id="{E90BA70E-DC34-45DB-2A57-FA59AE53B2E1}"/>
                  </a:ext>
                </a:extLst>
              </p:cNvPr>
              <p:cNvCxnSpPr>
                <a:cxnSpLocks/>
                <a:stCxn id="27672" idx="2"/>
              </p:cNvCxnSpPr>
              <p:nvPr/>
            </p:nvCxnSpPr>
            <p:spPr bwMode="auto">
              <a:xfrm>
                <a:off x="1803284" y="3241817"/>
                <a:ext cx="0" cy="227078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27691" name="Group 27690">
              <a:extLst>
                <a:ext uri="{FF2B5EF4-FFF2-40B4-BE49-F238E27FC236}">
                  <a16:creationId xmlns:a16="http://schemas.microsoft.com/office/drawing/2014/main" id="{25027576-90A7-89CE-8B84-831D33F1C5B0}"/>
                </a:ext>
              </a:extLst>
            </p:cNvPr>
            <p:cNvGrpSpPr/>
            <p:nvPr/>
          </p:nvGrpSpPr>
          <p:grpSpPr>
            <a:xfrm>
              <a:off x="3660411" y="5842855"/>
              <a:ext cx="911589" cy="309958"/>
              <a:chOff x="3660411" y="5842855"/>
              <a:chExt cx="911589" cy="309958"/>
            </a:xfrm>
          </p:grpSpPr>
          <p:cxnSp>
            <p:nvCxnSpPr>
              <p:cNvPr id="27682" name="Straight Arrow Connector 27681">
                <a:extLst>
                  <a:ext uri="{FF2B5EF4-FFF2-40B4-BE49-F238E27FC236}">
                    <a16:creationId xmlns:a16="http://schemas.microsoft.com/office/drawing/2014/main" id="{A84550A2-5914-DACD-114E-61D606F6EE94}"/>
                  </a:ext>
                </a:extLst>
              </p:cNvPr>
              <p:cNvCxnSpPr>
                <a:cxnSpLocks/>
                <a:stCxn id="14" idx="3"/>
                <a:endCxn id="27685" idx="1"/>
              </p:cNvCxnSpPr>
              <p:nvPr/>
            </p:nvCxnSpPr>
            <p:spPr bwMode="auto">
              <a:xfrm>
                <a:off x="3660411" y="5996014"/>
                <a:ext cx="313115" cy="1820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7685" name="Rectangle 27684">
                <a:extLst>
                  <a:ext uri="{FF2B5EF4-FFF2-40B4-BE49-F238E27FC236}">
                    <a16:creationId xmlns:a16="http://schemas.microsoft.com/office/drawing/2014/main" id="{8662933B-ACDE-D125-DB3F-CFDA3A49D046}"/>
                  </a:ext>
                </a:extLst>
              </p:cNvPr>
              <p:cNvSpPr/>
              <p:nvPr/>
            </p:nvSpPr>
            <p:spPr bwMode="auto">
              <a:xfrm>
                <a:off x="3973526" y="5842855"/>
                <a:ext cx="598474" cy="309958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DMOS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lang="en-US" sz="800" dirty="0">
                    <a:latin typeface="Eurostile" panose="020B0504020202050204" pitchFamily="34" charset="77"/>
                  </a:rPr>
                  <a:t>(differential mean opinion score)</a:t>
                </a:r>
                <a:endParaRPr kumimoji="0" 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endParaRPr>
              </a:p>
            </p:txBody>
          </p:sp>
        </p:grpSp>
        <p:sp>
          <p:nvSpPr>
            <p:cNvPr id="27688" name="Vertical Scroll 27687">
              <a:extLst>
                <a:ext uri="{FF2B5EF4-FFF2-40B4-BE49-F238E27FC236}">
                  <a16:creationId xmlns:a16="http://schemas.microsoft.com/office/drawing/2014/main" id="{4B0BF783-A7AC-525D-CA85-B313FC34CA07}"/>
                </a:ext>
              </a:extLst>
            </p:cNvPr>
            <p:cNvSpPr/>
            <p:nvPr/>
          </p:nvSpPr>
          <p:spPr bwMode="auto">
            <a:xfrm>
              <a:off x="2520786" y="2943265"/>
              <a:ext cx="1150373" cy="868013"/>
            </a:xfrm>
            <a:prstGeom prst="verticalScroll">
              <a:avLst/>
            </a:prstGeom>
            <a:solidFill>
              <a:srgbClr val="FFD579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Video quality estimation standard </a:t>
              </a:r>
              <a:b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ITU.T J.247</a:t>
              </a:r>
            </a:p>
          </p:txBody>
        </p:sp>
      </p:grpSp>
      <p:sp>
        <p:nvSpPr>
          <p:cNvPr id="27689" name="Rectangle 27688">
            <a:extLst>
              <a:ext uri="{FF2B5EF4-FFF2-40B4-BE49-F238E27FC236}">
                <a16:creationId xmlns:a16="http://schemas.microsoft.com/office/drawing/2014/main" id="{8C87BF64-4056-BC94-4877-CA92AB2315EE}"/>
              </a:ext>
            </a:extLst>
          </p:cNvPr>
          <p:cNvSpPr/>
          <p:nvPr/>
        </p:nvSpPr>
        <p:spPr bwMode="auto">
          <a:xfrm>
            <a:off x="6018975" y="3887608"/>
            <a:ext cx="2222423" cy="460212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7694" name="Content Placeholder 2">
            <a:extLst>
              <a:ext uri="{FF2B5EF4-FFF2-40B4-BE49-F238E27FC236}">
                <a16:creationId xmlns:a16="http://schemas.microsoft.com/office/drawing/2014/main" id="{B2106D29-D2C2-2509-1C14-38D6DF3C5379}"/>
              </a:ext>
            </a:extLst>
          </p:cNvPr>
          <p:cNvSpPr txBox="1">
            <a:spLocks/>
          </p:cNvSpPr>
          <p:nvPr/>
        </p:nvSpPr>
        <p:spPr bwMode="auto">
          <a:xfrm>
            <a:off x="381469" y="1369800"/>
            <a:ext cx="4464262" cy="1212263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</a:rPr>
              <a:t>Functional decomposition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first decompose the computation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then deal with the data</a:t>
            </a:r>
          </a:p>
        </p:txBody>
      </p:sp>
    </p:spTree>
    <p:extLst>
      <p:ext uri="{BB962C8B-B14F-4D97-AF65-F5344CB8AC3E}">
        <p14:creationId xmlns:p14="http://schemas.microsoft.com/office/powerpoint/2010/main" val="305075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8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DCFB46-79FE-3C9D-1632-B7ACA75A1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C63CAAF9-E697-A776-DF74-B7BAA6AF3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84606497-C524-57AB-FB65-F3A819600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Partition strategies</a:t>
            </a:r>
          </a:p>
          <a:p>
            <a:pPr marL="0" indent="0">
              <a:buNone/>
            </a:pPr>
            <a:endParaRPr lang="en-US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1541" name="Group 31540">
            <a:extLst>
              <a:ext uri="{FF2B5EF4-FFF2-40B4-BE49-F238E27FC236}">
                <a16:creationId xmlns:a16="http://schemas.microsoft.com/office/drawing/2014/main" id="{614B1E17-F3BA-ECA6-B262-784BBE159AE5}"/>
              </a:ext>
            </a:extLst>
          </p:cNvPr>
          <p:cNvGrpSpPr>
            <a:grpSpLocks noChangeAspect="1"/>
          </p:cNvGrpSpPr>
          <p:nvPr/>
        </p:nvGrpSpPr>
        <p:grpSpPr>
          <a:xfrm>
            <a:off x="1843532" y="3429000"/>
            <a:ext cx="5147668" cy="2695993"/>
            <a:chOff x="576332" y="3582813"/>
            <a:chExt cx="3808427" cy="1994591"/>
          </a:xfrm>
        </p:grpSpPr>
        <p:grpSp>
          <p:nvGrpSpPr>
            <p:cNvPr id="30221" name="Group 30220">
              <a:extLst>
                <a:ext uri="{FF2B5EF4-FFF2-40B4-BE49-F238E27FC236}">
                  <a16:creationId xmlns:a16="http://schemas.microsoft.com/office/drawing/2014/main" id="{B4272851-FE84-E6AF-5DAA-878ECB6F203F}"/>
                </a:ext>
              </a:extLst>
            </p:cNvPr>
            <p:cNvGrpSpPr/>
            <p:nvPr/>
          </p:nvGrpSpPr>
          <p:grpSpPr>
            <a:xfrm>
              <a:off x="576332" y="4653330"/>
              <a:ext cx="970707" cy="924074"/>
              <a:chOff x="576332" y="4669792"/>
              <a:chExt cx="970707" cy="924074"/>
            </a:xfrm>
          </p:grpSpPr>
          <p:grpSp>
            <p:nvGrpSpPr>
              <p:cNvPr id="27663" name="Group 27662">
                <a:extLst>
                  <a:ext uri="{FF2B5EF4-FFF2-40B4-BE49-F238E27FC236}">
                    <a16:creationId xmlns:a16="http://schemas.microsoft.com/office/drawing/2014/main" id="{07F783A1-FFFD-D599-0045-91F65DD15418}"/>
                  </a:ext>
                </a:extLst>
              </p:cNvPr>
              <p:cNvGrpSpPr/>
              <p:nvPr/>
            </p:nvGrpSpPr>
            <p:grpSpPr>
              <a:xfrm>
                <a:off x="857237" y="4669792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F85D582-A0AA-993A-D597-F0AFE7394372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" name="Cube 1">
                    <a:extLst>
                      <a:ext uri="{FF2B5EF4-FFF2-40B4-BE49-F238E27FC236}">
                        <a16:creationId xmlns:a16="http://schemas.microsoft.com/office/drawing/2014/main" id="{2B8DCD1A-212B-61CF-A2FB-C50FB55FD7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" name="Cube 2">
                    <a:extLst>
                      <a:ext uri="{FF2B5EF4-FFF2-40B4-BE49-F238E27FC236}">
                        <a16:creationId xmlns:a16="http://schemas.microsoft.com/office/drawing/2014/main" id="{A365F4AC-D5A3-D8D8-B6F1-C42F6A0E7C8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" name="Cube 4">
                    <a:extLst>
                      <a:ext uri="{FF2B5EF4-FFF2-40B4-BE49-F238E27FC236}">
                        <a16:creationId xmlns:a16="http://schemas.microsoft.com/office/drawing/2014/main" id="{E87E676E-300F-0159-5D96-29042CF59F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" name="Cube 5">
                    <a:extLst>
                      <a:ext uri="{FF2B5EF4-FFF2-40B4-BE49-F238E27FC236}">
                        <a16:creationId xmlns:a16="http://schemas.microsoft.com/office/drawing/2014/main" id="{906FABDF-7511-4798-E70F-F5D9C5B9F6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" name="Cube 6">
                    <a:extLst>
                      <a:ext uri="{FF2B5EF4-FFF2-40B4-BE49-F238E27FC236}">
                        <a16:creationId xmlns:a16="http://schemas.microsoft.com/office/drawing/2014/main" id="{74051F31-3187-5068-A6A4-6871753AED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" name="Cube 8">
                    <a:extLst>
                      <a:ext uri="{FF2B5EF4-FFF2-40B4-BE49-F238E27FC236}">
                        <a16:creationId xmlns:a16="http://schemas.microsoft.com/office/drawing/2014/main" id="{CE2F4529-DFD6-8918-F21B-06E166A878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" name="Cube 9">
                    <a:extLst>
                      <a:ext uri="{FF2B5EF4-FFF2-40B4-BE49-F238E27FC236}">
                        <a16:creationId xmlns:a16="http://schemas.microsoft.com/office/drawing/2014/main" id="{B83379A7-888B-6C9B-B6E6-CD59099D396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" name="Cube 10">
                    <a:extLst>
                      <a:ext uri="{FF2B5EF4-FFF2-40B4-BE49-F238E27FC236}">
                        <a16:creationId xmlns:a16="http://schemas.microsoft.com/office/drawing/2014/main" id="{2C736A14-A9A0-9CBD-B45C-A7AD8563C9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6049AD20-9669-D69E-43A7-4431F97BFD2F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15" name="Cube 14">
                    <a:extLst>
                      <a:ext uri="{FF2B5EF4-FFF2-40B4-BE49-F238E27FC236}">
                        <a16:creationId xmlns:a16="http://schemas.microsoft.com/office/drawing/2014/main" id="{B9EECD43-5605-92FE-A451-32AA2F7D4D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" name="Cube 15">
                    <a:extLst>
                      <a:ext uri="{FF2B5EF4-FFF2-40B4-BE49-F238E27FC236}">
                        <a16:creationId xmlns:a16="http://schemas.microsoft.com/office/drawing/2014/main" id="{74837C30-9F67-5E22-6200-9F08937673E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" name="Cube 16">
                    <a:extLst>
                      <a:ext uri="{FF2B5EF4-FFF2-40B4-BE49-F238E27FC236}">
                        <a16:creationId xmlns:a16="http://schemas.microsoft.com/office/drawing/2014/main" id="{4397EAD4-B199-FF44-A344-D100F513EF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" name="Cube 17">
                    <a:extLst>
                      <a:ext uri="{FF2B5EF4-FFF2-40B4-BE49-F238E27FC236}">
                        <a16:creationId xmlns:a16="http://schemas.microsoft.com/office/drawing/2014/main" id="{C4C33184-BD27-618A-D26D-55282A6CD4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" name="Cube 18">
                    <a:extLst>
                      <a:ext uri="{FF2B5EF4-FFF2-40B4-BE49-F238E27FC236}">
                        <a16:creationId xmlns:a16="http://schemas.microsoft.com/office/drawing/2014/main" id="{9AC3B97E-FE54-FFCE-9F59-AF3D845976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0" name="Cube 19">
                    <a:extLst>
                      <a:ext uri="{FF2B5EF4-FFF2-40B4-BE49-F238E27FC236}">
                        <a16:creationId xmlns:a16="http://schemas.microsoft.com/office/drawing/2014/main" id="{7D569C4F-C89B-C6C4-924A-846A1ED7C8F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1" name="Cube 20">
                    <a:extLst>
                      <a:ext uri="{FF2B5EF4-FFF2-40B4-BE49-F238E27FC236}">
                        <a16:creationId xmlns:a16="http://schemas.microsoft.com/office/drawing/2014/main" id="{641CF5AE-4A5A-2F79-67D7-BBFDBF16CA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2" name="Cube 21">
                    <a:extLst>
                      <a:ext uri="{FF2B5EF4-FFF2-40B4-BE49-F238E27FC236}">
                        <a16:creationId xmlns:a16="http://schemas.microsoft.com/office/drawing/2014/main" id="{F7B8B9A1-743A-3C07-F063-CEC6BB57D14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AD6B01E6-A885-57AD-904F-3768C61A572B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4" name="Cube 23">
                    <a:extLst>
                      <a:ext uri="{FF2B5EF4-FFF2-40B4-BE49-F238E27FC236}">
                        <a16:creationId xmlns:a16="http://schemas.microsoft.com/office/drawing/2014/main" id="{A1DB5589-2AA6-237F-66A8-127A6DB06D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5" name="Cube 24">
                    <a:extLst>
                      <a:ext uri="{FF2B5EF4-FFF2-40B4-BE49-F238E27FC236}">
                        <a16:creationId xmlns:a16="http://schemas.microsoft.com/office/drawing/2014/main" id="{B638AB6F-5FF4-BA9E-0E6B-3A8E98CA8F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6" name="Cube 25">
                    <a:extLst>
                      <a:ext uri="{FF2B5EF4-FFF2-40B4-BE49-F238E27FC236}">
                        <a16:creationId xmlns:a16="http://schemas.microsoft.com/office/drawing/2014/main" id="{5407EE9A-6611-6626-015E-4EA15AC9D0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" name="Cube 26">
                    <a:extLst>
                      <a:ext uri="{FF2B5EF4-FFF2-40B4-BE49-F238E27FC236}">
                        <a16:creationId xmlns:a16="http://schemas.microsoft.com/office/drawing/2014/main" id="{433631E3-B828-B4D2-21A9-677C024682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" name="Cube 27">
                    <a:extLst>
                      <a:ext uri="{FF2B5EF4-FFF2-40B4-BE49-F238E27FC236}">
                        <a16:creationId xmlns:a16="http://schemas.microsoft.com/office/drawing/2014/main" id="{63ACAB08-188D-A20B-71D8-3D9255D8DA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9" name="Cube 28">
                    <a:extLst>
                      <a:ext uri="{FF2B5EF4-FFF2-40B4-BE49-F238E27FC236}">
                        <a16:creationId xmlns:a16="http://schemas.microsoft.com/office/drawing/2014/main" id="{8F6C877E-9B01-62C7-A568-72BF5F7896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" name="Cube 29">
                    <a:extLst>
                      <a:ext uri="{FF2B5EF4-FFF2-40B4-BE49-F238E27FC236}">
                        <a16:creationId xmlns:a16="http://schemas.microsoft.com/office/drawing/2014/main" id="{EEB0494D-2799-5AB9-BC9D-B566D89CE3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" name="Cube 30">
                    <a:extLst>
                      <a:ext uri="{FF2B5EF4-FFF2-40B4-BE49-F238E27FC236}">
                        <a16:creationId xmlns:a16="http://schemas.microsoft.com/office/drawing/2014/main" id="{B1710B60-19A2-9B11-D562-EF07FE4390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D74C44AE-4EF7-CBCF-FE19-BA49CE4AF060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3" name="Cube 32">
                    <a:extLst>
                      <a:ext uri="{FF2B5EF4-FFF2-40B4-BE49-F238E27FC236}">
                        <a16:creationId xmlns:a16="http://schemas.microsoft.com/office/drawing/2014/main" id="{2F66E51F-BE0C-9C94-8FFE-C9778E53ADF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4" name="Cube 33">
                    <a:extLst>
                      <a:ext uri="{FF2B5EF4-FFF2-40B4-BE49-F238E27FC236}">
                        <a16:creationId xmlns:a16="http://schemas.microsoft.com/office/drawing/2014/main" id="{FBA5C709-C452-2C0C-B345-FBFB626855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5" name="Cube 34">
                    <a:extLst>
                      <a:ext uri="{FF2B5EF4-FFF2-40B4-BE49-F238E27FC236}">
                        <a16:creationId xmlns:a16="http://schemas.microsoft.com/office/drawing/2014/main" id="{78613E20-7EE8-C01E-42B2-23F7B67E634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6" name="Cube 35">
                    <a:extLst>
                      <a:ext uri="{FF2B5EF4-FFF2-40B4-BE49-F238E27FC236}">
                        <a16:creationId xmlns:a16="http://schemas.microsoft.com/office/drawing/2014/main" id="{D55DC5ED-B0EF-2324-7FFB-D8F7723BE5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7" name="Cube 36">
                    <a:extLst>
                      <a:ext uri="{FF2B5EF4-FFF2-40B4-BE49-F238E27FC236}">
                        <a16:creationId xmlns:a16="http://schemas.microsoft.com/office/drawing/2014/main" id="{B7DFA4AF-E7B5-2871-D3B0-FF42AB1948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8" name="Cube 37">
                    <a:extLst>
                      <a:ext uri="{FF2B5EF4-FFF2-40B4-BE49-F238E27FC236}">
                        <a16:creationId xmlns:a16="http://schemas.microsoft.com/office/drawing/2014/main" id="{ABA2177C-74F3-00A0-78DF-03D531C588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" name="Cube 38">
                    <a:extLst>
                      <a:ext uri="{FF2B5EF4-FFF2-40B4-BE49-F238E27FC236}">
                        <a16:creationId xmlns:a16="http://schemas.microsoft.com/office/drawing/2014/main" id="{4880D285-65AF-798F-FE65-43A50D8A1A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" name="Cube 39">
                    <a:extLst>
                      <a:ext uri="{FF2B5EF4-FFF2-40B4-BE49-F238E27FC236}">
                        <a16:creationId xmlns:a16="http://schemas.microsoft.com/office/drawing/2014/main" id="{D78C12E8-0219-C170-4BCE-0C2D55DC40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A5B7EEA6-A535-799A-D669-6846AECB7F23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42" name="Cube 41">
                    <a:extLst>
                      <a:ext uri="{FF2B5EF4-FFF2-40B4-BE49-F238E27FC236}">
                        <a16:creationId xmlns:a16="http://schemas.microsoft.com/office/drawing/2014/main" id="{A5160403-2AF1-BC3C-6A93-767D39B3025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3" name="Cube 42">
                    <a:extLst>
                      <a:ext uri="{FF2B5EF4-FFF2-40B4-BE49-F238E27FC236}">
                        <a16:creationId xmlns:a16="http://schemas.microsoft.com/office/drawing/2014/main" id="{32B39B5C-DBD5-9F46-59FA-9F658CDC2B0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" name="Cube 43">
                    <a:extLst>
                      <a:ext uri="{FF2B5EF4-FFF2-40B4-BE49-F238E27FC236}">
                        <a16:creationId xmlns:a16="http://schemas.microsoft.com/office/drawing/2014/main" id="{3A174089-C92E-A0C7-6BB8-0539048329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" name="Cube 44">
                    <a:extLst>
                      <a:ext uri="{FF2B5EF4-FFF2-40B4-BE49-F238E27FC236}">
                        <a16:creationId xmlns:a16="http://schemas.microsoft.com/office/drawing/2014/main" id="{7BE8EE51-50B6-2D16-844E-C56AF7DCE8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" name="Cube 45">
                    <a:extLst>
                      <a:ext uri="{FF2B5EF4-FFF2-40B4-BE49-F238E27FC236}">
                        <a16:creationId xmlns:a16="http://schemas.microsoft.com/office/drawing/2014/main" id="{68484DD5-50DE-7853-2DA1-AA71D242A8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" name="Cube 46">
                    <a:extLst>
                      <a:ext uri="{FF2B5EF4-FFF2-40B4-BE49-F238E27FC236}">
                        <a16:creationId xmlns:a16="http://schemas.microsoft.com/office/drawing/2014/main" id="{FED3A589-AEFC-9CE4-1762-8344A73DDE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" name="Cube 47">
                    <a:extLst>
                      <a:ext uri="{FF2B5EF4-FFF2-40B4-BE49-F238E27FC236}">
                        <a16:creationId xmlns:a16="http://schemas.microsoft.com/office/drawing/2014/main" id="{C37EDCDD-3BCC-D295-DB15-0C3C795277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" name="Cube 48">
                    <a:extLst>
                      <a:ext uri="{FF2B5EF4-FFF2-40B4-BE49-F238E27FC236}">
                        <a16:creationId xmlns:a16="http://schemas.microsoft.com/office/drawing/2014/main" id="{9E7ADF4C-15BE-9316-709E-A24D5D70C5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AEE9CD54-CDB7-0FB0-B853-08349633CD9B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51" name="Cube 50">
                    <a:extLst>
                      <a:ext uri="{FF2B5EF4-FFF2-40B4-BE49-F238E27FC236}">
                        <a16:creationId xmlns:a16="http://schemas.microsoft.com/office/drawing/2014/main" id="{9A520BAA-F1B6-33CD-E034-9BDE7434D0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" name="Cube 51">
                    <a:extLst>
                      <a:ext uri="{FF2B5EF4-FFF2-40B4-BE49-F238E27FC236}">
                        <a16:creationId xmlns:a16="http://schemas.microsoft.com/office/drawing/2014/main" id="{15121D2E-0828-6F62-0CEA-3506B3D906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" name="Cube 52">
                    <a:extLst>
                      <a:ext uri="{FF2B5EF4-FFF2-40B4-BE49-F238E27FC236}">
                        <a16:creationId xmlns:a16="http://schemas.microsoft.com/office/drawing/2014/main" id="{6B62EC9F-A19E-E6C8-1AE3-C36418313C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" name="Cube 53">
                    <a:extLst>
                      <a:ext uri="{FF2B5EF4-FFF2-40B4-BE49-F238E27FC236}">
                        <a16:creationId xmlns:a16="http://schemas.microsoft.com/office/drawing/2014/main" id="{9CDE7FB5-80D3-9F73-3026-C01976D6F3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" name="Cube 54">
                    <a:extLst>
                      <a:ext uri="{FF2B5EF4-FFF2-40B4-BE49-F238E27FC236}">
                        <a16:creationId xmlns:a16="http://schemas.microsoft.com/office/drawing/2014/main" id="{93238F91-FD5A-130B-23C1-D0BC7F8208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" name="Cube 55">
                    <a:extLst>
                      <a:ext uri="{FF2B5EF4-FFF2-40B4-BE49-F238E27FC236}">
                        <a16:creationId xmlns:a16="http://schemas.microsoft.com/office/drawing/2014/main" id="{A708EE8E-2565-95FE-BE66-71AD66E36B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7" name="Cube 56">
                    <a:extLst>
                      <a:ext uri="{FF2B5EF4-FFF2-40B4-BE49-F238E27FC236}">
                        <a16:creationId xmlns:a16="http://schemas.microsoft.com/office/drawing/2014/main" id="{092271CC-C075-04EA-86C0-4D96CC512E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8" name="Cube 57">
                    <a:extLst>
                      <a:ext uri="{FF2B5EF4-FFF2-40B4-BE49-F238E27FC236}">
                        <a16:creationId xmlns:a16="http://schemas.microsoft.com/office/drawing/2014/main" id="{043BB3F8-1B54-90B4-248B-2294DF5B8B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E7A804CC-6E58-77BC-82F1-6B44B89CC137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60" name="Cube 59">
                    <a:extLst>
                      <a:ext uri="{FF2B5EF4-FFF2-40B4-BE49-F238E27FC236}">
                        <a16:creationId xmlns:a16="http://schemas.microsoft.com/office/drawing/2014/main" id="{1A25D3EF-DB96-AF83-C2F9-9965F3C829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" name="Cube 60">
                    <a:extLst>
                      <a:ext uri="{FF2B5EF4-FFF2-40B4-BE49-F238E27FC236}">
                        <a16:creationId xmlns:a16="http://schemas.microsoft.com/office/drawing/2014/main" id="{098C7F69-5B9D-662F-C7B3-E85B4BB8C3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2" name="Cube 61">
                    <a:extLst>
                      <a:ext uri="{FF2B5EF4-FFF2-40B4-BE49-F238E27FC236}">
                        <a16:creationId xmlns:a16="http://schemas.microsoft.com/office/drawing/2014/main" id="{BAE02E15-49C1-7218-BDA9-3BC11EEE6A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3" name="Cube 62">
                    <a:extLst>
                      <a:ext uri="{FF2B5EF4-FFF2-40B4-BE49-F238E27FC236}">
                        <a16:creationId xmlns:a16="http://schemas.microsoft.com/office/drawing/2014/main" id="{EAD9B2C4-B082-3F6D-3339-9023D74B6AA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48" name="Cube 27647">
                    <a:extLst>
                      <a:ext uri="{FF2B5EF4-FFF2-40B4-BE49-F238E27FC236}">
                        <a16:creationId xmlns:a16="http://schemas.microsoft.com/office/drawing/2014/main" id="{A64B28DC-A932-8380-9704-02B2CCC855B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49" name="Cube 27648">
                    <a:extLst>
                      <a:ext uri="{FF2B5EF4-FFF2-40B4-BE49-F238E27FC236}">
                        <a16:creationId xmlns:a16="http://schemas.microsoft.com/office/drawing/2014/main" id="{B6F9B812-ED83-C72C-DB2A-CB9EA74CC4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52" name="Cube 27651">
                    <a:extLst>
                      <a:ext uri="{FF2B5EF4-FFF2-40B4-BE49-F238E27FC236}">
                        <a16:creationId xmlns:a16="http://schemas.microsoft.com/office/drawing/2014/main" id="{0587E794-2E38-C26B-1F8D-CA8D5ACCA8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53" name="Cube 27652">
                    <a:extLst>
                      <a:ext uri="{FF2B5EF4-FFF2-40B4-BE49-F238E27FC236}">
                        <a16:creationId xmlns:a16="http://schemas.microsoft.com/office/drawing/2014/main" id="{5DF05A6D-DAF0-CCED-0766-6AEAA5A93F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54" name="Group 27653">
                  <a:extLst>
                    <a:ext uri="{FF2B5EF4-FFF2-40B4-BE49-F238E27FC236}">
                      <a16:creationId xmlns:a16="http://schemas.microsoft.com/office/drawing/2014/main" id="{B8A388D4-C6EE-50FC-D647-F09517DC1E3D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655" name="Cube 27654">
                    <a:extLst>
                      <a:ext uri="{FF2B5EF4-FFF2-40B4-BE49-F238E27FC236}">
                        <a16:creationId xmlns:a16="http://schemas.microsoft.com/office/drawing/2014/main" id="{FB278580-87FC-F2E0-7319-AEEA043C09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56" name="Cube 27655">
                    <a:extLst>
                      <a:ext uri="{FF2B5EF4-FFF2-40B4-BE49-F238E27FC236}">
                        <a16:creationId xmlns:a16="http://schemas.microsoft.com/office/drawing/2014/main" id="{88B0C202-C145-B3D1-A791-7AF0A598E0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57" name="Cube 27656">
                    <a:extLst>
                      <a:ext uri="{FF2B5EF4-FFF2-40B4-BE49-F238E27FC236}">
                        <a16:creationId xmlns:a16="http://schemas.microsoft.com/office/drawing/2014/main" id="{E2623522-B226-B703-3294-4D660FC456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58" name="Cube 27657">
                    <a:extLst>
                      <a:ext uri="{FF2B5EF4-FFF2-40B4-BE49-F238E27FC236}">
                        <a16:creationId xmlns:a16="http://schemas.microsoft.com/office/drawing/2014/main" id="{83FDD690-DC95-5DE0-6057-0B44ED81BE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59" name="Cube 27658">
                    <a:extLst>
                      <a:ext uri="{FF2B5EF4-FFF2-40B4-BE49-F238E27FC236}">
                        <a16:creationId xmlns:a16="http://schemas.microsoft.com/office/drawing/2014/main" id="{43ED00E0-8545-C146-AE3C-1C15CCE017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60" name="Cube 27659">
                    <a:extLst>
                      <a:ext uri="{FF2B5EF4-FFF2-40B4-BE49-F238E27FC236}">
                        <a16:creationId xmlns:a16="http://schemas.microsoft.com/office/drawing/2014/main" id="{1244391E-E93A-8BA9-A9CA-7244CABD9F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61" name="Cube 27660">
                    <a:extLst>
                      <a:ext uri="{FF2B5EF4-FFF2-40B4-BE49-F238E27FC236}">
                        <a16:creationId xmlns:a16="http://schemas.microsoft.com/office/drawing/2014/main" id="{A3CE5C43-5F4F-DD0B-4FAF-78B65FD796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62" name="Cube 27661">
                    <a:extLst>
                      <a:ext uri="{FF2B5EF4-FFF2-40B4-BE49-F238E27FC236}">
                        <a16:creationId xmlns:a16="http://schemas.microsoft.com/office/drawing/2014/main" id="{682C637E-D857-65B9-F947-B951F1D45F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7664" name="Group 27663">
                <a:extLst>
                  <a:ext uri="{FF2B5EF4-FFF2-40B4-BE49-F238E27FC236}">
                    <a16:creationId xmlns:a16="http://schemas.microsoft.com/office/drawing/2014/main" id="{C43479A5-C28B-0B5F-D85C-E053B283B326}"/>
                  </a:ext>
                </a:extLst>
              </p:cNvPr>
              <p:cNvGrpSpPr/>
              <p:nvPr/>
            </p:nvGrpSpPr>
            <p:grpSpPr>
              <a:xfrm>
                <a:off x="822123" y="4704374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7665" name="Group 27664">
                  <a:extLst>
                    <a:ext uri="{FF2B5EF4-FFF2-40B4-BE49-F238E27FC236}">
                      <a16:creationId xmlns:a16="http://schemas.microsoft.com/office/drawing/2014/main" id="{90366FA7-2703-58F3-DC28-809B2362B443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29" name="Cube 27728">
                    <a:extLst>
                      <a:ext uri="{FF2B5EF4-FFF2-40B4-BE49-F238E27FC236}">
                        <a16:creationId xmlns:a16="http://schemas.microsoft.com/office/drawing/2014/main" id="{B144FEE2-E0ED-BB7F-CEC4-98C2DB4CAB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30" name="Cube 27729">
                    <a:extLst>
                      <a:ext uri="{FF2B5EF4-FFF2-40B4-BE49-F238E27FC236}">
                        <a16:creationId xmlns:a16="http://schemas.microsoft.com/office/drawing/2014/main" id="{A2F703A3-A23E-E116-4153-0FD195AE2B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31" name="Cube 27730">
                    <a:extLst>
                      <a:ext uri="{FF2B5EF4-FFF2-40B4-BE49-F238E27FC236}">
                        <a16:creationId xmlns:a16="http://schemas.microsoft.com/office/drawing/2014/main" id="{8F5232D4-63A4-5017-C38F-7402EDBACA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32" name="Cube 27731">
                    <a:extLst>
                      <a:ext uri="{FF2B5EF4-FFF2-40B4-BE49-F238E27FC236}">
                        <a16:creationId xmlns:a16="http://schemas.microsoft.com/office/drawing/2014/main" id="{84A0B54E-527D-4D9E-30B3-6F957543F5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33" name="Cube 27732">
                    <a:extLst>
                      <a:ext uri="{FF2B5EF4-FFF2-40B4-BE49-F238E27FC236}">
                        <a16:creationId xmlns:a16="http://schemas.microsoft.com/office/drawing/2014/main" id="{7BA3B706-CE6D-46EA-4DD8-4BE63B3C76D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34" name="Cube 27733">
                    <a:extLst>
                      <a:ext uri="{FF2B5EF4-FFF2-40B4-BE49-F238E27FC236}">
                        <a16:creationId xmlns:a16="http://schemas.microsoft.com/office/drawing/2014/main" id="{74A418E9-EF85-C975-A6FA-E5D1E243E47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35" name="Cube 27734">
                    <a:extLst>
                      <a:ext uri="{FF2B5EF4-FFF2-40B4-BE49-F238E27FC236}">
                        <a16:creationId xmlns:a16="http://schemas.microsoft.com/office/drawing/2014/main" id="{F24A98D1-5520-1447-43DB-E799F49C4A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36" name="Cube 27735">
                    <a:extLst>
                      <a:ext uri="{FF2B5EF4-FFF2-40B4-BE49-F238E27FC236}">
                        <a16:creationId xmlns:a16="http://schemas.microsoft.com/office/drawing/2014/main" id="{29075C8A-BD80-4E85-212C-B4277693353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66" name="Group 27665">
                  <a:extLst>
                    <a:ext uri="{FF2B5EF4-FFF2-40B4-BE49-F238E27FC236}">
                      <a16:creationId xmlns:a16="http://schemas.microsoft.com/office/drawing/2014/main" id="{638D1AA5-B60B-FD09-D262-34E626315981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21" name="Cube 27720">
                    <a:extLst>
                      <a:ext uri="{FF2B5EF4-FFF2-40B4-BE49-F238E27FC236}">
                        <a16:creationId xmlns:a16="http://schemas.microsoft.com/office/drawing/2014/main" id="{1D99D3E7-60D8-B983-AE3C-A767C44BFA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2" name="Cube 27721">
                    <a:extLst>
                      <a:ext uri="{FF2B5EF4-FFF2-40B4-BE49-F238E27FC236}">
                        <a16:creationId xmlns:a16="http://schemas.microsoft.com/office/drawing/2014/main" id="{C15FCE9B-D848-51AE-ED99-ADB46818ED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3" name="Cube 27722">
                    <a:extLst>
                      <a:ext uri="{FF2B5EF4-FFF2-40B4-BE49-F238E27FC236}">
                        <a16:creationId xmlns:a16="http://schemas.microsoft.com/office/drawing/2014/main" id="{00FC5E34-8267-0B32-CB5F-F58E1FCABB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4" name="Cube 27723">
                    <a:extLst>
                      <a:ext uri="{FF2B5EF4-FFF2-40B4-BE49-F238E27FC236}">
                        <a16:creationId xmlns:a16="http://schemas.microsoft.com/office/drawing/2014/main" id="{3E99C0AF-49ED-9C8C-A10B-F13A9FAFAC4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5" name="Cube 27724">
                    <a:extLst>
                      <a:ext uri="{FF2B5EF4-FFF2-40B4-BE49-F238E27FC236}">
                        <a16:creationId xmlns:a16="http://schemas.microsoft.com/office/drawing/2014/main" id="{E22EA76A-2A4B-A9D9-12BA-55068CD1CAC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6" name="Cube 27725">
                    <a:extLst>
                      <a:ext uri="{FF2B5EF4-FFF2-40B4-BE49-F238E27FC236}">
                        <a16:creationId xmlns:a16="http://schemas.microsoft.com/office/drawing/2014/main" id="{ADFA78E2-DD38-90CD-CC14-3156AC5C914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7" name="Cube 27726">
                    <a:extLst>
                      <a:ext uri="{FF2B5EF4-FFF2-40B4-BE49-F238E27FC236}">
                        <a16:creationId xmlns:a16="http://schemas.microsoft.com/office/drawing/2014/main" id="{76525B8B-32E1-AA5C-F8BA-80A708A536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8" name="Cube 27727">
                    <a:extLst>
                      <a:ext uri="{FF2B5EF4-FFF2-40B4-BE49-F238E27FC236}">
                        <a16:creationId xmlns:a16="http://schemas.microsoft.com/office/drawing/2014/main" id="{15448392-7C0B-CDEF-D45A-9B95C311CD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67" name="Group 27666">
                  <a:extLst>
                    <a:ext uri="{FF2B5EF4-FFF2-40B4-BE49-F238E27FC236}">
                      <a16:creationId xmlns:a16="http://schemas.microsoft.com/office/drawing/2014/main" id="{4598BCB1-AD3A-1261-4248-139123A94359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13" name="Cube 27712">
                    <a:extLst>
                      <a:ext uri="{FF2B5EF4-FFF2-40B4-BE49-F238E27FC236}">
                        <a16:creationId xmlns:a16="http://schemas.microsoft.com/office/drawing/2014/main" id="{EB933FD5-0AC2-98E1-5FF4-ADAED3CA25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4" name="Cube 27713">
                    <a:extLst>
                      <a:ext uri="{FF2B5EF4-FFF2-40B4-BE49-F238E27FC236}">
                        <a16:creationId xmlns:a16="http://schemas.microsoft.com/office/drawing/2014/main" id="{522864BE-9DFE-C649-173D-B97C364779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5" name="Cube 27714">
                    <a:extLst>
                      <a:ext uri="{FF2B5EF4-FFF2-40B4-BE49-F238E27FC236}">
                        <a16:creationId xmlns:a16="http://schemas.microsoft.com/office/drawing/2014/main" id="{7CCD8AE5-5CFA-85BD-2C44-B49AEEFEB1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6" name="Cube 27715">
                    <a:extLst>
                      <a:ext uri="{FF2B5EF4-FFF2-40B4-BE49-F238E27FC236}">
                        <a16:creationId xmlns:a16="http://schemas.microsoft.com/office/drawing/2014/main" id="{825A06A7-183D-7617-F331-6F34ED77A7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7" name="Cube 27716">
                    <a:extLst>
                      <a:ext uri="{FF2B5EF4-FFF2-40B4-BE49-F238E27FC236}">
                        <a16:creationId xmlns:a16="http://schemas.microsoft.com/office/drawing/2014/main" id="{01002F48-4D77-52B4-E6CB-C24D2B4C029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8" name="Cube 27717">
                    <a:extLst>
                      <a:ext uri="{FF2B5EF4-FFF2-40B4-BE49-F238E27FC236}">
                        <a16:creationId xmlns:a16="http://schemas.microsoft.com/office/drawing/2014/main" id="{7C8DDEAA-6AA3-7A39-FF7F-9A657B0D4E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9" name="Cube 27718">
                    <a:extLst>
                      <a:ext uri="{FF2B5EF4-FFF2-40B4-BE49-F238E27FC236}">
                        <a16:creationId xmlns:a16="http://schemas.microsoft.com/office/drawing/2014/main" id="{03D174FA-320F-8CF2-DF2E-3199E83963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0" name="Cube 27719">
                    <a:extLst>
                      <a:ext uri="{FF2B5EF4-FFF2-40B4-BE49-F238E27FC236}">
                        <a16:creationId xmlns:a16="http://schemas.microsoft.com/office/drawing/2014/main" id="{079F0B4B-23C4-E868-6747-149EE914B4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68" name="Group 27667">
                  <a:extLst>
                    <a:ext uri="{FF2B5EF4-FFF2-40B4-BE49-F238E27FC236}">
                      <a16:creationId xmlns:a16="http://schemas.microsoft.com/office/drawing/2014/main" id="{656C84F8-2E47-CF06-D26C-41D24A34CC9E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05" name="Cube 27704">
                    <a:extLst>
                      <a:ext uri="{FF2B5EF4-FFF2-40B4-BE49-F238E27FC236}">
                        <a16:creationId xmlns:a16="http://schemas.microsoft.com/office/drawing/2014/main" id="{CC2C905E-BBDE-6C20-AF7A-9F7029E281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6" name="Cube 27705">
                    <a:extLst>
                      <a:ext uri="{FF2B5EF4-FFF2-40B4-BE49-F238E27FC236}">
                        <a16:creationId xmlns:a16="http://schemas.microsoft.com/office/drawing/2014/main" id="{D7ED1AF1-309C-2325-5DF0-2CB92B468A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7" name="Cube 27706">
                    <a:extLst>
                      <a:ext uri="{FF2B5EF4-FFF2-40B4-BE49-F238E27FC236}">
                        <a16:creationId xmlns:a16="http://schemas.microsoft.com/office/drawing/2014/main" id="{BE02A721-C3F5-1284-F19C-3B760B5F70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8" name="Cube 27707">
                    <a:extLst>
                      <a:ext uri="{FF2B5EF4-FFF2-40B4-BE49-F238E27FC236}">
                        <a16:creationId xmlns:a16="http://schemas.microsoft.com/office/drawing/2014/main" id="{49A4EB88-0E7C-B6AA-2C87-C409934CEF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9" name="Cube 27708">
                    <a:extLst>
                      <a:ext uri="{FF2B5EF4-FFF2-40B4-BE49-F238E27FC236}">
                        <a16:creationId xmlns:a16="http://schemas.microsoft.com/office/drawing/2014/main" id="{34B6876B-C1DC-2894-6BB2-BD5DBBDC901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0" name="Cube 27709">
                    <a:extLst>
                      <a:ext uri="{FF2B5EF4-FFF2-40B4-BE49-F238E27FC236}">
                        <a16:creationId xmlns:a16="http://schemas.microsoft.com/office/drawing/2014/main" id="{F6115882-49A3-1AC5-6E91-D5F7F710F37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1" name="Cube 27710">
                    <a:extLst>
                      <a:ext uri="{FF2B5EF4-FFF2-40B4-BE49-F238E27FC236}">
                        <a16:creationId xmlns:a16="http://schemas.microsoft.com/office/drawing/2014/main" id="{347DFD91-62AB-F601-D292-698FA9FDA2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2" name="Cube 27711">
                    <a:extLst>
                      <a:ext uri="{FF2B5EF4-FFF2-40B4-BE49-F238E27FC236}">
                        <a16:creationId xmlns:a16="http://schemas.microsoft.com/office/drawing/2014/main" id="{AA298ACC-FD8D-A112-7469-E2BAD255D2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69" name="Group 27668">
                  <a:extLst>
                    <a:ext uri="{FF2B5EF4-FFF2-40B4-BE49-F238E27FC236}">
                      <a16:creationId xmlns:a16="http://schemas.microsoft.com/office/drawing/2014/main" id="{CC1196F9-685C-45B8-90D8-D9E1123F55FD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697" name="Cube 27696">
                    <a:extLst>
                      <a:ext uri="{FF2B5EF4-FFF2-40B4-BE49-F238E27FC236}">
                        <a16:creationId xmlns:a16="http://schemas.microsoft.com/office/drawing/2014/main" id="{C75868DA-1BFF-CE6E-1EDF-8E1FC736F7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8" name="Cube 27697">
                    <a:extLst>
                      <a:ext uri="{FF2B5EF4-FFF2-40B4-BE49-F238E27FC236}">
                        <a16:creationId xmlns:a16="http://schemas.microsoft.com/office/drawing/2014/main" id="{CF569F9F-1618-01DF-374F-B86F4986E3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9" name="Cube 27698">
                    <a:extLst>
                      <a:ext uri="{FF2B5EF4-FFF2-40B4-BE49-F238E27FC236}">
                        <a16:creationId xmlns:a16="http://schemas.microsoft.com/office/drawing/2014/main" id="{AC9B2524-5935-5249-AE7D-66DE7FA17B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0" name="Cube 27699">
                    <a:extLst>
                      <a:ext uri="{FF2B5EF4-FFF2-40B4-BE49-F238E27FC236}">
                        <a16:creationId xmlns:a16="http://schemas.microsoft.com/office/drawing/2014/main" id="{827940B9-CCE1-8B84-0149-1AED22E930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1" name="Cube 27700">
                    <a:extLst>
                      <a:ext uri="{FF2B5EF4-FFF2-40B4-BE49-F238E27FC236}">
                        <a16:creationId xmlns:a16="http://schemas.microsoft.com/office/drawing/2014/main" id="{48F1C0F8-7437-C033-B7B7-090343B41F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2" name="Cube 27701">
                    <a:extLst>
                      <a:ext uri="{FF2B5EF4-FFF2-40B4-BE49-F238E27FC236}">
                        <a16:creationId xmlns:a16="http://schemas.microsoft.com/office/drawing/2014/main" id="{69B45772-AF02-C0FA-5481-023F208C8AC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3" name="Cube 27702">
                    <a:extLst>
                      <a:ext uri="{FF2B5EF4-FFF2-40B4-BE49-F238E27FC236}">
                        <a16:creationId xmlns:a16="http://schemas.microsoft.com/office/drawing/2014/main" id="{063198F3-40DF-17D1-30D2-E0BF7E093B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4" name="Cube 27703">
                    <a:extLst>
                      <a:ext uri="{FF2B5EF4-FFF2-40B4-BE49-F238E27FC236}">
                        <a16:creationId xmlns:a16="http://schemas.microsoft.com/office/drawing/2014/main" id="{0BFA756D-02CC-6B4E-DA7B-A520404BA1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70" name="Group 27669">
                  <a:extLst>
                    <a:ext uri="{FF2B5EF4-FFF2-40B4-BE49-F238E27FC236}">
                      <a16:creationId xmlns:a16="http://schemas.microsoft.com/office/drawing/2014/main" id="{61B2F238-F79A-D6C9-366F-0F351FEE58CB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689" name="Cube 27688">
                    <a:extLst>
                      <a:ext uri="{FF2B5EF4-FFF2-40B4-BE49-F238E27FC236}">
                        <a16:creationId xmlns:a16="http://schemas.microsoft.com/office/drawing/2014/main" id="{6A1019AB-31AB-1E0D-82C3-44CEE05F94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0" name="Cube 27689">
                    <a:extLst>
                      <a:ext uri="{FF2B5EF4-FFF2-40B4-BE49-F238E27FC236}">
                        <a16:creationId xmlns:a16="http://schemas.microsoft.com/office/drawing/2014/main" id="{65027ADF-1CFB-22F2-D8BA-E8AA83C4E65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1" name="Cube 27690">
                    <a:extLst>
                      <a:ext uri="{FF2B5EF4-FFF2-40B4-BE49-F238E27FC236}">
                        <a16:creationId xmlns:a16="http://schemas.microsoft.com/office/drawing/2014/main" id="{1EC11601-3018-9E0E-3F70-9A0499B021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2" name="Cube 27691">
                    <a:extLst>
                      <a:ext uri="{FF2B5EF4-FFF2-40B4-BE49-F238E27FC236}">
                        <a16:creationId xmlns:a16="http://schemas.microsoft.com/office/drawing/2014/main" id="{38A4EC65-3034-1DC3-3F81-26C6592171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3" name="Cube 27692">
                    <a:extLst>
                      <a:ext uri="{FF2B5EF4-FFF2-40B4-BE49-F238E27FC236}">
                        <a16:creationId xmlns:a16="http://schemas.microsoft.com/office/drawing/2014/main" id="{981C91CA-B15F-AA40-A428-2372FC9B69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4" name="Cube 27693">
                    <a:extLst>
                      <a:ext uri="{FF2B5EF4-FFF2-40B4-BE49-F238E27FC236}">
                        <a16:creationId xmlns:a16="http://schemas.microsoft.com/office/drawing/2014/main" id="{6E1FE8DB-72E2-59A2-EEC3-30A19022FE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5" name="Cube 27694">
                    <a:extLst>
                      <a:ext uri="{FF2B5EF4-FFF2-40B4-BE49-F238E27FC236}">
                        <a16:creationId xmlns:a16="http://schemas.microsoft.com/office/drawing/2014/main" id="{863DFF59-DB2B-8702-BABF-27EFF1B6A5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6" name="Cube 27695">
                    <a:extLst>
                      <a:ext uri="{FF2B5EF4-FFF2-40B4-BE49-F238E27FC236}">
                        <a16:creationId xmlns:a16="http://schemas.microsoft.com/office/drawing/2014/main" id="{67882F21-CA0D-DC2C-6255-D258199AA6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71" name="Group 27670">
                  <a:extLst>
                    <a:ext uri="{FF2B5EF4-FFF2-40B4-BE49-F238E27FC236}">
                      <a16:creationId xmlns:a16="http://schemas.microsoft.com/office/drawing/2014/main" id="{8EE72C30-85C8-50E4-7806-621F2E5BC276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681" name="Cube 27680">
                    <a:extLst>
                      <a:ext uri="{FF2B5EF4-FFF2-40B4-BE49-F238E27FC236}">
                        <a16:creationId xmlns:a16="http://schemas.microsoft.com/office/drawing/2014/main" id="{4DA863E7-E3EE-2DD1-D1AA-D6D04220AF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2" name="Cube 27681">
                    <a:extLst>
                      <a:ext uri="{FF2B5EF4-FFF2-40B4-BE49-F238E27FC236}">
                        <a16:creationId xmlns:a16="http://schemas.microsoft.com/office/drawing/2014/main" id="{1F702B8F-3104-50B4-1B63-ECE5A54493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3" name="Cube 27682">
                    <a:extLst>
                      <a:ext uri="{FF2B5EF4-FFF2-40B4-BE49-F238E27FC236}">
                        <a16:creationId xmlns:a16="http://schemas.microsoft.com/office/drawing/2014/main" id="{A63E574B-43DC-435B-017D-44393F22F0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4" name="Cube 27683">
                    <a:extLst>
                      <a:ext uri="{FF2B5EF4-FFF2-40B4-BE49-F238E27FC236}">
                        <a16:creationId xmlns:a16="http://schemas.microsoft.com/office/drawing/2014/main" id="{D0CCFB54-5658-1F2C-1195-2332B17CC6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5" name="Cube 27684">
                    <a:extLst>
                      <a:ext uri="{FF2B5EF4-FFF2-40B4-BE49-F238E27FC236}">
                        <a16:creationId xmlns:a16="http://schemas.microsoft.com/office/drawing/2014/main" id="{FED42592-A851-4984-F10F-006FC3251A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6" name="Cube 27685">
                    <a:extLst>
                      <a:ext uri="{FF2B5EF4-FFF2-40B4-BE49-F238E27FC236}">
                        <a16:creationId xmlns:a16="http://schemas.microsoft.com/office/drawing/2014/main" id="{D79785E7-5FE0-2DC7-653E-408C3E121D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7" name="Cube 27686">
                    <a:extLst>
                      <a:ext uri="{FF2B5EF4-FFF2-40B4-BE49-F238E27FC236}">
                        <a16:creationId xmlns:a16="http://schemas.microsoft.com/office/drawing/2014/main" id="{8E665759-7703-2F40-3128-18A8702A70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8" name="Cube 27687">
                    <a:extLst>
                      <a:ext uri="{FF2B5EF4-FFF2-40B4-BE49-F238E27FC236}">
                        <a16:creationId xmlns:a16="http://schemas.microsoft.com/office/drawing/2014/main" id="{1A8DD4F2-F5A6-B152-1706-8A9FE407FE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72" name="Group 27671">
                  <a:extLst>
                    <a:ext uri="{FF2B5EF4-FFF2-40B4-BE49-F238E27FC236}">
                      <a16:creationId xmlns:a16="http://schemas.microsoft.com/office/drawing/2014/main" id="{65168AC4-75AA-F5C0-9C70-08F8D09D9C32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673" name="Cube 27672">
                    <a:extLst>
                      <a:ext uri="{FF2B5EF4-FFF2-40B4-BE49-F238E27FC236}">
                        <a16:creationId xmlns:a16="http://schemas.microsoft.com/office/drawing/2014/main" id="{6814FB87-8190-2883-494C-A3D5BD246A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74" name="Cube 27673">
                    <a:extLst>
                      <a:ext uri="{FF2B5EF4-FFF2-40B4-BE49-F238E27FC236}">
                        <a16:creationId xmlns:a16="http://schemas.microsoft.com/office/drawing/2014/main" id="{08561A0B-C14D-93AC-19C8-E80A3639E9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75" name="Cube 27674">
                    <a:extLst>
                      <a:ext uri="{FF2B5EF4-FFF2-40B4-BE49-F238E27FC236}">
                        <a16:creationId xmlns:a16="http://schemas.microsoft.com/office/drawing/2014/main" id="{B90A8AD1-F270-EF62-DFB0-F8FBB3C330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76" name="Cube 27675">
                    <a:extLst>
                      <a:ext uri="{FF2B5EF4-FFF2-40B4-BE49-F238E27FC236}">
                        <a16:creationId xmlns:a16="http://schemas.microsoft.com/office/drawing/2014/main" id="{450E420A-E7B2-1D5B-7F51-DF2399168E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77" name="Cube 27676">
                    <a:extLst>
                      <a:ext uri="{FF2B5EF4-FFF2-40B4-BE49-F238E27FC236}">
                        <a16:creationId xmlns:a16="http://schemas.microsoft.com/office/drawing/2014/main" id="{326D179C-52DF-5350-A59F-B28190563D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78" name="Cube 27677">
                    <a:extLst>
                      <a:ext uri="{FF2B5EF4-FFF2-40B4-BE49-F238E27FC236}">
                        <a16:creationId xmlns:a16="http://schemas.microsoft.com/office/drawing/2014/main" id="{1BDF4F7A-FD15-7290-4152-1AD649EB9B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79" name="Cube 27678">
                    <a:extLst>
                      <a:ext uri="{FF2B5EF4-FFF2-40B4-BE49-F238E27FC236}">
                        <a16:creationId xmlns:a16="http://schemas.microsoft.com/office/drawing/2014/main" id="{0468F0B8-4E5A-CB2E-4A5E-0CA4E385D2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0" name="Cube 27679">
                    <a:extLst>
                      <a:ext uri="{FF2B5EF4-FFF2-40B4-BE49-F238E27FC236}">
                        <a16:creationId xmlns:a16="http://schemas.microsoft.com/office/drawing/2014/main" id="{7A2DD386-9E6C-04B0-CBD7-D919ABA13C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7737" name="Group 27736">
                <a:extLst>
                  <a:ext uri="{FF2B5EF4-FFF2-40B4-BE49-F238E27FC236}">
                    <a16:creationId xmlns:a16="http://schemas.microsoft.com/office/drawing/2014/main" id="{7225D8FB-BD9C-C9F4-3137-8CA5E1015FB4}"/>
                  </a:ext>
                </a:extLst>
              </p:cNvPr>
              <p:cNvGrpSpPr/>
              <p:nvPr/>
            </p:nvGrpSpPr>
            <p:grpSpPr>
              <a:xfrm>
                <a:off x="787010" y="4738956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7738" name="Group 27737">
                  <a:extLst>
                    <a:ext uri="{FF2B5EF4-FFF2-40B4-BE49-F238E27FC236}">
                      <a16:creationId xmlns:a16="http://schemas.microsoft.com/office/drawing/2014/main" id="{CA3A3773-2703-97CF-0446-03BEC09D6F26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02" name="Cube 27801">
                    <a:extLst>
                      <a:ext uri="{FF2B5EF4-FFF2-40B4-BE49-F238E27FC236}">
                        <a16:creationId xmlns:a16="http://schemas.microsoft.com/office/drawing/2014/main" id="{D7690D7A-CA46-2E06-1450-0EF11F5DFB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3" name="Cube 27802">
                    <a:extLst>
                      <a:ext uri="{FF2B5EF4-FFF2-40B4-BE49-F238E27FC236}">
                        <a16:creationId xmlns:a16="http://schemas.microsoft.com/office/drawing/2014/main" id="{AC8CB548-0839-D526-5D92-B69AC58CA9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4" name="Cube 27803">
                    <a:extLst>
                      <a:ext uri="{FF2B5EF4-FFF2-40B4-BE49-F238E27FC236}">
                        <a16:creationId xmlns:a16="http://schemas.microsoft.com/office/drawing/2014/main" id="{9BB7F508-A892-69AF-388D-8E27A2E43C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5" name="Cube 27804">
                    <a:extLst>
                      <a:ext uri="{FF2B5EF4-FFF2-40B4-BE49-F238E27FC236}">
                        <a16:creationId xmlns:a16="http://schemas.microsoft.com/office/drawing/2014/main" id="{FAD97052-973A-7743-53C9-BC76C55CA0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6" name="Cube 27805">
                    <a:extLst>
                      <a:ext uri="{FF2B5EF4-FFF2-40B4-BE49-F238E27FC236}">
                        <a16:creationId xmlns:a16="http://schemas.microsoft.com/office/drawing/2014/main" id="{D7552674-7BD4-77B8-393F-C50C9BD8F1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7" name="Cube 27806">
                    <a:extLst>
                      <a:ext uri="{FF2B5EF4-FFF2-40B4-BE49-F238E27FC236}">
                        <a16:creationId xmlns:a16="http://schemas.microsoft.com/office/drawing/2014/main" id="{BA876D4C-C98C-BF61-1639-E54475FDE5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8" name="Cube 27807">
                    <a:extLst>
                      <a:ext uri="{FF2B5EF4-FFF2-40B4-BE49-F238E27FC236}">
                        <a16:creationId xmlns:a16="http://schemas.microsoft.com/office/drawing/2014/main" id="{6B88CFD7-1257-E8D9-689A-ACEDFBE82A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9" name="Cube 27808">
                    <a:extLst>
                      <a:ext uri="{FF2B5EF4-FFF2-40B4-BE49-F238E27FC236}">
                        <a16:creationId xmlns:a16="http://schemas.microsoft.com/office/drawing/2014/main" id="{F70BED2A-5E6A-DC57-D64C-36ACC91D019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739" name="Group 27738">
                  <a:extLst>
                    <a:ext uri="{FF2B5EF4-FFF2-40B4-BE49-F238E27FC236}">
                      <a16:creationId xmlns:a16="http://schemas.microsoft.com/office/drawing/2014/main" id="{F040EE69-2F8D-7750-492B-2B6101BE0213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94" name="Cube 27793">
                    <a:extLst>
                      <a:ext uri="{FF2B5EF4-FFF2-40B4-BE49-F238E27FC236}">
                        <a16:creationId xmlns:a16="http://schemas.microsoft.com/office/drawing/2014/main" id="{BAAAEDC0-72A9-E4CE-7591-4F5DED5687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5" name="Cube 27794">
                    <a:extLst>
                      <a:ext uri="{FF2B5EF4-FFF2-40B4-BE49-F238E27FC236}">
                        <a16:creationId xmlns:a16="http://schemas.microsoft.com/office/drawing/2014/main" id="{76B41DD2-07D0-3D6C-0EC0-D11A54AA027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6" name="Cube 27795">
                    <a:extLst>
                      <a:ext uri="{FF2B5EF4-FFF2-40B4-BE49-F238E27FC236}">
                        <a16:creationId xmlns:a16="http://schemas.microsoft.com/office/drawing/2014/main" id="{00A04218-5F89-7180-FCAB-20A792AA024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7" name="Cube 27796">
                    <a:extLst>
                      <a:ext uri="{FF2B5EF4-FFF2-40B4-BE49-F238E27FC236}">
                        <a16:creationId xmlns:a16="http://schemas.microsoft.com/office/drawing/2014/main" id="{9BC4673B-C429-6F6A-0E1C-4A00F73020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8" name="Cube 27797">
                    <a:extLst>
                      <a:ext uri="{FF2B5EF4-FFF2-40B4-BE49-F238E27FC236}">
                        <a16:creationId xmlns:a16="http://schemas.microsoft.com/office/drawing/2014/main" id="{8DFD76BC-C360-C309-57FA-6C04E425D07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9" name="Cube 27798">
                    <a:extLst>
                      <a:ext uri="{FF2B5EF4-FFF2-40B4-BE49-F238E27FC236}">
                        <a16:creationId xmlns:a16="http://schemas.microsoft.com/office/drawing/2014/main" id="{909A72D1-6281-1ABA-CECC-D5C7E3C303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0" name="Cube 27799">
                    <a:extLst>
                      <a:ext uri="{FF2B5EF4-FFF2-40B4-BE49-F238E27FC236}">
                        <a16:creationId xmlns:a16="http://schemas.microsoft.com/office/drawing/2014/main" id="{B1A05638-AE69-55B0-A669-FD5117708E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1" name="Cube 27800">
                    <a:extLst>
                      <a:ext uri="{FF2B5EF4-FFF2-40B4-BE49-F238E27FC236}">
                        <a16:creationId xmlns:a16="http://schemas.microsoft.com/office/drawing/2014/main" id="{91733191-A674-72E1-8E43-92B19717713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740" name="Group 27739">
                  <a:extLst>
                    <a:ext uri="{FF2B5EF4-FFF2-40B4-BE49-F238E27FC236}">
                      <a16:creationId xmlns:a16="http://schemas.microsoft.com/office/drawing/2014/main" id="{1A6498A6-9E53-729D-80A8-3E74DE8E454C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86" name="Cube 27785">
                    <a:extLst>
                      <a:ext uri="{FF2B5EF4-FFF2-40B4-BE49-F238E27FC236}">
                        <a16:creationId xmlns:a16="http://schemas.microsoft.com/office/drawing/2014/main" id="{CF7A627B-4BD8-8F23-D00F-6069F70340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7" name="Cube 27786">
                    <a:extLst>
                      <a:ext uri="{FF2B5EF4-FFF2-40B4-BE49-F238E27FC236}">
                        <a16:creationId xmlns:a16="http://schemas.microsoft.com/office/drawing/2014/main" id="{C44F8B73-3762-0074-45B0-A7F780BFBA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8" name="Cube 27787">
                    <a:extLst>
                      <a:ext uri="{FF2B5EF4-FFF2-40B4-BE49-F238E27FC236}">
                        <a16:creationId xmlns:a16="http://schemas.microsoft.com/office/drawing/2014/main" id="{1F8EE1D2-F9B8-F574-415B-7C17F85EB1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9" name="Cube 27788">
                    <a:extLst>
                      <a:ext uri="{FF2B5EF4-FFF2-40B4-BE49-F238E27FC236}">
                        <a16:creationId xmlns:a16="http://schemas.microsoft.com/office/drawing/2014/main" id="{1F4C12DA-9AA7-F692-C55C-DAF9A9D15E5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0" name="Cube 27789">
                    <a:extLst>
                      <a:ext uri="{FF2B5EF4-FFF2-40B4-BE49-F238E27FC236}">
                        <a16:creationId xmlns:a16="http://schemas.microsoft.com/office/drawing/2014/main" id="{494F8F8E-B03E-B37D-1378-21EC53E6F8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1" name="Cube 27790">
                    <a:extLst>
                      <a:ext uri="{FF2B5EF4-FFF2-40B4-BE49-F238E27FC236}">
                        <a16:creationId xmlns:a16="http://schemas.microsoft.com/office/drawing/2014/main" id="{4DF1F410-EA99-9E8B-A693-CD1A4E1C40A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2" name="Cube 27791">
                    <a:extLst>
                      <a:ext uri="{FF2B5EF4-FFF2-40B4-BE49-F238E27FC236}">
                        <a16:creationId xmlns:a16="http://schemas.microsoft.com/office/drawing/2014/main" id="{EB8ED88A-395A-D1F8-68CD-FA8D0310D1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3" name="Cube 27792">
                    <a:extLst>
                      <a:ext uri="{FF2B5EF4-FFF2-40B4-BE49-F238E27FC236}">
                        <a16:creationId xmlns:a16="http://schemas.microsoft.com/office/drawing/2014/main" id="{569D60F9-B5C4-CFA6-9AF0-D37661090AF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741" name="Group 27740">
                  <a:extLst>
                    <a:ext uri="{FF2B5EF4-FFF2-40B4-BE49-F238E27FC236}">
                      <a16:creationId xmlns:a16="http://schemas.microsoft.com/office/drawing/2014/main" id="{04567C2B-6383-7E47-AEEC-C046F938E469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78" name="Cube 27777">
                    <a:extLst>
                      <a:ext uri="{FF2B5EF4-FFF2-40B4-BE49-F238E27FC236}">
                        <a16:creationId xmlns:a16="http://schemas.microsoft.com/office/drawing/2014/main" id="{F4293547-38A3-47AE-65BD-4A35994D15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9" name="Cube 27778">
                    <a:extLst>
                      <a:ext uri="{FF2B5EF4-FFF2-40B4-BE49-F238E27FC236}">
                        <a16:creationId xmlns:a16="http://schemas.microsoft.com/office/drawing/2014/main" id="{B32BFDEC-32E2-5EEC-EDCF-884E546209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0" name="Cube 27779">
                    <a:extLst>
                      <a:ext uri="{FF2B5EF4-FFF2-40B4-BE49-F238E27FC236}">
                        <a16:creationId xmlns:a16="http://schemas.microsoft.com/office/drawing/2014/main" id="{20B61E6C-E86F-F145-4393-95EC6114D2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1" name="Cube 27780">
                    <a:extLst>
                      <a:ext uri="{FF2B5EF4-FFF2-40B4-BE49-F238E27FC236}">
                        <a16:creationId xmlns:a16="http://schemas.microsoft.com/office/drawing/2014/main" id="{E38C12E1-3AAF-115A-551F-91DCEC1AA1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2" name="Cube 27781">
                    <a:extLst>
                      <a:ext uri="{FF2B5EF4-FFF2-40B4-BE49-F238E27FC236}">
                        <a16:creationId xmlns:a16="http://schemas.microsoft.com/office/drawing/2014/main" id="{A8A807A7-9E11-CDAD-4827-DF9904A42D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3" name="Cube 27782">
                    <a:extLst>
                      <a:ext uri="{FF2B5EF4-FFF2-40B4-BE49-F238E27FC236}">
                        <a16:creationId xmlns:a16="http://schemas.microsoft.com/office/drawing/2014/main" id="{7E122D61-A000-D525-99C5-F457860E9B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4" name="Cube 27783">
                    <a:extLst>
                      <a:ext uri="{FF2B5EF4-FFF2-40B4-BE49-F238E27FC236}">
                        <a16:creationId xmlns:a16="http://schemas.microsoft.com/office/drawing/2014/main" id="{AF008210-B5DF-B6DB-0801-56F5D6E966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5" name="Cube 27784">
                    <a:extLst>
                      <a:ext uri="{FF2B5EF4-FFF2-40B4-BE49-F238E27FC236}">
                        <a16:creationId xmlns:a16="http://schemas.microsoft.com/office/drawing/2014/main" id="{64DDF21E-57EF-B6D0-5E5D-A5E1E0D5D7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742" name="Group 27741">
                  <a:extLst>
                    <a:ext uri="{FF2B5EF4-FFF2-40B4-BE49-F238E27FC236}">
                      <a16:creationId xmlns:a16="http://schemas.microsoft.com/office/drawing/2014/main" id="{278CDFDF-FA47-8243-D331-873245F3BE31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70" name="Cube 27769">
                    <a:extLst>
                      <a:ext uri="{FF2B5EF4-FFF2-40B4-BE49-F238E27FC236}">
                        <a16:creationId xmlns:a16="http://schemas.microsoft.com/office/drawing/2014/main" id="{9BBD6848-3AE5-0990-4AD1-BB3D77B6FF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1" name="Cube 27770">
                    <a:extLst>
                      <a:ext uri="{FF2B5EF4-FFF2-40B4-BE49-F238E27FC236}">
                        <a16:creationId xmlns:a16="http://schemas.microsoft.com/office/drawing/2014/main" id="{79612BD5-FE03-39DF-CB9F-84A8E99519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2" name="Cube 27771">
                    <a:extLst>
                      <a:ext uri="{FF2B5EF4-FFF2-40B4-BE49-F238E27FC236}">
                        <a16:creationId xmlns:a16="http://schemas.microsoft.com/office/drawing/2014/main" id="{23F11432-EE2F-0225-DD01-BCC4C06B82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3" name="Cube 27772">
                    <a:extLst>
                      <a:ext uri="{FF2B5EF4-FFF2-40B4-BE49-F238E27FC236}">
                        <a16:creationId xmlns:a16="http://schemas.microsoft.com/office/drawing/2014/main" id="{E5761972-1B9F-4367-E91E-0405BCAEF4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4" name="Cube 27773">
                    <a:extLst>
                      <a:ext uri="{FF2B5EF4-FFF2-40B4-BE49-F238E27FC236}">
                        <a16:creationId xmlns:a16="http://schemas.microsoft.com/office/drawing/2014/main" id="{478ED2F0-BD5E-3B12-EAAB-D2F641844B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5" name="Cube 27774">
                    <a:extLst>
                      <a:ext uri="{FF2B5EF4-FFF2-40B4-BE49-F238E27FC236}">
                        <a16:creationId xmlns:a16="http://schemas.microsoft.com/office/drawing/2014/main" id="{B0F1938D-5759-CBCB-A2F5-997D77B73A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6" name="Cube 27775">
                    <a:extLst>
                      <a:ext uri="{FF2B5EF4-FFF2-40B4-BE49-F238E27FC236}">
                        <a16:creationId xmlns:a16="http://schemas.microsoft.com/office/drawing/2014/main" id="{E541ACD8-DAD3-7733-858A-E7272FC17A8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7" name="Cube 27776">
                    <a:extLst>
                      <a:ext uri="{FF2B5EF4-FFF2-40B4-BE49-F238E27FC236}">
                        <a16:creationId xmlns:a16="http://schemas.microsoft.com/office/drawing/2014/main" id="{3961333A-C65E-CED7-0004-7190BAD8033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743" name="Group 27742">
                  <a:extLst>
                    <a:ext uri="{FF2B5EF4-FFF2-40B4-BE49-F238E27FC236}">
                      <a16:creationId xmlns:a16="http://schemas.microsoft.com/office/drawing/2014/main" id="{4BF6FAA1-1FEF-09DA-747C-32C450572B9B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62" name="Cube 27761">
                    <a:extLst>
                      <a:ext uri="{FF2B5EF4-FFF2-40B4-BE49-F238E27FC236}">
                        <a16:creationId xmlns:a16="http://schemas.microsoft.com/office/drawing/2014/main" id="{E7FC83FE-597E-44DA-185A-00639E2361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3" name="Cube 27762">
                    <a:extLst>
                      <a:ext uri="{FF2B5EF4-FFF2-40B4-BE49-F238E27FC236}">
                        <a16:creationId xmlns:a16="http://schemas.microsoft.com/office/drawing/2014/main" id="{A8320C19-7D16-1B04-8A7A-44769C48F3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4" name="Cube 27763">
                    <a:extLst>
                      <a:ext uri="{FF2B5EF4-FFF2-40B4-BE49-F238E27FC236}">
                        <a16:creationId xmlns:a16="http://schemas.microsoft.com/office/drawing/2014/main" id="{455B33BA-0664-BA8A-BD20-D5716D1097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5" name="Cube 27764">
                    <a:extLst>
                      <a:ext uri="{FF2B5EF4-FFF2-40B4-BE49-F238E27FC236}">
                        <a16:creationId xmlns:a16="http://schemas.microsoft.com/office/drawing/2014/main" id="{E36474B6-1998-8CEC-9029-6402240379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6" name="Cube 27765">
                    <a:extLst>
                      <a:ext uri="{FF2B5EF4-FFF2-40B4-BE49-F238E27FC236}">
                        <a16:creationId xmlns:a16="http://schemas.microsoft.com/office/drawing/2014/main" id="{04AF7222-629E-0286-F01E-8DEA73D2D40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7" name="Cube 27766">
                    <a:extLst>
                      <a:ext uri="{FF2B5EF4-FFF2-40B4-BE49-F238E27FC236}">
                        <a16:creationId xmlns:a16="http://schemas.microsoft.com/office/drawing/2014/main" id="{E1305C43-226A-EE8A-9115-440A669F05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8" name="Cube 27767">
                    <a:extLst>
                      <a:ext uri="{FF2B5EF4-FFF2-40B4-BE49-F238E27FC236}">
                        <a16:creationId xmlns:a16="http://schemas.microsoft.com/office/drawing/2014/main" id="{B9B03015-9617-0313-1AB1-129AC693E9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9" name="Cube 27768">
                    <a:extLst>
                      <a:ext uri="{FF2B5EF4-FFF2-40B4-BE49-F238E27FC236}">
                        <a16:creationId xmlns:a16="http://schemas.microsoft.com/office/drawing/2014/main" id="{C7DA676D-B29B-E7A5-0DAA-10F91B046E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744" name="Group 27743">
                  <a:extLst>
                    <a:ext uri="{FF2B5EF4-FFF2-40B4-BE49-F238E27FC236}">
                      <a16:creationId xmlns:a16="http://schemas.microsoft.com/office/drawing/2014/main" id="{ADAED03E-0286-B656-4AD2-6D508256FCE8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54" name="Cube 27753">
                    <a:extLst>
                      <a:ext uri="{FF2B5EF4-FFF2-40B4-BE49-F238E27FC236}">
                        <a16:creationId xmlns:a16="http://schemas.microsoft.com/office/drawing/2014/main" id="{DE7309B6-D5B0-44A9-4BAE-9E6CB8D1BE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5" name="Cube 27754">
                    <a:extLst>
                      <a:ext uri="{FF2B5EF4-FFF2-40B4-BE49-F238E27FC236}">
                        <a16:creationId xmlns:a16="http://schemas.microsoft.com/office/drawing/2014/main" id="{2DB1CC6F-D686-0817-93F7-82AE8650DF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6" name="Cube 27755">
                    <a:extLst>
                      <a:ext uri="{FF2B5EF4-FFF2-40B4-BE49-F238E27FC236}">
                        <a16:creationId xmlns:a16="http://schemas.microsoft.com/office/drawing/2014/main" id="{48B96D0F-A1C7-CBB4-3B13-F5DADCCB6E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7" name="Cube 27756">
                    <a:extLst>
                      <a:ext uri="{FF2B5EF4-FFF2-40B4-BE49-F238E27FC236}">
                        <a16:creationId xmlns:a16="http://schemas.microsoft.com/office/drawing/2014/main" id="{C565FE90-52FD-4E4F-EE20-F659D85729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8" name="Cube 27757">
                    <a:extLst>
                      <a:ext uri="{FF2B5EF4-FFF2-40B4-BE49-F238E27FC236}">
                        <a16:creationId xmlns:a16="http://schemas.microsoft.com/office/drawing/2014/main" id="{8F2FEBE5-88ED-E2E8-C145-4105BF8E94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9" name="Cube 27758">
                    <a:extLst>
                      <a:ext uri="{FF2B5EF4-FFF2-40B4-BE49-F238E27FC236}">
                        <a16:creationId xmlns:a16="http://schemas.microsoft.com/office/drawing/2014/main" id="{FA55A6D5-3C68-F745-FD56-58BD130504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0" name="Cube 27759">
                    <a:extLst>
                      <a:ext uri="{FF2B5EF4-FFF2-40B4-BE49-F238E27FC236}">
                        <a16:creationId xmlns:a16="http://schemas.microsoft.com/office/drawing/2014/main" id="{5588E224-35EE-8436-694D-61A193AC65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1" name="Cube 27760">
                    <a:extLst>
                      <a:ext uri="{FF2B5EF4-FFF2-40B4-BE49-F238E27FC236}">
                        <a16:creationId xmlns:a16="http://schemas.microsoft.com/office/drawing/2014/main" id="{F1EB4FD8-A483-4364-67EE-DBFE4AC776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745" name="Group 27744">
                  <a:extLst>
                    <a:ext uri="{FF2B5EF4-FFF2-40B4-BE49-F238E27FC236}">
                      <a16:creationId xmlns:a16="http://schemas.microsoft.com/office/drawing/2014/main" id="{227B7AF8-B9A0-E0C5-0E96-CEE38D6B83DE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46" name="Cube 27745">
                    <a:extLst>
                      <a:ext uri="{FF2B5EF4-FFF2-40B4-BE49-F238E27FC236}">
                        <a16:creationId xmlns:a16="http://schemas.microsoft.com/office/drawing/2014/main" id="{C1662394-3E20-53A5-69C9-A1E3F02C47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47" name="Cube 27746">
                    <a:extLst>
                      <a:ext uri="{FF2B5EF4-FFF2-40B4-BE49-F238E27FC236}">
                        <a16:creationId xmlns:a16="http://schemas.microsoft.com/office/drawing/2014/main" id="{EEF053A4-B19D-CC8A-67AA-8056BC34B0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48" name="Cube 27747">
                    <a:extLst>
                      <a:ext uri="{FF2B5EF4-FFF2-40B4-BE49-F238E27FC236}">
                        <a16:creationId xmlns:a16="http://schemas.microsoft.com/office/drawing/2014/main" id="{C0CDE28E-9DF5-3891-E99B-76DC7E2A17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49" name="Cube 27748">
                    <a:extLst>
                      <a:ext uri="{FF2B5EF4-FFF2-40B4-BE49-F238E27FC236}">
                        <a16:creationId xmlns:a16="http://schemas.microsoft.com/office/drawing/2014/main" id="{F3373F06-BC3C-D847-F61D-1E0D78173B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0" name="Cube 27749">
                    <a:extLst>
                      <a:ext uri="{FF2B5EF4-FFF2-40B4-BE49-F238E27FC236}">
                        <a16:creationId xmlns:a16="http://schemas.microsoft.com/office/drawing/2014/main" id="{34184315-64F8-81A4-7CDC-4DF22A9D4D2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1" name="Cube 27750">
                    <a:extLst>
                      <a:ext uri="{FF2B5EF4-FFF2-40B4-BE49-F238E27FC236}">
                        <a16:creationId xmlns:a16="http://schemas.microsoft.com/office/drawing/2014/main" id="{A2B1D409-3374-A7AB-54AC-8C267B7988A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2" name="Cube 27751">
                    <a:extLst>
                      <a:ext uri="{FF2B5EF4-FFF2-40B4-BE49-F238E27FC236}">
                        <a16:creationId xmlns:a16="http://schemas.microsoft.com/office/drawing/2014/main" id="{A0F1F9C0-C2EA-BE81-2AFE-852E54414E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3" name="Cube 27752">
                    <a:extLst>
                      <a:ext uri="{FF2B5EF4-FFF2-40B4-BE49-F238E27FC236}">
                        <a16:creationId xmlns:a16="http://schemas.microsoft.com/office/drawing/2014/main" id="{B2EFC8F6-9053-A73E-86D4-905C3A0C52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7810" name="Group 27809">
                <a:extLst>
                  <a:ext uri="{FF2B5EF4-FFF2-40B4-BE49-F238E27FC236}">
                    <a16:creationId xmlns:a16="http://schemas.microsoft.com/office/drawing/2014/main" id="{384E069A-C6CE-C4BE-7B5B-85CFF42FC618}"/>
                  </a:ext>
                </a:extLst>
              </p:cNvPr>
              <p:cNvGrpSpPr/>
              <p:nvPr/>
            </p:nvGrpSpPr>
            <p:grpSpPr>
              <a:xfrm>
                <a:off x="751897" y="4773538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7811" name="Group 27810">
                  <a:extLst>
                    <a:ext uri="{FF2B5EF4-FFF2-40B4-BE49-F238E27FC236}">
                      <a16:creationId xmlns:a16="http://schemas.microsoft.com/office/drawing/2014/main" id="{FC01A951-3C47-B59C-6663-A097627DFB80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75" name="Cube 27874">
                    <a:extLst>
                      <a:ext uri="{FF2B5EF4-FFF2-40B4-BE49-F238E27FC236}">
                        <a16:creationId xmlns:a16="http://schemas.microsoft.com/office/drawing/2014/main" id="{877E9DE7-2AA5-ADC3-D5FC-726227028D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6" name="Cube 27875">
                    <a:extLst>
                      <a:ext uri="{FF2B5EF4-FFF2-40B4-BE49-F238E27FC236}">
                        <a16:creationId xmlns:a16="http://schemas.microsoft.com/office/drawing/2014/main" id="{34CE10E3-F383-CD6F-7C86-998994E562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7" name="Cube 27876">
                    <a:extLst>
                      <a:ext uri="{FF2B5EF4-FFF2-40B4-BE49-F238E27FC236}">
                        <a16:creationId xmlns:a16="http://schemas.microsoft.com/office/drawing/2014/main" id="{9DEE73B4-569B-526C-0C1E-3FC30332AF2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8" name="Cube 27877">
                    <a:extLst>
                      <a:ext uri="{FF2B5EF4-FFF2-40B4-BE49-F238E27FC236}">
                        <a16:creationId xmlns:a16="http://schemas.microsoft.com/office/drawing/2014/main" id="{599CA990-8622-FE8B-C575-E67A9B7707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9" name="Cube 27878">
                    <a:extLst>
                      <a:ext uri="{FF2B5EF4-FFF2-40B4-BE49-F238E27FC236}">
                        <a16:creationId xmlns:a16="http://schemas.microsoft.com/office/drawing/2014/main" id="{5142B3B6-3E06-9D06-F041-5990CE63C5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80" name="Cube 27879">
                    <a:extLst>
                      <a:ext uri="{FF2B5EF4-FFF2-40B4-BE49-F238E27FC236}">
                        <a16:creationId xmlns:a16="http://schemas.microsoft.com/office/drawing/2014/main" id="{0F09CD3B-03B4-6603-87BB-328A6B5EDD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81" name="Cube 27880">
                    <a:extLst>
                      <a:ext uri="{FF2B5EF4-FFF2-40B4-BE49-F238E27FC236}">
                        <a16:creationId xmlns:a16="http://schemas.microsoft.com/office/drawing/2014/main" id="{DC00F83D-1EBC-EBF7-0E61-B4EA80F5E8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82" name="Cube 27881">
                    <a:extLst>
                      <a:ext uri="{FF2B5EF4-FFF2-40B4-BE49-F238E27FC236}">
                        <a16:creationId xmlns:a16="http://schemas.microsoft.com/office/drawing/2014/main" id="{AAFACFC2-09CB-152C-15A8-47430D198EA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12" name="Group 27811">
                  <a:extLst>
                    <a:ext uri="{FF2B5EF4-FFF2-40B4-BE49-F238E27FC236}">
                      <a16:creationId xmlns:a16="http://schemas.microsoft.com/office/drawing/2014/main" id="{893CB2C8-CD0A-BB50-AC81-C7F7BD8773BD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67" name="Cube 27866">
                    <a:extLst>
                      <a:ext uri="{FF2B5EF4-FFF2-40B4-BE49-F238E27FC236}">
                        <a16:creationId xmlns:a16="http://schemas.microsoft.com/office/drawing/2014/main" id="{6C537CF3-5013-1155-8AC5-E8D5B51765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8" name="Cube 27867">
                    <a:extLst>
                      <a:ext uri="{FF2B5EF4-FFF2-40B4-BE49-F238E27FC236}">
                        <a16:creationId xmlns:a16="http://schemas.microsoft.com/office/drawing/2014/main" id="{8E7652F4-BD61-F391-2F0D-4FE3FB5412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9" name="Cube 27868">
                    <a:extLst>
                      <a:ext uri="{FF2B5EF4-FFF2-40B4-BE49-F238E27FC236}">
                        <a16:creationId xmlns:a16="http://schemas.microsoft.com/office/drawing/2014/main" id="{2854BBA6-E495-3682-BE2E-057A1C5BEB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0" name="Cube 27869">
                    <a:extLst>
                      <a:ext uri="{FF2B5EF4-FFF2-40B4-BE49-F238E27FC236}">
                        <a16:creationId xmlns:a16="http://schemas.microsoft.com/office/drawing/2014/main" id="{276814FA-8C68-9B5E-D052-A55BC5A20F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1" name="Cube 27870">
                    <a:extLst>
                      <a:ext uri="{FF2B5EF4-FFF2-40B4-BE49-F238E27FC236}">
                        <a16:creationId xmlns:a16="http://schemas.microsoft.com/office/drawing/2014/main" id="{322CB4CE-D2A1-ED3F-C240-73CEA8CAD1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2" name="Cube 27871">
                    <a:extLst>
                      <a:ext uri="{FF2B5EF4-FFF2-40B4-BE49-F238E27FC236}">
                        <a16:creationId xmlns:a16="http://schemas.microsoft.com/office/drawing/2014/main" id="{C825C184-EC10-B0EE-8CAF-6BB08EF1121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3" name="Cube 27872">
                    <a:extLst>
                      <a:ext uri="{FF2B5EF4-FFF2-40B4-BE49-F238E27FC236}">
                        <a16:creationId xmlns:a16="http://schemas.microsoft.com/office/drawing/2014/main" id="{EF3CC20C-506A-B907-8292-D609D5DA041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4" name="Cube 27873">
                    <a:extLst>
                      <a:ext uri="{FF2B5EF4-FFF2-40B4-BE49-F238E27FC236}">
                        <a16:creationId xmlns:a16="http://schemas.microsoft.com/office/drawing/2014/main" id="{81A98C9F-E8B4-C363-8C14-09294AFFD2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13" name="Group 27812">
                  <a:extLst>
                    <a:ext uri="{FF2B5EF4-FFF2-40B4-BE49-F238E27FC236}">
                      <a16:creationId xmlns:a16="http://schemas.microsoft.com/office/drawing/2014/main" id="{8B680044-183F-720E-8454-9838DBBC03BD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59" name="Cube 27858">
                    <a:extLst>
                      <a:ext uri="{FF2B5EF4-FFF2-40B4-BE49-F238E27FC236}">
                        <a16:creationId xmlns:a16="http://schemas.microsoft.com/office/drawing/2014/main" id="{C5EC5C82-EFD7-619F-959C-49F3DB3BE99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0" name="Cube 27859">
                    <a:extLst>
                      <a:ext uri="{FF2B5EF4-FFF2-40B4-BE49-F238E27FC236}">
                        <a16:creationId xmlns:a16="http://schemas.microsoft.com/office/drawing/2014/main" id="{34DA30B6-D4FD-69E7-069D-CD09966C98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1" name="Cube 27860">
                    <a:extLst>
                      <a:ext uri="{FF2B5EF4-FFF2-40B4-BE49-F238E27FC236}">
                        <a16:creationId xmlns:a16="http://schemas.microsoft.com/office/drawing/2014/main" id="{1DAF0AFF-EE54-EC32-BF37-8C7DF737DF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2" name="Cube 27861">
                    <a:extLst>
                      <a:ext uri="{FF2B5EF4-FFF2-40B4-BE49-F238E27FC236}">
                        <a16:creationId xmlns:a16="http://schemas.microsoft.com/office/drawing/2014/main" id="{E2C64781-8F2A-84B7-C97F-9145B68E96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3" name="Cube 27862">
                    <a:extLst>
                      <a:ext uri="{FF2B5EF4-FFF2-40B4-BE49-F238E27FC236}">
                        <a16:creationId xmlns:a16="http://schemas.microsoft.com/office/drawing/2014/main" id="{5B69E591-695F-1200-4714-17E91E12C26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4" name="Cube 27863">
                    <a:extLst>
                      <a:ext uri="{FF2B5EF4-FFF2-40B4-BE49-F238E27FC236}">
                        <a16:creationId xmlns:a16="http://schemas.microsoft.com/office/drawing/2014/main" id="{BD0F8529-AA25-D76B-6047-41398A0F44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5" name="Cube 27864">
                    <a:extLst>
                      <a:ext uri="{FF2B5EF4-FFF2-40B4-BE49-F238E27FC236}">
                        <a16:creationId xmlns:a16="http://schemas.microsoft.com/office/drawing/2014/main" id="{3D501BCE-726D-FE3D-FFCE-B37A2C087F6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6" name="Cube 27865">
                    <a:extLst>
                      <a:ext uri="{FF2B5EF4-FFF2-40B4-BE49-F238E27FC236}">
                        <a16:creationId xmlns:a16="http://schemas.microsoft.com/office/drawing/2014/main" id="{FD71B84A-4E77-99E8-6BDC-F7B134A8EC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14" name="Group 27813">
                  <a:extLst>
                    <a:ext uri="{FF2B5EF4-FFF2-40B4-BE49-F238E27FC236}">
                      <a16:creationId xmlns:a16="http://schemas.microsoft.com/office/drawing/2014/main" id="{D00D5E07-9BDD-896A-8924-1421933BBCEF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51" name="Cube 27850">
                    <a:extLst>
                      <a:ext uri="{FF2B5EF4-FFF2-40B4-BE49-F238E27FC236}">
                        <a16:creationId xmlns:a16="http://schemas.microsoft.com/office/drawing/2014/main" id="{4405CB38-B209-95A0-080B-13413F5477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2" name="Cube 27851">
                    <a:extLst>
                      <a:ext uri="{FF2B5EF4-FFF2-40B4-BE49-F238E27FC236}">
                        <a16:creationId xmlns:a16="http://schemas.microsoft.com/office/drawing/2014/main" id="{24006281-3800-D936-D97E-1FD74032C8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3" name="Cube 27852">
                    <a:extLst>
                      <a:ext uri="{FF2B5EF4-FFF2-40B4-BE49-F238E27FC236}">
                        <a16:creationId xmlns:a16="http://schemas.microsoft.com/office/drawing/2014/main" id="{0C8824FF-C857-A612-709B-FDCC50DE4E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4" name="Cube 27853">
                    <a:extLst>
                      <a:ext uri="{FF2B5EF4-FFF2-40B4-BE49-F238E27FC236}">
                        <a16:creationId xmlns:a16="http://schemas.microsoft.com/office/drawing/2014/main" id="{39796D07-115B-F104-F756-9A8F068376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5" name="Cube 27854">
                    <a:extLst>
                      <a:ext uri="{FF2B5EF4-FFF2-40B4-BE49-F238E27FC236}">
                        <a16:creationId xmlns:a16="http://schemas.microsoft.com/office/drawing/2014/main" id="{04BE42E9-D8D5-5FBC-8F5B-0E7DA8C3AB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6" name="Cube 27855">
                    <a:extLst>
                      <a:ext uri="{FF2B5EF4-FFF2-40B4-BE49-F238E27FC236}">
                        <a16:creationId xmlns:a16="http://schemas.microsoft.com/office/drawing/2014/main" id="{C9FF9A70-F5C6-B809-7091-0210F29159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7" name="Cube 27856">
                    <a:extLst>
                      <a:ext uri="{FF2B5EF4-FFF2-40B4-BE49-F238E27FC236}">
                        <a16:creationId xmlns:a16="http://schemas.microsoft.com/office/drawing/2014/main" id="{E205FC93-AAF2-1C83-B501-61A4DEB864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8" name="Cube 27857">
                    <a:extLst>
                      <a:ext uri="{FF2B5EF4-FFF2-40B4-BE49-F238E27FC236}">
                        <a16:creationId xmlns:a16="http://schemas.microsoft.com/office/drawing/2014/main" id="{DDC3B3BC-7C19-FDE7-1459-165CC03585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15" name="Group 27814">
                  <a:extLst>
                    <a:ext uri="{FF2B5EF4-FFF2-40B4-BE49-F238E27FC236}">
                      <a16:creationId xmlns:a16="http://schemas.microsoft.com/office/drawing/2014/main" id="{40F7DD25-9A62-E69B-4281-0FF12520E3D1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43" name="Cube 27842">
                    <a:extLst>
                      <a:ext uri="{FF2B5EF4-FFF2-40B4-BE49-F238E27FC236}">
                        <a16:creationId xmlns:a16="http://schemas.microsoft.com/office/drawing/2014/main" id="{6E4450FA-4C2C-0CAD-DC81-A5F142BFE2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4" name="Cube 27843">
                    <a:extLst>
                      <a:ext uri="{FF2B5EF4-FFF2-40B4-BE49-F238E27FC236}">
                        <a16:creationId xmlns:a16="http://schemas.microsoft.com/office/drawing/2014/main" id="{60B601C2-BA66-4624-3B26-3889CD11B6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5" name="Cube 27844">
                    <a:extLst>
                      <a:ext uri="{FF2B5EF4-FFF2-40B4-BE49-F238E27FC236}">
                        <a16:creationId xmlns:a16="http://schemas.microsoft.com/office/drawing/2014/main" id="{4E737456-A9E2-AFD5-0A06-93E478BB24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6" name="Cube 27845">
                    <a:extLst>
                      <a:ext uri="{FF2B5EF4-FFF2-40B4-BE49-F238E27FC236}">
                        <a16:creationId xmlns:a16="http://schemas.microsoft.com/office/drawing/2014/main" id="{65581E3E-9287-A1D5-7E23-24D130695D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7" name="Cube 27846">
                    <a:extLst>
                      <a:ext uri="{FF2B5EF4-FFF2-40B4-BE49-F238E27FC236}">
                        <a16:creationId xmlns:a16="http://schemas.microsoft.com/office/drawing/2014/main" id="{21ECD1D3-FCDC-EFC1-645C-9F32A2C5E7C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8" name="Cube 27847">
                    <a:extLst>
                      <a:ext uri="{FF2B5EF4-FFF2-40B4-BE49-F238E27FC236}">
                        <a16:creationId xmlns:a16="http://schemas.microsoft.com/office/drawing/2014/main" id="{DCAD8D2A-D777-309C-9FBE-A813CC8835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9" name="Cube 27848">
                    <a:extLst>
                      <a:ext uri="{FF2B5EF4-FFF2-40B4-BE49-F238E27FC236}">
                        <a16:creationId xmlns:a16="http://schemas.microsoft.com/office/drawing/2014/main" id="{9885EC6D-84D6-5D92-A522-9A85545F29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0" name="Cube 27849">
                    <a:extLst>
                      <a:ext uri="{FF2B5EF4-FFF2-40B4-BE49-F238E27FC236}">
                        <a16:creationId xmlns:a16="http://schemas.microsoft.com/office/drawing/2014/main" id="{B893A9F0-D0C5-A1EE-7018-26DA9F43A6D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16" name="Group 27815">
                  <a:extLst>
                    <a:ext uri="{FF2B5EF4-FFF2-40B4-BE49-F238E27FC236}">
                      <a16:creationId xmlns:a16="http://schemas.microsoft.com/office/drawing/2014/main" id="{4B1A8C16-2557-0378-89A0-328C2483BB0E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35" name="Cube 27834">
                    <a:extLst>
                      <a:ext uri="{FF2B5EF4-FFF2-40B4-BE49-F238E27FC236}">
                        <a16:creationId xmlns:a16="http://schemas.microsoft.com/office/drawing/2014/main" id="{A090294E-49AC-1F25-5823-67117CE2EA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6" name="Cube 27835">
                    <a:extLst>
                      <a:ext uri="{FF2B5EF4-FFF2-40B4-BE49-F238E27FC236}">
                        <a16:creationId xmlns:a16="http://schemas.microsoft.com/office/drawing/2014/main" id="{C846AC5A-880D-E28C-C295-CFE9F996DA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7" name="Cube 27836">
                    <a:extLst>
                      <a:ext uri="{FF2B5EF4-FFF2-40B4-BE49-F238E27FC236}">
                        <a16:creationId xmlns:a16="http://schemas.microsoft.com/office/drawing/2014/main" id="{F5B30875-10FE-6B48-0C65-71E8312317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8" name="Cube 27837">
                    <a:extLst>
                      <a:ext uri="{FF2B5EF4-FFF2-40B4-BE49-F238E27FC236}">
                        <a16:creationId xmlns:a16="http://schemas.microsoft.com/office/drawing/2014/main" id="{721DF4B6-2120-77FC-F1AA-8D260770F6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9" name="Cube 27838">
                    <a:extLst>
                      <a:ext uri="{FF2B5EF4-FFF2-40B4-BE49-F238E27FC236}">
                        <a16:creationId xmlns:a16="http://schemas.microsoft.com/office/drawing/2014/main" id="{6CB0C77C-DC5E-1B89-9BC2-4FDEFDDCC4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0" name="Cube 27839">
                    <a:extLst>
                      <a:ext uri="{FF2B5EF4-FFF2-40B4-BE49-F238E27FC236}">
                        <a16:creationId xmlns:a16="http://schemas.microsoft.com/office/drawing/2014/main" id="{7CFE028A-BD44-21DB-B76D-5C15A6B14A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1" name="Cube 27840">
                    <a:extLst>
                      <a:ext uri="{FF2B5EF4-FFF2-40B4-BE49-F238E27FC236}">
                        <a16:creationId xmlns:a16="http://schemas.microsoft.com/office/drawing/2014/main" id="{5510F327-0C48-1834-E4E2-7D7F16CEC60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2" name="Cube 27841">
                    <a:extLst>
                      <a:ext uri="{FF2B5EF4-FFF2-40B4-BE49-F238E27FC236}">
                        <a16:creationId xmlns:a16="http://schemas.microsoft.com/office/drawing/2014/main" id="{88C01718-7926-3458-532F-E95975667D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17" name="Group 27816">
                  <a:extLst>
                    <a:ext uri="{FF2B5EF4-FFF2-40B4-BE49-F238E27FC236}">
                      <a16:creationId xmlns:a16="http://schemas.microsoft.com/office/drawing/2014/main" id="{F0A95CF6-A2B6-F4E1-B3E3-0244AA6B56A0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27" name="Cube 27826">
                    <a:extLst>
                      <a:ext uri="{FF2B5EF4-FFF2-40B4-BE49-F238E27FC236}">
                        <a16:creationId xmlns:a16="http://schemas.microsoft.com/office/drawing/2014/main" id="{9D152091-C3AC-023F-FF49-86278EC738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8" name="Cube 27827">
                    <a:extLst>
                      <a:ext uri="{FF2B5EF4-FFF2-40B4-BE49-F238E27FC236}">
                        <a16:creationId xmlns:a16="http://schemas.microsoft.com/office/drawing/2014/main" id="{7AD0D2C8-7813-3979-B9F8-FB6EF0E3EF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9" name="Cube 27828">
                    <a:extLst>
                      <a:ext uri="{FF2B5EF4-FFF2-40B4-BE49-F238E27FC236}">
                        <a16:creationId xmlns:a16="http://schemas.microsoft.com/office/drawing/2014/main" id="{48E8D0BC-968D-55A9-4EAC-E6C72E991C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0" name="Cube 27829">
                    <a:extLst>
                      <a:ext uri="{FF2B5EF4-FFF2-40B4-BE49-F238E27FC236}">
                        <a16:creationId xmlns:a16="http://schemas.microsoft.com/office/drawing/2014/main" id="{57CB8EAD-BBDB-9FE2-6CA5-20B6FBD49A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1" name="Cube 27830">
                    <a:extLst>
                      <a:ext uri="{FF2B5EF4-FFF2-40B4-BE49-F238E27FC236}">
                        <a16:creationId xmlns:a16="http://schemas.microsoft.com/office/drawing/2014/main" id="{4C3B366F-C4FE-060E-D274-4B3EA8E019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2" name="Cube 27831">
                    <a:extLst>
                      <a:ext uri="{FF2B5EF4-FFF2-40B4-BE49-F238E27FC236}">
                        <a16:creationId xmlns:a16="http://schemas.microsoft.com/office/drawing/2014/main" id="{30CC14BF-FA8C-5624-507E-63CB62C642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3" name="Cube 27832">
                    <a:extLst>
                      <a:ext uri="{FF2B5EF4-FFF2-40B4-BE49-F238E27FC236}">
                        <a16:creationId xmlns:a16="http://schemas.microsoft.com/office/drawing/2014/main" id="{2A864675-AA27-435C-57B9-1E17916211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4" name="Cube 27833">
                    <a:extLst>
                      <a:ext uri="{FF2B5EF4-FFF2-40B4-BE49-F238E27FC236}">
                        <a16:creationId xmlns:a16="http://schemas.microsoft.com/office/drawing/2014/main" id="{B36075CC-1C88-F92F-28D7-5D379CE6AC1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18" name="Group 27817">
                  <a:extLst>
                    <a:ext uri="{FF2B5EF4-FFF2-40B4-BE49-F238E27FC236}">
                      <a16:creationId xmlns:a16="http://schemas.microsoft.com/office/drawing/2014/main" id="{E44032C9-9FAF-7C18-29A6-3116D6616C13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19" name="Cube 27818">
                    <a:extLst>
                      <a:ext uri="{FF2B5EF4-FFF2-40B4-BE49-F238E27FC236}">
                        <a16:creationId xmlns:a16="http://schemas.microsoft.com/office/drawing/2014/main" id="{D6E248EA-7CA1-AFAE-DF62-74B2F94F2D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0" name="Cube 27819">
                    <a:extLst>
                      <a:ext uri="{FF2B5EF4-FFF2-40B4-BE49-F238E27FC236}">
                        <a16:creationId xmlns:a16="http://schemas.microsoft.com/office/drawing/2014/main" id="{B812B7F3-6211-1ED6-CB6C-3F76963D21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1" name="Cube 27820">
                    <a:extLst>
                      <a:ext uri="{FF2B5EF4-FFF2-40B4-BE49-F238E27FC236}">
                        <a16:creationId xmlns:a16="http://schemas.microsoft.com/office/drawing/2014/main" id="{FA5FBF2A-41C8-DE2E-7763-071BA6500A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2" name="Cube 27821">
                    <a:extLst>
                      <a:ext uri="{FF2B5EF4-FFF2-40B4-BE49-F238E27FC236}">
                        <a16:creationId xmlns:a16="http://schemas.microsoft.com/office/drawing/2014/main" id="{7DF603EA-892B-86D4-CAA9-6412F8B6623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3" name="Cube 27822">
                    <a:extLst>
                      <a:ext uri="{FF2B5EF4-FFF2-40B4-BE49-F238E27FC236}">
                        <a16:creationId xmlns:a16="http://schemas.microsoft.com/office/drawing/2014/main" id="{66210A04-2113-AB51-79B0-D2B953D5F0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4" name="Cube 27823">
                    <a:extLst>
                      <a:ext uri="{FF2B5EF4-FFF2-40B4-BE49-F238E27FC236}">
                        <a16:creationId xmlns:a16="http://schemas.microsoft.com/office/drawing/2014/main" id="{4182E51E-5567-4969-DA2E-1E246107F5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5" name="Cube 27824">
                    <a:extLst>
                      <a:ext uri="{FF2B5EF4-FFF2-40B4-BE49-F238E27FC236}">
                        <a16:creationId xmlns:a16="http://schemas.microsoft.com/office/drawing/2014/main" id="{7DF9E538-6F9A-9408-1B7D-65C344B499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6" name="Cube 27825">
                    <a:extLst>
                      <a:ext uri="{FF2B5EF4-FFF2-40B4-BE49-F238E27FC236}">
                        <a16:creationId xmlns:a16="http://schemas.microsoft.com/office/drawing/2014/main" id="{3ED882DA-665E-0CA1-EF99-ABF1E510E0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7883" name="Group 27882">
                <a:extLst>
                  <a:ext uri="{FF2B5EF4-FFF2-40B4-BE49-F238E27FC236}">
                    <a16:creationId xmlns:a16="http://schemas.microsoft.com/office/drawing/2014/main" id="{85608DE2-972C-BC43-723E-1EC058E8118E}"/>
                  </a:ext>
                </a:extLst>
              </p:cNvPr>
              <p:cNvGrpSpPr/>
              <p:nvPr/>
            </p:nvGrpSpPr>
            <p:grpSpPr>
              <a:xfrm>
                <a:off x="716784" y="4808120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7884" name="Group 27883">
                  <a:extLst>
                    <a:ext uri="{FF2B5EF4-FFF2-40B4-BE49-F238E27FC236}">
                      <a16:creationId xmlns:a16="http://schemas.microsoft.com/office/drawing/2014/main" id="{268DE028-FA15-7347-B870-EC79FBEF28F3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48" name="Cube 27947">
                    <a:extLst>
                      <a:ext uri="{FF2B5EF4-FFF2-40B4-BE49-F238E27FC236}">
                        <a16:creationId xmlns:a16="http://schemas.microsoft.com/office/drawing/2014/main" id="{A5B75CFC-33CD-DF6C-496A-A792FEA3515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9" name="Cube 27948">
                    <a:extLst>
                      <a:ext uri="{FF2B5EF4-FFF2-40B4-BE49-F238E27FC236}">
                        <a16:creationId xmlns:a16="http://schemas.microsoft.com/office/drawing/2014/main" id="{57CC468E-3C54-92CC-BD11-7F4A1DAE47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50" name="Cube 27949">
                    <a:extLst>
                      <a:ext uri="{FF2B5EF4-FFF2-40B4-BE49-F238E27FC236}">
                        <a16:creationId xmlns:a16="http://schemas.microsoft.com/office/drawing/2014/main" id="{C55B58A0-1330-1813-DB15-1FEC87C149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51" name="Cube 27950">
                    <a:extLst>
                      <a:ext uri="{FF2B5EF4-FFF2-40B4-BE49-F238E27FC236}">
                        <a16:creationId xmlns:a16="http://schemas.microsoft.com/office/drawing/2014/main" id="{BEC025A2-8DC1-3020-D0D4-F9241E43181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52" name="Cube 27951">
                    <a:extLst>
                      <a:ext uri="{FF2B5EF4-FFF2-40B4-BE49-F238E27FC236}">
                        <a16:creationId xmlns:a16="http://schemas.microsoft.com/office/drawing/2014/main" id="{ED16490F-2143-7558-4709-3F376CAD42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53" name="Cube 27952">
                    <a:extLst>
                      <a:ext uri="{FF2B5EF4-FFF2-40B4-BE49-F238E27FC236}">
                        <a16:creationId xmlns:a16="http://schemas.microsoft.com/office/drawing/2014/main" id="{BE479304-8783-950E-A9A6-A7FAF659B2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54" name="Cube 27953">
                    <a:extLst>
                      <a:ext uri="{FF2B5EF4-FFF2-40B4-BE49-F238E27FC236}">
                        <a16:creationId xmlns:a16="http://schemas.microsoft.com/office/drawing/2014/main" id="{97E9D7E5-C19B-8FB1-83ED-81D579CE9E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55" name="Cube 27954">
                    <a:extLst>
                      <a:ext uri="{FF2B5EF4-FFF2-40B4-BE49-F238E27FC236}">
                        <a16:creationId xmlns:a16="http://schemas.microsoft.com/office/drawing/2014/main" id="{EFA66440-260B-8988-3725-6474393E80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85" name="Group 27884">
                  <a:extLst>
                    <a:ext uri="{FF2B5EF4-FFF2-40B4-BE49-F238E27FC236}">
                      <a16:creationId xmlns:a16="http://schemas.microsoft.com/office/drawing/2014/main" id="{716CA2C1-FFE7-2F40-A7E4-28EEEEFEA496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40" name="Cube 27939">
                    <a:extLst>
                      <a:ext uri="{FF2B5EF4-FFF2-40B4-BE49-F238E27FC236}">
                        <a16:creationId xmlns:a16="http://schemas.microsoft.com/office/drawing/2014/main" id="{4C85A2E1-62CC-448D-7B0F-C9C3A32565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1" name="Cube 27940">
                    <a:extLst>
                      <a:ext uri="{FF2B5EF4-FFF2-40B4-BE49-F238E27FC236}">
                        <a16:creationId xmlns:a16="http://schemas.microsoft.com/office/drawing/2014/main" id="{1C0A00D3-CCC8-406E-3FD4-0558DCB251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2" name="Cube 27941">
                    <a:extLst>
                      <a:ext uri="{FF2B5EF4-FFF2-40B4-BE49-F238E27FC236}">
                        <a16:creationId xmlns:a16="http://schemas.microsoft.com/office/drawing/2014/main" id="{1089A396-ABB6-9178-7D15-40C1537290A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3" name="Cube 27942">
                    <a:extLst>
                      <a:ext uri="{FF2B5EF4-FFF2-40B4-BE49-F238E27FC236}">
                        <a16:creationId xmlns:a16="http://schemas.microsoft.com/office/drawing/2014/main" id="{8AF9A17E-F4D9-ED3B-9BA9-F72825CF18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4" name="Cube 27943">
                    <a:extLst>
                      <a:ext uri="{FF2B5EF4-FFF2-40B4-BE49-F238E27FC236}">
                        <a16:creationId xmlns:a16="http://schemas.microsoft.com/office/drawing/2014/main" id="{A72F7A25-4D7E-BC7E-55BD-330265F382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5" name="Cube 27944">
                    <a:extLst>
                      <a:ext uri="{FF2B5EF4-FFF2-40B4-BE49-F238E27FC236}">
                        <a16:creationId xmlns:a16="http://schemas.microsoft.com/office/drawing/2014/main" id="{6E1827B6-2317-945B-27C9-C3F442A70D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6" name="Cube 27945">
                    <a:extLst>
                      <a:ext uri="{FF2B5EF4-FFF2-40B4-BE49-F238E27FC236}">
                        <a16:creationId xmlns:a16="http://schemas.microsoft.com/office/drawing/2014/main" id="{D4C79864-7A29-F9C7-F2BF-964B617C42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7" name="Cube 27946">
                    <a:extLst>
                      <a:ext uri="{FF2B5EF4-FFF2-40B4-BE49-F238E27FC236}">
                        <a16:creationId xmlns:a16="http://schemas.microsoft.com/office/drawing/2014/main" id="{0B9DCF62-9070-F2D6-1CFA-5E6C7CDEDD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86" name="Group 27885">
                  <a:extLst>
                    <a:ext uri="{FF2B5EF4-FFF2-40B4-BE49-F238E27FC236}">
                      <a16:creationId xmlns:a16="http://schemas.microsoft.com/office/drawing/2014/main" id="{47EA500A-CDF6-EC1A-EB98-91B47187BE3E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32" name="Cube 27931">
                    <a:extLst>
                      <a:ext uri="{FF2B5EF4-FFF2-40B4-BE49-F238E27FC236}">
                        <a16:creationId xmlns:a16="http://schemas.microsoft.com/office/drawing/2014/main" id="{A75D8FC8-9734-9806-2822-E52886544D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3" name="Cube 27932">
                    <a:extLst>
                      <a:ext uri="{FF2B5EF4-FFF2-40B4-BE49-F238E27FC236}">
                        <a16:creationId xmlns:a16="http://schemas.microsoft.com/office/drawing/2014/main" id="{EF445D08-6372-74DE-155C-4FB16B9F96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4" name="Cube 27933">
                    <a:extLst>
                      <a:ext uri="{FF2B5EF4-FFF2-40B4-BE49-F238E27FC236}">
                        <a16:creationId xmlns:a16="http://schemas.microsoft.com/office/drawing/2014/main" id="{262EBDB5-6B4B-FC48-9E27-8C9773A3E9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5" name="Cube 27934">
                    <a:extLst>
                      <a:ext uri="{FF2B5EF4-FFF2-40B4-BE49-F238E27FC236}">
                        <a16:creationId xmlns:a16="http://schemas.microsoft.com/office/drawing/2014/main" id="{F70BF2BB-405A-8DC8-BDF5-74B5BC19D3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6" name="Cube 27935">
                    <a:extLst>
                      <a:ext uri="{FF2B5EF4-FFF2-40B4-BE49-F238E27FC236}">
                        <a16:creationId xmlns:a16="http://schemas.microsoft.com/office/drawing/2014/main" id="{306A61A5-94E4-7239-8581-58241D418A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7" name="Cube 27936">
                    <a:extLst>
                      <a:ext uri="{FF2B5EF4-FFF2-40B4-BE49-F238E27FC236}">
                        <a16:creationId xmlns:a16="http://schemas.microsoft.com/office/drawing/2014/main" id="{6EA5B1BC-07F4-190B-921C-4A634A5552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8" name="Cube 27937">
                    <a:extLst>
                      <a:ext uri="{FF2B5EF4-FFF2-40B4-BE49-F238E27FC236}">
                        <a16:creationId xmlns:a16="http://schemas.microsoft.com/office/drawing/2014/main" id="{856A2ADD-8D8E-C4B8-BF57-7D184C422E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9" name="Cube 27938">
                    <a:extLst>
                      <a:ext uri="{FF2B5EF4-FFF2-40B4-BE49-F238E27FC236}">
                        <a16:creationId xmlns:a16="http://schemas.microsoft.com/office/drawing/2014/main" id="{91CB114E-D594-7C43-0BDD-B7371D7AFAD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87" name="Group 27886">
                  <a:extLst>
                    <a:ext uri="{FF2B5EF4-FFF2-40B4-BE49-F238E27FC236}">
                      <a16:creationId xmlns:a16="http://schemas.microsoft.com/office/drawing/2014/main" id="{3AF59219-F65B-9C2F-CBC8-A1DC407FEE14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24" name="Cube 27923">
                    <a:extLst>
                      <a:ext uri="{FF2B5EF4-FFF2-40B4-BE49-F238E27FC236}">
                        <a16:creationId xmlns:a16="http://schemas.microsoft.com/office/drawing/2014/main" id="{66ACFC13-B45A-A85E-6612-5539A2D8C0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5" name="Cube 27924">
                    <a:extLst>
                      <a:ext uri="{FF2B5EF4-FFF2-40B4-BE49-F238E27FC236}">
                        <a16:creationId xmlns:a16="http://schemas.microsoft.com/office/drawing/2014/main" id="{780EC790-5B1A-8ADB-E6B7-0A1A5035753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6" name="Cube 27925">
                    <a:extLst>
                      <a:ext uri="{FF2B5EF4-FFF2-40B4-BE49-F238E27FC236}">
                        <a16:creationId xmlns:a16="http://schemas.microsoft.com/office/drawing/2014/main" id="{29660815-AA86-A663-9641-50199DDF7A4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7" name="Cube 27926">
                    <a:extLst>
                      <a:ext uri="{FF2B5EF4-FFF2-40B4-BE49-F238E27FC236}">
                        <a16:creationId xmlns:a16="http://schemas.microsoft.com/office/drawing/2014/main" id="{4601A4E6-5DBD-DDC5-F9BE-E10AFFCC34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8" name="Cube 27927">
                    <a:extLst>
                      <a:ext uri="{FF2B5EF4-FFF2-40B4-BE49-F238E27FC236}">
                        <a16:creationId xmlns:a16="http://schemas.microsoft.com/office/drawing/2014/main" id="{F6D99868-DA00-6F1E-71BE-B99CA0FD4F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9" name="Cube 27928">
                    <a:extLst>
                      <a:ext uri="{FF2B5EF4-FFF2-40B4-BE49-F238E27FC236}">
                        <a16:creationId xmlns:a16="http://schemas.microsoft.com/office/drawing/2014/main" id="{E7D0E783-F8A8-31B4-B106-CCA30E1D037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0" name="Cube 27929">
                    <a:extLst>
                      <a:ext uri="{FF2B5EF4-FFF2-40B4-BE49-F238E27FC236}">
                        <a16:creationId xmlns:a16="http://schemas.microsoft.com/office/drawing/2014/main" id="{D6B390AE-8BBD-30D1-1231-256F43D8B0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1" name="Cube 27930">
                    <a:extLst>
                      <a:ext uri="{FF2B5EF4-FFF2-40B4-BE49-F238E27FC236}">
                        <a16:creationId xmlns:a16="http://schemas.microsoft.com/office/drawing/2014/main" id="{AE5DE47A-29AE-3F25-CFEF-6AB5B445AE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88" name="Group 27887">
                  <a:extLst>
                    <a:ext uri="{FF2B5EF4-FFF2-40B4-BE49-F238E27FC236}">
                      <a16:creationId xmlns:a16="http://schemas.microsoft.com/office/drawing/2014/main" id="{31DD523F-DDB2-9902-F05A-79E968F829A2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16" name="Cube 27915">
                    <a:extLst>
                      <a:ext uri="{FF2B5EF4-FFF2-40B4-BE49-F238E27FC236}">
                        <a16:creationId xmlns:a16="http://schemas.microsoft.com/office/drawing/2014/main" id="{A5876F5F-31EE-BC47-6604-28892242D6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7" name="Cube 27916">
                    <a:extLst>
                      <a:ext uri="{FF2B5EF4-FFF2-40B4-BE49-F238E27FC236}">
                        <a16:creationId xmlns:a16="http://schemas.microsoft.com/office/drawing/2014/main" id="{78863B85-45A6-CED6-7564-0D07B3DF70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8" name="Cube 27917">
                    <a:extLst>
                      <a:ext uri="{FF2B5EF4-FFF2-40B4-BE49-F238E27FC236}">
                        <a16:creationId xmlns:a16="http://schemas.microsoft.com/office/drawing/2014/main" id="{B962A17A-FFC5-94F3-AE22-AE777540D0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9" name="Cube 27918">
                    <a:extLst>
                      <a:ext uri="{FF2B5EF4-FFF2-40B4-BE49-F238E27FC236}">
                        <a16:creationId xmlns:a16="http://schemas.microsoft.com/office/drawing/2014/main" id="{912BF9E8-C23B-F41E-FA9D-EA8CB7E417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0" name="Cube 27919">
                    <a:extLst>
                      <a:ext uri="{FF2B5EF4-FFF2-40B4-BE49-F238E27FC236}">
                        <a16:creationId xmlns:a16="http://schemas.microsoft.com/office/drawing/2014/main" id="{ABFCA96B-61E4-FFE1-AC0C-0C7B1EAA09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1" name="Cube 27920">
                    <a:extLst>
                      <a:ext uri="{FF2B5EF4-FFF2-40B4-BE49-F238E27FC236}">
                        <a16:creationId xmlns:a16="http://schemas.microsoft.com/office/drawing/2014/main" id="{9BC916BA-DD8B-1706-2944-3198AE03BF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2" name="Cube 27921">
                    <a:extLst>
                      <a:ext uri="{FF2B5EF4-FFF2-40B4-BE49-F238E27FC236}">
                        <a16:creationId xmlns:a16="http://schemas.microsoft.com/office/drawing/2014/main" id="{E6110DEF-31CF-2EEA-BDC5-6022ADE610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3" name="Cube 27922">
                    <a:extLst>
                      <a:ext uri="{FF2B5EF4-FFF2-40B4-BE49-F238E27FC236}">
                        <a16:creationId xmlns:a16="http://schemas.microsoft.com/office/drawing/2014/main" id="{1E6A0263-4EED-205C-28F3-E4320379C5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89" name="Group 27888">
                  <a:extLst>
                    <a:ext uri="{FF2B5EF4-FFF2-40B4-BE49-F238E27FC236}">
                      <a16:creationId xmlns:a16="http://schemas.microsoft.com/office/drawing/2014/main" id="{FA47C02C-9047-3CBF-EDD4-F6FD6280CE83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08" name="Cube 27907">
                    <a:extLst>
                      <a:ext uri="{FF2B5EF4-FFF2-40B4-BE49-F238E27FC236}">
                        <a16:creationId xmlns:a16="http://schemas.microsoft.com/office/drawing/2014/main" id="{8894892F-FFC3-090A-3826-C517C516CFB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9" name="Cube 27908">
                    <a:extLst>
                      <a:ext uri="{FF2B5EF4-FFF2-40B4-BE49-F238E27FC236}">
                        <a16:creationId xmlns:a16="http://schemas.microsoft.com/office/drawing/2014/main" id="{39A86BCC-F48D-6B7C-5E82-78633857B9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0" name="Cube 27909">
                    <a:extLst>
                      <a:ext uri="{FF2B5EF4-FFF2-40B4-BE49-F238E27FC236}">
                        <a16:creationId xmlns:a16="http://schemas.microsoft.com/office/drawing/2014/main" id="{897B370A-4B10-DA6A-DE8A-50DD965296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1" name="Cube 27910">
                    <a:extLst>
                      <a:ext uri="{FF2B5EF4-FFF2-40B4-BE49-F238E27FC236}">
                        <a16:creationId xmlns:a16="http://schemas.microsoft.com/office/drawing/2014/main" id="{F99A223D-2E0A-8DFE-AEA7-C8101E7D94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2" name="Cube 27911">
                    <a:extLst>
                      <a:ext uri="{FF2B5EF4-FFF2-40B4-BE49-F238E27FC236}">
                        <a16:creationId xmlns:a16="http://schemas.microsoft.com/office/drawing/2014/main" id="{9D73F39B-88DA-5628-216A-D765695F8D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3" name="Cube 27912">
                    <a:extLst>
                      <a:ext uri="{FF2B5EF4-FFF2-40B4-BE49-F238E27FC236}">
                        <a16:creationId xmlns:a16="http://schemas.microsoft.com/office/drawing/2014/main" id="{C13767DB-D914-0B44-8A75-BE1077B685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4" name="Cube 27913">
                    <a:extLst>
                      <a:ext uri="{FF2B5EF4-FFF2-40B4-BE49-F238E27FC236}">
                        <a16:creationId xmlns:a16="http://schemas.microsoft.com/office/drawing/2014/main" id="{4CF6AC2E-B346-327C-1D4F-F975030E34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5" name="Cube 27914">
                    <a:extLst>
                      <a:ext uri="{FF2B5EF4-FFF2-40B4-BE49-F238E27FC236}">
                        <a16:creationId xmlns:a16="http://schemas.microsoft.com/office/drawing/2014/main" id="{45DAE965-033A-7D03-090B-0C25746D2F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90" name="Group 27889">
                  <a:extLst>
                    <a:ext uri="{FF2B5EF4-FFF2-40B4-BE49-F238E27FC236}">
                      <a16:creationId xmlns:a16="http://schemas.microsoft.com/office/drawing/2014/main" id="{150ACF50-9F78-C5D8-11D4-5E7701DE1C9B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00" name="Cube 27899">
                    <a:extLst>
                      <a:ext uri="{FF2B5EF4-FFF2-40B4-BE49-F238E27FC236}">
                        <a16:creationId xmlns:a16="http://schemas.microsoft.com/office/drawing/2014/main" id="{0CC43086-7E52-4CCF-3756-04F504CB909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1" name="Cube 27900">
                    <a:extLst>
                      <a:ext uri="{FF2B5EF4-FFF2-40B4-BE49-F238E27FC236}">
                        <a16:creationId xmlns:a16="http://schemas.microsoft.com/office/drawing/2014/main" id="{F121CE09-76C8-20D6-343A-136FDE0FBB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2" name="Cube 27901">
                    <a:extLst>
                      <a:ext uri="{FF2B5EF4-FFF2-40B4-BE49-F238E27FC236}">
                        <a16:creationId xmlns:a16="http://schemas.microsoft.com/office/drawing/2014/main" id="{81691A7A-9060-9F84-F873-DAD9D95D3A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3" name="Cube 27902">
                    <a:extLst>
                      <a:ext uri="{FF2B5EF4-FFF2-40B4-BE49-F238E27FC236}">
                        <a16:creationId xmlns:a16="http://schemas.microsoft.com/office/drawing/2014/main" id="{7706E698-FB43-303B-5650-9A92ED8F78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4" name="Cube 27903">
                    <a:extLst>
                      <a:ext uri="{FF2B5EF4-FFF2-40B4-BE49-F238E27FC236}">
                        <a16:creationId xmlns:a16="http://schemas.microsoft.com/office/drawing/2014/main" id="{66EF7ED0-9E6C-D486-FCD4-F2A7C7C414A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5" name="Cube 27904">
                    <a:extLst>
                      <a:ext uri="{FF2B5EF4-FFF2-40B4-BE49-F238E27FC236}">
                        <a16:creationId xmlns:a16="http://schemas.microsoft.com/office/drawing/2014/main" id="{52B39E72-ACF0-E808-4DE1-AD3ED85BA49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6" name="Cube 27905">
                    <a:extLst>
                      <a:ext uri="{FF2B5EF4-FFF2-40B4-BE49-F238E27FC236}">
                        <a16:creationId xmlns:a16="http://schemas.microsoft.com/office/drawing/2014/main" id="{2CC713A4-D8FE-A51F-752B-07E5E7C205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7" name="Cube 27906">
                    <a:extLst>
                      <a:ext uri="{FF2B5EF4-FFF2-40B4-BE49-F238E27FC236}">
                        <a16:creationId xmlns:a16="http://schemas.microsoft.com/office/drawing/2014/main" id="{257190C3-23D8-7BD5-39DB-855D9E90E11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91" name="Group 27890">
                  <a:extLst>
                    <a:ext uri="{FF2B5EF4-FFF2-40B4-BE49-F238E27FC236}">
                      <a16:creationId xmlns:a16="http://schemas.microsoft.com/office/drawing/2014/main" id="{1DDA6C95-121A-52CD-F1B3-81DFC824770D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92" name="Cube 27891">
                    <a:extLst>
                      <a:ext uri="{FF2B5EF4-FFF2-40B4-BE49-F238E27FC236}">
                        <a16:creationId xmlns:a16="http://schemas.microsoft.com/office/drawing/2014/main" id="{0F7A86F0-E946-E5D9-ABFD-E284839C60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93" name="Cube 27892">
                    <a:extLst>
                      <a:ext uri="{FF2B5EF4-FFF2-40B4-BE49-F238E27FC236}">
                        <a16:creationId xmlns:a16="http://schemas.microsoft.com/office/drawing/2014/main" id="{89083B6B-395E-9DF7-3058-95B5B15DE3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94" name="Cube 27893">
                    <a:extLst>
                      <a:ext uri="{FF2B5EF4-FFF2-40B4-BE49-F238E27FC236}">
                        <a16:creationId xmlns:a16="http://schemas.microsoft.com/office/drawing/2014/main" id="{5ADCC683-980B-972A-FD54-8D484BFE96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95" name="Cube 27894">
                    <a:extLst>
                      <a:ext uri="{FF2B5EF4-FFF2-40B4-BE49-F238E27FC236}">
                        <a16:creationId xmlns:a16="http://schemas.microsoft.com/office/drawing/2014/main" id="{C2D28C6B-428B-4953-62A6-8C8F2532B7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96" name="Cube 27895">
                    <a:extLst>
                      <a:ext uri="{FF2B5EF4-FFF2-40B4-BE49-F238E27FC236}">
                        <a16:creationId xmlns:a16="http://schemas.microsoft.com/office/drawing/2014/main" id="{EE8D23B0-CD0E-CBFF-8026-954474C71A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97" name="Cube 27896">
                    <a:extLst>
                      <a:ext uri="{FF2B5EF4-FFF2-40B4-BE49-F238E27FC236}">
                        <a16:creationId xmlns:a16="http://schemas.microsoft.com/office/drawing/2014/main" id="{30717824-BDAA-64EE-799B-C7B3BC8893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98" name="Cube 27897">
                    <a:extLst>
                      <a:ext uri="{FF2B5EF4-FFF2-40B4-BE49-F238E27FC236}">
                        <a16:creationId xmlns:a16="http://schemas.microsoft.com/office/drawing/2014/main" id="{6B12E6A0-EC32-3809-0529-C10D1E3AAD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99" name="Cube 27898">
                    <a:extLst>
                      <a:ext uri="{FF2B5EF4-FFF2-40B4-BE49-F238E27FC236}">
                        <a16:creationId xmlns:a16="http://schemas.microsoft.com/office/drawing/2014/main" id="{0CDBED5C-BBB3-76C7-546C-48007D64E8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7956" name="Group 27955">
                <a:extLst>
                  <a:ext uri="{FF2B5EF4-FFF2-40B4-BE49-F238E27FC236}">
                    <a16:creationId xmlns:a16="http://schemas.microsoft.com/office/drawing/2014/main" id="{64691E50-D47D-E00D-019D-05929B612011}"/>
                  </a:ext>
                </a:extLst>
              </p:cNvPr>
              <p:cNvGrpSpPr/>
              <p:nvPr/>
            </p:nvGrpSpPr>
            <p:grpSpPr>
              <a:xfrm>
                <a:off x="681671" y="4842702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7957" name="Group 27956">
                  <a:extLst>
                    <a:ext uri="{FF2B5EF4-FFF2-40B4-BE49-F238E27FC236}">
                      <a16:creationId xmlns:a16="http://schemas.microsoft.com/office/drawing/2014/main" id="{1F0B46B7-75BC-8D67-DC6F-E40A0133BB1E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21" name="Cube 28020">
                    <a:extLst>
                      <a:ext uri="{FF2B5EF4-FFF2-40B4-BE49-F238E27FC236}">
                        <a16:creationId xmlns:a16="http://schemas.microsoft.com/office/drawing/2014/main" id="{FC84F472-F4B4-6A2E-2530-B3FE237CDD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2" name="Cube 28021">
                    <a:extLst>
                      <a:ext uri="{FF2B5EF4-FFF2-40B4-BE49-F238E27FC236}">
                        <a16:creationId xmlns:a16="http://schemas.microsoft.com/office/drawing/2014/main" id="{315E0344-56FA-335A-A364-613C34E810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3" name="Cube 28022">
                    <a:extLst>
                      <a:ext uri="{FF2B5EF4-FFF2-40B4-BE49-F238E27FC236}">
                        <a16:creationId xmlns:a16="http://schemas.microsoft.com/office/drawing/2014/main" id="{80454FF5-74BB-8BC0-185C-B705F504566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4" name="Cube 28023">
                    <a:extLst>
                      <a:ext uri="{FF2B5EF4-FFF2-40B4-BE49-F238E27FC236}">
                        <a16:creationId xmlns:a16="http://schemas.microsoft.com/office/drawing/2014/main" id="{29900FE9-A267-157D-8763-AAEC1FF3B5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5" name="Cube 28024">
                    <a:extLst>
                      <a:ext uri="{FF2B5EF4-FFF2-40B4-BE49-F238E27FC236}">
                        <a16:creationId xmlns:a16="http://schemas.microsoft.com/office/drawing/2014/main" id="{35FBC07D-8B16-3F3B-04D1-789BA59DE9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6" name="Cube 28025">
                    <a:extLst>
                      <a:ext uri="{FF2B5EF4-FFF2-40B4-BE49-F238E27FC236}">
                        <a16:creationId xmlns:a16="http://schemas.microsoft.com/office/drawing/2014/main" id="{B63DF93B-7A76-E74F-3A7C-10519AA46E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7" name="Cube 28026">
                    <a:extLst>
                      <a:ext uri="{FF2B5EF4-FFF2-40B4-BE49-F238E27FC236}">
                        <a16:creationId xmlns:a16="http://schemas.microsoft.com/office/drawing/2014/main" id="{DFDC7AD8-E827-FD75-1D15-6B80339CA1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8" name="Cube 28027">
                    <a:extLst>
                      <a:ext uri="{FF2B5EF4-FFF2-40B4-BE49-F238E27FC236}">
                        <a16:creationId xmlns:a16="http://schemas.microsoft.com/office/drawing/2014/main" id="{5F7BAB5C-1BE0-A891-D14C-2CED923878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958" name="Group 27957">
                  <a:extLst>
                    <a:ext uri="{FF2B5EF4-FFF2-40B4-BE49-F238E27FC236}">
                      <a16:creationId xmlns:a16="http://schemas.microsoft.com/office/drawing/2014/main" id="{AE903E6A-68C4-3C56-5442-1D9D93EA02AC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13" name="Cube 28012">
                    <a:extLst>
                      <a:ext uri="{FF2B5EF4-FFF2-40B4-BE49-F238E27FC236}">
                        <a16:creationId xmlns:a16="http://schemas.microsoft.com/office/drawing/2014/main" id="{DA6862EF-AE82-94CD-2A0C-09A4975D40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4" name="Cube 28013">
                    <a:extLst>
                      <a:ext uri="{FF2B5EF4-FFF2-40B4-BE49-F238E27FC236}">
                        <a16:creationId xmlns:a16="http://schemas.microsoft.com/office/drawing/2014/main" id="{F3E552DE-CB6E-E5EC-CFCE-9B89571172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5" name="Cube 28014">
                    <a:extLst>
                      <a:ext uri="{FF2B5EF4-FFF2-40B4-BE49-F238E27FC236}">
                        <a16:creationId xmlns:a16="http://schemas.microsoft.com/office/drawing/2014/main" id="{71BDE741-CB5C-52A2-D7B9-5F8233E75D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6" name="Cube 28015">
                    <a:extLst>
                      <a:ext uri="{FF2B5EF4-FFF2-40B4-BE49-F238E27FC236}">
                        <a16:creationId xmlns:a16="http://schemas.microsoft.com/office/drawing/2014/main" id="{414F402E-1B4A-A5E3-8951-2AA9255699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7" name="Cube 28016">
                    <a:extLst>
                      <a:ext uri="{FF2B5EF4-FFF2-40B4-BE49-F238E27FC236}">
                        <a16:creationId xmlns:a16="http://schemas.microsoft.com/office/drawing/2014/main" id="{AC7BD07F-E242-8EE3-8755-3D645FBBE6C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8" name="Cube 28017">
                    <a:extLst>
                      <a:ext uri="{FF2B5EF4-FFF2-40B4-BE49-F238E27FC236}">
                        <a16:creationId xmlns:a16="http://schemas.microsoft.com/office/drawing/2014/main" id="{38A6DA96-2F1D-6D2F-1BFE-D6C4DEE92D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9" name="Cube 28018">
                    <a:extLst>
                      <a:ext uri="{FF2B5EF4-FFF2-40B4-BE49-F238E27FC236}">
                        <a16:creationId xmlns:a16="http://schemas.microsoft.com/office/drawing/2014/main" id="{15B17D37-D43F-14AE-3BD5-F03D2D0C91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0" name="Cube 28019">
                    <a:extLst>
                      <a:ext uri="{FF2B5EF4-FFF2-40B4-BE49-F238E27FC236}">
                        <a16:creationId xmlns:a16="http://schemas.microsoft.com/office/drawing/2014/main" id="{55A6A50B-20FB-022B-E98B-2AA3DB82C49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959" name="Group 27958">
                  <a:extLst>
                    <a:ext uri="{FF2B5EF4-FFF2-40B4-BE49-F238E27FC236}">
                      <a16:creationId xmlns:a16="http://schemas.microsoft.com/office/drawing/2014/main" id="{D2BFD061-A657-7E7B-61ED-FE620322F828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05" name="Cube 28004">
                    <a:extLst>
                      <a:ext uri="{FF2B5EF4-FFF2-40B4-BE49-F238E27FC236}">
                        <a16:creationId xmlns:a16="http://schemas.microsoft.com/office/drawing/2014/main" id="{29EE2057-8F4F-B0B0-D77F-4891662CA9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6" name="Cube 28005">
                    <a:extLst>
                      <a:ext uri="{FF2B5EF4-FFF2-40B4-BE49-F238E27FC236}">
                        <a16:creationId xmlns:a16="http://schemas.microsoft.com/office/drawing/2014/main" id="{56867040-E455-77C4-B3D3-34E494C5E5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7" name="Cube 28006">
                    <a:extLst>
                      <a:ext uri="{FF2B5EF4-FFF2-40B4-BE49-F238E27FC236}">
                        <a16:creationId xmlns:a16="http://schemas.microsoft.com/office/drawing/2014/main" id="{6E9CF3BE-F488-7857-5D09-938C8D97E7E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8" name="Cube 28007">
                    <a:extLst>
                      <a:ext uri="{FF2B5EF4-FFF2-40B4-BE49-F238E27FC236}">
                        <a16:creationId xmlns:a16="http://schemas.microsoft.com/office/drawing/2014/main" id="{ED926E84-9CFC-E41C-05FD-539F3C0D82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9" name="Cube 28008">
                    <a:extLst>
                      <a:ext uri="{FF2B5EF4-FFF2-40B4-BE49-F238E27FC236}">
                        <a16:creationId xmlns:a16="http://schemas.microsoft.com/office/drawing/2014/main" id="{0A9AA896-EFAD-4EE6-36B7-0C5DBB687E1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0" name="Cube 28009">
                    <a:extLst>
                      <a:ext uri="{FF2B5EF4-FFF2-40B4-BE49-F238E27FC236}">
                        <a16:creationId xmlns:a16="http://schemas.microsoft.com/office/drawing/2014/main" id="{7377BCB7-39F5-DB3F-4190-8DE60693F41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1" name="Cube 28010">
                    <a:extLst>
                      <a:ext uri="{FF2B5EF4-FFF2-40B4-BE49-F238E27FC236}">
                        <a16:creationId xmlns:a16="http://schemas.microsoft.com/office/drawing/2014/main" id="{18B68A66-15E8-4C09-0625-D3BCEDA94D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2" name="Cube 28011">
                    <a:extLst>
                      <a:ext uri="{FF2B5EF4-FFF2-40B4-BE49-F238E27FC236}">
                        <a16:creationId xmlns:a16="http://schemas.microsoft.com/office/drawing/2014/main" id="{6F379ED4-7A46-AD5A-FE54-33695D064A3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960" name="Group 27959">
                  <a:extLst>
                    <a:ext uri="{FF2B5EF4-FFF2-40B4-BE49-F238E27FC236}">
                      <a16:creationId xmlns:a16="http://schemas.microsoft.com/office/drawing/2014/main" id="{5741ACBB-FBF9-4FD0-B05A-1429DFFF6590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97" name="Cube 27996">
                    <a:extLst>
                      <a:ext uri="{FF2B5EF4-FFF2-40B4-BE49-F238E27FC236}">
                        <a16:creationId xmlns:a16="http://schemas.microsoft.com/office/drawing/2014/main" id="{0904CFE4-D5FC-12CF-9344-120A130F1EA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8" name="Cube 27997">
                    <a:extLst>
                      <a:ext uri="{FF2B5EF4-FFF2-40B4-BE49-F238E27FC236}">
                        <a16:creationId xmlns:a16="http://schemas.microsoft.com/office/drawing/2014/main" id="{D33E7EF8-C3E2-A7DA-B9A8-D656F49966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9" name="Cube 27998">
                    <a:extLst>
                      <a:ext uri="{FF2B5EF4-FFF2-40B4-BE49-F238E27FC236}">
                        <a16:creationId xmlns:a16="http://schemas.microsoft.com/office/drawing/2014/main" id="{CB96150A-2FF7-1D07-904E-FAB5ECC6D16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0" name="Cube 27999">
                    <a:extLst>
                      <a:ext uri="{FF2B5EF4-FFF2-40B4-BE49-F238E27FC236}">
                        <a16:creationId xmlns:a16="http://schemas.microsoft.com/office/drawing/2014/main" id="{7F9432DA-1381-EF73-73A6-6EC33EA070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1" name="Cube 28000">
                    <a:extLst>
                      <a:ext uri="{FF2B5EF4-FFF2-40B4-BE49-F238E27FC236}">
                        <a16:creationId xmlns:a16="http://schemas.microsoft.com/office/drawing/2014/main" id="{1873241E-43E3-4D08-7191-8965230E4B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2" name="Cube 28001">
                    <a:extLst>
                      <a:ext uri="{FF2B5EF4-FFF2-40B4-BE49-F238E27FC236}">
                        <a16:creationId xmlns:a16="http://schemas.microsoft.com/office/drawing/2014/main" id="{7DEBB241-FC2A-FDC6-3E2A-9219C12208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3" name="Cube 28002">
                    <a:extLst>
                      <a:ext uri="{FF2B5EF4-FFF2-40B4-BE49-F238E27FC236}">
                        <a16:creationId xmlns:a16="http://schemas.microsoft.com/office/drawing/2014/main" id="{30176D78-5BA3-1D7F-237E-7052519F78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4" name="Cube 28003">
                    <a:extLst>
                      <a:ext uri="{FF2B5EF4-FFF2-40B4-BE49-F238E27FC236}">
                        <a16:creationId xmlns:a16="http://schemas.microsoft.com/office/drawing/2014/main" id="{31686DA1-D24A-1C7E-B2D4-637AB74537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961" name="Group 27960">
                  <a:extLst>
                    <a:ext uri="{FF2B5EF4-FFF2-40B4-BE49-F238E27FC236}">
                      <a16:creationId xmlns:a16="http://schemas.microsoft.com/office/drawing/2014/main" id="{53949AA6-6D43-FB28-575C-C1D79A16B763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89" name="Cube 27988">
                    <a:extLst>
                      <a:ext uri="{FF2B5EF4-FFF2-40B4-BE49-F238E27FC236}">
                        <a16:creationId xmlns:a16="http://schemas.microsoft.com/office/drawing/2014/main" id="{C8B758CA-DD3F-3ADB-42D1-068E091E07F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0" name="Cube 27989">
                    <a:extLst>
                      <a:ext uri="{FF2B5EF4-FFF2-40B4-BE49-F238E27FC236}">
                        <a16:creationId xmlns:a16="http://schemas.microsoft.com/office/drawing/2014/main" id="{EF6F4F94-0F3C-C542-E24A-C16A506217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1" name="Cube 27990">
                    <a:extLst>
                      <a:ext uri="{FF2B5EF4-FFF2-40B4-BE49-F238E27FC236}">
                        <a16:creationId xmlns:a16="http://schemas.microsoft.com/office/drawing/2014/main" id="{0DB8E19D-2AC1-CE3A-7AA3-416FAE4F8F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2" name="Cube 27991">
                    <a:extLst>
                      <a:ext uri="{FF2B5EF4-FFF2-40B4-BE49-F238E27FC236}">
                        <a16:creationId xmlns:a16="http://schemas.microsoft.com/office/drawing/2014/main" id="{24BE37F3-D474-5968-4BC1-4BA8F64EEC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3" name="Cube 27992">
                    <a:extLst>
                      <a:ext uri="{FF2B5EF4-FFF2-40B4-BE49-F238E27FC236}">
                        <a16:creationId xmlns:a16="http://schemas.microsoft.com/office/drawing/2014/main" id="{FD66AC3A-A670-E9B5-DD64-E272535D192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4" name="Cube 27993">
                    <a:extLst>
                      <a:ext uri="{FF2B5EF4-FFF2-40B4-BE49-F238E27FC236}">
                        <a16:creationId xmlns:a16="http://schemas.microsoft.com/office/drawing/2014/main" id="{EB59ABA5-11BF-5448-02FB-25E73844E5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5" name="Cube 27994">
                    <a:extLst>
                      <a:ext uri="{FF2B5EF4-FFF2-40B4-BE49-F238E27FC236}">
                        <a16:creationId xmlns:a16="http://schemas.microsoft.com/office/drawing/2014/main" id="{CC579DA9-FBAB-F1B8-910F-9015C57614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6" name="Cube 27995">
                    <a:extLst>
                      <a:ext uri="{FF2B5EF4-FFF2-40B4-BE49-F238E27FC236}">
                        <a16:creationId xmlns:a16="http://schemas.microsoft.com/office/drawing/2014/main" id="{B56E0FAB-BB92-9E67-8768-84BD56D951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962" name="Group 27961">
                  <a:extLst>
                    <a:ext uri="{FF2B5EF4-FFF2-40B4-BE49-F238E27FC236}">
                      <a16:creationId xmlns:a16="http://schemas.microsoft.com/office/drawing/2014/main" id="{7367F18E-0526-C530-557C-6CEF8072D259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81" name="Cube 27980">
                    <a:extLst>
                      <a:ext uri="{FF2B5EF4-FFF2-40B4-BE49-F238E27FC236}">
                        <a16:creationId xmlns:a16="http://schemas.microsoft.com/office/drawing/2014/main" id="{BF06A71E-C891-18EE-11BB-EBB4B2C56A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2" name="Cube 27981">
                    <a:extLst>
                      <a:ext uri="{FF2B5EF4-FFF2-40B4-BE49-F238E27FC236}">
                        <a16:creationId xmlns:a16="http://schemas.microsoft.com/office/drawing/2014/main" id="{32105E49-8650-BCCF-E626-7F37410240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3" name="Cube 27982">
                    <a:extLst>
                      <a:ext uri="{FF2B5EF4-FFF2-40B4-BE49-F238E27FC236}">
                        <a16:creationId xmlns:a16="http://schemas.microsoft.com/office/drawing/2014/main" id="{80C0FE0B-1941-9CBF-0839-EE71B3C9B61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4" name="Cube 27983">
                    <a:extLst>
                      <a:ext uri="{FF2B5EF4-FFF2-40B4-BE49-F238E27FC236}">
                        <a16:creationId xmlns:a16="http://schemas.microsoft.com/office/drawing/2014/main" id="{B823DD89-F509-C70B-4C83-A1054BA70E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5" name="Cube 27984">
                    <a:extLst>
                      <a:ext uri="{FF2B5EF4-FFF2-40B4-BE49-F238E27FC236}">
                        <a16:creationId xmlns:a16="http://schemas.microsoft.com/office/drawing/2014/main" id="{6ED0802E-43D8-D71E-7BBE-3B115325996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6" name="Cube 27985">
                    <a:extLst>
                      <a:ext uri="{FF2B5EF4-FFF2-40B4-BE49-F238E27FC236}">
                        <a16:creationId xmlns:a16="http://schemas.microsoft.com/office/drawing/2014/main" id="{B62ECACF-9F43-5170-5043-61CC1C44E8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7" name="Cube 27986">
                    <a:extLst>
                      <a:ext uri="{FF2B5EF4-FFF2-40B4-BE49-F238E27FC236}">
                        <a16:creationId xmlns:a16="http://schemas.microsoft.com/office/drawing/2014/main" id="{5EE78943-FDFE-C88C-0050-43846A9C9C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8" name="Cube 27987">
                    <a:extLst>
                      <a:ext uri="{FF2B5EF4-FFF2-40B4-BE49-F238E27FC236}">
                        <a16:creationId xmlns:a16="http://schemas.microsoft.com/office/drawing/2014/main" id="{B610F90D-0244-EFCB-B54C-A2FC5688A4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963" name="Group 27962">
                  <a:extLst>
                    <a:ext uri="{FF2B5EF4-FFF2-40B4-BE49-F238E27FC236}">
                      <a16:creationId xmlns:a16="http://schemas.microsoft.com/office/drawing/2014/main" id="{8822C9B7-40D8-6D58-1201-F34C39875566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73" name="Cube 27972">
                    <a:extLst>
                      <a:ext uri="{FF2B5EF4-FFF2-40B4-BE49-F238E27FC236}">
                        <a16:creationId xmlns:a16="http://schemas.microsoft.com/office/drawing/2014/main" id="{07DA62B1-61F6-F555-7364-5345BCDD98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4" name="Cube 27973">
                    <a:extLst>
                      <a:ext uri="{FF2B5EF4-FFF2-40B4-BE49-F238E27FC236}">
                        <a16:creationId xmlns:a16="http://schemas.microsoft.com/office/drawing/2014/main" id="{9127B291-448B-16F4-C510-F343E79F24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5" name="Cube 27974">
                    <a:extLst>
                      <a:ext uri="{FF2B5EF4-FFF2-40B4-BE49-F238E27FC236}">
                        <a16:creationId xmlns:a16="http://schemas.microsoft.com/office/drawing/2014/main" id="{ADCF7BFC-20F9-98B1-9B11-84250E1BBA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6" name="Cube 27975">
                    <a:extLst>
                      <a:ext uri="{FF2B5EF4-FFF2-40B4-BE49-F238E27FC236}">
                        <a16:creationId xmlns:a16="http://schemas.microsoft.com/office/drawing/2014/main" id="{4EF21407-270F-7EDD-AF3C-06C890A055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7" name="Cube 27976">
                    <a:extLst>
                      <a:ext uri="{FF2B5EF4-FFF2-40B4-BE49-F238E27FC236}">
                        <a16:creationId xmlns:a16="http://schemas.microsoft.com/office/drawing/2014/main" id="{4CCF2F53-0D83-F097-4168-D7FF6C5F036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8" name="Cube 27977">
                    <a:extLst>
                      <a:ext uri="{FF2B5EF4-FFF2-40B4-BE49-F238E27FC236}">
                        <a16:creationId xmlns:a16="http://schemas.microsoft.com/office/drawing/2014/main" id="{DA4C7D96-7D85-9AE0-C7F3-BE9803B4745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9" name="Cube 27978">
                    <a:extLst>
                      <a:ext uri="{FF2B5EF4-FFF2-40B4-BE49-F238E27FC236}">
                        <a16:creationId xmlns:a16="http://schemas.microsoft.com/office/drawing/2014/main" id="{F12AF506-6F38-D0C1-77E3-7D9985256F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0" name="Cube 27979">
                    <a:extLst>
                      <a:ext uri="{FF2B5EF4-FFF2-40B4-BE49-F238E27FC236}">
                        <a16:creationId xmlns:a16="http://schemas.microsoft.com/office/drawing/2014/main" id="{9AFDB2C3-170B-BFD4-8DA2-D0152CCBEE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964" name="Group 27963">
                  <a:extLst>
                    <a:ext uri="{FF2B5EF4-FFF2-40B4-BE49-F238E27FC236}">
                      <a16:creationId xmlns:a16="http://schemas.microsoft.com/office/drawing/2014/main" id="{1AB93E6F-02A7-13F1-9F04-FCC70DBC4F0B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65" name="Cube 27964">
                    <a:extLst>
                      <a:ext uri="{FF2B5EF4-FFF2-40B4-BE49-F238E27FC236}">
                        <a16:creationId xmlns:a16="http://schemas.microsoft.com/office/drawing/2014/main" id="{6906349E-0092-F666-A9EB-2D010666D8E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66" name="Cube 27965">
                    <a:extLst>
                      <a:ext uri="{FF2B5EF4-FFF2-40B4-BE49-F238E27FC236}">
                        <a16:creationId xmlns:a16="http://schemas.microsoft.com/office/drawing/2014/main" id="{71E2054A-92D1-16C5-1E24-007D15D8E1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67" name="Cube 27966">
                    <a:extLst>
                      <a:ext uri="{FF2B5EF4-FFF2-40B4-BE49-F238E27FC236}">
                        <a16:creationId xmlns:a16="http://schemas.microsoft.com/office/drawing/2014/main" id="{708296C1-D4C4-92C2-C6A8-AA864A6150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68" name="Cube 27967">
                    <a:extLst>
                      <a:ext uri="{FF2B5EF4-FFF2-40B4-BE49-F238E27FC236}">
                        <a16:creationId xmlns:a16="http://schemas.microsoft.com/office/drawing/2014/main" id="{D7166A95-F698-7A92-E15E-B99700CB00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69" name="Cube 27968">
                    <a:extLst>
                      <a:ext uri="{FF2B5EF4-FFF2-40B4-BE49-F238E27FC236}">
                        <a16:creationId xmlns:a16="http://schemas.microsoft.com/office/drawing/2014/main" id="{A09B20E4-9B5F-D7B6-A2E1-4ECFBAADC6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0" name="Cube 27969">
                    <a:extLst>
                      <a:ext uri="{FF2B5EF4-FFF2-40B4-BE49-F238E27FC236}">
                        <a16:creationId xmlns:a16="http://schemas.microsoft.com/office/drawing/2014/main" id="{99F32956-3837-A090-610C-8FB9428300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1" name="Cube 27970">
                    <a:extLst>
                      <a:ext uri="{FF2B5EF4-FFF2-40B4-BE49-F238E27FC236}">
                        <a16:creationId xmlns:a16="http://schemas.microsoft.com/office/drawing/2014/main" id="{8F176688-F957-953C-7707-0FE7B8BF41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2" name="Cube 27971">
                    <a:extLst>
                      <a:ext uri="{FF2B5EF4-FFF2-40B4-BE49-F238E27FC236}">
                        <a16:creationId xmlns:a16="http://schemas.microsoft.com/office/drawing/2014/main" id="{FAFCDA66-C4A1-73E0-1DD0-1911EB31E4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8029" name="Group 28028">
                <a:extLst>
                  <a:ext uri="{FF2B5EF4-FFF2-40B4-BE49-F238E27FC236}">
                    <a16:creationId xmlns:a16="http://schemas.microsoft.com/office/drawing/2014/main" id="{B11F0D93-8CD5-B854-D589-9192EA65B68F}"/>
                  </a:ext>
                </a:extLst>
              </p:cNvPr>
              <p:cNvGrpSpPr/>
              <p:nvPr/>
            </p:nvGrpSpPr>
            <p:grpSpPr>
              <a:xfrm>
                <a:off x="646558" y="4877284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8030" name="Group 28029">
                  <a:extLst>
                    <a:ext uri="{FF2B5EF4-FFF2-40B4-BE49-F238E27FC236}">
                      <a16:creationId xmlns:a16="http://schemas.microsoft.com/office/drawing/2014/main" id="{5D331F48-6767-0502-BC80-52A79D02DABF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94" name="Cube 28093">
                    <a:extLst>
                      <a:ext uri="{FF2B5EF4-FFF2-40B4-BE49-F238E27FC236}">
                        <a16:creationId xmlns:a16="http://schemas.microsoft.com/office/drawing/2014/main" id="{E37F2FA9-284F-0519-B676-35020D22E3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5" name="Cube 28094">
                    <a:extLst>
                      <a:ext uri="{FF2B5EF4-FFF2-40B4-BE49-F238E27FC236}">
                        <a16:creationId xmlns:a16="http://schemas.microsoft.com/office/drawing/2014/main" id="{538B32AA-BB8C-0330-3AC9-B66692CDF3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6" name="Cube 28095">
                    <a:extLst>
                      <a:ext uri="{FF2B5EF4-FFF2-40B4-BE49-F238E27FC236}">
                        <a16:creationId xmlns:a16="http://schemas.microsoft.com/office/drawing/2014/main" id="{B7CE3597-B2D0-0A56-069C-406F0C6298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7" name="Cube 28096">
                    <a:extLst>
                      <a:ext uri="{FF2B5EF4-FFF2-40B4-BE49-F238E27FC236}">
                        <a16:creationId xmlns:a16="http://schemas.microsoft.com/office/drawing/2014/main" id="{B048B7B0-9B43-735E-D916-42F534A21D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8" name="Cube 28097">
                    <a:extLst>
                      <a:ext uri="{FF2B5EF4-FFF2-40B4-BE49-F238E27FC236}">
                        <a16:creationId xmlns:a16="http://schemas.microsoft.com/office/drawing/2014/main" id="{7E091573-97A3-74BD-0B2D-698D9167A5B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9" name="Cube 28098">
                    <a:extLst>
                      <a:ext uri="{FF2B5EF4-FFF2-40B4-BE49-F238E27FC236}">
                        <a16:creationId xmlns:a16="http://schemas.microsoft.com/office/drawing/2014/main" id="{D5F9732C-0E84-4290-85AC-F1F08DBDF3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00" name="Cube 28099">
                    <a:extLst>
                      <a:ext uri="{FF2B5EF4-FFF2-40B4-BE49-F238E27FC236}">
                        <a16:creationId xmlns:a16="http://schemas.microsoft.com/office/drawing/2014/main" id="{4F47728C-CBC9-8970-EC39-8C62AEACD60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01" name="Cube 28100">
                    <a:extLst>
                      <a:ext uri="{FF2B5EF4-FFF2-40B4-BE49-F238E27FC236}">
                        <a16:creationId xmlns:a16="http://schemas.microsoft.com/office/drawing/2014/main" id="{9D6F2FD2-8483-51A1-3743-460306DEA6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031" name="Group 28030">
                  <a:extLst>
                    <a:ext uri="{FF2B5EF4-FFF2-40B4-BE49-F238E27FC236}">
                      <a16:creationId xmlns:a16="http://schemas.microsoft.com/office/drawing/2014/main" id="{55AEFB8C-ACCA-D735-A6B5-928E851400E2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86" name="Cube 28085">
                    <a:extLst>
                      <a:ext uri="{FF2B5EF4-FFF2-40B4-BE49-F238E27FC236}">
                        <a16:creationId xmlns:a16="http://schemas.microsoft.com/office/drawing/2014/main" id="{A00C2E1D-A37D-2723-77FA-1657DEADB1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7" name="Cube 28086">
                    <a:extLst>
                      <a:ext uri="{FF2B5EF4-FFF2-40B4-BE49-F238E27FC236}">
                        <a16:creationId xmlns:a16="http://schemas.microsoft.com/office/drawing/2014/main" id="{F1B4BE66-0289-4A97-5921-06CC0902E6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8" name="Cube 28087">
                    <a:extLst>
                      <a:ext uri="{FF2B5EF4-FFF2-40B4-BE49-F238E27FC236}">
                        <a16:creationId xmlns:a16="http://schemas.microsoft.com/office/drawing/2014/main" id="{56013731-4E2E-14A3-F9A5-0CB1E3FE28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9" name="Cube 28088">
                    <a:extLst>
                      <a:ext uri="{FF2B5EF4-FFF2-40B4-BE49-F238E27FC236}">
                        <a16:creationId xmlns:a16="http://schemas.microsoft.com/office/drawing/2014/main" id="{150CF272-A578-0F9A-3BFE-AF1288EF45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0" name="Cube 28089">
                    <a:extLst>
                      <a:ext uri="{FF2B5EF4-FFF2-40B4-BE49-F238E27FC236}">
                        <a16:creationId xmlns:a16="http://schemas.microsoft.com/office/drawing/2014/main" id="{711CBE8C-2F44-D32D-2ED3-F682C43653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1" name="Cube 28090">
                    <a:extLst>
                      <a:ext uri="{FF2B5EF4-FFF2-40B4-BE49-F238E27FC236}">
                        <a16:creationId xmlns:a16="http://schemas.microsoft.com/office/drawing/2014/main" id="{9758A130-FD0E-0101-D42B-FD4546ED0B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2" name="Cube 28091">
                    <a:extLst>
                      <a:ext uri="{FF2B5EF4-FFF2-40B4-BE49-F238E27FC236}">
                        <a16:creationId xmlns:a16="http://schemas.microsoft.com/office/drawing/2014/main" id="{17796972-3379-E322-9519-6123A3377F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3" name="Cube 28092">
                    <a:extLst>
                      <a:ext uri="{FF2B5EF4-FFF2-40B4-BE49-F238E27FC236}">
                        <a16:creationId xmlns:a16="http://schemas.microsoft.com/office/drawing/2014/main" id="{51B3CBCF-BB27-8565-2CD6-DB0841EAFA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032" name="Group 28031">
                  <a:extLst>
                    <a:ext uri="{FF2B5EF4-FFF2-40B4-BE49-F238E27FC236}">
                      <a16:creationId xmlns:a16="http://schemas.microsoft.com/office/drawing/2014/main" id="{8BA6831D-03C1-612A-6E69-7748BE485F47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78" name="Cube 28077">
                    <a:extLst>
                      <a:ext uri="{FF2B5EF4-FFF2-40B4-BE49-F238E27FC236}">
                        <a16:creationId xmlns:a16="http://schemas.microsoft.com/office/drawing/2014/main" id="{B6B802B8-1BA5-6663-43B4-4851A3FD3AB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9" name="Cube 28078">
                    <a:extLst>
                      <a:ext uri="{FF2B5EF4-FFF2-40B4-BE49-F238E27FC236}">
                        <a16:creationId xmlns:a16="http://schemas.microsoft.com/office/drawing/2014/main" id="{07CEFE0A-7F64-979C-F6AB-E9433A8039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0" name="Cube 28079">
                    <a:extLst>
                      <a:ext uri="{FF2B5EF4-FFF2-40B4-BE49-F238E27FC236}">
                        <a16:creationId xmlns:a16="http://schemas.microsoft.com/office/drawing/2014/main" id="{CA11F224-7EAA-0A8D-8198-31B972A71B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1" name="Cube 28080">
                    <a:extLst>
                      <a:ext uri="{FF2B5EF4-FFF2-40B4-BE49-F238E27FC236}">
                        <a16:creationId xmlns:a16="http://schemas.microsoft.com/office/drawing/2014/main" id="{A900CDB4-B92C-2320-D73D-AC8BFCA2DB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2" name="Cube 28081">
                    <a:extLst>
                      <a:ext uri="{FF2B5EF4-FFF2-40B4-BE49-F238E27FC236}">
                        <a16:creationId xmlns:a16="http://schemas.microsoft.com/office/drawing/2014/main" id="{A018A0DF-79D9-EE4E-4840-6C71710D763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3" name="Cube 28082">
                    <a:extLst>
                      <a:ext uri="{FF2B5EF4-FFF2-40B4-BE49-F238E27FC236}">
                        <a16:creationId xmlns:a16="http://schemas.microsoft.com/office/drawing/2014/main" id="{C7C11596-5DB8-E673-09DE-27F4A1A1B2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4" name="Cube 28083">
                    <a:extLst>
                      <a:ext uri="{FF2B5EF4-FFF2-40B4-BE49-F238E27FC236}">
                        <a16:creationId xmlns:a16="http://schemas.microsoft.com/office/drawing/2014/main" id="{E62F2B5F-3B28-4212-AEA5-EC40811712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5" name="Cube 28084">
                    <a:extLst>
                      <a:ext uri="{FF2B5EF4-FFF2-40B4-BE49-F238E27FC236}">
                        <a16:creationId xmlns:a16="http://schemas.microsoft.com/office/drawing/2014/main" id="{74944DD4-F507-EE34-08BE-6347D6EDB3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033" name="Group 28032">
                  <a:extLst>
                    <a:ext uri="{FF2B5EF4-FFF2-40B4-BE49-F238E27FC236}">
                      <a16:creationId xmlns:a16="http://schemas.microsoft.com/office/drawing/2014/main" id="{7C40055E-29CC-1C5D-8F29-DDE4D8BFAE18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70" name="Cube 28069">
                    <a:extLst>
                      <a:ext uri="{FF2B5EF4-FFF2-40B4-BE49-F238E27FC236}">
                        <a16:creationId xmlns:a16="http://schemas.microsoft.com/office/drawing/2014/main" id="{322750E2-4A16-2F19-65FE-DC2091B2109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1" name="Cube 28070">
                    <a:extLst>
                      <a:ext uri="{FF2B5EF4-FFF2-40B4-BE49-F238E27FC236}">
                        <a16:creationId xmlns:a16="http://schemas.microsoft.com/office/drawing/2014/main" id="{D7405EB3-4126-5BCE-C0FB-EE379D990DA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2" name="Cube 28071">
                    <a:extLst>
                      <a:ext uri="{FF2B5EF4-FFF2-40B4-BE49-F238E27FC236}">
                        <a16:creationId xmlns:a16="http://schemas.microsoft.com/office/drawing/2014/main" id="{EB1F4CA7-E0AC-6072-E6B8-753AB793C89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3" name="Cube 28072">
                    <a:extLst>
                      <a:ext uri="{FF2B5EF4-FFF2-40B4-BE49-F238E27FC236}">
                        <a16:creationId xmlns:a16="http://schemas.microsoft.com/office/drawing/2014/main" id="{FED4822F-5444-F79F-FF0D-AE6D2E7155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4" name="Cube 28073">
                    <a:extLst>
                      <a:ext uri="{FF2B5EF4-FFF2-40B4-BE49-F238E27FC236}">
                        <a16:creationId xmlns:a16="http://schemas.microsoft.com/office/drawing/2014/main" id="{2B72BF03-1661-7528-E9E4-DD3B9FAECD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5" name="Cube 28074">
                    <a:extLst>
                      <a:ext uri="{FF2B5EF4-FFF2-40B4-BE49-F238E27FC236}">
                        <a16:creationId xmlns:a16="http://schemas.microsoft.com/office/drawing/2014/main" id="{B74B1697-54A2-B558-0B4A-FA6DFDE71D7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6" name="Cube 28075">
                    <a:extLst>
                      <a:ext uri="{FF2B5EF4-FFF2-40B4-BE49-F238E27FC236}">
                        <a16:creationId xmlns:a16="http://schemas.microsoft.com/office/drawing/2014/main" id="{8A3B7B69-FBD5-8D1D-1728-1869ED9342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7" name="Cube 28076">
                    <a:extLst>
                      <a:ext uri="{FF2B5EF4-FFF2-40B4-BE49-F238E27FC236}">
                        <a16:creationId xmlns:a16="http://schemas.microsoft.com/office/drawing/2014/main" id="{BD0D8DDC-ACD9-C578-9E03-F296926555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034" name="Group 28033">
                  <a:extLst>
                    <a:ext uri="{FF2B5EF4-FFF2-40B4-BE49-F238E27FC236}">
                      <a16:creationId xmlns:a16="http://schemas.microsoft.com/office/drawing/2014/main" id="{763B48DC-70DD-701A-18B7-4260C2B4D7E0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62" name="Cube 28061">
                    <a:extLst>
                      <a:ext uri="{FF2B5EF4-FFF2-40B4-BE49-F238E27FC236}">
                        <a16:creationId xmlns:a16="http://schemas.microsoft.com/office/drawing/2014/main" id="{5EA5D746-B87E-8F35-6994-628F4464D1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3" name="Cube 28062">
                    <a:extLst>
                      <a:ext uri="{FF2B5EF4-FFF2-40B4-BE49-F238E27FC236}">
                        <a16:creationId xmlns:a16="http://schemas.microsoft.com/office/drawing/2014/main" id="{D08A051B-9EF0-87F9-6EE3-32AE2A0D93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4" name="Cube 28063">
                    <a:extLst>
                      <a:ext uri="{FF2B5EF4-FFF2-40B4-BE49-F238E27FC236}">
                        <a16:creationId xmlns:a16="http://schemas.microsoft.com/office/drawing/2014/main" id="{7548AB7E-5603-2F3C-B5A8-D7BF2EAABF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5" name="Cube 28064">
                    <a:extLst>
                      <a:ext uri="{FF2B5EF4-FFF2-40B4-BE49-F238E27FC236}">
                        <a16:creationId xmlns:a16="http://schemas.microsoft.com/office/drawing/2014/main" id="{4028B700-AC97-F107-7557-552B6286FA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6" name="Cube 28065">
                    <a:extLst>
                      <a:ext uri="{FF2B5EF4-FFF2-40B4-BE49-F238E27FC236}">
                        <a16:creationId xmlns:a16="http://schemas.microsoft.com/office/drawing/2014/main" id="{F2C5727D-178B-98D2-D5A9-4BC8101C83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7" name="Cube 28066">
                    <a:extLst>
                      <a:ext uri="{FF2B5EF4-FFF2-40B4-BE49-F238E27FC236}">
                        <a16:creationId xmlns:a16="http://schemas.microsoft.com/office/drawing/2014/main" id="{4EB96322-FB96-C3D1-7ACA-ED8007EC36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8" name="Cube 28067">
                    <a:extLst>
                      <a:ext uri="{FF2B5EF4-FFF2-40B4-BE49-F238E27FC236}">
                        <a16:creationId xmlns:a16="http://schemas.microsoft.com/office/drawing/2014/main" id="{B9D76FBF-FFDA-00E9-AD9B-60F0E14525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9" name="Cube 28068">
                    <a:extLst>
                      <a:ext uri="{FF2B5EF4-FFF2-40B4-BE49-F238E27FC236}">
                        <a16:creationId xmlns:a16="http://schemas.microsoft.com/office/drawing/2014/main" id="{013419B4-A90D-66DD-D28F-8B2F90DCE4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035" name="Group 28034">
                  <a:extLst>
                    <a:ext uri="{FF2B5EF4-FFF2-40B4-BE49-F238E27FC236}">
                      <a16:creationId xmlns:a16="http://schemas.microsoft.com/office/drawing/2014/main" id="{BF35477B-A575-A21E-DDB3-161BDA6A2746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54" name="Cube 28053">
                    <a:extLst>
                      <a:ext uri="{FF2B5EF4-FFF2-40B4-BE49-F238E27FC236}">
                        <a16:creationId xmlns:a16="http://schemas.microsoft.com/office/drawing/2014/main" id="{2237892A-303C-A3C7-FB07-FB67DEC6AE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5" name="Cube 28054">
                    <a:extLst>
                      <a:ext uri="{FF2B5EF4-FFF2-40B4-BE49-F238E27FC236}">
                        <a16:creationId xmlns:a16="http://schemas.microsoft.com/office/drawing/2014/main" id="{941E4F8A-02FB-6F0F-A4DD-FC36B75AD6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6" name="Cube 28055">
                    <a:extLst>
                      <a:ext uri="{FF2B5EF4-FFF2-40B4-BE49-F238E27FC236}">
                        <a16:creationId xmlns:a16="http://schemas.microsoft.com/office/drawing/2014/main" id="{B776B712-214E-BABE-8780-F2C3913EDB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7" name="Cube 28056">
                    <a:extLst>
                      <a:ext uri="{FF2B5EF4-FFF2-40B4-BE49-F238E27FC236}">
                        <a16:creationId xmlns:a16="http://schemas.microsoft.com/office/drawing/2014/main" id="{4613D10B-863B-0996-3193-B4F60403B2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8" name="Cube 28057">
                    <a:extLst>
                      <a:ext uri="{FF2B5EF4-FFF2-40B4-BE49-F238E27FC236}">
                        <a16:creationId xmlns:a16="http://schemas.microsoft.com/office/drawing/2014/main" id="{04A39971-D0D1-10EE-62E9-02B66F3375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9" name="Cube 28058">
                    <a:extLst>
                      <a:ext uri="{FF2B5EF4-FFF2-40B4-BE49-F238E27FC236}">
                        <a16:creationId xmlns:a16="http://schemas.microsoft.com/office/drawing/2014/main" id="{A3313287-668C-9D6A-14BC-63F377D719C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0" name="Cube 28059">
                    <a:extLst>
                      <a:ext uri="{FF2B5EF4-FFF2-40B4-BE49-F238E27FC236}">
                        <a16:creationId xmlns:a16="http://schemas.microsoft.com/office/drawing/2014/main" id="{2BB9928B-C187-B0F2-00D9-691ECAB11F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1" name="Cube 28060">
                    <a:extLst>
                      <a:ext uri="{FF2B5EF4-FFF2-40B4-BE49-F238E27FC236}">
                        <a16:creationId xmlns:a16="http://schemas.microsoft.com/office/drawing/2014/main" id="{84834CB7-4CE3-98C1-0283-019CF7E944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036" name="Group 28035">
                  <a:extLst>
                    <a:ext uri="{FF2B5EF4-FFF2-40B4-BE49-F238E27FC236}">
                      <a16:creationId xmlns:a16="http://schemas.microsoft.com/office/drawing/2014/main" id="{9256B545-EF97-9521-0A16-F7F2CB89AB89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46" name="Cube 28045">
                    <a:extLst>
                      <a:ext uri="{FF2B5EF4-FFF2-40B4-BE49-F238E27FC236}">
                        <a16:creationId xmlns:a16="http://schemas.microsoft.com/office/drawing/2014/main" id="{6AECDE78-B50C-643C-4B17-5A0977768B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7" name="Cube 28046">
                    <a:extLst>
                      <a:ext uri="{FF2B5EF4-FFF2-40B4-BE49-F238E27FC236}">
                        <a16:creationId xmlns:a16="http://schemas.microsoft.com/office/drawing/2014/main" id="{0F4E862A-4D8C-1F50-3A6A-6DF72E217B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8" name="Cube 28047">
                    <a:extLst>
                      <a:ext uri="{FF2B5EF4-FFF2-40B4-BE49-F238E27FC236}">
                        <a16:creationId xmlns:a16="http://schemas.microsoft.com/office/drawing/2014/main" id="{E661113B-F8A3-0F0C-F110-D034EAA2DE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9" name="Cube 28048">
                    <a:extLst>
                      <a:ext uri="{FF2B5EF4-FFF2-40B4-BE49-F238E27FC236}">
                        <a16:creationId xmlns:a16="http://schemas.microsoft.com/office/drawing/2014/main" id="{4436819C-F95A-D222-77DF-17F91BCED3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0" name="Cube 28049">
                    <a:extLst>
                      <a:ext uri="{FF2B5EF4-FFF2-40B4-BE49-F238E27FC236}">
                        <a16:creationId xmlns:a16="http://schemas.microsoft.com/office/drawing/2014/main" id="{2164BDC9-46A9-F2F0-F7D3-806557A5D7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1" name="Cube 28050">
                    <a:extLst>
                      <a:ext uri="{FF2B5EF4-FFF2-40B4-BE49-F238E27FC236}">
                        <a16:creationId xmlns:a16="http://schemas.microsoft.com/office/drawing/2014/main" id="{7BBCDD08-2DB7-47A4-C190-A62738050A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2" name="Cube 28051">
                    <a:extLst>
                      <a:ext uri="{FF2B5EF4-FFF2-40B4-BE49-F238E27FC236}">
                        <a16:creationId xmlns:a16="http://schemas.microsoft.com/office/drawing/2014/main" id="{5E366DEE-658A-28C2-9CB3-2B1F36F8C5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3" name="Cube 28052">
                    <a:extLst>
                      <a:ext uri="{FF2B5EF4-FFF2-40B4-BE49-F238E27FC236}">
                        <a16:creationId xmlns:a16="http://schemas.microsoft.com/office/drawing/2014/main" id="{4EE9D6BD-EABA-5C1D-7EBB-B45FC4E7C03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037" name="Group 28036">
                  <a:extLst>
                    <a:ext uri="{FF2B5EF4-FFF2-40B4-BE49-F238E27FC236}">
                      <a16:creationId xmlns:a16="http://schemas.microsoft.com/office/drawing/2014/main" id="{295B121F-5C22-B7AD-7088-43C3944CCCFD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38" name="Cube 28037">
                    <a:extLst>
                      <a:ext uri="{FF2B5EF4-FFF2-40B4-BE49-F238E27FC236}">
                        <a16:creationId xmlns:a16="http://schemas.microsoft.com/office/drawing/2014/main" id="{C561A7CA-C2FA-C276-46F5-E10F7317FD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39" name="Cube 28038">
                    <a:extLst>
                      <a:ext uri="{FF2B5EF4-FFF2-40B4-BE49-F238E27FC236}">
                        <a16:creationId xmlns:a16="http://schemas.microsoft.com/office/drawing/2014/main" id="{718B0E36-FCC4-E886-468F-11E18679A5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0" name="Cube 28039">
                    <a:extLst>
                      <a:ext uri="{FF2B5EF4-FFF2-40B4-BE49-F238E27FC236}">
                        <a16:creationId xmlns:a16="http://schemas.microsoft.com/office/drawing/2014/main" id="{774602FC-DEA8-E666-0C80-CAC7EA6880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1" name="Cube 28040">
                    <a:extLst>
                      <a:ext uri="{FF2B5EF4-FFF2-40B4-BE49-F238E27FC236}">
                        <a16:creationId xmlns:a16="http://schemas.microsoft.com/office/drawing/2014/main" id="{B2947963-80AA-3453-CB36-BD69E71068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2" name="Cube 28041">
                    <a:extLst>
                      <a:ext uri="{FF2B5EF4-FFF2-40B4-BE49-F238E27FC236}">
                        <a16:creationId xmlns:a16="http://schemas.microsoft.com/office/drawing/2014/main" id="{339E4EC2-E45A-3BC2-79C8-484CED57CD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3" name="Cube 28042">
                    <a:extLst>
                      <a:ext uri="{FF2B5EF4-FFF2-40B4-BE49-F238E27FC236}">
                        <a16:creationId xmlns:a16="http://schemas.microsoft.com/office/drawing/2014/main" id="{12627F8D-EECF-0D0A-A3FA-B933F456B04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4" name="Cube 28043">
                    <a:extLst>
                      <a:ext uri="{FF2B5EF4-FFF2-40B4-BE49-F238E27FC236}">
                        <a16:creationId xmlns:a16="http://schemas.microsoft.com/office/drawing/2014/main" id="{86FD361D-A93E-1C3F-061B-198A5A8C44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5" name="Cube 28044">
                    <a:extLst>
                      <a:ext uri="{FF2B5EF4-FFF2-40B4-BE49-F238E27FC236}">
                        <a16:creationId xmlns:a16="http://schemas.microsoft.com/office/drawing/2014/main" id="{1A6434BF-3E64-5867-BD36-3B19C0EFAA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8102" name="Group 28101">
                <a:extLst>
                  <a:ext uri="{FF2B5EF4-FFF2-40B4-BE49-F238E27FC236}">
                    <a16:creationId xmlns:a16="http://schemas.microsoft.com/office/drawing/2014/main" id="{FFE0CF6D-EDA2-E486-95EE-9FA8994BAB5F}"/>
                  </a:ext>
                </a:extLst>
              </p:cNvPr>
              <p:cNvGrpSpPr/>
              <p:nvPr/>
            </p:nvGrpSpPr>
            <p:grpSpPr>
              <a:xfrm>
                <a:off x="611445" y="4911866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8103" name="Group 28102">
                  <a:extLst>
                    <a:ext uri="{FF2B5EF4-FFF2-40B4-BE49-F238E27FC236}">
                      <a16:creationId xmlns:a16="http://schemas.microsoft.com/office/drawing/2014/main" id="{53A88BE7-1FB6-794F-2845-6353D1D1B379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67" name="Cube 28166">
                    <a:extLst>
                      <a:ext uri="{FF2B5EF4-FFF2-40B4-BE49-F238E27FC236}">
                        <a16:creationId xmlns:a16="http://schemas.microsoft.com/office/drawing/2014/main" id="{457F31FF-CAB1-871C-350F-4AA625B459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8" name="Cube 28167">
                    <a:extLst>
                      <a:ext uri="{FF2B5EF4-FFF2-40B4-BE49-F238E27FC236}">
                        <a16:creationId xmlns:a16="http://schemas.microsoft.com/office/drawing/2014/main" id="{4235E340-73D5-7127-F776-FA26901F9D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9" name="Cube 28168">
                    <a:extLst>
                      <a:ext uri="{FF2B5EF4-FFF2-40B4-BE49-F238E27FC236}">
                        <a16:creationId xmlns:a16="http://schemas.microsoft.com/office/drawing/2014/main" id="{0B3D4F89-17B2-F7D4-E1E7-8B6DAB17E8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70" name="Cube 28169">
                    <a:extLst>
                      <a:ext uri="{FF2B5EF4-FFF2-40B4-BE49-F238E27FC236}">
                        <a16:creationId xmlns:a16="http://schemas.microsoft.com/office/drawing/2014/main" id="{D2896310-7B25-72CD-EB2D-5C70DC0AC7B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71" name="Cube 28170">
                    <a:extLst>
                      <a:ext uri="{FF2B5EF4-FFF2-40B4-BE49-F238E27FC236}">
                        <a16:creationId xmlns:a16="http://schemas.microsoft.com/office/drawing/2014/main" id="{E8871B00-6ADF-59C9-B54B-1F23F2D53A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72" name="Cube 28171">
                    <a:extLst>
                      <a:ext uri="{FF2B5EF4-FFF2-40B4-BE49-F238E27FC236}">
                        <a16:creationId xmlns:a16="http://schemas.microsoft.com/office/drawing/2014/main" id="{642B7A61-178B-E275-AD38-E28E1F6747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73" name="Cube 28172">
                    <a:extLst>
                      <a:ext uri="{FF2B5EF4-FFF2-40B4-BE49-F238E27FC236}">
                        <a16:creationId xmlns:a16="http://schemas.microsoft.com/office/drawing/2014/main" id="{CBF9DB6C-10E2-4AD7-3331-462CB14868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74" name="Cube 28173">
                    <a:extLst>
                      <a:ext uri="{FF2B5EF4-FFF2-40B4-BE49-F238E27FC236}">
                        <a16:creationId xmlns:a16="http://schemas.microsoft.com/office/drawing/2014/main" id="{4CB380FB-4DE6-362B-2910-D8C38609C3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04" name="Group 28103">
                  <a:extLst>
                    <a:ext uri="{FF2B5EF4-FFF2-40B4-BE49-F238E27FC236}">
                      <a16:creationId xmlns:a16="http://schemas.microsoft.com/office/drawing/2014/main" id="{DFC26D3F-7654-0467-A441-EF9A0142EA9A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59" name="Cube 28158">
                    <a:extLst>
                      <a:ext uri="{FF2B5EF4-FFF2-40B4-BE49-F238E27FC236}">
                        <a16:creationId xmlns:a16="http://schemas.microsoft.com/office/drawing/2014/main" id="{0C8382DB-DA87-64F6-1C3C-29A9155207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0" name="Cube 28159">
                    <a:extLst>
                      <a:ext uri="{FF2B5EF4-FFF2-40B4-BE49-F238E27FC236}">
                        <a16:creationId xmlns:a16="http://schemas.microsoft.com/office/drawing/2014/main" id="{B6F468F8-0457-5623-9729-BE962A1FD4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1" name="Cube 28160">
                    <a:extLst>
                      <a:ext uri="{FF2B5EF4-FFF2-40B4-BE49-F238E27FC236}">
                        <a16:creationId xmlns:a16="http://schemas.microsoft.com/office/drawing/2014/main" id="{CF34DE78-FABD-56B8-21F7-2966466973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2" name="Cube 28161">
                    <a:extLst>
                      <a:ext uri="{FF2B5EF4-FFF2-40B4-BE49-F238E27FC236}">
                        <a16:creationId xmlns:a16="http://schemas.microsoft.com/office/drawing/2014/main" id="{26ACE5D4-AB74-7407-FBEE-0234530C0A5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3" name="Cube 28162">
                    <a:extLst>
                      <a:ext uri="{FF2B5EF4-FFF2-40B4-BE49-F238E27FC236}">
                        <a16:creationId xmlns:a16="http://schemas.microsoft.com/office/drawing/2014/main" id="{BBE384FA-D4EB-06EB-4E99-F766753499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4" name="Cube 28163">
                    <a:extLst>
                      <a:ext uri="{FF2B5EF4-FFF2-40B4-BE49-F238E27FC236}">
                        <a16:creationId xmlns:a16="http://schemas.microsoft.com/office/drawing/2014/main" id="{830F6471-9F43-962A-94E9-76A1089B6F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5" name="Cube 28164">
                    <a:extLst>
                      <a:ext uri="{FF2B5EF4-FFF2-40B4-BE49-F238E27FC236}">
                        <a16:creationId xmlns:a16="http://schemas.microsoft.com/office/drawing/2014/main" id="{C4E42060-D9C4-9359-B16B-643411B875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6" name="Cube 28165">
                    <a:extLst>
                      <a:ext uri="{FF2B5EF4-FFF2-40B4-BE49-F238E27FC236}">
                        <a16:creationId xmlns:a16="http://schemas.microsoft.com/office/drawing/2014/main" id="{98F0C56A-79B5-CD9E-DB4C-3DF146EAD3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05" name="Group 28104">
                  <a:extLst>
                    <a:ext uri="{FF2B5EF4-FFF2-40B4-BE49-F238E27FC236}">
                      <a16:creationId xmlns:a16="http://schemas.microsoft.com/office/drawing/2014/main" id="{78025B56-537C-B2EC-C9EF-A2CB555A6219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51" name="Cube 28150">
                    <a:extLst>
                      <a:ext uri="{FF2B5EF4-FFF2-40B4-BE49-F238E27FC236}">
                        <a16:creationId xmlns:a16="http://schemas.microsoft.com/office/drawing/2014/main" id="{BFE0AB9D-8634-56AD-F22F-DA9C6BDAAC4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2" name="Cube 28151">
                    <a:extLst>
                      <a:ext uri="{FF2B5EF4-FFF2-40B4-BE49-F238E27FC236}">
                        <a16:creationId xmlns:a16="http://schemas.microsoft.com/office/drawing/2014/main" id="{2A87EF87-7308-D000-CAF6-4D2297BA8D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3" name="Cube 28152">
                    <a:extLst>
                      <a:ext uri="{FF2B5EF4-FFF2-40B4-BE49-F238E27FC236}">
                        <a16:creationId xmlns:a16="http://schemas.microsoft.com/office/drawing/2014/main" id="{3171A253-96B3-BB0E-C4CC-ACEBE9D462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4" name="Cube 28153">
                    <a:extLst>
                      <a:ext uri="{FF2B5EF4-FFF2-40B4-BE49-F238E27FC236}">
                        <a16:creationId xmlns:a16="http://schemas.microsoft.com/office/drawing/2014/main" id="{06523B00-DFCA-F878-C184-D55D7BFF915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5" name="Cube 28154">
                    <a:extLst>
                      <a:ext uri="{FF2B5EF4-FFF2-40B4-BE49-F238E27FC236}">
                        <a16:creationId xmlns:a16="http://schemas.microsoft.com/office/drawing/2014/main" id="{460A7B2C-73A4-E4AA-825B-87ED259E65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6" name="Cube 28155">
                    <a:extLst>
                      <a:ext uri="{FF2B5EF4-FFF2-40B4-BE49-F238E27FC236}">
                        <a16:creationId xmlns:a16="http://schemas.microsoft.com/office/drawing/2014/main" id="{620D0BCF-A1B4-4206-D5D1-B74A0C02A7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7" name="Cube 28156">
                    <a:extLst>
                      <a:ext uri="{FF2B5EF4-FFF2-40B4-BE49-F238E27FC236}">
                        <a16:creationId xmlns:a16="http://schemas.microsoft.com/office/drawing/2014/main" id="{C9B1A9F0-2BA7-843F-8FA8-DA754D6EA1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8" name="Cube 28157">
                    <a:extLst>
                      <a:ext uri="{FF2B5EF4-FFF2-40B4-BE49-F238E27FC236}">
                        <a16:creationId xmlns:a16="http://schemas.microsoft.com/office/drawing/2014/main" id="{A23EED0C-722E-1CD0-58B1-98FB354078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06" name="Group 28105">
                  <a:extLst>
                    <a:ext uri="{FF2B5EF4-FFF2-40B4-BE49-F238E27FC236}">
                      <a16:creationId xmlns:a16="http://schemas.microsoft.com/office/drawing/2014/main" id="{16BD2E57-536D-D170-5B06-EAFD5DB52C7A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43" name="Cube 28142">
                    <a:extLst>
                      <a:ext uri="{FF2B5EF4-FFF2-40B4-BE49-F238E27FC236}">
                        <a16:creationId xmlns:a16="http://schemas.microsoft.com/office/drawing/2014/main" id="{04DB532A-9BBD-EA47-D63E-85B7749EB1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4" name="Cube 28143">
                    <a:extLst>
                      <a:ext uri="{FF2B5EF4-FFF2-40B4-BE49-F238E27FC236}">
                        <a16:creationId xmlns:a16="http://schemas.microsoft.com/office/drawing/2014/main" id="{5CA69593-53BE-085F-999A-564ED2EA4C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5" name="Cube 28144">
                    <a:extLst>
                      <a:ext uri="{FF2B5EF4-FFF2-40B4-BE49-F238E27FC236}">
                        <a16:creationId xmlns:a16="http://schemas.microsoft.com/office/drawing/2014/main" id="{E3CEA251-38A4-64C5-0DFF-D845B568D67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6" name="Cube 28145">
                    <a:extLst>
                      <a:ext uri="{FF2B5EF4-FFF2-40B4-BE49-F238E27FC236}">
                        <a16:creationId xmlns:a16="http://schemas.microsoft.com/office/drawing/2014/main" id="{4A037324-67EC-6A49-14A8-EE89FDCC15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7" name="Cube 28146">
                    <a:extLst>
                      <a:ext uri="{FF2B5EF4-FFF2-40B4-BE49-F238E27FC236}">
                        <a16:creationId xmlns:a16="http://schemas.microsoft.com/office/drawing/2014/main" id="{16DBCF6E-FFF1-97E1-FFFB-0031FDDC05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8" name="Cube 28147">
                    <a:extLst>
                      <a:ext uri="{FF2B5EF4-FFF2-40B4-BE49-F238E27FC236}">
                        <a16:creationId xmlns:a16="http://schemas.microsoft.com/office/drawing/2014/main" id="{3C26F9CF-5F48-6132-914E-71AFF34C76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9" name="Cube 28148">
                    <a:extLst>
                      <a:ext uri="{FF2B5EF4-FFF2-40B4-BE49-F238E27FC236}">
                        <a16:creationId xmlns:a16="http://schemas.microsoft.com/office/drawing/2014/main" id="{971FDB6D-67BB-7CDF-4746-C04BC1D2C0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0" name="Cube 28149">
                    <a:extLst>
                      <a:ext uri="{FF2B5EF4-FFF2-40B4-BE49-F238E27FC236}">
                        <a16:creationId xmlns:a16="http://schemas.microsoft.com/office/drawing/2014/main" id="{862D5087-1624-9ADB-4F67-7254784B35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07" name="Group 28106">
                  <a:extLst>
                    <a:ext uri="{FF2B5EF4-FFF2-40B4-BE49-F238E27FC236}">
                      <a16:creationId xmlns:a16="http://schemas.microsoft.com/office/drawing/2014/main" id="{7E548559-6EF5-DD7B-3234-FB175D68A97B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35" name="Cube 28134">
                    <a:extLst>
                      <a:ext uri="{FF2B5EF4-FFF2-40B4-BE49-F238E27FC236}">
                        <a16:creationId xmlns:a16="http://schemas.microsoft.com/office/drawing/2014/main" id="{90C58826-EA16-22EE-6605-2512F262C1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6" name="Cube 28135">
                    <a:extLst>
                      <a:ext uri="{FF2B5EF4-FFF2-40B4-BE49-F238E27FC236}">
                        <a16:creationId xmlns:a16="http://schemas.microsoft.com/office/drawing/2014/main" id="{0BC23011-4AB3-1358-7B0E-36E8C0FF19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7" name="Cube 28136">
                    <a:extLst>
                      <a:ext uri="{FF2B5EF4-FFF2-40B4-BE49-F238E27FC236}">
                        <a16:creationId xmlns:a16="http://schemas.microsoft.com/office/drawing/2014/main" id="{9AC0EDF0-F87B-E899-AD06-105AA972BFD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8" name="Cube 28137">
                    <a:extLst>
                      <a:ext uri="{FF2B5EF4-FFF2-40B4-BE49-F238E27FC236}">
                        <a16:creationId xmlns:a16="http://schemas.microsoft.com/office/drawing/2014/main" id="{FFB64DEF-D319-F3F4-4E9E-08D6A2110C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9" name="Cube 28138">
                    <a:extLst>
                      <a:ext uri="{FF2B5EF4-FFF2-40B4-BE49-F238E27FC236}">
                        <a16:creationId xmlns:a16="http://schemas.microsoft.com/office/drawing/2014/main" id="{12A173C9-8627-2603-F52D-EC808EFBA6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0" name="Cube 28139">
                    <a:extLst>
                      <a:ext uri="{FF2B5EF4-FFF2-40B4-BE49-F238E27FC236}">
                        <a16:creationId xmlns:a16="http://schemas.microsoft.com/office/drawing/2014/main" id="{4F2068F4-74C5-9104-948F-185C8A43C3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1" name="Cube 28140">
                    <a:extLst>
                      <a:ext uri="{FF2B5EF4-FFF2-40B4-BE49-F238E27FC236}">
                        <a16:creationId xmlns:a16="http://schemas.microsoft.com/office/drawing/2014/main" id="{B20F5066-6A23-65BA-75B9-AD816638D0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2" name="Cube 28141">
                    <a:extLst>
                      <a:ext uri="{FF2B5EF4-FFF2-40B4-BE49-F238E27FC236}">
                        <a16:creationId xmlns:a16="http://schemas.microsoft.com/office/drawing/2014/main" id="{0D0BA7D6-6B11-B609-97C4-E5A169C204B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08" name="Group 28107">
                  <a:extLst>
                    <a:ext uri="{FF2B5EF4-FFF2-40B4-BE49-F238E27FC236}">
                      <a16:creationId xmlns:a16="http://schemas.microsoft.com/office/drawing/2014/main" id="{29912E96-CB02-3129-F465-90BD23F952A8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27" name="Cube 28126">
                    <a:extLst>
                      <a:ext uri="{FF2B5EF4-FFF2-40B4-BE49-F238E27FC236}">
                        <a16:creationId xmlns:a16="http://schemas.microsoft.com/office/drawing/2014/main" id="{D0477F78-2647-4AAF-9B3C-DAC8D1E4BAC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8" name="Cube 28127">
                    <a:extLst>
                      <a:ext uri="{FF2B5EF4-FFF2-40B4-BE49-F238E27FC236}">
                        <a16:creationId xmlns:a16="http://schemas.microsoft.com/office/drawing/2014/main" id="{97E5390B-8A5A-28E5-5612-EDC493B17A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9" name="Cube 28128">
                    <a:extLst>
                      <a:ext uri="{FF2B5EF4-FFF2-40B4-BE49-F238E27FC236}">
                        <a16:creationId xmlns:a16="http://schemas.microsoft.com/office/drawing/2014/main" id="{C1A4207F-985D-4CEF-35BB-09695DB2D7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0" name="Cube 28129">
                    <a:extLst>
                      <a:ext uri="{FF2B5EF4-FFF2-40B4-BE49-F238E27FC236}">
                        <a16:creationId xmlns:a16="http://schemas.microsoft.com/office/drawing/2014/main" id="{CF5BCA5C-4B17-77D8-45E4-70DAE5F88A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1" name="Cube 28130">
                    <a:extLst>
                      <a:ext uri="{FF2B5EF4-FFF2-40B4-BE49-F238E27FC236}">
                        <a16:creationId xmlns:a16="http://schemas.microsoft.com/office/drawing/2014/main" id="{CE0DFF69-F48A-5474-8859-ADC949C5A0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2" name="Cube 28131">
                    <a:extLst>
                      <a:ext uri="{FF2B5EF4-FFF2-40B4-BE49-F238E27FC236}">
                        <a16:creationId xmlns:a16="http://schemas.microsoft.com/office/drawing/2014/main" id="{706CCE65-3B3C-BAC4-A091-3972D41050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3" name="Cube 28132">
                    <a:extLst>
                      <a:ext uri="{FF2B5EF4-FFF2-40B4-BE49-F238E27FC236}">
                        <a16:creationId xmlns:a16="http://schemas.microsoft.com/office/drawing/2014/main" id="{D46BE0EB-91FF-267A-4093-FD2B5C7737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4" name="Cube 28133">
                    <a:extLst>
                      <a:ext uri="{FF2B5EF4-FFF2-40B4-BE49-F238E27FC236}">
                        <a16:creationId xmlns:a16="http://schemas.microsoft.com/office/drawing/2014/main" id="{66FC6E61-FDA7-B7C1-F1D5-BC7629F45E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09" name="Group 28108">
                  <a:extLst>
                    <a:ext uri="{FF2B5EF4-FFF2-40B4-BE49-F238E27FC236}">
                      <a16:creationId xmlns:a16="http://schemas.microsoft.com/office/drawing/2014/main" id="{CBAFF8A3-4F7D-AB7D-53EA-B7A5EADE974C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19" name="Cube 28118">
                    <a:extLst>
                      <a:ext uri="{FF2B5EF4-FFF2-40B4-BE49-F238E27FC236}">
                        <a16:creationId xmlns:a16="http://schemas.microsoft.com/office/drawing/2014/main" id="{10723379-D835-4C57-E5CF-D24F630A52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0" name="Cube 28119">
                    <a:extLst>
                      <a:ext uri="{FF2B5EF4-FFF2-40B4-BE49-F238E27FC236}">
                        <a16:creationId xmlns:a16="http://schemas.microsoft.com/office/drawing/2014/main" id="{40CCBACB-F29D-F908-4F2E-E4561C1D7DF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1" name="Cube 28120">
                    <a:extLst>
                      <a:ext uri="{FF2B5EF4-FFF2-40B4-BE49-F238E27FC236}">
                        <a16:creationId xmlns:a16="http://schemas.microsoft.com/office/drawing/2014/main" id="{FC941E80-808D-A6FE-D5E3-BDDB75499E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2" name="Cube 28121">
                    <a:extLst>
                      <a:ext uri="{FF2B5EF4-FFF2-40B4-BE49-F238E27FC236}">
                        <a16:creationId xmlns:a16="http://schemas.microsoft.com/office/drawing/2014/main" id="{EC8C6846-AAC4-6469-997E-68B445856E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3" name="Cube 28122">
                    <a:extLst>
                      <a:ext uri="{FF2B5EF4-FFF2-40B4-BE49-F238E27FC236}">
                        <a16:creationId xmlns:a16="http://schemas.microsoft.com/office/drawing/2014/main" id="{B3F4F85F-5792-AAAC-3812-438DABD95AA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4" name="Cube 28123">
                    <a:extLst>
                      <a:ext uri="{FF2B5EF4-FFF2-40B4-BE49-F238E27FC236}">
                        <a16:creationId xmlns:a16="http://schemas.microsoft.com/office/drawing/2014/main" id="{E578EEA1-1360-7327-A42E-B892B96D16B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5" name="Cube 28124">
                    <a:extLst>
                      <a:ext uri="{FF2B5EF4-FFF2-40B4-BE49-F238E27FC236}">
                        <a16:creationId xmlns:a16="http://schemas.microsoft.com/office/drawing/2014/main" id="{710D3344-C52F-8AAE-C8B9-E50BDA0A42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6" name="Cube 28125">
                    <a:extLst>
                      <a:ext uri="{FF2B5EF4-FFF2-40B4-BE49-F238E27FC236}">
                        <a16:creationId xmlns:a16="http://schemas.microsoft.com/office/drawing/2014/main" id="{A23B5E08-CFB2-AFD3-676B-365344F142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10" name="Group 28109">
                  <a:extLst>
                    <a:ext uri="{FF2B5EF4-FFF2-40B4-BE49-F238E27FC236}">
                      <a16:creationId xmlns:a16="http://schemas.microsoft.com/office/drawing/2014/main" id="{097737EB-97E9-8BDD-F5CE-32AC334904D0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11" name="Cube 28110">
                    <a:extLst>
                      <a:ext uri="{FF2B5EF4-FFF2-40B4-BE49-F238E27FC236}">
                        <a16:creationId xmlns:a16="http://schemas.microsoft.com/office/drawing/2014/main" id="{2273370E-BC82-FCF9-C28F-0D748B977B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12" name="Cube 28111">
                    <a:extLst>
                      <a:ext uri="{FF2B5EF4-FFF2-40B4-BE49-F238E27FC236}">
                        <a16:creationId xmlns:a16="http://schemas.microsoft.com/office/drawing/2014/main" id="{7F3EB4AF-5BA1-94B9-B898-29AE27BB72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13" name="Cube 28112">
                    <a:extLst>
                      <a:ext uri="{FF2B5EF4-FFF2-40B4-BE49-F238E27FC236}">
                        <a16:creationId xmlns:a16="http://schemas.microsoft.com/office/drawing/2014/main" id="{C84AA213-CDA1-3605-DA61-CE9BCFA6DF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14" name="Cube 28113">
                    <a:extLst>
                      <a:ext uri="{FF2B5EF4-FFF2-40B4-BE49-F238E27FC236}">
                        <a16:creationId xmlns:a16="http://schemas.microsoft.com/office/drawing/2014/main" id="{826184D5-085A-0B8A-047F-7B15D3CC0D4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15" name="Cube 28114">
                    <a:extLst>
                      <a:ext uri="{FF2B5EF4-FFF2-40B4-BE49-F238E27FC236}">
                        <a16:creationId xmlns:a16="http://schemas.microsoft.com/office/drawing/2014/main" id="{49E07A01-FAD0-FDAD-F8D5-EAFF9959A9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16" name="Cube 28115">
                    <a:extLst>
                      <a:ext uri="{FF2B5EF4-FFF2-40B4-BE49-F238E27FC236}">
                        <a16:creationId xmlns:a16="http://schemas.microsoft.com/office/drawing/2014/main" id="{4EE40881-CD5F-ECED-A8A0-63A5D8FBAC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17" name="Cube 28116">
                    <a:extLst>
                      <a:ext uri="{FF2B5EF4-FFF2-40B4-BE49-F238E27FC236}">
                        <a16:creationId xmlns:a16="http://schemas.microsoft.com/office/drawing/2014/main" id="{79392184-DCE5-461F-99FD-4DF43E51DD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18" name="Cube 28117">
                    <a:extLst>
                      <a:ext uri="{FF2B5EF4-FFF2-40B4-BE49-F238E27FC236}">
                        <a16:creationId xmlns:a16="http://schemas.microsoft.com/office/drawing/2014/main" id="{B1F55BA0-B829-AF61-BC19-63F267FC81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8175" name="Group 28174">
                <a:extLst>
                  <a:ext uri="{FF2B5EF4-FFF2-40B4-BE49-F238E27FC236}">
                    <a16:creationId xmlns:a16="http://schemas.microsoft.com/office/drawing/2014/main" id="{6E66C6A5-C2F3-355C-FECE-8F30876E29EA}"/>
                  </a:ext>
                </a:extLst>
              </p:cNvPr>
              <p:cNvGrpSpPr/>
              <p:nvPr/>
            </p:nvGrpSpPr>
            <p:grpSpPr>
              <a:xfrm>
                <a:off x="576332" y="4946448"/>
                <a:ext cx="689802" cy="647418"/>
                <a:chOff x="857237" y="4669792"/>
                <a:chExt cx="689802" cy="647418"/>
              </a:xfrm>
            </p:grpSpPr>
            <p:grpSp>
              <p:nvGrpSpPr>
                <p:cNvPr id="28176" name="Group 28175">
                  <a:extLst>
                    <a:ext uri="{FF2B5EF4-FFF2-40B4-BE49-F238E27FC236}">
                      <a16:creationId xmlns:a16="http://schemas.microsoft.com/office/drawing/2014/main" id="{CA2105EE-CB32-8722-F1A8-845F02DBC7C9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240" name="Cube 28239">
                    <a:extLst>
                      <a:ext uri="{FF2B5EF4-FFF2-40B4-BE49-F238E27FC236}">
                        <a16:creationId xmlns:a16="http://schemas.microsoft.com/office/drawing/2014/main" id="{91380970-234F-FCB7-BE47-7E09764C61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41" name="Cube 28240">
                    <a:extLst>
                      <a:ext uri="{FF2B5EF4-FFF2-40B4-BE49-F238E27FC236}">
                        <a16:creationId xmlns:a16="http://schemas.microsoft.com/office/drawing/2014/main" id="{18DEB32E-F824-9A06-AF48-B76FADD5FF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42" name="Cube 28241">
                    <a:extLst>
                      <a:ext uri="{FF2B5EF4-FFF2-40B4-BE49-F238E27FC236}">
                        <a16:creationId xmlns:a16="http://schemas.microsoft.com/office/drawing/2014/main" id="{580A18AC-6578-50A5-CF89-D7F8CADFF3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43" name="Cube 28242">
                    <a:extLst>
                      <a:ext uri="{FF2B5EF4-FFF2-40B4-BE49-F238E27FC236}">
                        <a16:creationId xmlns:a16="http://schemas.microsoft.com/office/drawing/2014/main" id="{DA8FF815-A251-FFA4-B62B-E476634297D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44" name="Cube 28243">
                    <a:extLst>
                      <a:ext uri="{FF2B5EF4-FFF2-40B4-BE49-F238E27FC236}">
                        <a16:creationId xmlns:a16="http://schemas.microsoft.com/office/drawing/2014/main" id="{D725B4C5-BDEC-8459-E697-93601075C8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45" name="Cube 28244">
                    <a:extLst>
                      <a:ext uri="{FF2B5EF4-FFF2-40B4-BE49-F238E27FC236}">
                        <a16:creationId xmlns:a16="http://schemas.microsoft.com/office/drawing/2014/main" id="{E065C79E-61A9-0E93-D570-780AC83F7A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46" name="Cube 28245">
                    <a:extLst>
                      <a:ext uri="{FF2B5EF4-FFF2-40B4-BE49-F238E27FC236}">
                        <a16:creationId xmlns:a16="http://schemas.microsoft.com/office/drawing/2014/main" id="{4CB1AA99-03C0-3288-152B-C4F7E851DD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47" name="Cube 28246">
                    <a:extLst>
                      <a:ext uri="{FF2B5EF4-FFF2-40B4-BE49-F238E27FC236}">
                        <a16:creationId xmlns:a16="http://schemas.microsoft.com/office/drawing/2014/main" id="{ECB6A7FC-D86B-01B2-A23A-7501C2DA05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77" name="Group 28176">
                  <a:extLst>
                    <a:ext uri="{FF2B5EF4-FFF2-40B4-BE49-F238E27FC236}">
                      <a16:creationId xmlns:a16="http://schemas.microsoft.com/office/drawing/2014/main" id="{A41A888A-B8EC-CBEA-8589-717C1E980CD0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232" name="Cube 28231">
                    <a:extLst>
                      <a:ext uri="{FF2B5EF4-FFF2-40B4-BE49-F238E27FC236}">
                        <a16:creationId xmlns:a16="http://schemas.microsoft.com/office/drawing/2014/main" id="{1089540D-C888-0580-E503-F5361AC4D1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3" name="Cube 28232">
                    <a:extLst>
                      <a:ext uri="{FF2B5EF4-FFF2-40B4-BE49-F238E27FC236}">
                        <a16:creationId xmlns:a16="http://schemas.microsoft.com/office/drawing/2014/main" id="{47180097-717B-88ED-FD9D-72ACDAE60E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4" name="Cube 28233">
                    <a:extLst>
                      <a:ext uri="{FF2B5EF4-FFF2-40B4-BE49-F238E27FC236}">
                        <a16:creationId xmlns:a16="http://schemas.microsoft.com/office/drawing/2014/main" id="{61AA1E02-48D9-DF83-62DE-B422C7F5C7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5" name="Cube 28234">
                    <a:extLst>
                      <a:ext uri="{FF2B5EF4-FFF2-40B4-BE49-F238E27FC236}">
                        <a16:creationId xmlns:a16="http://schemas.microsoft.com/office/drawing/2014/main" id="{46F88271-2CF4-F5AF-7C58-40DD3DA9C2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6" name="Cube 28235">
                    <a:extLst>
                      <a:ext uri="{FF2B5EF4-FFF2-40B4-BE49-F238E27FC236}">
                        <a16:creationId xmlns:a16="http://schemas.microsoft.com/office/drawing/2014/main" id="{3F81A318-BECC-2803-9AC9-15FF4E9536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7" name="Cube 28236">
                    <a:extLst>
                      <a:ext uri="{FF2B5EF4-FFF2-40B4-BE49-F238E27FC236}">
                        <a16:creationId xmlns:a16="http://schemas.microsoft.com/office/drawing/2014/main" id="{34EFD6B3-4A0C-52D8-1303-4838B081CD4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8" name="Cube 28237">
                    <a:extLst>
                      <a:ext uri="{FF2B5EF4-FFF2-40B4-BE49-F238E27FC236}">
                        <a16:creationId xmlns:a16="http://schemas.microsoft.com/office/drawing/2014/main" id="{6BE182C9-9B29-E161-D981-D4C47E9B12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9" name="Cube 28238">
                    <a:extLst>
                      <a:ext uri="{FF2B5EF4-FFF2-40B4-BE49-F238E27FC236}">
                        <a16:creationId xmlns:a16="http://schemas.microsoft.com/office/drawing/2014/main" id="{2FC0CF00-3FE5-F509-FB6B-517F16D843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78" name="Group 28177">
                  <a:extLst>
                    <a:ext uri="{FF2B5EF4-FFF2-40B4-BE49-F238E27FC236}">
                      <a16:creationId xmlns:a16="http://schemas.microsoft.com/office/drawing/2014/main" id="{4BC6295D-E735-3BC9-B590-57BB359EC6E2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224" name="Cube 28223">
                    <a:extLst>
                      <a:ext uri="{FF2B5EF4-FFF2-40B4-BE49-F238E27FC236}">
                        <a16:creationId xmlns:a16="http://schemas.microsoft.com/office/drawing/2014/main" id="{D1420B26-6DFA-4C0F-7C28-D60F73D0A2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5" name="Cube 28224">
                    <a:extLst>
                      <a:ext uri="{FF2B5EF4-FFF2-40B4-BE49-F238E27FC236}">
                        <a16:creationId xmlns:a16="http://schemas.microsoft.com/office/drawing/2014/main" id="{2D4228B3-DC6E-C416-28DA-5CFC90E5499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6" name="Cube 28225">
                    <a:extLst>
                      <a:ext uri="{FF2B5EF4-FFF2-40B4-BE49-F238E27FC236}">
                        <a16:creationId xmlns:a16="http://schemas.microsoft.com/office/drawing/2014/main" id="{432E6A86-ACAD-E1F0-3253-E1035E908C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7" name="Cube 28226">
                    <a:extLst>
                      <a:ext uri="{FF2B5EF4-FFF2-40B4-BE49-F238E27FC236}">
                        <a16:creationId xmlns:a16="http://schemas.microsoft.com/office/drawing/2014/main" id="{37D7646E-EEBC-6702-2D36-0A817BE403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8" name="Cube 28227">
                    <a:extLst>
                      <a:ext uri="{FF2B5EF4-FFF2-40B4-BE49-F238E27FC236}">
                        <a16:creationId xmlns:a16="http://schemas.microsoft.com/office/drawing/2014/main" id="{544AB96F-4325-C01B-EDEF-3299D857EC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9" name="Cube 28228">
                    <a:extLst>
                      <a:ext uri="{FF2B5EF4-FFF2-40B4-BE49-F238E27FC236}">
                        <a16:creationId xmlns:a16="http://schemas.microsoft.com/office/drawing/2014/main" id="{9BFA3698-253B-943B-911A-ECA01EF44D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0" name="Cube 28229">
                    <a:extLst>
                      <a:ext uri="{FF2B5EF4-FFF2-40B4-BE49-F238E27FC236}">
                        <a16:creationId xmlns:a16="http://schemas.microsoft.com/office/drawing/2014/main" id="{A37E7844-3282-464B-6396-DEE704489D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1" name="Cube 28230">
                    <a:extLst>
                      <a:ext uri="{FF2B5EF4-FFF2-40B4-BE49-F238E27FC236}">
                        <a16:creationId xmlns:a16="http://schemas.microsoft.com/office/drawing/2014/main" id="{87D3A0D1-D03A-190A-B47E-69947DC243B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79" name="Group 28178">
                  <a:extLst>
                    <a:ext uri="{FF2B5EF4-FFF2-40B4-BE49-F238E27FC236}">
                      <a16:creationId xmlns:a16="http://schemas.microsoft.com/office/drawing/2014/main" id="{CDD24199-CE3F-3A82-A9C1-B17270883601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216" name="Cube 28215">
                    <a:extLst>
                      <a:ext uri="{FF2B5EF4-FFF2-40B4-BE49-F238E27FC236}">
                        <a16:creationId xmlns:a16="http://schemas.microsoft.com/office/drawing/2014/main" id="{3D777AAE-3A30-06EC-9AEF-0DBA65B9AD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7" name="Cube 28216">
                    <a:extLst>
                      <a:ext uri="{FF2B5EF4-FFF2-40B4-BE49-F238E27FC236}">
                        <a16:creationId xmlns:a16="http://schemas.microsoft.com/office/drawing/2014/main" id="{4AE2C5B8-DE0C-24D4-5A15-5CFFB6BEFD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8" name="Cube 28217">
                    <a:extLst>
                      <a:ext uri="{FF2B5EF4-FFF2-40B4-BE49-F238E27FC236}">
                        <a16:creationId xmlns:a16="http://schemas.microsoft.com/office/drawing/2014/main" id="{3F132FAB-64FE-538D-B738-7225FDCD50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9" name="Cube 28218">
                    <a:extLst>
                      <a:ext uri="{FF2B5EF4-FFF2-40B4-BE49-F238E27FC236}">
                        <a16:creationId xmlns:a16="http://schemas.microsoft.com/office/drawing/2014/main" id="{2DEA10DB-9654-5C91-79EF-E7926D45E7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0" name="Cube 28219">
                    <a:extLst>
                      <a:ext uri="{FF2B5EF4-FFF2-40B4-BE49-F238E27FC236}">
                        <a16:creationId xmlns:a16="http://schemas.microsoft.com/office/drawing/2014/main" id="{260C77A2-56FF-28E5-38AE-2D901F88D7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1" name="Cube 28220">
                    <a:extLst>
                      <a:ext uri="{FF2B5EF4-FFF2-40B4-BE49-F238E27FC236}">
                        <a16:creationId xmlns:a16="http://schemas.microsoft.com/office/drawing/2014/main" id="{0769912D-FC16-B850-B28B-4ABF53A69E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2" name="Cube 28221">
                    <a:extLst>
                      <a:ext uri="{FF2B5EF4-FFF2-40B4-BE49-F238E27FC236}">
                        <a16:creationId xmlns:a16="http://schemas.microsoft.com/office/drawing/2014/main" id="{AA86CD50-4E7F-C635-0DD2-6E39C35CDE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3" name="Cube 28222">
                    <a:extLst>
                      <a:ext uri="{FF2B5EF4-FFF2-40B4-BE49-F238E27FC236}">
                        <a16:creationId xmlns:a16="http://schemas.microsoft.com/office/drawing/2014/main" id="{96DFB350-5130-DC89-1755-1248059854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80" name="Group 28179">
                  <a:extLst>
                    <a:ext uri="{FF2B5EF4-FFF2-40B4-BE49-F238E27FC236}">
                      <a16:creationId xmlns:a16="http://schemas.microsoft.com/office/drawing/2014/main" id="{EE46BA0C-F4FE-3465-8D8A-74267777F131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208" name="Cube 28207">
                    <a:extLst>
                      <a:ext uri="{FF2B5EF4-FFF2-40B4-BE49-F238E27FC236}">
                        <a16:creationId xmlns:a16="http://schemas.microsoft.com/office/drawing/2014/main" id="{D5D922BC-E04D-3E8E-E9D7-3C81E786C2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9" name="Cube 28208">
                    <a:extLst>
                      <a:ext uri="{FF2B5EF4-FFF2-40B4-BE49-F238E27FC236}">
                        <a16:creationId xmlns:a16="http://schemas.microsoft.com/office/drawing/2014/main" id="{D080C2C0-F6C3-438A-CEC7-6E11A9802A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0" name="Cube 28209">
                    <a:extLst>
                      <a:ext uri="{FF2B5EF4-FFF2-40B4-BE49-F238E27FC236}">
                        <a16:creationId xmlns:a16="http://schemas.microsoft.com/office/drawing/2014/main" id="{C02EDD62-8C84-A3E6-6FF8-60C25F116E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1" name="Cube 28210">
                    <a:extLst>
                      <a:ext uri="{FF2B5EF4-FFF2-40B4-BE49-F238E27FC236}">
                        <a16:creationId xmlns:a16="http://schemas.microsoft.com/office/drawing/2014/main" id="{983A2884-674A-F4C9-BAB9-6BB70B93B73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2" name="Cube 28211">
                    <a:extLst>
                      <a:ext uri="{FF2B5EF4-FFF2-40B4-BE49-F238E27FC236}">
                        <a16:creationId xmlns:a16="http://schemas.microsoft.com/office/drawing/2014/main" id="{2626155E-F19B-0DAF-F6A5-760C8B12F0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3" name="Cube 28212">
                    <a:extLst>
                      <a:ext uri="{FF2B5EF4-FFF2-40B4-BE49-F238E27FC236}">
                        <a16:creationId xmlns:a16="http://schemas.microsoft.com/office/drawing/2014/main" id="{4215AA13-BB67-BEC1-2C06-3772FBC2EA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4" name="Cube 28213">
                    <a:extLst>
                      <a:ext uri="{FF2B5EF4-FFF2-40B4-BE49-F238E27FC236}">
                        <a16:creationId xmlns:a16="http://schemas.microsoft.com/office/drawing/2014/main" id="{0B4E5535-A6D0-9CD9-F0A8-0F71842D95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5" name="Cube 28214">
                    <a:extLst>
                      <a:ext uri="{FF2B5EF4-FFF2-40B4-BE49-F238E27FC236}">
                        <a16:creationId xmlns:a16="http://schemas.microsoft.com/office/drawing/2014/main" id="{29A5D93D-6EEC-0138-22EB-25E2937D57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81" name="Group 28180">
                  <a:extLst>
                    <a:ext uri="{FF2B5EF4-FFF2-40B4-BE49-F238E27FC236}">
                      <a16:creationId xmlns:a16="http://schemas.microsoft.com/office/drawing/2014/main" id="{5DF42C2D-F45A-87D1-7802-83707A6BD647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200" name="Cube 28199">
                    <a:extLst>
                      <a:ext uri="{FF2B5EF4-FFF2-40B4-BE49-F238E27FC236}">
                        <a16:creationId xmlns:a16="http://schemas.microsoft.com/office/drawing/2014/main" id="{1DDAC673-A586-75B8-04B3-1653D0B04C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1" name="Cube 28200">
                    <a:extLst>
                      <a:ext uri="{FF2B5EF4-FFF2-40B4-BE49-F238E27FC236}">
                        <a16:creationId xmlns:a16="http://schemas.microsoft.com/office/drawing/2014/main" id="{4A75441E-7258-EA28-0125-7FB35DC26D2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2" name="Cube 28201">
                    <a:extLst>
                      <a:ext uri="{FF2B5EF4-FFF2-40B4-BE49-F238E27FC236}">
                        <a16:creationId xmlns:a16="http://schemas.microsoft.com/office/drawing/2014/main" id="{4E5028F4-E486-676E-EAE4-B55C370657B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3" name="Cube 28202">
                    <a:extLst>
                      <a:ext uri="{FF2B5EF4-FFF2-40B4-BE49-F238E27FC236}">
                        <a16:creationId xmlns:a16="http://schemas.microsoft.com/office/drawing/2014/main" id="{D64CEECD-4122-004C-9959-1E6E3B2905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4" name="Cube 28203">
                    <a:extLst>
                      <a:ext uri="{FF2B5EF4-FFF2-40B4-BE49-F238E27FC236}">
                        <a16:creationId xmlns:a16="http://schemas.microsoft.com/office/drawing/2014/main" id="{8FA2F5E0-9986-90F8-B886-7E4B03239D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5" name="Cube 28204">
                    <a:extLst>
                      <a:ext uri="{FF2B5EF4-FFF2-40B4-BE49-F238E27FC236}">
                        <a16:creationId xmlns:a16="http://schemas.microsoft.com/office/drawing/2014/main" id="{D65FD51C-E305-7356-DFC1-6EB0781E9F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6" name="Cube 28205">
                    <a:extLst>
                      <a:ext uri="{FF2B5EF4-FFF2-40B4-BE49-F238E27FC236}">
                        <a16:creationId xmlns:a16="http://schemas.microsoft.com/office/drawing/2014/main" id="{FBBC7A85-BE71-5117-910A-790B1A7EA59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7" name="Cube 28206">
                    <a:extLst>
                      <a:ext uri="{FF2B5EF4-FFF2-40B4-BE49-F238E27FC236}">
                        <a16:creationId xmlns:a16="http://schemas.microsoft.com/office/drawing/2014/main" id="{D0A8B873-8846-6F40-4DCC-B683680555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82" name="Group 28181">
                  <a:extLst>
                    <a:ext uri="{FF2B5EF4-FFF2-40B4-BE49-F238E27FC236}">
                      <a16:creationId xmlns:a16="http://schemas.microsoft.com/office/drawing/2014/main" id="{CC6B80AB-F077-0642-EE5C-A5B8296ED733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192" name="Cube 28191">
                    <a:extLst>
                      <a:ext uri="{FF2B5EF4-FFF2-40B4-BE49-F238E27FC236}">
                        <a16:creationId xmlns:a16="http://schemas.microsoft.com/office/drawing/2014/main" id="{7D3C2629-8E39-21F7-5816-7B2EA37A1D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3" name="Cube 28192">
                    <a:extLst>
                      <a:ext uri="{FF2B5EF4-FFF2-40B4-BE49-F238E27FC236}">
                        <a16:creationId xmlns:a16="http://schemas.microsoft.com/office/drawing/2014/main" id="{47A646FC-1E86-D643-C09F-05A1DF09BB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4" name="Cube 28193">
                    <a:extLst>
                      <a:ext uri="{FF2B5EF4-FFF2-40B4-BE49-F238E27FC236}">
                        <a16:creationId xmlns:a16="http://schemas.microsoft.com/office/drawing/2014/main" id="{09F0B1AF-459E-04AD-D8E2-8954A367B3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5" name="Cube 28194">
                    <a:extLst>
                      <a:ext uri="{FF2B5EF4-FFF2-40B4-BE49-F238E27FC236}">
                        <a16:creationId xmlns:a16="http://schemas.microsoft.com/office/drawing/2014/main" id="{3E66A656-1BB5-C7C7-C075-01116FEAF0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6" name="Cube 28195">
                    <a:extLst>
                      <a:ext uri="{FF2B5EF4-FFF2-40B4-BE49-F238E27FC236}">
                        <a16:creationId xmlns:a16="http://schemas.microsoft.com/office/drawing/2014/main" id="{53126EB2-E33C-9914-D9F6-A4C52265616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7" name="Cube 28196">
                    <a:extLst>
                      <a:ext uri="{FF2B5EF4-FFF2-40B4-BE49-F238E27FC236}">
                        <a16:creationId xmlns:a16="http://schemas.microsoft.com/office/drawing/2014/main" id="{EBFDB330-F1B8-38CD-3ABF-4A99F5C26F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8" name="Cube 28197">
                    <a:extLst>
                      <a:ext uri="{FF2B5EF4-FFF2-40B4-BE49-F238E27FC236}">
                        <a16:creationId xmlns:a16="http://schemas.microsoft.com/office/drawing/2014/main" id="{2F9134AC-92C2-4C3C-8DB2-FD3742B7E14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9" name="Cube 28198">
                    <a:extLst>
                      <a:ext uri="{FF2B5EF4-FFF2-40B4-BE49-F238E27FC236}">
                        <a16:creationId xmlns:a16="http://schemas.microsoft.com/office/drawing/2014/main" id="{8919B62E-992D-BC83-5F70-4F0EE77DB8D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83" name="Group 28182">
                  <a:extLst>
                    <a:ext uri="{FF2B5EF4-FFF2-40B4-BE49-F238E27FC236}">
                      <a16:creationId xmlns:a16="http://schemas.microsoft.com/office/drawing/2014/main" id="{7FA7C703-EEE6-DA1C-2A19-42F0C22808E0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184" name="Cube 28183">
                    <a:extLst>
                      <a:ext uri="{FF2B5EF4-FFF2-40B4-BE49-F238E27FC236}">
                        <a16:creationId xmlns:a16="http://schemas.microsoft.com/office/drawing/2014/main" id="{83DBE553-14D6-47F8-FE0B-42EC65B016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85" name="Cube 28184">
                    <a:extLst>
                      <a:ext uri="{FF2B5EF4-FFF2-40B4-BE49-F238E27FC236}">
                        <a16:creationId xmlns:a16="http://schemas.microsoft.com/office/drawing/2014/main" id="{DBEF81DF-9C53-E120-345B-DCD910EB32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86" name="Cube 28185">
                    <a:extLst>
                      <a:ext uri="{FF2B5EF4-FFF2-40B4-BE49-F238E27FC236}">
                        <a16:creationId xmlns:a16="http://schemas.microsoft.com/office/drawing/2014/main" id="{69B1912F-4C1F-7FCF-9B91-73FEDDC6EA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87" name="Cube 28186">
                    <a:extLst>
                      <a:ext uri="{FF2B5EF4-FFF2-40B4-BE49-F238E27FC236}">
                        <a16:creationId xmlns:a16="http://schemas.microsoft.com/office/drawing/2014/main" id="{DA11FCD4-BD19-8AE2-CFCB-5E3D164966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88" name="Cube 28187">
                    <a:extLst>
                      <a:ext uri="{FF2B5EF4-FFF2-40B4-BE49-F238E27FC236}">
                        <a16:creationId xmlns:a16="http://schemas.microsoft.com/office/drawing/2014/main" id="{1FB963B8-5B19-A3C1-2C9E-7CC7B4F000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89" name="Cube 28188">
                    <a:extLst>
                      <a:ext uri="{FF2B5EF4-FFF2-40B4-BE49-F238E27FC236}">
                        <a16:creationId xmlns:a16="http://schemas.microsoft.com/office/drawing/2014/main" id="{E501BB0F-FB8D-F70F-7B8D-A789DF9946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0" name="Cube 28189">
                    <a:extLst>
                      <a:ext uri="{FF2B5EF4-FFF2-40B4-BE49-F238E27FC236}">
                        <a16:creationId xmlns:a16="http://schemas.microsoft.com/office/drawing/2014/main" id="{C4DA2F8D-488C-D6B7-6EC5-B503754C87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1" name="Cube 28190">
                    <a:extLst>
                      <a:ext uri="{FF2B5EF4-FFF2-40B4-BE49-F238E27FC236}">
                        <a16:creationId xmlns:a16="http://schemas.microsoft.com/office/drawing/2014/main" id="{95D851BB-45B5-1BBB-3570-DB43C84D95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</p:grpSp>
        <p:grpSp>
          <p:nvGrpSpPr>
            <p:cNvPr id="31540" name="Group 31539">
              <a:extLst>
                <a:ext uri="{FF2B5EF4-FFF2-40B4-BE49-F238E27FC236}">
                  <a16:creationId xmlns:a16="http://schemas.microsoft.com/office/drawing/2014/main" id="{DBB020F6-6E61-85EA-83F2-5F42E09D775F}"/>
                </a:ext>
              </a:extLst>
            </p:cNvPr>
            <p:cNvGrpSpPr/>
            <p:nvPr/>
          </p:nvGrpSpPr>
          <p:grpSpPr>
            <a:xfrm>
              <a:off x="1995192" y="3582813"/>
              <a:ext cx="970707" cy="1994591"/>
              <a:chOff x="2023070" y="3582813"/>
              <a:chExt cx="970707" cy="1994591"/>
            </a:xfrm>
          </p:grpSpPr>
          <p:grpSp>
            <p:nvGrpSpPr>
              <p:cNvPr id="28249" name="Group 28248">
                <a:extLst>
                  <a:ext uri="{FF2B5EF4-FFF2-40B4-BE49-F238E27FC236}">
                    <a16:creationId xmlns:a16="http://schemas.microsoft.com/office/drawing/2014/main" id="{A93236DD-A6D4-B950-A386-CC9F47645947}"/>
                  </a:ext>
                </a:extLst>
              </p:cNvPr>
              <p:cNvGrpSpPr/>
              <p:nvPr/>
            </p:nvGrpSpPr>
            <p:grpSpPr>
              <a:xfrm>
                <a:off x="2023070" y="3582813"/>
                <a:ext cx="970707" cy="924074"/>
                <a:chOff x="576332" y="4669792"/>
                <a:chExt cx="970707" cy="924074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8250" name="Group 28249">
                  <a:extLst>
                    <a:ext uri="{FF2B5EF4-FFF2-40B4-BE49-F238E27FC236}">
                      <a16:creationId xmlns:a16="http://schemas.microsoft.com/office/drawing/2014/main" id="{95A36F08-4F76-AFCE-31DB-77C9EDFFD8AD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835" name="Group 28834">
                    <a:extLst>
                      <a:ext uri="{FF2B5EF4-FFF2-40B4-BE49-F238E27FC236}">
                        <a16:creationId xmlns:a16="http://schemas.microsoft.com/office/drawing/2014/main" id="{8EAD505C-67F3-B57D-240A-F4030DB9798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99" name="Cube 28898">
                      <a:extLst>
                        <a:ext uri="{FF2B5EF4-FFF2-40B4-BE49-F238E27FC236}">
                          <a16:creationId xmlns:a16="http://schemas.microsoft.com/office/drawing/2014/main" id="{310250B2-5CE4-1FB7-3D44-AD3882C9CDD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00" name="Cube 28899">
                      <a:extLst>
                        <a:ext uri="{FF2B5EF4-FFF2-40B4-BE49-F238E27FC236}">
                          <a16:creationId xmlns:a16="http://schemas.microsoft.com/office/drawing/2014/main" id="{E14D94C4-1D2D-BFD0-7DC7-23E163201A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01" name="Cube 28900">
                      <a:extLst>
                        <a:ext uri="{FF2B5EF4-FFF2-40B4-BE49-F238E27FC236}">
                          <a16:creationId xmlns:a16="http://schemas.microsoft.com/office/drawing/2014/main" id="{7972252F-296E-02ED-4D73-D97849C26A9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02" name="Cube 28901">
                      <a:extLst>
                        <a:ext uri="{FF2B5EF4-FFF2-40B4-BE49-F238E27FC236}">
                          <a16:creationId xmlns:a16="http://schemas.microsoft.com/office/drawing/2014/main" id="{2844A624-9BFE-783D-605C-25AA41974BA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03" name="Cube 28902">
                      <a:extLst>
                        <a:ext uri="{FF2B5EF4-FFF2-40B4-BE49-F238E27FC236}">
                          <a16:creationId xmlns:a16="http://schemas.microsoft.com/office/drawing/2014/main" id="{E3E06924-24BB-F792-96DD-F5F89606340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04" name="Cube 28903">
                      <a:extLst>
                        <a:ext uri="{FF2B5EF4-FFF2-40B4-BE49-F238E27FC236}">
                          <a16:creationId xmlns:a16="http://schemas.microsoft.com/office/drawing/2014/main" id="{34956598-4F89-7969-0128-2086C10762C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05" name="Cube 28904">
                      <a:extLst>
                        <a:ext uri="{FF2B5EF4-FFF2-40B4-BE49-F238E27FC236}">
                          <a16:creationId xmlns:a16="http://schemas.microsoft.com/office/drawing/2014/main" id="{C8ECFCE0-B87C-27C5-6BC2-20A8B10C0D6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06" name="Cube 28905">
                      <a:extLst>
                        <a:ext uri="{FF2B5EF4-FFF2-40B4-BE49-F238E27FC236}">
                          <a16:creationId xmlns:a16="http://schemas.microsoft.com/office/drawing/2014/main" id="{13210A92-5BA7-DFA7-AE9A-9CE2899351A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836" name="Group 28835">
                    <a:extLst>
                      <a:ext uri="{FF2B5EF4-FFF2-40B4-BE49-F238E27FC236}">
                        <a16:creationId xmlns:a16="http://schemas.microsoft.com/office/drawing/2014/main" id="{6C1D4390-7CD1-0C2A-AC08-F469B6B186E8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91" name="Cube 28890">
                      <a:extLst>
                        <a:ext uri="{FF2B5EF4-FFF2-40B4-BE49-F238E27FC236}">
                          <a16:creationId xmlns:a16="http://schemas.microsoft.com/office/drawing/2014/main" id="{F054437C-1B95-53E9-85C9-D9A3FA0562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2" name="Cube 28891">
                      <a:extLst>
                        <a:ext uri="{FF2B5EF4-FFF2-40B4-BE49-F238E27FC236}">
                          <a16:creationId xmlns:a16="http://schemas.microsoft.com/office/drawing/2014/main" id="{A36D3EF5-3F26-0A9D-934A-A8154BF869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3" name="Cube 28892">
                      <a:extLst>
                        <a:ext uri="{FF2B5EF4-FFF2-40B4-BE49-F238E27FC236}">
                          <a16:creationId xmlns:a16="http://schemas.microsoft.com/office/drawing/2014/main" id="{507F698E-05B7-C03B-D5DB-EA9D1F1F426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4" name="Cube 28893">
                      <a:extLst>
                        <a:ext uri="{FF2B5EF4-FFF2-40B4-BE49-F238E27FC236}">
                          <a16:creationId xmlns:a16="http://schemas.microsoft.com/office/drawing/2014/main" id="{80C0F243-3261-E701-D2CC-9569A74F5B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5" name="Cube 28894">
                      <a:extLst>
                        <a:ext uri="{FF2B5EF4-FFF2-40B4-BE49-F238E27FC236}">
                          <a16:creationId xmlns:a16="http://schemas.microsoft.com/office/drawing/2014/main" id="{0CE71DEA-2CB3-4FD6-A1EF-49D6E937C2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6" name="Cube 28895">
                      <a:extLst>
                        <a:ext uri="{FF2B5EF4-FFF2-40B4-BE49-F238E27FC236}">
                          <a16:creationId xmlns:a16="http://schemas.microsoft.com/office/drawing/2014/main" id="{D305EA0D-95F2-5E31-4C9E-204C7AE652A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7" name="Cube 28896">
                      <a:extLst>
                        <a:ext uri="{FF2B5EF4-FFF2-40B4-BE49-F238E27FC236}">
                          <a16:creationId xmlns:a16="http://schemas.microsoft.com/office/drawing/2014/main" id="{0086299A-97D0-2CF8-BC41-19DFCF4A2E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8" name="Cube 28897">
                      <a:extLst>
                        <a:ext uri="{FF2B5EF4-FFF2-40B4-BE49-F238E27FC236}">
                          <a16:creationId xmlns:a16="http://schemas.microsoft.com/office/drawing/2014/main" id="{5A4C3326-C8C8-AABF-39E5-93159D8245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837" name="Group 28836">
                    <a:extLst>
                      <a:ext uri="{FF2B5EF4-FFF2-40B4-BE49-F238E27FC236}">
                        <a16:creationId xmlns:a16="http://schemas.microsoft.com/office/drawing/2014/main" id="{7A5A34E1-80DC-2BED-3895-387720EF6D6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83" name="Cube 28882">
                      <a:extLst>
                        <a:ext uri="{FF2B5EF4-FFF2-40B4-BE49-F238E27FC236}">
                          <a16:creationId xmlns:a16="http://schemas.microsoft.com/office/drawing/2014/main" id="{7D525558-AC6C-0BE7-18B3-0E87A456F8F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4" name="Cube 28883">
                      <a:extLst>
                        <a:ext uri="{FF2B5EF4-FFF2-40B4-BE49-F238E27FC236}">
                          <a16:creationId xmlns:a16="http://schemas.microsoft.com/office/drawing/2014/main" id="{B6B95855-CC68-09B2-C91B-B5DF4D61708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5" name="Cube 28884">
                      <a:extLst>
                        <a:ext uri="{FF2B5EF4-FFF2-40B4-BE49-F238E27FC236}">
                          <a16:creationId xmlns:a16="http://schemas.microsoft.com/office/drawing/2014/main" id="{15EC543B-6AA5-2A71-CDDE-C6014239F0F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6" name="Cube 28885">
                      <a:extLst>
                        <a:ext uri="{FF2B5EF4-FFF2-40B4-BE49-F238E27FC236}">
                          <a16:creationId xmlns:a16="http://schemas.microsoft.com/office/drawing/2014/main" id="{08F6E076-892A-199F-A439-B11707932D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7" name="Cube 28886">
                      <a:extLst>
                        <a:ext uri="{FF2B5EF4-FFF2-40B4-BE49-F238E27FC236}">
                          <a16:creationId xmlns:a16="http://schemas.microsoft.com/office/drawing/2014/main" id="{C03457F2-3E7D-3262-79FC-47F26D17A8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8" name="Cube 28887">
                      <a:extLst>
                        <a:ext uri="{FF2B5EF4-FFF2-40B4-BE49-F238E27FC236}">
                          <a16:creationId xmlns:a16="http://schemas.microsoft.com/office/drawing/2014/main" id="{E850027A-6B67-47BF-4843-6474C8B0A2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9" name="Cube 28888">
                      <a:extLst>
                        <a:ext uri="{FF2B5EF4-FFF2-40B4-BE49-F238E27FC236}">
                          <a16:creationId xmlns:a16="http://schemas.microsoft.com/office/drawing/2014/main" id="{AD3728B0-DE92-1424-9716-0631304260D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0" name="Cube 28889">
                      <a:extLst>
                        <a:ext uri="{FF2B5EF4-FFF2-40B4-BE49-F238E27FC236}">
                          <a16:creationId xmlns:a16="http://schemas.microsoft.com/office/drawing/2014/main" id="{749FC78B-0AB6-E77B-D177-0F04A94EBA7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838" name="Group 28837">
                    <a:extLst>
                      <a:ext uri="{FF2B5EF4-FFF2-40B4-BE49-F238E27FC236}">
                        <a16:creationId xmlns:a16="http://schemas.microsoft.com/office/drawing/2014/main" id="{13912A1C-92E3-B40D-CBA3-1D7B44EED4D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75" name="Cube 28874">
                      <a:extLst>
                        <a:ext uri="{FF2B5EF4-FFF2-40B4-BE49-F238E27FC236}">
                          <a16:creationId xmlns:a16="http://schemas.microsoft.com/office/drawing/2014/main" id="{83F4DB34-FD34-E00B-5394-76BAD5BABDE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6" name="Cube 28875">
                      <a:extLst>
                        <a:ext uri="{FF2B5EF4-FFF2-40B4-BE49-F238E27FC236}">
                          <a16:creationId xmlns:a16="http://schemas.microsoft.com/office/drawing/2014/main" id="{CB97DEC4-327D-82FD-51E8-3937A3B1313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7" name="Cube 28876">
                      <a:extLst>
                        <a:ext uri="{FF2B5EF4-FFF2-40B4-BE49-F238E27FC236}">
                          <a16:creationId xmlns:a16="http://schemas.microsoft.com/office/drawing/2014/main" id="{7DE83BA8-47BD-3489-95B3-95C4DACC29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8" name="Cube 28877">
                      <a:extLst>
                        <a:ext uri="{FF2B5EF4-FFF2-40B4-BE49-F238E27FC236}">
                          <a16:creationId xmlns:a16="http://schemas.microsoft.com/office/drawing/2014/main" id="{CF428D7A-6C85-F642-2111-D019B41261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9" name="Cube 28878">
                      <a:extLst>
                        <a:ext uri="{FF2B5EF4-FFF2-40B4-BE49-F238E27FC236}">
                          <a16:creationId xmlns:a16="http://schemas.microsoft.com/office/drawing/2014/main" id="{2451DCAF-0037-B6A3-E080-0267C6F7AED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0" name="Cube 28879">
                      <a:extLst>
                        <a:ext uri="{FF2B5EF4-FFF2-40B4-BE49-F238E27FC236}">
                          <a16:creationId xmlns:a16="http://schemas.microsoft.com/office/drawing/2014/main" id="{92B0BE50-2CEE-C4B2-EACB-89377279CC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1" name="Cube 28880">
                      <a:extLst>
                        <a:ext uri="{FF2B5EF4-FFF2-40B4-BE49-F238E27FC236}">
                          <a16:creationId xmlns:a16="http://schemas.microsoft.com/office/drawing/2014/main" id="{C0002E82-3878-5616-2EBE-B01EFAEDDEB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2" name="Cube 28881">
                      <a:extLst>
                        <a:ext uri="{FF2B5EF4-FFF2-40B4-BE49-F238E27FC236}">
                          <a16:creationId xmlns:a16="http://schemas.microsoft.com/office/drawing/2014/main" id="{221EF615-EA2E-887B-628C-954BA45886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839" name="Group 28838">
                    <a:extLst>
                      <a:ext uri="{FF2B5EF4-FFF2-40B4-BE49-F238E27FC236}">
                        <a16:creationId xmlns:a16="http://schemas.microsoft.com/office/drawing/2014/main" id="{C2BCBBBF-F6A3-519D-41EE-CB9F1AD9B49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67" name="Cube 28866">
                      <a:extLst>
                        <a:ext uri="{FF2B5EF4-FFF2-40B4-BE49-F238E27FC236}">
                          <a16:creationId xmlns:a16="http://schemas.microsoft.com/office/drawing/2014/main" id="{A87FF331-156A-0DE8-8788-AA418096B61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8" name="Cube 28867">
                      <a:extLst>
                        <a:ext uri="{FF2B5EF4-FFF2-40B4-BE49-F238E27FC236}">
                          <a16:creationId xmlns:a16="http://schemas.microsoft.com/office/drawing/2014/main" id="{AA158E4B-6197-CC6C-9D19-2C083C2EB13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9" name="Cube 28868">
                      <a:extLst>
                        <a:ext uri="{FF2B5EF4-FFF2-40B4-BE49-F238E27FC236}">
                          <a16:creationId xmlns:a16="http://schemas.microsoft.com/office/drawing/2014/main" id="{3124CE3A-29B9-7758-0C6A-31FF01BEA40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0" name="Cube 28869">
                      <a:extLst>
                        <a:ext uri="{FF2B5EF4-FFF2-40B4-BE49-F238E27FC236}">
                          <a16:creationId xmlns:a16="http://schemas.microsoft.com/office/drawing/2014/main" id="{174EEA10-7C58-9017-2C7F-A4069374CDB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1" name="Cube 28870">
                      <a:extLst>
                        <a:ext uri="{FF2B5EF4-FFF2-40B4-BE49-F238E27FC236}">
                          <a16:creationId xmlns:a16="http://schemas.microsoft.com/office/drawing/2014/main" id="{D29524A0-611F-4C9C-0DB8-7BF4277CF59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2" name="Cube 28871">
                      <a:extLst>
                        <a:ext uri="{FF2B5EF4-FFF2-40B4-BE49-F238E27FC236}">
                          <a16:creationId xmlns:a16="http://schemas.microsoft.com/office/drawing/2014/main" id="{C2B4BBF0-2649-F156-F466-801A11AAB47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3" name="Cube 28872">
                      <a:extLst>
                        <a:ext uri="{FF2B5EF4-FFF2-40B4-BE49-F238E27FC236}">
                          <a16:creationId xmlns:a16="http://schemas.microsoft.com/office/drawing/2014/main" id="{B694D0F7-C7FA-A2B4-6555-0D0E2A5CB75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4" name="Cube 28873">
                      <a:extLst>
                        <a:ext uri="{FF2B5EF4-FFF2-40B4-BE49-F238E27FC236}">
                          <a16:creationId xmlns:a16="http://schemas.microsoft.com/office/drawing/2014/main" id="{03EA4CAF-5D11-C5B3-816D-8F75F4AA42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840" name="Group 28839">
                    <a:extLst>
                      <a:ext uri="{FF2B5EF4-FFF2-40B4-BE49-F238E27FC236}">
                        <a16:creationId xmlns:a16="http://schemas.microsoft.com/office/drawing/2014/main" id="{091B1416-444A-66EF-AD00-A1B60F6DBC6C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59" name="Cube 28858">
                      <a:extLst>
                        <a:ext uri="{FF2B5EF4-FFF2-40B4-BE49-F238E27FC236}">
                          <a16:creationId xmlns:a16="http://schemas.microsoft.com/office/drawing/2014/main" id="{EBB887B4-98A0-6CEF-60DA-D5828195D0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0" name="Cube 28859">
                      <a:extLst>
                        <a:ext uri="{FF2B5EF4-FFF2-40B4-BE49-F238E27FC236}">
                          <a16:creationId xmlns:a16="http://schemas.microsoft.com/office/drawing/2014/main" id="{C40DEDE2-9DFB-89B9-6C0A-C5BFDAD9E3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1" name="Cube 28860">
                      <a:extLst>
                        <a:ext uri="{FF2B5EF4-FFF2-40B4-BE49-F238E27FC236}">
                          <a16:creationId xmlns:a16="http://schemas.microsoft.com/office/drawing/2014/main" id="{AE24F5E4-36B5-0813-16EB-7F4DC29E105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2" name="Cube 28861">
                      <a:extLst>
                        <a:ext uri="{FF2B5EF4-FFF2-40B4-BE49-F238E27FC236}">
                          <a16:creationId xmlns:a16="http://schemas.microsoft.com/office/drawing/2014/main" id="{70FCA14A-F045-A05E-922C-03D4545887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3" name="Cube 28862">
                      <a:extLst>
                        <a:ext uri="{FF2B5EF4-FFF2-40B4-BE49-F238E27FC236}">
                          <a16:creationId xmlns:a16="http://schemas.microsoft.com/office/drawing/2014/main" id="{9A96203C-8446-8278-9170-61D67E3104E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4" name="Cube 28863">
                      <a:extLst>
                        <a:ext uri="{FF2B5EF4-FFF2-40B4-BE49-F238E27FC236}">
                          <a16:creationId xmlns:a16="http://schemas.microsoft.com/office/drawing/2014/main" id="{251ED76F-24CA-0BD3-8902-2F366665E8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5" name="Cube 28864">
                      <a:extLst>
                        <a:ext uri="{FF2B5EF4-FFF2-40B4-BE49-F238E27FC236}">
                          <a16:creationId xmlns:a16="http://schemas.microsoft.com/office/drawing/2014/main" id="{BEB4A390-A946-71BD-822C-CCCC1449D43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6" name="Cube 28865">
                      <a:extLst>
                        <a:ext uri="{FF2B5EF4-FFF2-40B4-BE49-F238E27FC236}">
                          <a16:creationId xmlns:a16="http://schemas.microsoft.com/office/drawing/2014/main" id="{22B3E3BE-C28D-C494-B318-555C0BD750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841" name="Group 28840">
                    <a:extLst>
                      <a:ext uri="{FF2B5EF4-FFF2-40B4-BE49-F238E27FC236}">
                        <a16:creationId xmlns:a16="http://schemas.microsoft.com/office/drawing/2014/main" id="{37028472-FE96-BB59-F110-A40F5476AE1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51" name="Cube 28850">
                      <a:extLst>
                        <a:ext uri="{FF2B5EF4-FFF2-40B4-BE49-F238E27FC236}">
                          <a16:creationId xmlns:a16="http://schemas.microsoft.com/office/drawing/2014/main" id="{626DEFBD-1F9B-65FA-6B86-AB4AFB7D37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2" name="Cube 28851">
                      <a:extLst>
                        <a:ext uri="{FF2B5EF4-FFF2-40B4-BE49-F238E27FC236}">
                          <a16:creationId xmlns:a16="http://schemas.microsoft.com/office/drawing/2014/main" id="{A568442D-F069-AC42-3808-4EBB0C8D447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3" name="Cube 28852">
                      <a:extLst>
                        <a:ext uri="{FF2B5EF4-FFF2-40B4-BE49-F238E27FC236}">
                          <a16:creationId xmlns:a16="http://schemas.microsoft.com/office/drawing/2014/main" id="{C0FE3B95-D956-FDB7-3EF5-54A9EF5F7F5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4" name="Cube 28853">
                      <a:extLst>
                        <a:ext uri="{FF2B5EF4-FFF2-40B4-BE49-F238E27FC236}">
                          <a16:creationId xmlns:a16="http://schemas.microsoft.com/office/drawing/2014/main" id="{BDD206E8-34E4-FEAE-92A2-AB44221F38F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5" name="Cube 28854">
                      <a:extLst>
                        <a:ext uri="{FF2B5EF4-FFF2-40B4-BE49-F238E27FC236}">
                          <a16:creationId xmlns:a16="http://schemas.microsoft.com/office/drawing/2014/main" id="{F215D5A8-84C0-98A1-A0AA-493FC2538E7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6" name="Cube 28855">
                      <a:extLst>
                        <a:ext uri="{FF2B5EF4-FFF2-40B4-BE49-F238E27FC236}">
                          <a16:creationId xmlns:a16="http://schemas.microsoft.com/office/drawing/2014/main" id="{EA6D4672-E1A1-447D-ED08-11A05BF918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7" name="Cube 28856">
                      <a:extLst>
                        <a:ext uri="{FF2B5EF4-FFF2-40B4-BE49-F238E27FC236}">
                          <a16:creationId xmlns:a16="http://schemas.microsoft.com/office/drawing/2014/main" id="{B4927DA3-B0FC-772F-50E9-E3C9B91B9E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8" name="Cube 28857">
                      <a:extLst>
                        <a:ext uri="{FF2B5EF4-FFF2-40B4-BE49-F238E27FC236}">
                          <a16:creationId xmlns:a16="http://schemas.microsoft.com/office/drawing/2014/main" id="{F87CD4CD-9901-E685-65C1-94411A3A1B3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842" name="Group 28841">
                    <a:extLst>
                      <a:ext uri="{FF2B5EF4-FFF2-40B4-BE49-F238E27FC236}">
                        <a16:creationId xmlns:a16="http://schemas.microsoft.com/office/drawing/2014/main" id="{24B2C210-D8C9-1696-757D-1403D4ABE25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43" name="Cube 28842">
                      <a:extLst>
                        <a:ext uri="{FF2B5EF4-FFF2-40B4-BE49-F238E27FC236}">
                          <a16:creationId xmlns:a16="http://schemas.microsoft.com/office/drawing/2014/main" id="{7C423135-D139-094E-6C46-E5CA4C846A6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44" name="Cube 28843">
                      <a:extLst>
                        <a:ext uri="{FF2B5EF4-FFF2-40B4-BE49-F238E27FC236}">
                          <a16:creationId xmlns:a16="http://schemas.microsoft.com/office/drawing/2014/main" id="{3BB3BA86-AB7E-F565-4705-0B67AF2DE10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45" name="Cube 28844">
                      <a:extLst>
                        <a:ext uri="{FF2B5EF4-FFF2-40B4-BE49-F238E27FC236}">
                          <a16:creationId xmlns:a16="http://schemas.microsoft.com/office/drawing/2014/main" id="{2727C840-6686-270E-8870-4BFB1BA779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46" name="Cube 28845">
                      <a:extLst>
                        <a:ext uri="{FF2B5EF4-FFF2-40B4-BE49-F238E27FC236}">
                          <a16:creationId xmlns:a16="http://schemas.microsoft.com/office/drawing/2014/main" id="{8A771D67-B03A-B68D-7A10-FEDC4173F12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47" name="Cube 28846">
                      <a:extLst>
                        <a:ext uri="{FF2B5EF4-FFF2-40B4-BE49-F238E27FC236}">
                          <a16:creationId xmlns:a16="http://schemas.microsoft.com/office/drawing/2014/main" id="{5703CF78-0E21-53E2-0013-A07BE825B8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48" name="Cube 28847">
                      <a:extLst>
                        <a:ext uri="{FF2B5EF4-FFF2-40B4-BE49-F238E27FC236}">
                          <a16:creationId xmlns:a16="http://schemas.microsoft.com/office/drawing/2014/main" id="{246720AB-D447-24E0-B2AB-8AE0BFCDFA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49" name="Cube 28848">
                      <a:extLst>
                        <a:ext uri="{FF2B5EF4-FFF2-40B4-BE49-F238E27FC236}">
                          <a16:creationId xmlns:a16="http://schemas.microsoft.com/office/drawing/2014/main" id="{E7D03ACE-31AD-998F-93B9-AA50A3AC5A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0" name="Cube 28849">
                      <a:extLst>
                        <a:ext uri="{FF2B5EF4-FFF2-40B4-BE49-F238E27FC236}">
                          <a16:creationId xmlns:a16="http://schemas.microsoft.com/office/drawing/2014/main" id="{035B72E8-4B31-2F88-9DB0-43B4584E7A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1" name="Group 28250">
                  <a:extLst>
                    <a:ext uri="{FF2B5EF4-FFF2-40B4-BE49-F238E27FC236}">
                      <a16:creationId xmlns:a16="http://schemas.microsoft.com/office/drawing/2014/main" id="{0A934E41-8C01-1A92-43C0-23DB9B8E4B5F}"/>
                    </a:ext>
                  </a:extLst>
                </p:cNvPr>
                <p:cNvGrpSpPr/>
                <p:nvPr/>
              </p:nvGrpSpPr>
              <p:grpSpPr>
                <a:xfrm>
                  <a:off x="822123" y="4704374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763" name="Group 28762">
                    <a:extLst>
                      <a:ext uri="{FF2B5EF4-FFF2-40B4-BE49-F238E27FC236}">
                        <a16:creationId xmlns:a16="http://schemas.microsoft.com/office/drawing/2014/main" id="{3A62BAF6-274E-AE79-8CE3-3D2CCFF0229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27" name="Cube 28826">
                      <a:extLst>
                        <a:ext uri="{FF2B5EF4-FFF2-40B4-BE49-F238E27FC236}">
                          <a16:creationId xmlns:a16="http://schemas.microsoft.com/office/drawing/2014/main" id="{BC587BEF-6CC2-3941-001E-E5688957C26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8" name="Cube 28827">
                      <a:extLst>
                        <a:ext uri="{FF2B5EF4-FFF2-40B4-BE49-F238E27FC236}">
                          <a16:creationId xmlns:a16="http://schemas.microsoft.com/office/drawing/2014/main" id="{647F4C7C-61C0-D0C6-2111-32EB6575C2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9" name="Cube 28828">
                      <a:extLst>
                        <a:ext uri="{FF2B5EF4-FFF2-40B4-BE49-F238E27FC236}">
                          <a16:creationId xmlns:a16="http://schemas.microsoft.com/office/drawing/2014/main" id="{65BF3B8D-EAF0-DD55-4A96-63D60149F2D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30" name="Cube 28829">
                      <a:extLst>
                        <a:ext uri="{FF2B5EF4-FFF2-40B4-BE49-F238E27FC236}">
                          <a16:creationId xmlns:a16="http://schemas.microsoft.com/office/drawing/2014/main" id="{577EE132-0183-358F-262F-F871E31F5E1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31" name="Cube 28830">
                      <a:extLst>
                        <a:ext uri="{FF2B5EF4-FFF2-40B4-BE49-F238E27FC236}">
                          <a16:creationId xmlns:a16="http://schemas.microsoft.com/office/drawing/2014/main" id="{92EBF85C-3B7C-64C4-D35A-FD018885C2D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32" name="Cube 28831">
                      <a:extLst>
                        <a:ext uri="{FF2B5EF4-FFF2-40B4-BE49-F238E27FC236}">
                          <a16:creationId xmlns:a16="http://schemas.microsoft.com/office/drawing/2014/main" id="{1F3C7869-D940-B769-D4FE-C8BFFC24A5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33" name="Cube 28832">
                      <a:extLst>
                        <a:ext uri="{FF2B5EF4-FFF2-40B4-BE49-F238E27FC236}">
                          <a16:creationId xmlns:a16="http://schemas.microsoft.com/office/drawing/2014/main" id="{3850AD23-B35E-5D58-6EF4-8E4EB8284C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34" name="Cube 28833">
                      <a:extLst>
                        <a:ext uri="{FF2B5EF4-FFF2-40B4-BE49-F238E27FC236}">
                          <a16:creationId xmlns:a16="http://schemas.microsoft.com/office/drawing/2014/main" id="{E0E31AA8-ADD3-CCA3-CDE5-6505BDBDB72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764" name="Group 28763">
                    <a:extLst>
                      <a:ext uri="{FF2B5EF4-FFF2-40B4-BE49-F238E27FC236}">
                        <a16:creationId xmlns:a16="http://schemas.microsoft.com/office/drawing/2014/main" id="{12446ED3-DB56-DB07-51D8-C5AB235C75D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19" name="Cube 28818">
                      <a:extLst>
                        <a:ext uri="{FF2B5EF4-FFF2-40B4-BE49-F238E27FC236}">
                          <a16:creationId xmlns:a16="http://schemas.microsoft.com/office/drawing/2014/main" id="{55272AE4-EEE4-8C6E-9A3A-5BC560339D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0" name="Cube 28819">
                      <a:extLst>
                        <a:ext uri="{FF2B5EF4-FFF2-40B4-BE49-F238E27FC236}">
                          <a16:creationId xmlns:a16="http://schemas.microsoft.com/office/drawing/2014/main" id="{5338B250-9D42-AA3C-2B3F-7FC10C043E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1" name="Cube 28820">
                      <a:extLst>
                        <a:ext uri="{FF2B5EF4-FFF2-40B4-BE49-F238E27FC236}">
                          <a16:creationId xmlns:a16="http://schemas.microsoft.com/office/drawing/2014/main" id="{7D17B0A0-EA0D-1115-2B0A-BD50F20ECD7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2" name="Cube 28821">
                      <a:extLst>
                        <a:ext uri="{FF2B5EF4-FFF2-40B4-BE49-F238E27FC236}">
                          <a16:creationId xmlns:a16="http://schemas.microsoft.com/office/drawing/2014/main" id="{6A491588-E80A-D8CC-1E2D-3BE90441FB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3" name="Cube 28822">
                      <a:extLst>
                        <a:ext uri="{FF2B5EF4-FFF2-40B4-BE49-F238E27FC236}">
                          <a16:creationId xmlns:a16="http://schemas.microsoft.com/office/drawing/2014/main" id="{F80A1B95-E73F-68C1-3937-9D7F9BB48C5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4" name="Cube 28823">
                      <a:extLst>
                        <a:ext uri="{FF2B5EF4-FFF2-40B4-BE49-F238E27FC236}">
                          <a16:creationId xmlns:a16="http://schemas.microsoft.com/office/drawing/2014/main" id="{8BB93F12-F2E0-5296-0BA6-6B7A499FCD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5" name="Cube 28824">
                      <a:extLst>
                        <a:ext uri="{FF2B5EF4-FFF2-40B4-BE49-F238E27FC236}">
                          <a16:creationId xmlns:a16="http://schemas.microsoft.com/office/drawing/2014/main" id="{9FDC0573-7932-AE0B-EA15-9209E6273FB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6" name="Cube 28825">
                      <a:extLst>
                        <a:ext uri="{FF2B5EF4-FFF2-40B4-BE49-F238E27FC236}">
                          <a16:creationId xmlns:a16="http://schemas.microsoft.com/office/drawing/2014/main" id="{FED8EDF7-CC83-4879-9A4F-E364A59692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765" name="Group 28764">
                    <a:extLst>
                      <a:ext uri="{FF2B5EF4-FFF2-40B4-BE49-F238E27FC236}">
                        <a16:creationId xmlns:a16="http://schemas.microsoft.com/office/drawing/2014/main" id="{D2EE425C-5724-028A-4A97-55DCB20FC7A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11" name="Cube 28810">
                      <a:extLst>
                        <a:ext uri="{FF2B5EF4-FFF2-40B4-BE49-F238E27FC236}">
                          <a16:creationId xmlns:a16="http://schemas.microsoft.com/office/drawing/2014/main" id="{374E2E2E-3629-EAA3-D04C-CA5DFA945F0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2" name="Cube 28811">
                      <a:extLst>
                        <a:ext uri="{FF2B5EF4-FFF2-40B4-BE49-F238E27FC236}">
                          <a16:creationId xmlns:a16="http://schemas.microsoft.com/office/drawing/2014/main" id="{CB1E381A-E07E-42CB-5FF5-AAB1CE92439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3" name="Cube 28812">
                      <a:extLst>
                        <a:ext uri="{FF2B5EF4-FFF2-40B4-BE49-F238E27FC236}">
                          <a16:creationId xmlns:a16="http://schemas.microsoft.com/office/drawing/2014/main" id="{F7C12C94-1CF7-99D6-EEFF-873D48D3669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4" name="Cube 28813">
                      <a:extLst>
                        <a:ext uri="{FF2B5EF4-FFF2-40B4-BE49-F238E27FC236}">
                          <a16:creationId xmlns:a16="http://schemas.microsoft.com/office/drawing/2014/main" id="{341D7AA8-2ADD-6C37-5BE3-93267F516A7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5" name="Cube 28814">
                      <a:extLst>
                        <a:ext uri="{FF2B5EF4-FFF2-40B4-BE49-F238E27FC236}">
                          <a16:creationId xmlns:a16="http://schemas.microsoft.com/office/drawing/2014/main" id="{214106C3-4660-B66E-7F11-B7E98B8FB8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6" name="Cube 28815">
                      <a:extLst>
                        <a:ext uri="{FF2B5EF4-FFF2-40B4-BE49-F238E27FC236}">
                          <a16:creationId xmlns:a16="http://schemas.microsoft.com/office/drawing/2014/main" id="{F6949F49-E8CD-091A-3187-B9E2DA98A9C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7" name="Cube 28816">
                      <a:extLst>
                        <a:ext uri="{FF2B5EF4-FFF2-40B4-BE49-F238E27FC236}">
                          <a16:creationId xmlns:a16="http://schemas.microsoft.com/office/drawing/2014/main" id="{1BC3A343-7A22-7EC6-D854-2ECD4408E81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8" name="Cube 28817">
                      <a:extLst>
                        <a:ext uri="{FF2B5EF4-FFF2-40B4-BE49-F238E27FC236}">
                          <a16:creationId xmlns:a16="http://schemas.microsoft.com/office/drawing/2014/main" id="{07D08E19-F838-5742-3B58-2A0BBD610E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766" name="Group 28765">
                    <a:extLst>
                      <a:ext uri="{FF2B5EF4-FFF2-40B4-BE49-F238E27FC236}">
                        <a16:creationId xmlns:a16="http://schemas.microsoft.com/office/drawing/2014/main" id="{D11943D6-91EE-6DDA-0536-F6FFE7FA890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03" name="Cube 28802">
                      <a:extLst>
                        <a:ext uri="{FF2B5EF4-FFF2-40B4-BE49-F238E27FC236}">
                          <a16:creationId xmlns:a16="http://schemas.microsoft.com/office/drawing/2014/main" id="{B90F39B6-86B8-9F75-1AC6-8585E9C5DE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4" name="Cube 28803">
                      <a:extLst>
                        <a:ext uri="{FF2B5EF4-FFF2-40B4-BE49-F238E27FC236}">
                          <a16:creationId xmlns:a16="http://schemas.microsoft.com/office/drawing/2014/main" id="{5003F5EE-58AF-F29B-1A2A-83394199C8D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5" name="Cube 28804">
                      <a:extLst>
                        <a:ext uri="{FF2B5EF4-FFF2-40B4-BE49-F238E27FC236}">
                          <a16:creationId xmlns:a16="http://schemas.microsoft.com/office/drawing/2014/main" id="{D78DD8A1-B6E0-A1B6-CAAD-9033F47AC10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6" name="Cube 28805">
                      <a:extLst>
                        <a:ext uri="{FF2B5EF4-FFF2-40B4-BE49-F238E27FC236}">
                          <a16:creationId xmlns:a16="http://schemas.microsoft.com/office/drawing/2014/main" id="{93E44207-87AF-E913-6B5B-37FBB17561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7" name="Cube 28806">
                      <a:extLst>
                        <a:ext uri="{FF2B5EF4-FFF2-40B4-BE49-F238E27FC236}">
                          <a16:creationId xmlns:a16="http://schemas.microsoft.com/office/drawing/2014/main" id="{B31744B7-7D77-F160-12C9-6D23D330AB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8" name="Cube 28807">
                      <a:extLst>
                        <a:ext uri="{FF2B5EF4-FFF2-40B4-BE49-F238E27FC236}">
                          <a16:creationId xmlns:a16="http://schemas.microsoft.com/office/drawing/2014/main" id="{5B9C5CF5-9EB5-50A1-B62C-F7268F780C6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9" name="Cube 28808">
                      <a:extLst>
                        <a:ext uri="{FF2B5EF4-FFF2-40B4-BE49-F238E27FC236}">
                          <a16:creationId xmlns:a16="http://schemas.microsoft.com/office/drawing/2014/main" id="{53775FFC-06FF-2CFC-5F76-1DB6F71153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0" name="Cube 28809">
                      <a:extLst>
                        <a:ext uri="{FF2B5EF4-FFF2-40B4-BE49-F238E27FC236}">
                          <a16:creationId xmlns:a16="http://schemas.microsoft.com/office/drawing/2014/main" id="{B1F5C0B4-7722-2025-52A0-93F13B51AAB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767" name="Group 28766">
                    <a:extLst>
                      <a:ext uri="{FF2B5EF4-FFF2-40B4-BE49-F238E27FC236}">
                        <a16:creationId xmlns:a16="http://schemas.microsoft.com/office/drawing/2014/main" id="{A3724014-1937-E780-B197-BC293F3C23D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95" name="Cube 28794">
                      <a:extLst>
                        <a:ext uri="{FF2B5EF4-FFF2-40B4-BE49-F238E27FC236}">
                          <a16:creationId xmlns:a16="http://schemas.microsoft.com/office/drawing/2014/main" id="{287B9FB2-F127-0728-4951-3BD250F2BB4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6" name="Cube 28795">
                      <a:extLst>
                        <a:ext uri="{FF2B5EF4-FFF2-40B4-BE49-F238E27FC236}">
                          <a16:creationId xmlns:a16="http://schemas.microsoft.com/office/drawing/2014/main" id="{52A56FAE-BD3B-ABD5-CC2C-FF8D9EA880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7" name="Cube 28796">
                      <a:extLst>
                        <a:ext uri="{FF2B5EF4-FFF2-40B4-BE49-F238E27FC236}">
                          <a16:creationId xmlns:a16="http://schemas.microsoft.com/office/drawing/2014/main" id="{72E7B59E-C09D-D249-7EEB-3654CF1FFCB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8" name="Cube 28797">
                      <a:extLst>
                        <a:ext uri="{FF2B5EF4-FFF2-40B4-BE49-F238E27FC236}">
                          <a16:creationId xmlns:a16="http://schemas.microsoft.com/office/drawing/2014/main" id="{B1EC1F1E-F77C-4CCC-9120-91EDCC06665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9" name="Cube 28798">
                      <a:extLst>
                        <a:ext uri="{FF2B5EF4-FFF2-40B4-BE49-F238E27FC236}">
                          <a16:creationId xmlns:a16="http://schemas.microsoft.com/office/drawing/2014/main" id="{E2EA57DB-E8C7-31BA-6033-7504BA0938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0" name="Cube 28799">
                      <a:extLst>
                        <a:ext uri="{FF2B5EF4-FFF2-40B4-BE49-F238E27FC236}">
                          <a16:creationId xmlns:a16="http://schemas.microsoft.com/office/drawing/2014/main" id="{7AA5743F-1861-BBD7-F85E-2EE0C085EB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1" name="Cube 28800">
                      <a:extLst>
                        <a:ext uri="{FF2B5EF4-FFF2-40B4-BE49-F238E27FC236}">
                          <a16:creationId xmlns:a16="http://schemas.microsoft.com/office/drawing/2014/main" id="{6BC4DCAC-073F-65AA-0D12-891BF35B677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2" name="Cube 28801">
                      <a:extLst>
                        <a:ext uri="{FF2B5EF4-FFF2-40B4-BE49-F238E27FC236}">
                          <a16:creationId xmlns:a16="http://schemas.microsoft.com/office/drawing/2014/main" id="{0D5C34C7-EC34-C027-1799-F4446A01323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768" name="Group 28767">
                    <a:extLst>
                      <a:ext uri="{FF2B5EF4-FFF2-40B4-BE49-F238E27FC236}">
                        <a16:creationId xmlns:a16="http://schemas.microsoft.com/office/drawing/2014/main" id="{AC5A947F-8FB3-CB9A-814D-6D302AFE7037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87" name="Cube 28786">
                      <a:extLst>
                        <a:ext uri="{FF2B5EF4-FFF2-40B4-BE49-F238E27FC236}">
                          <a16:creationId xmlns:a16="http://schemas.microsoft.com/office/drawing/2014/main" id="{230D46F8-4648-6827-FC62-F8D5A97026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8" name="Cube 28787">
                      <a:extLst>
                        <a:ext uri="{FF2B5EF4-FFF2-40B4-BE49-F238E27FC236}">
                          <a16:creationId xmlns:a16="http://schemas.microsoft.com/office/drawing/2014/main" id="{E472DB5D-B9A5-616E-B77A-5BEF7EC12EB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9" name="Cube 28788">
                      <a:extLst>
                        <a:ext uri="{FF2B5EF4-FFF2-40B4-BE49-F238E27FC236}">
                          <a16:creationId xmlns:a16="http://schemas.microsoft.com/office/drawing/2014/main" id="{BB6EE7EE-A47C-6C64-272C-8CA64B6FC59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0" name="Cube 28789">
                      <a:extLst>
                        <a:ext uri="{FF2B5EF4-FFF2-40B4-BE49-F238E27FC236}">
                          <a16:creationId xmlns:a16="http://schemas.microsoft.com/office/drawing/2014/main" id="{E7D7529E-52BC-4AB0-DDD4-3E8919A49F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1" name="Cube 28790">
                      <a:extLst>
                        <a:ext uri="{FF2B5EF4-FFF2-40B4-BE49-F238E27FC236}">
                          <a16:creationId xmlns:a16="http://schemas.microsoft.com/office/drawing/2014/main" id="{0C8B7AEF-5B73-E329-3E71-B4D53A7E39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2" name="Cube 28791">
                      <a:extLst>
                        <a:ext uri="{FF2B5EF4-FFF2-40B4-BE49-F238E27FC236}">
                          <a16:creationId xmlns:a16="http://schemas.microsoft.com/office/drawing/2014/main" id="{F05E8994-228B-10A5-C760-3CBCB9D739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3" name="Cube 28792">
                      <a:extLst>
                        <a:ext uri="{FF2B5EF4-FFF2-40B4-BE49-F238E27FC236}">
                          <a16:creationId xmlns:a16="http://schemas.microsoft.com/office/drawing/2014/main" id="{53B2A02F-3581-7E12-0D00-4C5ED826BB0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4" name="Cube 28793">
                      <a:extLst>
                        <a:ext uri="{FF2B5EF4-FFF2-40B4-BE49-F238E27FC236}">
                          <a16:creationId xmlns:a16="http://schemas.microsoft.com/office/drawing/2014/main" id="{85DF590C-6AE7-9DEF-D5E4-9F626C9257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769" name="Group 28768">
                    <a:extLst>
                      <a:ext uri="{FF2B5EF4-FFF2-40B4-BE49-F238E27FC236}">
                        <a16:creationId xmlns:a16="http://schemas.microsoft.com/office/drawing/2014/main" id="{0D1FD4EF-EDCD-B4FF-B84A-F88A606765EA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79" name="Cube 28778">
                      <a:extLst>
                        <a:ext uri="{FF2B5EF4-FFF2-40B4-BE49-F238E27FC236}">
                          <a16:creationId xmlns:a16="http://schemas.microsoft.com/office/drawing/2014/main" id="{E3B6732D-79AF-A154-73FF-9C1761A27FB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0" name="Cube 28779">
                      <a:extLst>
                        <a:ext uri="{FF2B5EF4-FFF2-40B4-BE49-F238E27FC236}">
                          <a16:creationId xmlns:a16="http://schemas.microsoft.com/office/drawing/2014/main" id="{4EF63324-A1EE-D1CA-FA12-241C1E8D8D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1" name="Cube 28780">
                      <a:extLst>
                        <a:ext uri="{FF2B5EF4-FFF2-40B4-BE49-F238E27FC236}">
                          <a16:creationId xmlns:a16="http://schemas.microsoft.com/office/drawing/2014/main" id="{9EDDED0A-1613-0D25-2A50-57A42FFC6A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2" name="Cube 28781">
                      <a:extLst>
                        <a:ext uri="{FF2B5EF4-FFF2-40B4-BE49-F238E27FC236}">
                          <a16:creationId xmlns:a16="http://schemas.microsoft.com/office/drawing/2014/main" id="{01D2FED6-82A2-9683-7B07-6E70F3E5723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3" name="Cube 28782">
                      <a:extLst>
                        <a:ext uri="{FF2B5EF4-FFF2-40B4-BE49-F238E27FC236}">
                          <a16:creationId xmlns:a16="http://schemas.microsoft.com/office/drawing/2014/main" id="{3D904C27-91BC-C1ED-F025-AE1952C8B6A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4" name="Cube 28783">
                      <a:extLst>
                        <a:ext uri="{FF2B5EF4-FFF2-40B4-BE49-F238E27FC236}">
                          <a16:creationId xmlns:a16="http://schemas.microsoft.com/office/drawing/2014/main" id="{C97CB6B7-04FA-A613-7892-27E2BAC83E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5" name="Cube 28784">
                      <a:extLst>
                        <a:ext uri="{FF2B5EF4-FFF2-40B4-BE49-F238E27FC236}">
                          <a16:creationId xmlns:a16="http://schemas.microsoft.com/office/drawing/2014/main" id="{1AC5DA66-40B6-5D65-0903-89F956DF23F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6" name="Cube 28785">
                      <a:extLst>
                        <a:ext uri="{FF2B5EF4-FFF2-40B4-BE49-F238E27FC236}">
                          <a16:creationId xmlns:a16="http://schemas.microsoft.com/office/drawing/2014/main" id="{6060A920-EF82-5163-5183-543DBC184AB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770" name="Group 28769">
                    <a:extLst>
                      <a:ext uri="{FF2B5EF4-FFF2-40B4-BE49-F238E27FC236}">
                        <a16:creationId xmlns:a16="http://schemas.microsoft.com/office/drawing/2014/main" id="{DBD48A83-53E6-0DB1-A963-8CFDAE27ED8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71" name="Cube 28770">
                      <a:extLst>
                        <a:ext uri="{FF2B5EF4-FFF2-40B4-BE49-F238E27FC236}">
                          <a16:creationId xmlns:a16="http://schemas.microsoft.com/office/drawing/2014/main" id="{AC31DDB7-2570-B56B-B0AB-9A92B3CBD6A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72" name="Cube 28771">
                      <a:extLst>
                        <a:ext uri="{FF2B5EF4-FFF2-40B4-BE49-F238E27FC236}">
                          <a16:creationId xmlns:a16="http://schemas.microsoft.com/office/drawing/2014/main" id="{8FF1C419-D416-C07F-BE38-08733436B2D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73" name="Cube 28772">
                      <a:extLst>
                        <a:ext uri="{FF2B5EF4-FFF2-40B4-BE49-F238E27FC236}">
                          <a16:creationId xmlns:a16="http://schemas.microsoft.com/office/drawing/2014/main" id="{CD69CE32-BF4A-CF34-2FEC-CEE375330E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74" name="Cube 28773">
                      <a:extLst>
                        <a:ext uri="{FF2B5EF4-FFF2-40B4-BE49-F238E27FC236}">
                          <a16:creationId xmlns:a16="http://schemas.microsoft.com/office/drawing/2014/main" id="{8D5D60D4-627D-1987-039F-24A97D3E4E3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75" name="Cube 28774">
                      <a:extLst>
                        <a:ext uri="{FF2B5EF4-FFF2-40B4-BE49-F238E27FC236}">
                          <a16:creationId xmlns:a16="http://schemas.microsoft.com/office/drawing/2014/main" id="{59C5E62A-0406-F6D4-EC7F-F48E8C106A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76" name="Cube 28775">
                      <a:extLst>
                        <a:ext uri="{FF2B5EF4-FFF2-40B4-BE49-F238E27FC236}">
                          <a16:creationId xmlns:a16="http://schemas.microsoft.com/office/drawing/2014/main" id="{F0CFB8F3-D8F0-FAD7-22E4-0F8D7D4047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77" name="Cube 28776">
                      <a:extLst>
                        <a:ext uri="{FF2B5EF4-FFF2-40B4-BE49-F238E27FC236}">
                          <a16:creationId xmlns:a16="http://schemas.microsoft.com/office/drawing/2014/main" id="{A40619F6-E871-6C4F-F0B4-FE77C9A10BD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78" name="Cube 28777">
                      <a:extLst>
                        <a:ext uri="{FF2B5EF4-FFF2-40B4-BE49-F238E27FC236}">
                          <a16:creationId xmlns:a16="http://schemas.microsoft.com/office/drawing/2014/main" id="{079A828E-8168-673B-8487-CC066218B4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2" name="Group 28251">
                  <a:extLst>
                    <a:ext uri="{FF2B5EF4-FFF2-40B4-BE49-F238E27FC236}">
                      <a16:creationId xmlns:a16="http://schemas.microsoft.com/office/drawing/2014/main" id="{5DC5180F-0785-CB19-C7FD-8AC886A4F894}"/>
                    </a:ext>
                  </a:extLst>
                </p:cNvPr>
                <p:cNvGrpSpPr/>
                <p:nvPr/>
              </p:nvGrpSpPr>
              <p:grpSpPr>
                <a:xfrm>
                  <a:off x="787010" y="4738956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691" name="Group 28690">
                    <a:extLst>
                      <a:ext uri="{FF2B5EF4-FFF2-40B4-BE49-F238E27FC236}">
                        <a16:creationId xmlns:a16="http://schemas.microsoft.com/office/drawing/2014/main" id="{D5845396-4CD6-D861-2372-E072F67BFF5A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55" name="Cube 28754">
                      <a:extLst>
                        <a:ext uri="{FF2B5EF4-FFF2-40B4-BE49-F238E27FC236}">
                          <a16:creationId xmlns:a16="http://schemas.microsoft.com/office/drawing/2014/main" id="{11BB1F84-5EA9-38A6-3A28-FD7A6D5D35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6" name="Cube 28755">
                      <a:extLst>
                        <a:ext uri="{FF2B5EF4-FFF2-40B4-BE49-F238E27FC236}">
                          <a16:creationId xmlns:a16="http://schemas.microsoft.com/office/drawing/2014/main" id="{AD836401-0DA3-1227-2E41-07F8C70FB43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7" name="Cube 28756">
                      <a:extLst>
                        <a:ext uri="{FF2B5EF4-FFF2-40B4-BE49-F238E27FC236}">
                          <a16:creationId xmlns:a16="http://schemas.microsoft.com/office/drawing/2014/main" id="{A83C7051-F71E-96E1-637E-1232E8D8DE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8" name="Cube 28757">
                      <a:extLst>
                        <a:ext uri="{FF2B5EF4-FFF2-40B4-BE49-F238E27FC236}">
                          <a16:creationId xmlns:a16="http://schemas.microsoft.com/office/drawing/2014/main" id="{E4C0BB41-C44C-8B9B-A0D3-6A565E7800F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9" name="Cube 28758">
                      <a:extLst>
                        <a:ext uri="{FF2B5EF4-FFF2-40B4-BE49-F238E27FC236}">
                          <a16:creationId xmlns:a16="http://schemas.microsoft.com/office/drawing/2014/main" id="{CD5445FD-C6D5-7CD0-C24D-65C2B609F0D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60" name="Cube 28759">
                      <a:extLst>
                        <a:ext uri="{FF2B5EF4-FFF2-40B4-BE49-F238E27FC236}">
                          <a16:creationId xmlns:a16="http://schemas.microsoft.com/office/drawing/2014/main" id="{1EF61374-8DD1-1398-77A8-245AC60EC48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61" name="Cube 28760">
                      <a:extLst>
                        <a:ext uri="{FF2B5EF4-FFF2-40B4-BE49-F238E27FC236}">
                          <a16:creationId xmlns:a16="http://schemas.microsoft.com/office/drawing/2014/main" id="{99C5186E-E3A6-CE7E-41F3-3C92948B58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62" name="Cube 28761">
                      <a:extLst>
                        <a:ext uri="{FF2B5EF4-FFF2-40B4-BE49-F238E27FC236}">
                          <a16:creationId xmlns:a16="http://schemas.microsoft.com/office/drawing/2014/main" id="{8C75C0B4-1921-51FD-8895-B041053274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92" name="Group 28691">
                    <a:extLst>
                      <a:ext uri="{FF2B5EF4-FFF2-40B4-BE49-F238E27FC236}">
                        <a16:creationId xmlns:a16="http://schemas.microsoft.com/office/drawing/2014/main" id="{FAAE95CF-E106-6A86-A439-AF8655B8F16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47" name="Cube 28746">
                      <a:extLst>
                        <a:ext uri="{FF2B5EF4-FFF2-40B4-BE49-F238E27FC236}">
                          <a16:creationId xmlns:a16="http://schemas.microsoft.com/office/drawing/2014/main" id="{32043137-DD62-C8DA-ED4C-5CE49D09A7D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8" name="Cube 28747">
                      <a:extLst>
                        <a:ext uri="{FF2B5EF4-FFF2-40B4-BE49-F238E27FC236}">
                          <a16:creationId xmlns:a16="http://schemas.microsoft.com/office/drawing/2014/main" id="{F1F725B2-65B0-D471-86DF-FA7C273DA7F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9" name="Cube 28748">
                      <a:extLst>
                        <a:ext uri="{FF2B5EF4-FFF2-40B4-BE49-F238E27FC236}">
                          <a16:creationId xmlns:a16="http://schemas.microsoft.com/office/drawing/2014/main" id="{3917F1F9-D010-AE84-F6C5-67941FC3DCC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0" name="Cube 28749">
                      <a:extLst>
                        <a:ext uri="{FF2B5EF4-FFF2-40B4-BE49-F238E27FC236}">
                          <a16:creationId xmlns:a16="http://schemas.microsoft.com/office/drawing/2014/main" id="{01B14641-7303-41D6-073D-5F4433B2FB1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1" name="Cube 28750">
                      <a:extLst>
                        <a:ext uri="{FF2B5EF4-FFF2-40B4-BE49-F238E27FC236}">
                          <a16:creationId xmlns:a16="http://schemas.microsoft.com/office/drawing/2014/main" id="{1D81C791-DBCD-3A6C-6933-F631ABDA980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2" name="Cube 28751">
                      <a:extLst>
                        <a:ext uri="{FF2B5EF4-FFF2-40B4-BE49-F238E27FC236}">
                          <a16:creationId xmlns:a16="http://schemas.microsoft.com/office/drawing/2014/main" id="{0ED78E03-945D-62C6-6302-1597A3A81B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3" name="Cube 28752">
                      <a:extLst>
                        <a:ext uri="{FF2B5EF4-FFF2-40B4-BE49-F238E27FC236}">
                          <a16:creationId xmlns:a16="http://schemas.microsoft.com/office/drawing/2014/main" id="{120202FC-3FB4-8C08-4D6F-331F777EEC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4" name="Cube 28753">
                      <a:extLst>
                        <a:ext uri="{FF2B5EF4-FFF2-40B4-BE49-F238E27FC236}">
                          <a16:creationId xmlns:a16="http://schemas.microsoft.com/office/drawing/2014/main" id="{56C0FDD5-182C-4233-9CE2-F7545E397E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93" name="Group 28692">
                    <a:extLst>
                      <a:ext uri="{FF2B5EF4-FFF2-40B4-BE49-F238E27FC236}">
                        <a16:creationId xmlns:a16="http://schemas.microsoft.com/office/drawing/2014/main" id="{CB0CD869-314D-ABFD-42C4-8B07E8B6E78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39" name="Cube 28738">
                      <a:extLst>
                        <a:ext uri="{FF2B5EF4-FFF2-40B4-BE49-F238E27FC236}">
                          <a16:creationId xmlns:a16="http://schemas.microsoft.com/office/drawing/2014/main" id="{965730D1-303A-5FBF-3BC7-ADC2CEAD75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0" name="Cube 28739">
                      <a:extLst>
                        <a:ext uri="{FF2B5EF4-FFF2-40B4-BE49-F238E27FC236}">
                          <a16:creationId xmlns:a16="http://schemas.microsoft.com/office/drawing/2014/main" id="{1E77847C-595A-36C7-3CFC-95065ECA07C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1" name="Cube 28740">
                      <a:extLst>
                        <a:ext uri="{FF2B5EF4-FFF2-40B4-BE49-F238E27FC236}">
                          <a16:creationId xmlns:a16="http://schemas.microsoft.com/office/drawing/2014/main" id="{459F65DE-B00F-7B24-42C8-57B64C39ED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2" name="Cube 28741">
                      <a:extLst>
                        <a:ext uri="{FF2B5EF4-FFF2-40B4-BE49-F238E27FC236}">
                          <a16:creationId xmlns:a16="http://schemas.microsoft.com/office/drawing/2014/main" id="{5FAC5405-528D-65B0-9351-1E568C5E637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3" name="Cube 28742">
                      <a:extLst>
                        <a:ext uri="{FF2B5EF4-FFF2-40B4-BE49-F238E27FC236}">
                          <a16:creationId xmlns:a16="http://schemas.microsoft.com/office/drawing/2014/main" id="{42C3CCAA-11DB-6341-FFF8-6F1037AF5CB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4" name="Cube 28743">
                      <a:extLst>
                        <a:ext uri="{FF2B5EF4-FFF2-40B4-BE49-F238E27FC236}">
                          <a16:creationId xmlns:a16="http://schemas.microsoft.com/office/drawing/2014/main" id="{88172F38-5573-6C5D-39FF-F0169E07EA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5" name="Cube 28744">
                      <a:extLst>
                        <a:ext uri="{FF2B5EF4-FFF2-40B4-BE49-F238E27FC236}">
                          <a16:creationId xmlns:a16="http://schemas.microsoft.com/office/drawing/2014/main" id="{23896BAD-8840-3BA3-1289-9BF0E1E8E0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6" name="Cube 28745">
                      <a:extLst>
                        <a:ext uri="{FF2B5EF4-FFF2-40B4-BE49-F238E27FC236}">
                          <a16:creationId xmlns:a16="http://schemas.microsoft.com/office/drawing/2014/main" id="{25CB7384-52A8-29AB-EA6D-776EF8231D0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94" name="Group 28693">
                    <a:extLst>
                      <a:ext uri="{FF2B5EF4-FFF2-40B4-BE49-F238E27FC236}">
                        <a16:creationId xmlns:a16="http://schemas.microsoft.com/office/drawing/2014/main" id="{B88551B0-B496-5660-09A2-098A307EE96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31" name="Cube 28730">
                      <a:extLst>
                        <a:ext uri="{FF2B5EF4-FFF2-40B4-BE49-F238E27FC236}">
                          <a16:creationId xmlns:a16="http://schemas.microsoft.com/office/drawing/2014/main" id="{68ABAA6C-F402-8144-6576-3A80E6D606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2" name="Cube 28731">
                      <a:extLst>
                        <a:ext uri="{FF2B5EF4-FFF2-40B4-BE49-F238E27FC236}">
                          <a16:creationId xmlns:a16="http://schemas.microsoft.com/office/drawing/2014/main" id="{6EE789B5-DD51-08FB-F04C-428A99937F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3" name="Cube 28732">
                      <a:extLst>
                        <a:ext uri="{FF2B5EF4-FFF2-40B4-BE49-F238E27FC236}">
                          <a16:creationId xmlns:a16="http://schemas.microsoft.com/office/drawing/2014/main" id="{7AA9C88B-F678-7614-58C4-4D65D2671B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4" name="Cube 28733">
                      <a:extLst>
                        <a:ext uri="{FF2B5EF4-FFF2-40B4-BE49-F238E27FC236}">
                          <a16:creationId xmlns:a16="http://schemas.microsoft.com/office/drawing/2014/main" id="{7E9E30E9-C986-614B-D33F-1FBDBD44349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5" name="Cube 28734">
                      <a:extLst>
                        <a:ext uri="{FF2B5EF4-FFF2-40B4-BE49-F238E27FC236}">
                          <a16:creationId xmlns:a16="http://schemas.microsoft.com/office/drawing/2014/main" id="{C91F8F5D-5ACA-F6B3-11EC-C3A6377048A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6" name="Cube 28735">
                      <a:extLst>
                        <a:ext uri="{FF2B5EF4-FFF2-40B4-BE49-F238E27FC236}">
                          <a16:creationId xmlns:a16="http://schemas.microsoft.com/office/drawing/2014/main" id="{1F0C3706-8A42-B581-53E8-8881C5536A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7" name="Cube 28736">
                      <a:extLst>
                        <a:ext uri="{FF2B5EF4-FFF2-40B4-BE49-F238E27FC236}">
                          <a16:creationId xmlns:a16="http://schemas.microsoft.com/office/drawing/2014/main" id="{B3284E93-90DF-727F-2D20-8B58F915B1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8" name="Cube 28737">
                      <a:extLst>
                        <a:ext uri="{FF2B5EF4-FFF2-40B4-BE49-F238E27FC236}">
                          <a16:creationId xmlns:a16="http://schemas.microsoft.com/office/drawing/2014/main" id="{1E0448BD-3D6B-38ED-1EE8-E9BA8CA5E80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95" name="Group 28694">
                    <a:extLst>
                      <a:ext uri="{FF2B5EF4-FFF2-40B4-BE49-F238E27FC236}">
                        <a16:creationId xmlns:a16="http://schemas.microsoft.com/office/drawing/2014/main" id="{8AA5C85A-EF71-A6F7-A161-EB1F21BC0498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23" name="Cube 28722">
                      <a:extLst>
                        <a:ext uri="{FF2B5EF4-FFF2-40B4-BE49-F238E27FC236}">
                          <a16:creationId xmlns:a16="http://schemas.microsoft.com/office/drawing/2014/main" id="{36583EC3-9216-0003-5FDE-A30DDC144C0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4" name="Cube 28723">
                      <a:extLst>
                        <a:ext uri="{FF2B5EF4-FFF2-40B4-BE49-F238E27FC236}">
                          <a16:creationId xmlns:a16="http://schemas.microsoft.com/office/drawing/2014/main" id="{C41349CB-C93A-A512-CAF9-387E480C5F0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5" name="Cube 28724">
                      <a:extLst>
                        <a:ext uri="{FF2B5EF4-FFF2-40B4-BE49-F238E27FC236}">
                          <a16:creationId xmlns:a16="http://schemas.microsoft.com/office/drawing/2014/main" id="{98178F03-25CE-B2B9-C55C-D004A580C8B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6" name="Cube 28725">
                      <a:extLst>
                        <a:ext uri="{FF2B5EF4-FFF2-40B4-BE49-F238E27FC236}">
                          <a16:creationId xmlns:a16="http://schemas.microsoft.com/office/drawing/2014/main" id="{6AF3FC21-D919-0C68-8EED-6FB1CC77E0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7" name="Cube 28726">
                      <a:extLst>
                        <a:ext uri="{FF2B5EF4-FFF2-40B4-BE49-F238E27FC236}">
                          <a16:creationId xmlns:a16="http://schemas.microsoft.com/office/drawing/2014/main" id="{27351D8C-B3EB-7FCC-47CC-45B813B7D5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8" name="Cube 28727">
                      <a:extLst>
                        <a:ext uri="{FF2B5EF4-FFF2-40B4-BE49-F238E27FC236}">
                          <a16:creationId xmlns:a16="http://schemas.microsoft.com/office/drawing/2014/main" id="{82940E94-223E-5907-B987-3AFE3C0783E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9" name="Cube 28728">
                      <a:extLst>
                        <a:ext uri="{FF2B5EF4-FFF2-40B4-BE49-F238E27FC236}">
                          <a16:creationId xmlns:a16="http://schemas.microsoft.com/office/drawing/2014/main" id="{5285A6B2-B80A-941A-CFB5-FA2474F3F4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0" name="Cube 28729">
                      <a:extLst>
                        <a:ext uri="{FF2B5EF4-FFF2-40B4-BE49-F238E27FC236}">
                          <a16:creationId xmlns:a16="http://schemas.microsoft.com/office/drawing/2014/main" id="{E957CD87-0E7A-97BD-A051-3DDF56450A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96" name="Group 28695">
                    <a:extLst>
                      <a:ext uri="{FF2B5EF4-FFF2-40B4-BE49-F238E27FC236}">
                        <a16:creationId xmlns:a16="http://schemas.microsoft.com/office/drawing/2014/main" id="{A2EC71DF-B28C-B2E4-AFB2-6DFDDF4F535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15" name="Cube 28714">
                      <a:extLst>
                        <a:ext uri="{FF2B5EF4-FFF2-40B4-BE49-F238E27FC236}">
                          <a16:creationId xmlns:a16="http://schemas.microsoft.com/office/drawing/2014/main" id="{C130F13F-E15C-6235-9802-0F80869A2DA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6" name="Cube 28715">
                      <a:extLst>
                        <a:ext uri="{FF2B5EF4-FFF2-40B4-BE49-F238E27FC236}">
                          <a16:creationId xmlns:a16="http://schemas.microsoft.com/office/drawing/2014/main" id="{DE5CB7B5-DFFE-55F6-C6BB-EE0B31FD620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7" name="Cube 28716">
                      <a:extLst>
                        <a:ext uri="{FF2B5EF4-FFF2-40B4-BE49-F238E27FC236}">
                          <a16:creationId xmlns:a16="http://schemas.microsoft.com/office/drawing/2014/main" id="{B8969AF5-DAFC-932A-D6A3-62DF9CAF676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8" name="Cube 28717">
                      <a:extLst>
                        <a:ext uri="{FF2B5EF4-FFF2-40B4-BE49-F238E27FC236}">
                          <a16:creationId xmlns:a16="http://schemas.microsoft.com/office/drawing/2014/main" id="{F8AB8EA8-8CBD-DBE0-A851-D5180B5D56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9" name="Cube 28718">
                      <a:extLst>
                        <a:ext uri="{FF2B5EF4-FFF2-40B4-BE49-F238E27FC236}">
                          <a16:creationId xmlns:a16="http://schemas.microsoft.com/office/drawing/2014/main" id="{4886396E-F15E-FF10-E734-2D6888DB1FB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0" name="Cube 28719">
                      <a:extLst>
                        <a:ext uri="{FF2B5EF4-FFF2-40B4-BE49-F238E27FC236}">
                          <a16:creationId xmlns:a16="http://schemas.microsoft.com/office/drawing/2014/main" id="{A19E50ED-3E75-5EE4-2646-9D6422C9B5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1" name="Cube 28720">
                      <a:extLst>
                        <a:ext uri="{FF2B5EF4-FFF2-40B4-BE49-F238E27FC236}">
                          <a16:creationId xmlns:a16="http://schemas.microsoft.com/office/drawing/2014/main" id="{B35197A2-1D8E-E7FE-2001-D6A3EE67C76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2" name="Cube 28721">
                      <a:extLst>
                        <a:ext uri="{FF2B5EF4-FFF2-40B4-BE49-F238E27FC236}">
                          <a16:creationId xmlns:a16="http://schemas.microsoft.com/office/drawing/2014/main" id="{84528250-2F63-F7EB-4996-D89A9F5D10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97" name="Group 28696">
                    <a:extLst>
                      <a:ext uri="{FF2B5EF4-FFF2-40B4-BE49-F238E27FC236}">
                        <a16:creationId xmlns:a16="http://schemas.microsoft.com/office/drawing/2014/main" id="{9E393DF4-2FD9-7585-E7CB-D893F25B9E2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07" name="Cube 28706">
                      <a:extLst>
                        <a:ext uri="{FF2B5EF4-FFF2-40B4-BE49-F238E27FC236}">
                          <a16:creationId xmlns:a16="http://schemas.microsoft.com/office/drawing/2014/main" id="{B54368C6-F65B-6268-743F-BF52B75C18D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8" name="Cube 28707">
                      <a:extLst>
                        <a:ext uri="{FF2B5EF4-FFF2-40B4-BE49-F238E27FC236}">
                          <a16:creationId xmlns:a16="http://schemas.microsoft.com/office/drawing/2014/main" id="{4E6CB933-F08D-1235-5AC3-0D21A5422D9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9" name="Cube 28708">
                      <a:extLst>
                        <a:ext uri="{FF2B5EF4-FFF2-40B4-BE49-F238E27FC236}">
                          <a16:creationId xmlns:a16="http://schemas.microsoft.com/office/drawing/2014/main" id="{0205BD38-9F96-5CAE-AC8A-69722B823F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0" name="Cube 28709">
                      <a:extLst>
                        <a:ext uri="{FF2B5EF4-FFF2-40B4-BE49-F238E27FC236}">
                          <a16:creationId xmlns:a16="http://schemas.microsoft.com/office/drawing/2014/main" id="{7CDDB3DD-4FA7-E65F-5033-C90EE2BA9C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1" name="Cube 28710">
                      <a:extLst>
                        <a:ext uri="{FF2B5EF4-FFF2-40B4-BE49-F238E27FC236}">
                          <a16:creationId xmlns:a16="http://schemas.microsoft.com/office/drawing/2014/main" id="{06B8A559-77ED-F337-F8AC-19C2046AFB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2" name="Cube 28711">
                      <a:extLst>
                        <a:ext uri="{FF2B5EF4-FFF2-40B4-BE49-F238E27FC236}">
                          <a16:creationId xmlns:a16="http://schemas.microsoft.com/office/drawing/2014/main" id="{D6DE7238-ABCB-3006-2A1D-8652E6A66F5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3" name="Cube 28712">
                      <a:extLst>
                        <a:ext uri="{FF2B5EF4-FFF2-40B4-BE49-F238E27FC236}">
                          <a16:creationId xmlns:a16="http://schemas.microsoft.com/office/drawing/2014/main" id="{656CD42A-ABD3-4816-C8BC-1D36188198E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4" name="Cube 28713">
                      <a:extLst>
                        <a:ext uri="{FF2B5EF4-FFF2-40B4-BE49-F238E27FC236}">
                          <a16:creationId xmlns:a16="http://schemas.microsoft.com/office/drawing/2014/main" id="{9E2F89D6-D408-2E14-D5B7-08CF574CAD6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98" name="Group 28697">
                    <a:extLst>
                      <a:ext uri="{FF2B5EF4-FFF2-40B4-BE49-F238E27FC236}">
                        <a16:creationId xmlns:a16="http://schemas.microsoft.com/office/drawing/2014/main" id="{56F5EB33-485A-9AB6-9909-C1ED7A773A0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99" name="Cube 28698">
                      <a:extLst>
                        <a:ext uri="{FF2B5EF4-FFF2-40B4-BE49-F238E27FC236}">
                          <a16:creationId xmlns:a16="http://schemas.microsoft.com/office/drawing/2014/main" id="{DF0E1BFD-6C09-58F2-89FC-72C4148E491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0" name="Cube 28699">
                      <a:extLst>
                        <a:ext uri="{FF2B5EF4-FFF2-40B4-BE49-F238E27FC236}">
                          <a16:creationId xmlns:a16="http://schemas.microsoft.com/office/drawing/2014/main" id="{D5DF1097-880A-D8CD-6581-D5CF77C74E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1" name="Cube 28700">
                      <a:extLst>
                        <a:ext uri="{FF2B5EF4-FFF2-40B4-BE49-F238E27FC236}">
                          <a16:creationId xmlns:a16="http://schemas.microsoft.com/office/drawing/2014/main" id="{ACDF520D-4A15-D130-4A86-37762E81AB9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2" name="Cube 28701">
                      <a:extLst>
                        <a:ext uri="{FF2B5EF4-FFF2-40B4-BE49-F238E27FC236}">
                          <a16:creationId xmlns:a16="http://schemas.microsoft.com/office/drawing/2014/main" id="{6CEFD9A1-C793-062E-7F53-B6F3FD34D7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3" name="Cube 28702">
                      <a:extLst>
                        <a:ext uri="{FF2B5EF4-FFF2-40B4-BE49-F238E27FC236}">
                          <a16:creationId xmlns:a16="http://schemas.microsoft.com/office/drawing/2014/main" id="{5C8FB5E2-2CE1-EE2B-E298-3FD0982EB98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4" name="Cube 28703">
                      <a:extLst>
                        <a:ext uri="{FF2B5EF4-FFF2-40B4-BE49-F238E27FC236}">
                          <a16:creationId xmlns:a16="http://schemas.microsoft.com/office/drawing/2014/main" id="{5559AA85-660C-2FB1-8099-16628CE724A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5" name="Cube 28704">
                      <a:extLst>
                        <a:ext uri="{FF2B5EF4-FFF2-40B4-BE49-F238E27FC236}">
                          <a16:creationId xmlns:a16="http://schemas.microsoft.com/office/drawing/2014/main" id="{A34EE92A-6852-0DC4-3211-7A76B75299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6" name="Cube 28705">
                      <a:extLst>
                        <a:ext uri="{FF2B5EF4-FFF2-40B4-BE49-F238E27FC236}">
                          <a16:creationId xmlns:a16="http://schemas.microsoft.com/office/drawing/2014/main" id="{2B2519C6-32F0-23E5-3B1C-358AFB83DD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3" name="Group 28252">
                  <a:extLst>
                    <a:ext uri="{FF2B5EF4-FFF2-40B4-BE49-F238E27FC236}">
                      <a16:creationId xmlns:a16="http://schemas.microsoft.com/office/drawing/2014/main" id="{B1055A59-F3A3-1243-DFBF-C9B68040CA4E}"/>
                    </a:ext>
                  </a:extLst>
                </p:cNvPr>
                <p:cNvGrpSpPr/>
                <p:nvPr/>
              </p:nvGrpSpPr>
              <p:grpSpPr>
                <a:xfrm>
                  <a:off x="751897" y="4773538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619" name="Group 28618">
                    <a:extLst>
                      <a:ext uri="{FF2B5EF4-FFF2-40B4-BE49-F238E27FC236}">
                        <a16:creationId xmlns:a16="http://schemas.microsoft.com/office/drawing/2014/main" id="{46C643F7-CD42-0761-52B3-577522F2F2B4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83" name="Cube 28682">
                      <a:extLst>
                        <a:ext uri="{FF2B5EF4-FFF2-40B4-BE49-F238E27FC236}">
                          <a16:creationId xmlns:a16="http://schemas.microsoft.com/office/drawing/2014/main" id="{44DA3EC2-C395-5161-2B15-062995ABDC9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4" name="Cube 28683">
                      <a:extLst>
                        <a:ext uri="{FF2B5EF4-FFF2-40B4-BE49-F238E27FC236}">
                          <a16:creationId xmlns:a16="http://schemas.microsoft.com/office/drawing/2014/main" id="{8D9C8CB5-C8E1-052E-9C14-A2D86B5657C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5" name="Cube 28684">
                      <a:extLst>
                        <a:ext uri="{FF2B5EF4-FFF2-40B4-BE49-F238E27FC236}">
                          <a16:creationId xmlns:a16="http://schemas.microsoft.com/office/drawing/2014/main" id="{B76401FF-D7DF-5C3C-C4A3-6B0C9FD82A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6" name="Cube 28685">
                      <a:extLst>
                        <a:ext uri="{FF2B5EF4-FFF2-40B4-BE49-F238E27FC236}">
                          <a16:creationId xmlns:a16="http://schemas.microsoft.com/office/drawing/2014/main" id="{BA5C28CA-4E20-3823-DB78-DA051EE45EF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7" name="Cube 28686">
                      <a:extLst>
                        <a:ext uri="{FF2B5EF4-FFF2-40B4-BE49-F238E27FC236}">
                          <a16:creationId xmlns:a16="http://schemas.microsoft.com/office/drawing/2014/main" id="{CA21F5EC-5931-D956-ECE2-197C6C5A6D9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8" name="Cube 28687">
                      <a:extLst>
                        <a:ext uri="{FF2B5EF4-FFF2-40B4-BE49-F238E27FC236}">
                          <a16:creationId xmlns:a16="http://schemas.microsoft.com/office/drawing/2014/main" id="{C206FB24-B16D-91C8-74C3-AD24495E34B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9" name="Cube 28688">
                      <a:extLst>
                        <a:ext uri="{FF2B5EF4-FFF2-40B4-BE49-F238E27FC236}">
                          <a16:creationId xmlns:a16="http://schemas.microsoft.com/office/drawing/2014/main" id="{226F9F42-95BE-8402-47A9-A347926707A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90" name="Cube 28689">
                      <a:extLst>
                        <a:ext uri="{FF2B5EF4-FFF2-40B4-BE49-F238E27FC236}">
                          <a16:creationId xmlns:a16="http://schemas.microsoft.com/office/drawing/2014/main" id="{FA5EF2AC-7A60-A39C-4352-5427AB4624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20" name="Group 28619">
                    <a:extLst>
                      <a:ext uri="{FF2B5EF4-FFF2-40B4-BE49-F238E27FC236}">
                        <a16:creationId xmlns:a16="http://schemas.microsoft.com/office/drawing/2014/main" id="{EAE0FC07-A680-7059-0BF7-95A1FE50F58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75" name="Cube 28674">
                      <a:extLst>
                        <a:ext uri="{FF2B5EF4-FFF2-40B4-BE49-F238E27FC236}">
                          <a16:creationId xmlns:a16="http://schemas.microsoft.com/office/drawing/2014/main" id="{26B78D43-D763-EC47-A8CD-6FDB1D7405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6" name="Cube 28675">
                      <a:extLst>
                        <a:ext uri="{FF2B5EF4-FFF2-40B4-BE49-F238E27FC236}">
                          <a16:creationId xmlns:a16="http://schemas.microsoft.com/office/drawing/2014/main" id="{BE8C6681-AFC9-9B4E-EBF7-BA9FC6FAAD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7" name="Cube 28676">
                      <a:extLst>
                        <a:ext uri="{FF2B5EF4-FFF2-40B4-BE49-F238E27FC236}">
                          <a16:creationId xmlns:a16="http://schemas.microsoft.com/office/drawing/2014/main" id="{924C82CD-D4CC-280F-843A-93E2CE4A64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8" name="Cube 28677">
                      <a:extLst>
                        <a:ext uri="{FF2B5EF4-FFF2-40B4-BE49-F238E27FC236}">
                          <a16:creationId xmlns:a16="http://schemas.microsoft.com/office/drawing/2014/main" id="{D48FA550-E904-3CC6-2F4E-434D704F12C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9" name="Cube 28678">
                      <a:extLst>
                        <a:ext uri="{FF2B5EF4-FFF2-40B4-BE49-F238E27FC236}">
                          <a16:creationId xmlns:a16="http://schemas.microsoft.com/office/drawing/2014/main" id="{E2F7AD8D-FA45-3EB2-81CB-DA1E20A55C2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0" name="Cube 28679">
                      <a:extLst>
                        <a:ext uri="{FF2B5EF4-FFF2-40B4-BE49-F238E27FC236}">
                          <a16:creationId xmlns:a16="http://schemas.microsoft.com/office/drawing/2014/main" id="{CDBC883F-25CB-0CC2-EB75-96B8FC8DB7B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1" name="Cube 28680">
                      <a:extLst>
                        <a:ext uri="{FF2B5EF4-FFF2-40B4-BE49-F238E27FC236}">
                          <a16:creationId xmlns:a16="http://schemas.microsoft.com/office/drawing/2014/main" id="{D31894AB-8364-06A3-D744-38016BFC0F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2" name="Cube 28681">
                      <a:extLst>
                        <a:ext uri="{FF2B5EF4-FFF2-40B4-BE49-F238E27FC236}">
                          <a16:creationId xmlns:a16="http://schemas.microsoft.com/office/drawing/2014/main" id="{9017E28B-1C5D-A151-B459-C91E7567BFB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21" name="Group 28620">
                    <a:extLst>
                      <a:ext uri="{FF2B5EF4-FFF2-40B4-BE49-F238E27FC236}">
                        <a16:creationId xmlns:a16="http://schemas.microsoft.com/office/drawing/2014/main" id="{F3F129E8-C937-61AA-D7F0-748B28C5148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67" name="Cube 28666">
                      <a:extLst>
                        <a:ext uri="{FF2B5EF4-FFF2-40B4-BE49-F238E27FC236}">
                          <a16:creationId xmlns:a16="http://schemas.microsoft.com/office/drawing/2014/main" id="{7E219869-DEC2-2453-672B-EEB08761F1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8" name="Cube 28667">
                      <a:extLst>
                        <a:ext uri="{FF2B5EF4-FFF2-40B4-BE49-F238E27FC236}">
                          <a16:creationId xmlns:a16="http://schemas.microsoft.com/office/drawing/2014/main" id="{138316D2-322F-D3F3-939F-2025379392F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9" name="Cube 28668">
                      <a:extLst>
                        <a:ext uri="{FF2B5EF4-FFF2-40B4-BE49-F238E27FC236}">
                          <a16:creationId xmlns:a16="http://schemas.microsoft.com/office/drawing/2014/main" id="{246AA4C5-0231-D8ED-5F94-24DA0EACF7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0" name="Cube 28669">
                      <a:extLst>
                        <a:ext uri="{FF2B5EF4-FFF2-40B4-BE49-F238E27FC236}">
                          <a16:creationId xmlns:a16="http://schemas.microsoft.com/office/drawing/2014/main" id="{DD02DB29-B587-62A9-B976-5C445600BB3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1" name="Cube 28670">
                      <a:extLst>
                        <a:ext uri="{FF2B5EF4-FFF2-40B4-BE49-F238E27FC236}">
                          <a16:creationId xmlns:a16="http://schemas.microsoft.com/office/drawing/2014/main" id="{70E88BD0-F8F2-5E60-35C7-CFDBA9D2DC8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2" name="Cube 28671">
                      <a:extLst>
                        <a:ext uri="{FF2B5EF4-FFF2-40B4-BE49-F238E27FC236}">
                          <a16:creationId xmlns:a16="http://schemas.microsoft.com/office/drawing/2014/main" id="{16488F91-45A7-B7B0-A489-230EC25059D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3" name="Cube 28672">
                      <a:extLst>
                        <a:ext uri="{FF2B5EF4-FFF2-40B4-BE49-F238E27FC236}">
                          <a16:creationId xmlns:a16="http://schemas.microsoft.com/office/drawing/2014/main" id="{44688774-4703-77C3-C9AA-30FC1E669F5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4" name="Cube 28673">
                      <a:extLst>
                        <a:ext uri="{FF2B5EF4-FFF2-40B4-BE49-F238E27FC236}">
                          <a16:creationId xmlns:a16="http://schemas.microsoft.com/office/drawing/2014/main" id="{87A7680B-D6E6-54BE-0428-006FDE8228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22" name="Group 28621">
                    <a:extLst>
                      <a:ext uri="{FF2B5EF4-FFF2-40B4-BE49-F238E27FC236}">
                        <a16:creationId xmlns:a16="http://schemas.microsoft.com/office/drawing/2014/main" id="{1B9B4CA6-0F47-0517-35FD-8A15924CCBE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59" name="Cube 28658">
                      <a:extLst>
                        <a:ext uri="{FF2B5EF4-FFF2-40B4-BE49-F238E27FC236}">
                          <a16:creationId xmlns:a16="http://schemas.microsoft.com/office/drawing/2014/main" id="{CAF76675-88C0-D3D5-07C1-9BB69777C5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0" name="Cube 28659">
                      <a:extLst>
                        <a:ext uri="{FF2B5EF4-FFF2-40B4-BE49-F238E27FC236}">
                          <a16:creationId xmlns:a16="http://schemas.microsoft.com/office/drawing/2014/main" id="{8AB67756-AA7B-4C2B-A2CB-6C97F0D1527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1" name="Cube 28660">
                      <a:extLst>
                        <a:ext uri="{FF2B5EF4-FFF2-40B4-BE49-F238E27FC236}">
                          <a16:creationId xmlns:a16="http://schemas.microsoft.com/office/drawing/2014/main" id="{4AA4F5F3-E06A-C1E9-5B75-C32FB466FE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2" name="Cube 28661">
                      <a:extLst>
                        <a:ext uri="{FF2B5EF4-FFF2-40B4-BE49-F238E27FC236}">
                          <a16:creationId xmlns:a16="http://schemas.microsoft.com/office/drawing/2014/main" id="{36B1DA12-750F-2286-A41F-B6E4BE1466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3" name="Cube 28662">
                      <a:extLst>
                        <a:ext uri="{FF2B5EF4-FFF2-40B4-BE49-F238E27FC236}">
                          <a16:creationId xmlns:a16="http://schemas.microsoft.com/office/drawing/2014/main" id="{2CBAE319-838A-0514-FFB3-6E5E77F9D8A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4" name="Cube 28663">
                      <a:extLst>
                        <a:ext uri="{FF2B5EF4-FFF2-40B4-BE49-F238E27FC236}">
                          <a16:creationId xmlns:a16="http://schemas.microsoft.com/office/drawing/2014/main" id="{F2A190DF-DA29-72C4-D68E-1C0D44EA56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5" name="Cube 28664">
                      <a:extLst>
                        <a:ext uri="{FF2B5EF4-FFF2-40B4-BE49-F238E27FC236}">
                          <a16:creationId xmlns:a16="http://schemas.microsoft.com/office/drawing/2014/main" id="{8C7FE6AB-B47F-82D2-3B85-A68D8AB8E7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6" name="Cube 28665">
                      <a:extLst>
                        <a:ext uri="{FF2B5EF4-FFF2-40B4-BE49-F238E27FC236}">
                          <a16:creationId xmlns:a16="http://schemas.microsoft.com/office/drawing/2014/main" id="{2FF4CF67-FB22-83BF-D425-513B3C60CC4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23" name="Group 28622">
                    <a:extLst>
                      <a:ext uri="{FF2B5EF4-FFF2-40B4-BE49-F238E27FC236}">
                        <a16:creationId xmlns:a16="http://schemas.microsoft.com/office/drawing/2014/main" id="{A4886266-E0ED-6872-25E0-DDFE4946502A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51" name="Cube 28650">
                      <a:extLst>
                        <a:ext uri="{FF2B5EF4-FFF2-40B4-BE49-F238E27FC236}">
                          <a16:creationId xmlns:a16="http://schemas.microsoft.com/office/drawing/2014/main" id="{84C4210F-36E1-B8FA-0BCB-7E23D681EE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2" name="Cube 28651">
                      <a:extLst>
                        <a:ext uri="{FF2B5EF4-FFF2-40B4-BE49-F238E27FC236}">
                          <a16:creationId xmlns:a16="http://schemas.microsoft.com/office/drawing/2014/main" id="{82380A48-8FC8-2526-EF6F-26CA4911A23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3" name="Cube 28652">
                      <a:extLst>
                        <a:ext uri="{FF2B5EF4-FFF2-40B4-BE49-F238E27FC236}">
                          <a16:creationId xmlns:a16="http://schemas.microsoft.com/office/drawing/2014/main" id="{3AA8C7BF-E9B4-4D98-24C0-0F7D185848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4" name="Cube 28653">
                      <a:extLst>
                        <a:ext uri="{FF2B5EF4-FFF2-40B4-BE49-F238E27FC236}">
                          <a16:creationId xmlns:a16="http://schemas.microsoft.com/office/drawing/2014/main" id="{BE2DE67F-A72E-DDC9-0130-C5A77CC3389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5" name="Cube 28654">
                      <a:extLst>
                        <a:ext uri="{FF2B5EF4-FFF2-40B4-BE49-F238E27FC236}">
                          <a16:creationId xmlns:a16="http://schemas.microsoft.com/office/drawing/2014/main" id="{CD5B109E-447E-19AD-9C1C-9371C719916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6" name="Cube 28655">
                      <a:extLst>
                        <a:ext uri="{FF2B5EF4-FFF2-40B4-BE49-F238E27FC236}">
                          <a16:creationId xmlns:a16="http://schemas.microsoft.com/office/drawing/2014/main" id="{4863D0E0-D3B8-755D-99D6-0C589D779B6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7" name="Cube 28656">
                      <a:extLst>
                        <a:ext uri="{FF2B5EF4-FFF2-40B4-BE49-F238E27FC236}">
                          <a16:creationId xmlns:a16="http://schemas.microsoft.com/office/drawing/2014/main" id="{ACB279D2-A92D-197F-60C7-A39E8ADD63B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8" name="Cube 28657">
                      <a:extLst>
                        <a:ext uri="{FF2B5EF4-FFF2-40B4-BE49-F238E27FC236}">
                          <a16:creationId xmlns:a16="http://schemas.microsoft.com/office/drawing/2014/main" id="{2AEBD7D2-3674-573E-7DFE-6E07EB184B6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24" name="Group 28623">
                    <a:extLst>
                      <a:ext uri="{FF2B5EF4-FFF2-40B4-BE49-F238E27FC236}">
                        <a16:creationId xmlns:a16="http://schemas.microsoft.com/office/drawing/2014/main" id="{8DED4F11-8861-BCA8-0FF6-751567AB222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43" name="Cube 28642">
                      <a:extLst>
                        <a:ext uri="{FF2B5EF4-FFF2-40B4-BE49-F238E27FC236}">
                          <a16:creationId xmlns:a16="http://schemas.microsoft.com/office/drawing/2014/main" id="{E83C744D-52BB-E897-CD81-6686BD2FBDC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4" name="Cube 28643">
                      <a:extLst>
                        <a:ext uri="{FF2B5EF4-FFF2-40B4-BE49-F238E27FC236}">
                          <a16:creationId xmlns:a16="http://schemas.microsoft.com/office/drawing/2014/main" id="{AED2F819-781B-F832-735E-2D9BEC6727D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5" name="Cube 28644">
                      <a:extLst>
                        <a:ext uri="{FF2B5EF4-FFF2-40B4-BE49-F238E27FC236}">
                          <a16:creationId xmlns:a16="http://schemas.microsoft.com/office/drawing/2014/main" id="{945E8D9A-03FB-FEC7-432E-5FBACFEB320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6" name="Cube 28645">
                      <a:extLst>
                        <a:ext uri="{FF2B5EF4-FFF2-40B4-BE49-F238E27FC236}">
                          <a16:creationId xmlns:a16="http://schemas.microsoft.com/office/drawing/2014/main" id="{27586ADF-100D-C030-1B1F-8F87A5E1FB5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7" name="Cube 28646">
                      <a:extLst>
                        <a:ext uri="{FF2B5EF4-FFF2-40B4-BE49-F238E27FC236}">
                          <a16:creationId xmlns:a16="http://schemas.microsoft.com/office/drawing/2014/main" id="{C1FEFDA7-7BC5-F5B4-2793-87924A7510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8" name="Cube 28647">
                      <a:extLst>
                        <a:ext uri="{FF2B5EF4-FFF2-40B4-BE49-F238E27FC236}">
                          <a16:creationId xmlns:a16="http://schemas.microsoft.com/office/drawing/2014/main" id="{E1931621-93B6-5473-B4CE-81E287FCFB5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9" name="Cube 28648">
                      <a:extLst>
                        <a:ext uri="{FF2B5EF4-FFF2-40B4-BE49-F238E27FC236}">
                          <a16:creationId xmlns:a16="http://schemas.microsoft.com/office/drawing/2014/main" id="{8E216C52-76C4-15C1-E04B-E1FBCAB1740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0" name="Cube 28649">
                      <a:extLst>
                        <a:ext uri="{FF2B5EF4-FFF2-40B4-BE49-F238E27FC236}">
                          <a16:creationId xmlns:a16="http://schemas.microsoft.com/office/drawing/2014/main" id="{D73BC132-D0D4-F8FE-8DD4-48D7E35871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25" name="Group 28624">
                    <a:extLst>
                      <a:ext uri="{FF2B5EF4-FFF2-40B4-BE49-F238E27FC236}">
                        <a16:creationId xmlns:a16="http://schemas.microsoft.com/office/drawing/2014/main" id="{A9B3D527-8DE9-1C70-8345-FB4B7AB22ED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35" name="Cube 28634">
                      <a:extLst>
                        <a:ext uri="{FF2B5EF4-FFF2-40B4-BE49-F238E27FC236}">
                          <a16:creationId xmlns:a16="http://schemas.microsoft.com/office/drawing/2014/main" id="{2D9B067E-EED6-124C-4A80-8E61102DFFE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6" name="Cube 28635">
                      <a:extLst>
                        <a:ext uri="{FF2B5EF4-FFF2-40B4-BE49-F238E27FC236}">
                          <a16:creationId xmlns:a16="http://schemas.microsoft.com/office/drawing/2014/main" id="{5B3EB849-D785-ACC8-2EEA-C8E62EC2B2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7" name="Cube 28636">
                      <a:extLst>
                        <a:ext uri="{FF2B5EF4-FFF2-40B4-BE49-F238E27FC236}">
                          <a16:creationId xmlns:a16="http://schemas.microsoft.com/office/drawing/2014/main" id="{8DA65BF6-72C7-03DC-72DF-35F5883BAE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8" name="Cube 28637">
                      <a:extLst>
                        <a:ext uri="{FF2B5EF4-FFF2-40B4-BE49-F238E27FC236}">
                          <a16:creationId xmlns:a16="http://schemas.microsoft.com/office/drawing/2014/main" id="{F729B3EE-E184-374C-6749-70521E4EB8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9" name="Cube 28638">
                      <a:extLst>
                        <a:ext uri="{FF2B5EF4-FFF2-40B4-BE49-F238E27FC236}">
                          <a16:creationId xmlns:a16="http://schemas.microsoft.com/office/drawing/2014/main" id="{89ADB708-8F90-B301-8A9F-97320050282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0" name="Cube 28639">
                      <a:extLst>
                        <a:ext uri="{FF2B5EF4-FFF2-40B4-BE49-F238E27FC236}">
                          <a16:creationId xmlns:a16="http://schemas.microsoft.com/office/drawing/2014/main" id="{B0668310-F061-E7F0-EC90-81851F89E4B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1" name="Cube 28640">
                      <a:extLst>
                        <a:ext uri="{FF2B5EF4-FFF2-40B4-BE49-F238E27FC236}">
                          <a16:creationId xmlns:a16="http://schemas.microsoft.com/office/drawing/2014/main" id="{2636AFC4-A726-8271-83DC-7281A5E448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2" name="Cube 28641">
                      <a:extLst>
                        <a:ext uri="{FF2B5EF4-FFF2-40B4-BE49-F238E27FC236}">
                          <a16:creationId xmlns:a16="http://schemas.microsoft.com/office/drawing/2014/main" id="{2DAB12E6-F6D8-FF57-FEE9-6AC1B0E15A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26" name="Group 28625">
                    <a:extLst>
                      <a:ext uri="{FF2B5EF4-FFF2-40B4-BE49-F238E27FC236}">
                        <a16:creationId xmlns:a16="http://schemas.microsoft.com/office/drawing/2014/main" id="{790FF53F-B862-3CEE-0D9E-BF27EA4CF48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27" name="Cube 28626">
                      <a:extLst>
                        <a:ext uri="{FF2B5EF4-FFF2-40B4-BE49-F238E27FC236}">
                          <a16:creationId xmlns:a16="http://schemas.microsoft.com/office/drawing/2014/main" id="{17367528-2A21-E644-87E6-0DCAA0744F8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28" name="Cube 28627">
                      <a:extLst>
                        <a:ext uri="{FF2B5EF4-FFF2-40B4-BE49-F238E27FC236}">
                          <a16:creationId xmlns:a16="http://schemas.microsoft.com/office/drawing/2014/main" id="{2C458EE2-944F-433C-3E35-D8BCF0087E0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29" name="Cube 28628">
                      <a:extLst>
                        <a:ext uri="{FF2B5EF4-FFF2-40B4-BE49-F238E27FC236}">
                          <a16:creationId xmlns:a16="http://schemas.microsoft.com/office/drawing/2014/main" id="{A792A584-0663-E3E4-7BEA-372216A33D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0" name="Cube 28629">
                      <a:extLst>
                        <a:ext uri="{FF2B5EF4-FFF2-40B4-BE49-F238E27FC236}">
                          <a16:creationId xmlns:a16="http://schemas.microsoft.com/office/drawing/2014/main" id="{FEDB78E8-0B19-1A43-4F96-256BABB1B8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1" name="Cube 28630">
                      <a:extLst>
                        <a:ext uri="{FF2B5EF4-FFF2-40B4-BE49-F238E27FC236}">
                          <a16:creationId xmlns:a16="http://schemas.microsoft.com/office/drawing/2014/main" id="{2A840D92-A9E4-6491-1741-1E65A75E548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2" name="Cube 28631">
                      <a:extLst>
                        <a:ext uri="{FF2B5EF4-FFF2-40B4-BE49-F238E27FC236}">
                          <a16:creationId xmlns:a16="http://schemas.microsoft.com/office/drawing/2014/main" id="{900168C8-CA9C-C301-AFC4-BE8A21ACB35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3" name="Cube 28632">
                      <a:extLst>
                        <a:ext uri="{FF2B5EF4-FFF2-40B4-BE49-F238E27FC236}">
                          <a16:creationId xmlns:a16="http://schemas.microsoft.com/office/drawing/2014/main" id="{F0521C42-FCE7-568B-4731-2570C816CE7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4" name="Cube 28633">
                      <a:extLst>
                        <a:ext uri="{FF2B5EF4-FFF2-40B4-BE49-F238E27FC236}">
                          <a16:creationId xmlns:a16="http://schemas.microsoft.com/office/drawing/2014/main" id="{4ACE2979-2428-72CA-15A2-856904B4E1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4" name="Group 28253">
                  <a:extLst>
                    <a:ext uri="{FF2B5EF4-FFF2-40B4-BE49-F238E27FC236}">
                      <a16:creationId xmlns:a16="http://schemas.microsoft.com/office/drawing/2014/main" id="{A59F3A8A-D067-8365-A701-484B37EE3992}"/>
                    </a:ext>
                  </a:extLst>
                </p:cNvPr>
                <p:cNvGrpSpPr/>
                <p:nvPr/>
              </p:nvGrpSpPr>
              <p:grpSpPr>
                <a:xfrm>
                  <a:off x="716784" y="4808120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547" name="Group 28546">
                    <a:extLst>
                      <a:ext uri="{FF2B5EF4-FFF2-40B4-BE49-F238E27FC236}">
                        <a16:creationId xmlns:a16="http://schemas.microsoft.com/office/drawing/2014/main" id="{CA0550DC-1C07-2D00-696C-1B50DD6E36F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11" name="Cube 28610">
                      <a:extLst>
                        <a:ext uri="{FF2B5EF4-FFF2-40B4-BE49-F238E27FC236}">
                          <a16:creationId xmlns:a16="http://schemas.microsoft.com/office/drawing/2014/main" id="{BD0E9DEF-3123-3F4C-E508-3BF17AE12A9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2" name="Cube 28611">
                      <a:extLst>
                        <a:ext uri="{FF2B5EF4-FFF2-40B4-BE49-F238E27FC236}">
                          <a16:creationId xmlns:a16="http://schemas.microsoft.com/office/drawing/2014/main" id="{6527DD2C-E1CC-6B85-A927-9070EA4E4C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3" name="Cube 28612">
                      <a:extLst>
                        <a:ext uri="{FF2B5EF4-FFF2-40B4-BE49-F238E27FC236}">
                          <a16:creationId xmlns:a16="http://schemas.microsoft.com/office/drawing/2014/main" id="{075B3B7C-E6F2-FFB9-9506-67DE35D4F38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4" name="Cube 28613">
                      <a:extLst>
                        <a:ext uri="{FF2B5EF4-FFF2-40B4-BE49-F238E27FC236}">
                          <a16:creationId xmlns:a16="http://schemas.microsoft.com/office/drawing/2014/main" id="{F4F03AF0-A422-894C-64EB-CB06FD6A61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5" name="Cube 28614">
                      <a:extLst>
                        <a:ext uri="{FF2B5EF4-FFF2-40B4-BE49-F238E27FC236}">
                          <a16:creationId xmlns:a16="http://schemas.microsoft.com/office/drawing/2014/main" id="{738723AC-2CCB-176E-CA39-82CBD3E3020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6" name="Cube 28615">
                      <a:extLst>
                        <a:ext uri="{FF2B5EF4-FFF2-40B4-BE49-F238E27FC236}">
                          <a16:creationId xmlns:a16="http://schemas.microsoft.com/office/drawing/2014/main" id="{52D1E505-1D84-FE98-5B5C-81DB1BE8BA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7" name="Cube 28616">
                      <a:extLst>
                        <a:ext uri="{FF2B5EF4-FFF2-40B4-BE49-F238E27FC236}">
                          <a16:creationId xmlns:a16="http://schemas.microsoft.com/office/drawing/2014/main" id="{44637AE9-4B46-BDE4-F8F9-3FB98164A4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8" name="Cube 28617">
                      <a:extLst>
                        <a:ext uri="{FF2B5EF4-FFF2-40B4-BE49-F238E27FC236}">
                          <a16:creationId xmlns:a16="http://schemas.microsoft.com/office/drawing/2014/main" id="{57560E9A-3C33-7FCB-E677-E78D3AFE6B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548" name="Group 28547">
                    <a:extLst>
                      <a:ext uri="{FF2B5EF4-FFF2-40B4-BE49-F238E27FC236}">
                        <a16:creationId xmlns:a16="http://schemas.microsoft.com/office/drawing/2014/main" id="{675CB36A-47B7-053A-E1BE-8F7DDEB0108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03" name="Cube 28602">
                      <a:extLst>
                        <a:ext uri="{FF2B5EF4-FFF2-40B4-BE49-F238E27FC236}">
                          <a16:creationId xmlns:a16="http://schemas.microsoft.com/office/drawing/2014/main" id="{7780DC5A-BAC5-9689-5510-E652EFA5166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4" name="Cube 28603">
                      <a:extLst>
                        <a:ext uri="{FF2B5EF4-FFF2-40B4-BE49-F238E27FC236}">
                          <a16:creationId xmlns:a16="http://schemas.microsoft.com/office/drawing/2014/main" id="{0C8EE23A-F42D-63C7-AE8F-77BB9D8D0EA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5" name="Cube 28604">
                      <a:extLst>
                        <a:ext uri="{FF2B5EF4-FFF2-40B4-BE49-F238E27FC236}">
                          <a16:creationId xmlns:a16="http://schemas.microsoft.com/office/drawing/2014/main" id="{875BE407-BF9C-7F9A-CC34-24B95C1A20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6" name="Cube 28605">
                      <a:extLst>
                        <a:ext uri="{FF2B5EF4-FFF2-40B4-BE49-F238E27FC236}">
                          <a16:creationId xmlns:a16="http://schemas.microsoft.com/office/drawing/2014/main" id="{DCBF0C50-11DD-53AD-1BD4-7392687D797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7" name="Cube 28606">
                      <a:extLst>
                        <a:ext uri="{FF2B5EF4-FFF2-40B4-BE49-F238E27FC236}">
                          <a16:creationId xmlns:a16="http://schemas.microsoft.com/office/drawing/2014/main" id="{E95E0AC8-B93E-538F-EAC3-719B63D3AB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8" name="Cube 28607">
                      <a:extLst>
                        <a:ext uri="{FF2B5EF4-FFF2-40B4-BE49-F238E27FC236}">
                          <a16:creationId xmlns:a16="http://schemas.microsoft.com/office/drawing/2014/main" id="{4FC23ED2-4073-DD49-E4CF-19E1726F8DA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9" name="Cube 28608">
                      <a:extLst>
                        <a:ext uri="{FF2B5EF4-FFF2-40B4-BE49-F238E27FC236}">
                          <a16:creationId xmlns:a16="http://schemas.microsoft.com/office/drawing/2014/main" id="{CFD50206-D038-CAC0-E2A6-2453A98F107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0" name="Cube 28609">
                      <a:extLst>
                        <a:ext uri="{FF2B5EF4-FFF2-40B4-BE49-F238E27FC236}">
                          <a16:creationId xmlns:a16="http://schemas.microsoft.com/office/drawing/2014/main" id="{DB2B26B0-41A1-9232-98A2-208D74288C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549" name="Group 28548">
                    <a:extLst>
                      <a:ext uri="{FF2B5EF4-FFF2-40B4-BE49-F238E27FC236}">
                        <a16:creationId xmlns:a16="http://schemas.microsoft.com/office/drawing/2014/main" id="{F04EF645-7C1F-671D-763F-F6C1E12DBB7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95" name="Cube 28594">
                      <a:extLst>
                        <a:ext uri="{FF2B5EF4-FFF2-40B4-BE49-F238E27FC236}">
                          <a16:creationId xmlns:a16="http://schemas.microsoft.com/office/drawing/2014/main" id="{0FF17A33-D26C-545F-C772-85E4E0E72D4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6" name="Cube 28595">
                      <a:extLst>
                        <a:ext uri="{FF2B5EF4-FFF2-40B4-BE49-F238E27FC236}">
                          <a16:creationId xmlns:a16="http://schemas.microsoft.com/office/drawing/2014/main" id="{A9188583-4A1D-F46D-8A7F-111F88266A8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7" name="Cube 28596">
                      <a:extLst>
                        <a:ext uri="{FF2B5EF4-FFF2-40B4-BE49-F238E27FC236}">
                          <a16:creationId xmlns:a16="http://schemas.microsoft.com/office/drawing/2014/main" id="{FF2369EA-6475-5AD0-28BB-DD36562C81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8" name="Cube 28597">
                      <a:extLst>
                        <a:ext uri="{FF2B5EF4-FFF2-40B4-BE49-F238E27FC236}">
                          <a16:creationId xmlns:a16="http://schemas.microsoft.com/office/drawing/2014/main" id="{D7F2CEA0-CE35-C640-E0F5-A13F08D6B4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9" name="Cube 28598">
                      <a:extLst>
                        <a:ext uri="{FF2B5EF4-FFF2-40B4-BE49-F238E27FC236}">
                          <a16:creationId xmlns:a16="http://schemas.microsoft.com/office/drawing/2014/main" id="{3FE05230-E23A-F3DD-B0E4-19FB1EE441F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0" name="Cube 28599">
                      <a:extLst>
                        <a:ext uri="{FF2B5EF4-FFF2-40B4-BE49-F238E27FC236}">
                          <a16:creationId xmlns:a16="http://schemas.microsoft.com/office/drawing/2014/main" id="{19BF12D8-E582-AADA-5835-2AE2C4EE237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1" name="Cube 28600">
                      <a:extLst>
                        <a:ext uri="{FF2B5EF4-FFF2-40B4-BE49-F238E27FC236}">
                          <a16:creationId xmlns:a16="http://schemas.microsoft.com/office/drawing/2014/main" id="{A3F18549-8092-7EFB-0BEF-7AEF089D047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2" name="Cube 28601">
                      <a:extLst>
                        <a:ext uri="{FF2B5EF4-FFF2-40B4-BE49-F238E27FC236}">
                          <a16:creationId xmlns:a16="http://schemas.microsoft.com/office/drawing/2014/main" id="{FDF3F879-A08D-2189-AD08-43FA9749834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550" name="Group 28549">
                    <a:extLst>
                      <a:ext uri="{FF2B5EF4-FFF2-40B4-BE49-F238E27FC236}">
                        <a16:creationId xmlns:a16="http://schemas.microsoft.com/office/drawing/2014/main" id="{0B8AEC7A-E569-0626-9E00-F32118AAE80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87" name="Cube 28586">
                      <a:extLst>
                        <a:ext uri="{FF2B5EF4-FFF2-40B4-BE49-F238E27FC236}">
                          <a16:creationId xmlns:a16="http://schemas.microsoft.com/office/drawing/2014/main" id="{88EA1625-8DC7-60F8-50C2-72B22B55A2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8" name="Cube 28587">
                      <a:extLst>
                        <a:ext uri="{FF2B5EF4-FFF2-40B4-BE49-F238E27FC236}">
                          <a16:creationId xmlns:a16="http://schemas.microsoft.com/office/drawing/2014/main" id="{B04C0D7D-7969-540E-6EE2-C4A67DC9BCB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9" name="Cube 28588">
                      <a:extLst>
                        <a:ext uri="{FF2B5EF4-FFF2-40B4-BE49-F238E27FC236}">
                          <a16:creationId xmlns:a16="http://schemas.microsoft.com/office/drawing/2014/main" id="{4996A1F9-6673-0099-64C5-D4815E37F4A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0" name="Cube 28589">
                      <a:extLst>
                        <a:ext uri="{FF2B5EF4-FFF2-40B4-BE49-F238E27FC236}">
                          <a16:creationId xmlns:a16="http://schemas.microsoft.com/office/drawing/2014/main" id="{D0ADB441-4613-C0F6-FE7F-B43935D894E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1" name="Cube 28590">
                      <a:extLst>
                        <a:ext uri="{FF2B5EF4-FFF2-40B4-BE49-F238E27FC236}">
                          <a16:creationId xmlns:a16="http://schemas.microsoft.com/office/drawing/2014/main" id="{BF7DF7AB-550E-9DC6-C136-1D86E00338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2" name="Cube 28591">
                      <a:extLst>
                        <a:ext uri="{FF2B5EF4-FFF2-40B4-BE49-F238E27FC236}">
                          <a16:creationId xmlns:a16="http://schemas.microsoft.com/office/drawing/2014/main" id="{E5401446-0B83-6304-09F9-B61CE68089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3" name="Cube 28592">
                      <a:extLst>
                        <a:ext uri="{FF2B5EF4-FFF2-40B4-BE49-F238E27FC236}">
                          <a16:creationId xmlns:a16="http://schemas.microsoft.com/office/drawing/2014/main" id="{CE214968-2989-C9C2-3587-EDA4ECCFED6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4" name="Cube 28593">
                      <a:extLst>
                        <a:ext uri="{FF2B5EF4-FFF2-40B4-BE49-F238E27FC236}">
                          <a16:creationId xmlns:a16="http://schemas.microsoft.com/office/drawing/2014/main" id="{9D70A0D1-EF0C-7F0B-E33A-317A15592CC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551" name="Group 28550">
                    <a:extLst>
                      <a:ext uri="{FF2B5EF4-FFF2-40B4-BE49-F238E27FC236}">
                        <a16:creationId xmlns:a16="http://schemas.microsoft.com/office/drawing/2014/main" id="{AD8235D6-338D-C919-B3DD-2F3F18441A3C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79" name="Cube 28578">
                      <a:extLst>
                        <a:ext uri="{FF2B5EF4-FFF2-40B4-BE49-F238E27FC236}">
                          <a16:creationId xmlns:a16="http://schemas.microsoft.com/office/drawing/2014/main" id="{47B81FDF-38CA-DD7C-331E-DA44C7B415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0" name="Cube 28579">
                      <a:extLst>
                        <a:ext uri="{FF2B5EF4-FFF2-40B4-BE49-F238E27FC236}">
                          <a16:creationId xmlns:a16="http://schemas.microsoft.com/office/drawing/2014/main" id="{8E6CFDAB-DDA8-E42D-7680-4C9B903286F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1" name="Cube 28580">
                      <a:extLst>
                        <a:ext uri="{FF2B5EF4-FFF2-40B4-BE49-F238E27FC236}">
                          <a16:creationId xmlns:a16="http://schemas.microsoft.com/office/drawing/2014/main" id="{428137B9-2270-D93F-BC8C-535A3AA4B0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2" name="Cube 28581">
                      <a:extLst>
                        <a:ext uri="{FF2B5EF4-FFF2-40B4-BE49-F238E27FC236}">
                          <a16:creationId xmlns:a16="http://schemas.microsoft.com/office/drawing/2014/main" id="{5B7ACAAD-9EA1-E504-B0B2-2F391CBA87B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3" name="Cube 28582">
                      <a:extLst>
                        <a:ext uri="{FF2B5EF4-FFF2-40B4-BE49-F238E27FC236}">
                          <a16:creationId xmlns:a16="http://schemas.microsoft.com/office/drawing/2014/main" id="{C2DB645D-A858-FDF3-5BB5-E7EC527243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4" name="Cube 28583">
                      <a:extLst>
                        <a:ext uri="{FF2B5EF4-FFF2-40B4-BE49-F238E27FC236}">
                          <a16:creationId xmlns:a16="http://schemas.microsoft.com/office/drawing/2014/main" id="{7CBC80A7-D0C0-E180-E718-AEA27DA70E4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5" name="Cube 28584">
                      <a:extLst>
                        <a:ext uri="{FF2B5EF4-FFF2-40B4-BE49-F238E27FC236}">
                          <a16:creationId xmlns:a16="http://schemas.microsoft.com/office/drawing/2014/main" id="{33E3869D-4FFE-224E-5DC6-126B9B09995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6" name="Cube 28585">
                      <a:extLst>
                        <a:ext uri="{FF2B5EF4-FFF2-40B4-BE49-F238E27FC236}">
                          <a16:creationId xmlns:a16="http://schemas.microsoft.com/office/drawing/2014/main" id="{0B8A1225-3FEE-ACD9-A0F9-1724AEE42A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552" name="Group 28551">
                    <a:extLst>
                      <a:ext uri="{FF2B5EF4-FFF2-40B4-BE49-F238E27FC236}">
                        <a16:creationId xmlns:a16="http://schemas.microsoft.com/office/drawing/2014/main" id="{02099DFC-5C2C-AB24-C042-87159F3BC11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71" name="Cube 28570">
                      <a:extLst>
                        <a:ext uri="{FF2B5EF4-FFF2-40B4-BE49-F238E27FC236}">
                          <a16:creationId xmlns:a16="http://schemas.microsoft.com/office/drawing/2014/main" id="{E16B398F-E95E-0C05-3ACB-D4E2D5C7AC1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2" name="Cube 28571">
                      <a:extLst>
                        <a:ext uri="{FF2B5EF4-FFF2-40B4-BE49-F238E27FC236}">
                          <a16:creationId xmlns:a16="http://schemas.microsoft.com/office/drawing/2014/main" id="{FFD0E503-DE25-9D50-D92D-631F66F8998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3" name="Cube 28572">
                      <a:extLst>
                        <a:ext uri="{FF2B5EF4-FFF2-40B4-BE49-F238E27FC236}">
                          <a16:creationId xmlns:a16="http://schemas.microsoft.com/office/drawing/2014/main" id="{2654DFEC-50FA-3BFF-6D68-293A9824756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4" name="Cube 28573">
                      <a:extLst>
                        <a:ext uri="{FF2B5EF4-FFF2-40B4-BE49-F238E27FC236}">
                          <a16:creationId xmlns:a16="http://schemas.microsoft.com/office/drawing/2014/main" id="{946793A4-2B07-D035-EFC7-E0273C35E2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5" name="Cube 28574">
                      <a:extLst>
                        <a:ext uri="{FF2B5EF4-FFF2-40B4-BE49-F238E27FC236}">
                          <a16:creationId xmlns:a16="http://schemas.microsoft.com/office/drawing/2014/main" id="{10DA2038-5A30-7F02-C23A-D67F3C85B88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6" name="Cube 28575">
                      <a:extLst>
                        <a:ext uri="{FF2B5EF4-FFF2-40B4-BE49-F238E27FC236}">
                          <a16:creationId xmlns:a16="http://schemas.microsoft.com/office/drawing/2014/main" id="{4FBE7C18-B6BD-00C5-07FE-1A05103C74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7" name="Cube 28576">
                      <a:extLst>
                        <a:ext uri="{FF2B5EF4-FFF2-40B4-BE49-F238E27FC236}">
                          <a16:creationId xmlns:a16="http://schemas.microsoft.com/office/drawing/2014/main" id="{576043E9-947A-CCA8-2B8B-046B12318BC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8" name="Cube 28577">
                      <a:extLst>
                        <a:ext uri="{FF2B5EF4-FFF2-40B4-BE49-F238E27FC236}">
                          <a16:creationId xmlns:a16="http://schemas.microsoft.com/office/drawing/2014/main" id="{A7286901-AE02-2110-9FFC-D70102EB5D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553" name="Group 28552">
                    <a:extLst>
                      <a:ext uri="{FF2B5EF4-FFF2-40B4-BE49-F238E27FC236}">
                        <a16:creationId xmlns:a16="http://schemas.microsoft.com/office/drawing/2014/main" id="{03A7D148-22D9-A500-8327-682EAC8A222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63" name="Cube 28562">
                      <a:extLst>
                        <a:ext uri="{FF2B5EF4-FFF2-40B4-BE49-F238E27FC236}">
                          <a16:creationId xmlns:a16="http://schemas.microsoft.com/office/drawing/2014/main" id="{2805A827-CE1C-6F87-23E3-31619015D3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4" name="Cube 28563">
                      <a:extLst>
                        <a:ext uri="{FF2B5EF4-FFF2-40B4-BE49-F238E27FC236}">
                          <a16:creationId xmlns:a16="http://schemas.microsoft.com/office/drawing/2014/main" id="{330BEF0F-35B1-9C4A-3BB1-2DA31A53EB0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5" name="Cube 28564">
                      <a:extLst>
                        <a:ext uri="{FF2B5EF4-FFF2-40B4-BE49-F238E27FC236}">
                          <a16:creationId xmlns:a16="http://schemas.microsoft.com/office/drawing/2014/main" id="{D9F123EC-83EB-4A6C-0E9A-F85ED538BCB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6" name="Cube 28565">
                      <a:extLst>
                        <a:ext uri="{FF2B5EF4-FFF2-40B4-BE49-F238E27FC236}">
                          <a16:creationId xmlns:a16="http://schemas.microsoft.com/office/drawing/2014/main" id="{34F50A58-F5D0-2259-4813-8EC7B664B0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7" name="Cube 28566">
                      <a:extLst>
                        <a:ext uri="{FF2B5EF4-FFF2-40B4-BE49-F238E27FC236}">
                          <a16:creationId xmlns:a16="http://schemas.microsoft.com/office/drawing/2014/main" id="{CE182C10-BC42-DFDC-182A-F1426E8492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8" name="Cube 28567">
                      <a:extLst>
                        <a:ext uri="{FF2B5EF4-FFF2-40B4-BE49-F238E27FC236}">
                          <a16:creationId xmlns:a16="http://schemas.microsoft.com/office/drawing/2014/main" id="{9CE5D2F6-E919-90A0-E8FF-658CC2E5120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9" name="Cube 28568">
                      <a:extLst>
                        <a:ext uri="{FF2B5EF4-FFF2-40B4-BE49-F238E27FC236}">
                          <a16:creationId xmlns:a16="http://schemas.microsoft.com/office/drawing/2014/main" id="{EC8BCEEE-2397-1DFA-B90B-E72D704FA0D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0" name="Cube 28569">
                      <a:extLst>
                        <a:ext uri="{FF2B5EF4-FFF2-40B4-BE49-F238E27FC236}">
                          <a16:creationId xmlns:a16="http://schemas.microsoft.com/office/drawing/2014/main" id="{C7290EE2-49FF-181E-C204-60EED8E525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554" name="Group 28553">
                    <a:extLst>
                      <a:ext uri="{FF2B5EF4-FFF2-40B4-BE49-F238E27FC236}">
                        <a16:creationId xmlns:a16="http://schemas.microsoft.com/office/drawing/2014/main" id="{0CF4FBE6-6AC4-7E81-FEE1-55D52AEB53EA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55" name="Cube 28554">
                      <a:extLst>
                        <a:ext uri="{FF2B5EF4-FFF2-40B4-BE49-F238E27FC236}">
                          <a16:creationId xmlns:a16="http://schemas.microsoft.com/office/drawing/2014/main" id="{0A4085A1-5E61-BCAE-2605-8C1100AB7C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56" name="Cube 28555">
                      <a:extLst>
                        <a:ext uri="{FF2B5EF4-FFF2-40B4-BE49-F238E27FC236}">
                          <a16:creationId xmlns:a16="http://schemas.microsoft.com/office/drawing/2014/main" id="{EF642EDE-4205-88B7-83C1-A4ED139DE1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57" name="Cube 28556">
                      <a:extLst>
                        <a:ext uri="{FF2B5EF4-FFF2-40B4-BE49-F238E27FC236}">
                          <a16:creationId xmlns:a16="http://schemas.microsoft.com/office/drawing/2014/main" id="{95B37B01-B269-6FAB-1D0F-90877D67685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58" name="Cube 28557">
                      <a:extLst>
                        <a:ext uri="{FF2B5EF4-FFF2-40B4-BE49-F238E27FC236}">
                          <a16:creationId xmlns:a16="http://schemas.microsoft.com/office/drawing/2014/main" id="{B1CDEE7E-689F-1A7F-0BD4-13FDB36C488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59" name="Cube 28558">
                      <a:extLst>
                        <a:ext uri="{FF2B5EF4-FFF2-40B4-BE49-F238E27FC236}">
                          <a16:creationId xmlns:a16="http://schemas.microsoft.com/office/drawing/2014/main" id="{71D5878F-52F9-D7CC-10E5-3E05FDD4B36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0" name="Cube 28559">
                      <a:extLst>
                        <a:ext uri="{FF2B5EF4-FFF2-40B4-BE49-F238E27FC236}">
                          <a16:creationId xmlns:a16="http://schemas.microsoft.com/office/drawing/2014/main" id="{81A8BB57-9D1A-904F-BC4F-0A41AFB96D0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1" name="Cube 28560">
                      <a:extLst>
                        <a:ext uri="{FF2B5EF4-FFF2-40B4-BE49-F238E27FC236}">
                          <a16:creationId xmlns:a16="http://schemas.microsoft.com/office/drawing/2014/main" id="{46965AE1-2241-7AAE-A209-338ECCFF38A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2" name="Cube 28561">
                      <a:extLst>
                        <a:ext uri="{FF2B5EF4-FFF2-40B4-BE49-F238E27FC236}">
                          <a16:creationId xmlns:a16="http://schemas.microsoft.com/office/drawing/2014/main" id="{67C3C380-4447-0A3B-34C3-E16068B6C4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5" name="Group 28254">
                  <a:extLst>
                    <a:ext uri="{FF2B5EF4-FFF2-40B4-BE49-F238E27FC236}">
                      <a16:creationId xmlns:a16="http://schemas.microsoft.com/office/drawing/2014/main" id="{1FFC4355-E8D2-FC26-3074-0D20E2C3CDD6}"/>
                    </a:ext>
                  </a:extLst>
                </p:cNvPr>
                <p:cNvGrpSpPr/>
                <p:nvPr/>
              </p:nvGrpSpPr>
              <p:grpSpPr>
                <a:xfrm>
                  <a:off x="681671" y="4842702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475" name="Group 28474">
                    <a:extLst>
                      <a:ext uri="{FF2B5EF4-FFF2-40B4-BE49-F238E27FC236}">
                        <a16:creationId xmlns:a16="http://schemas.microsoft.com/office/drawing/2014/main" id="{C9507725-DD9B-FED7-BCBB-C6501D3519D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39" name="Cube 28538">
                      <a:extLst>
                        <a:ext uri="{FF2B5EF4-FFF2-40B4-BE49-F238E27FC236}">
                          <a16:creationId xmlns:a16="http://schemas.microsoft.com/office/drawing/2014/main" id="{1CFDE3A6-2383-3F75-B565-B4B42D406E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40" name="Cube 28539">
                      <a:extLst>
                        <a:ext uri="{FF2B5EF4-FFF2-40B4-BE49-F238E27FC236}">
                          <a16:creationId xmlns:a16="http://schemas.microsoft.com/office/drawing/2014/main" id="{4836FBFF-F5E9-F8BA-E747-2168E8EAF49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41" name="Cube 28540">
                      <a:extLst>
                        <a:ext uri="{FF2B5EF4-FFF2-40B4-BE49-F238E27FC236}">
                          <a16:creationId xmlns:a16="http://schemas.microsoft.com/office/drawing/2014/main" id="{EAD9CC2A-8743-C9AC-AB93-659F03B1DD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42" name="Cube 28541">
                      <a:extLst>
                        <a:ext uri="{FF2B5EF4-FFF2-40B4-BE49-F238E27FC236}">
                          <a16:creationId xmlns:a16="http://schemas.microsoft.com/office/drawing/2014/main" id="{E696330F-B058-E711-9670-80D9BC993D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43" name="Cube 28542">
                      <a:extLst>
                        <a:ext uri="{FF2B5EF4-FFF2-40B4-BE49-F238E27FC236}">
                          <a16:creationId xmlns:a16="http://schemas.microsoft.com/office/drawing/2014/main" id="{FEF244C2-A905-9D19-06DF-6369BA2B7D5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44" name="Cube 28543">
                      <a:extLst>
                        <a:ext uri="{FF2B5EF4-FFF2-40B4-BE49-F238E27FC236}">
                          <a16:creationId xmlns:a16="http://schemas.microsoft.com/office/drawing/2014/main" id="{0BF94B27-4E86-DDA1-391A-DB57C24E8A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45" name="Cube 28544">
                      <a:extLst>
                        <a:ext uri="{FF2B5EF4-FFF2-40B4-BE49-F238E27FC236}">
                          <a16:creationId xmlns:a16="http://schemas.microsoft.com/office/drawing/2014/main" id="{EFFFB154-6ED3-490B-3B61-A903B718EB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46" name="Cube 28545">
                      <a:extLst>
                        <a:ext uri="{FF2B5EF4-FFF2-40B4-BE49-F238E27FC236}">
                          <a16:creationId xmlns:a16="http://schemas.microsoft.com/office/drawing/2014/main" id="{4396EA02-D068-78CA-EDBA-C4E6C0F394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76" name="Group 28475">
                    <a:extLst>
                      <a:ext uri="{FF2B5EF4-FFF2-40B4-BE49-F238E27FC236}">
                        <a16:creationId xmlns:a16="http://schemas.microsoft.com/office/drawing/2014/main" id="{2BDFB115-AD04-822A-19A1-A3AF47E5CB74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31" name="Cube 28530">
                      <a:extLst>
                        <a:ext uri="{FF2B5EF4-FFF2-40B4-BE49-F238E27FC236}">
                          <a16:creationId xmlns:a16="http://schemas.microsoft.com/office/drawing/2014/main" id="{452D35EC-9D8D-CF38-0BF1-5C67B0B3CD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2" name="Cube 28531">
                      <a:extLst>
                        <a:ext uri="{FF2B5EF4-FFF2-40B4-BE49-F238E27FC236}">
                          <a16:creationId xmlns:a16="http://schemas.microsoft.com/office/drawing/2014/main" id="{F252D717-469A-60E5-96D4-264752BAA94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3" name="Cube 28532">
                      <a:extLst>
                        <a:ext uri="{FF2B5EF4-FFF2-40B4-BE49-F238E27FC236}">
                          <a16:creationId xmlns:a16="http://schemas.microsoft.com/office/drawing/2014/main" id="{B78E071A-0F8F-5770-47C9-3173D409EDF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4" name="Cube 28533">
                      <a:extLst>
                        <a:ext uri="{FF2B5EF4-FFF2-40B4-BE49-F238E27FC236}">
                          <a16:creationId xmlns:a16="http://schemas.microsoft.com/office/drawing/2014/main" id="{7A28ED95-38E0-B8FB-A595-C8757A09505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5" name="Cube 28534">
                      <a:extLst>
                        <a:ext uri="{FF2B5EF4-FFF2-40B4-BE49-F238E27FC236}">
                          <a16:creationId xmlns:a16="http://schemas.microsoft.com/office/drawing/2014/main" id="{FBD3BE9E-1487-217A-554C-A3F79F25BE5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6" name="Cube 28535">
                      <a:extLst>
                        <a:ext uri="{FF2B5EF4-FFF2-40B4-BE49-F238E27FC236}">
                          <a16:creationId xmlns:a16="http://schemas.microsoft.com/office/drawing/2014/main" id="{254E73CE-4E85-C360-08FA-1C3A624C141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7" name="Cube 28536">
                      <a:extLst>
                        <a:ext uri="{FF2B5EF4-FFF2-40B4-BE49-F238E27FC236}">
                          <a16:creationId xmlns:a16="http://schemas.microsoft.com/office/drawing/2014/main" id="{9DC88A1E-BD61-3254-CE05-74670A64C6F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8" name="Cube 28537">
                      <a:extLst>
                        <a:ext uri="{FF2B5EF4-FFF2-40B4-BE49-F238E27FC236}">
                          <a16:creationId xmlns:a16="http://schemas.microsoft.com/office/drawing/2014/main" id="{B7497AB9-DC80-20FC-3928-BADAAA50890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77" name="Group 28476">
                    <a:extLst>
                      <a:ext uri="{FF2B5EF4-FFF2-40B4-BE49-F238E27FC236}">
                        <a16:creationId xmlns:a16="http://schemas.microsoft.com/office/drawing/2014/main" id="{3CE1DA13-8FCB-AAA7-24A0-8DBFB198E9B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23" name="Cube 28522">
                      <a:extLst>
                        <a:ext uri="{FF2B5EF4-FFF2-40B4-BE49-F238E27FC236}">
                          <a16:creationId xmlns:a16="http://schemas.microsoft.com/office/drawing/2014/main" id="{C459D37C-3200-3381-D9F1-BF92CAF9D27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4" name="Cube 28523">
                      <a:extLst>
                        <a:ext uri="{FF2B5EF4-FFF2-40B4-BE49-F238E27FC236}">
                          <a16:creationId xmlns:a16="http://schemas.microsoft.com/office/drawing/2014/main" id="{4F344F2E-78BB-AA7B-B619-2025EC9C47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5" name="Cube 28524">
                      <a:extLst>
                        <a:ext uri="{FF2B5EF4-FFF2-40B4-BE49-F238E27FC236}">
                          <a16:creationId xmlns:a16="http://schemas.microsoft.com/office/drawing/2014/main" id="{E3256EB5-9513-1F76-9478-9150114EC8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6" name="Cube 28525">
                      <a:extLst>
                        <a:ext uri="{FF2B5EF4-FFF2-40B4-BE49-F238E27FC236}">
                          <a16:creationId xmlns:a16="http://schemas.microsoft.com/office/drawing/2014/main" id="{41EBBE94-2F60-00E0-180D-498AF42A66D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7" name="Cube 28526">
                      <a:extLst>
                        <a:ext uri="{FF2B5EF4-FFF2-40B4-BE49-F238E27FC236}">
                          <a16:creationId xmlns:a16="http://schemas.microsoft.com/office/drawing/2014/main" id="{ED4A38CF-9ED3-15BD-51FA-72860F54A2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8" name="Cube 28527">
                      <a:extLst>
                        <a:ext uri="{FF2B5EF4-FFF2-40B4-BE49-F238E27FC236}">
                          <a16:creationId xmlns:a16="http://schemas.microsoft.com/office/drawing/2014/main" id="{02E54124-E0E3-CABC-8EC8-1C36900B30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9" name="Cube 28528">
                      <a:extLst>
                        <a:ext uri="{FF2B5EF4-FFF2-40B4-BE49-F238E27FC236}">
                          <a16:creationId xmlns:a16="http://schemas.microsoft.com/office/drawing/2014/main" id="{7843A552-1652-3B0E-CD17-57AC19F0876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0" name="Cube 28529">
                      <a:extLst>
                        <a:ext uri="{FF2B5EF4-FFF2-40B4-BE49-F238E27FC236}">
                          <a16:creationId xmlns:a16="http://schemas.microsoft.com/office/drawing/2014/main" id="{1F0AC707-F3EC-011F-F8C9-C92131E431A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78" name="Group 28477">
                    <a:extLst>
                      <a:ext uri="{FF2B5EF4-FFF2-40B4-BE49-F238E27FC236}">
                        <a16:creationId xmlns:a16="http://schemas.microsoft.com/office/drawing/2014/main" id="{F9FAAAE1-DF2D-E372-8597-6B92A403F72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15" name="Cube 28514">
                      <a:extLst>
                        <a:ext uri="{FF2B5EF4-FFF2-40B4-BE49-F238E27FC236}">
                          <a16:creationId xmlns:a16="http://schemas.microsoft.com/office/drawing/2014/main" id="{FD50F3DD-4914-B706-567E-D90DE778E7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6" name="Cube 28515">
                      <a:extLst>
                        <a:ext uri="{FF2B5EF4-FFF2-40B4-BE49-F238E27FC236}">
                          <a16:creationId xmlns:a16="http://schemas.microsoft.com/office/drawing/2014/main" id="{85D44631-237E-0E16-5306-4E76035A79F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7" name="Cube 28516">
                      <a:extLst>
                        <a:ext uri="{FF2B5EF4-FFF2-40B4-BE49-F238E27FC236}">
                          <a16:creationId xmlns:a16="http://schemas.microsoft.com/office/drawing/2014/main" id="{3FA1CF0C-1FEF-A9FD-8DB5-95ADAA23C87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8" name="Cube 28517">
                      <a:extLst>
                        <a:ext uri="{FF2B5EF4-FFF2-40B4-BE49-F238E27FC236}">
                          <a16:creationId xmlns:a16="http://schemas.microsoft.com/office/drawing/2014/main" id="{FEDF2204-AA6B-2401-19CE-C43B2AD32E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9" name="Cube 28518">
                      <a:extLst>
                        <a:ext uri="{FF2B5EF4-FFF2-40B4-BE49-F238E27FC236}">
                          <a16:creationId xmlns:a16="http://schemas.microsoft.com/office/drawing/2014/main" id="{F7838737-B368-D178-6767-D4CCE30617B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0" name="Cube 28519">
                      <a:extLst>
                        <a:ext uri="{FF2B5EF4-FFF2-40B4-BE49-F238E27FC236}">
                          <a16:creationId xmlns:a16="http://schemas.microsoft.com/office/drawing/2014/main" id="{79751F23-BFC4-18B7-AACC-EDCFF2C85C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1" name="Cube 28520">
                      <a:extLst>
                        <a:ext uri="{FF2B5EF4-FFF2-40B4-BE49-F238E27FC236}">
                          <a16:creationId xmlns:a16="http://schemas.microsoft.com/office/drawing/2014/main" id="{ECCF45E9-9487-CDDD-A7B1-1E335822C0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2" name="Cube 28521">
                      <a:extLst>
                        <a:ext uri="{FF2B5EF4-FFF2-40B4-BE49-F238E27FC236}">
                          <a16:creationId xmlns:a16="http://schemas.microsoft.com/office/drawing/2014/main" id="{C0F99DBA-6EE9-8F7F-F3E1-041B580024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79" name="Group 28478">
                    <a:extLst>
                      <a:ext uri="{FF2B5EF4-FFF2-40B4-BE49-F238E27FC236}">
                        <a16:creationId xmlns:a16="http://schemas.microsoft.com/office/drawing/2014/main" id="{47767797-3CE5-0685-D5DC-C79C69AA4997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07" name="Cube 28506">
                      <a:extLst>
                        <a:ext uri="{FF2B5EF4-FFF2-40B4-BE49-F238E27FC236}">
                          <a16:creationId xmlns:a16="http://schemas.microsoft.com/office/drawing/2014/main" id="{E9D1AA3C-CDB6-BB8C-A957-25CF37D7B80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8" name="Cube 28507">
                      <a:extLst>
                        <a:ext uri="{FF2B5EF4-FFF2-40B4-BE49-F238E27FC236}">
                          <a16:creationId xmlns:a16="http://schemas.microsoft.com/office/drawing/2014/main" id="{114FDCF6-E9D4-A739-EA80-C332A77D12C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9" name="Cube 28508">
                      <a:extLst>
                        <a:ext uri="{FF2B5EF4-FFF2-40B4-BE49-F238E27FC236}">
                          <a16:creationId xmlns:a16="http://schemas.microsoft.com/office/drawing/2014/main" id="{2594A6A5-C684-706F-2B26-4747D8AB724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0" name="Cube 28509">
                      <a:extLst>
                        <a:ext uri="{FF2B5EF4-FFF2-40B4-BE49-F238E27FC236}">
                          <a16:creationId xmlns:a16="http://schemas.microsoft.com/office/drawing/2014/main" id="{DF26F93F-D8EF-6FE0-2198-942AFF71299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1" name="Cube 28510">
                      <a:extLst>
                        <a:ext uri="{FF2B5EF4-FFF2-40B4-BE49-F238E27FC236}">
                          <a16:creationId xmlns:a16="http://schemas.microsoft.com/office/drawing/2014/main" id="{0552F6A2-5E89-BC0A-A8B8-E5A0F6ED200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2" name="Cube 28511">
                      <a:extLst>
                        <a:ext uri="{FF2B5EF4-FFF2-40B4-BE49-F238E27FC236}">
                          <a16:creationId xmlns:a16="http://schemas.microsoft.com/office/drawing/2014/main" id="{95E4173D-A8DD-D105-0C7C-32EBE8493DA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3" name="Cube 28512">
                      <a:extLst>
                        <a:ext uri="{FF2B5EF4-FFF2-40B4-BE49-F238E27FC236}">
                          <a16:creationId xmlns:a16="http://schemas.microsoft.com/office/drawing/2014/main" id="{D271C1DF-BBFF-7D0B-A0CF-1D58AB24855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4" name="Cube 28513">
                      <a:extLst>
                        <a:ext uri="{FF2B5EF4-FFF2-40B4-BE49-F238E27FC236}">
                          <a16:creationId xmlns:a16="http://schemas.microsoft.com/office/drawing/2014/main" id="{00643995-5A18-1409-E96B-F528B8E9C8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80" name="Group 28479">
                    <a:extLst>
                      <a:ext uri="{FF2B5EF4-FFF2-40B4-BE49-F238E27FC236}">
                        <a16:creationId xmlns:a16="http://schemas.microsoft.com/office/drawing/2014/main" id="{4832EE1C-8B3C-EED4-0DBF-6739393982D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99" name="Cube 28498">
                      <a:extLst>
                        <a:ext uri="{FF2B5EF4-FFF2-40B4-BE49-F238E27FC236}">
                          <a16:creationId xmlns:a16="http://schemas.microsoft.com/office/drawing/2014/main" id="{C1EF7B8D-CB76-FF76-8A63-250CD26CDC7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0" name="Cube 28499">
                      <a:extLst>
                        <a:ext uri="{FF2B5EF4-FFF2-40B4-BE49-F238E27FC236}">
                          <a16:creationId xmlns:a16="http://schemas.microsoft.com/office/drawing/2014/main" id="{800C850C-F417-161D-A047-BF0E6333B2E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1" name="Cube 28500">
                      <a:extLst>
                        <a:ext uri="{FF2B5EF4-FFF2-40B4-BE49-F238E27FC236}">
                          <a16:creationId xmlns:a16="http://schemas.microsoft.com/office/drawing/2014/main" id="{D1B0B172-9457-C0C5-8925-449A94B60F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2" name="Cube 28501">
                      <a:extLst>
                        <a:ext uri="{FF2B5EF4-FFF2-40B4-BE49-F238E27FC236}">
                          <a16:creationId xmlns:a16="http://schemas.microsoft.com/office/drawing/2014/main" id="{7B16DB03-40B8-F21A-B289-C4C3BC1734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3" name="Cube 28502">
                      <a:extLst>
                        <a:ext uri="{FF2B5EF4-FFF2-40B4-BE49-F238E27FC236}">
                          <a16:creationId xmlns:a16="http://schemas.microsoft.com/office/drawing/2014/main" id="{E3A0F4B0-E69B-0BB3-D67C-7EFF76517FF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4" name="Cube 28503">
                      <a:extLst>
                        <a:ext uri="{FF2B5EF4-FFF2-40B4-BE49-F238E27FC236}">
                          <a16:creationId xmlns:a16="http://schemas.microsoft.com/office/drawing/2014/main" id="{45E7B6F5-9E1E-BDCE-C447-8FE118B17F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5" name="Cube 28504">
                      <a:extLst>
                        <a:ext uri="{FF2B5EF4-FFF2-40B4-BE49-F238E27FC236}">
                          <a16:creationId xmlns:a16="http://schemas.microsoft.com/office/drawing/2014/main" id="{4E4CF475-74CC-357B-74C6-8A94F64503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6" name="Cube 28505">
                      <a:extLst>
                        <a:ext uri="{FF2B5EF4-FFF2-40B4-BE49-F238E27FC236}">
                          <a16:creationId xmlns:a16="http://schemas.microsoft.com/office/drawing/2014/main" id="{E00600F9-3EA7-A9E9-B90D-690A1611ED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81" name="Group 28480">
                    <a:extLst>
                      <a:ext uri="{FF2B5EF4-FFF2-40B4-BE49-F238E27FC236}">
                        <a16:creationId xmlns:a16="http://schemas.microsoft.com/office/drawing/2014/main" id="{D9564C32-8625-00E2-1DD6-0A77E8A4A11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91" name="Cube 28490">
                      <a:extLst>
                        <a:ext uri="{FF2B5EF4-FFF2-40B4-BE49-F238E27FC236}">
                          <a16:creationId xmlns:a16="http://schemas.microsoft.com/office/drawing/2014/main" id="{1A25EC18-A1E5-35AB-CCFC-693FE191ADD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2" name="Cube 28491">
                      <a:extLst>
                        <a:ext uri="{FF2B5EF4-FFF2-40B4-BE49-F238E27FC236}">
                          <a16:creationId xmlns:a16="http://schemas.microsoft.com/office/drawing/2014/main" id="{7F415995-2153-CCAB-07D1-284B1BE7EAE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3" name="Cube 28492">
                      <a:extLst>
                        <a:ext uri="{FF2B5EF4-FFF2-40B4-BE49-F238E27FC236}">
                          <a16:creationId xmlns:a16="http://schemas.microsoft.com/office/drawing/2014/main" id="{5F864529-4AEE-B67A-2063-0FDF9445A32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4" name="Cube 28493">
                      <a:extLst>
                        <a:ext uri="{FF2B5EF4-FFF2-40B4-BE49-F238E27FC236}">
                          <a16:creationId xmlns:a16="http://schemas.microsoft.com/office/drawing/2014/main" id="{3B7CCF95-6458-4521-6F45-62F0E871530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5" name="Cube 28494">
                      <a:extLst>
                        <a:ext uri="{FF2B5EF4-FFF2-40B4-BE49-F238E27FC236}">
                          <a16:creationId xmlns:a16="http://schemas.microsoft.com/office/drawing/2014/main" id="{75D96554-65ED-E280-D79E-4CC335DCC62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6" name="Cube 28495">
                      <a:extLst>
                        <a:ext uri="{FF2B5EF4-FFF2-40B4-BE49-F238E27FC236}">
                          <a16:creationId xmlns:a16="http://schemas.microsoft.com/office/drawing/2014/main" id="{231D45D1-8CC9-11AE-51EF-6240105B97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7" name="Cube 28496">
                      <a:extLst>
                        <a:ext uri="{FF2B5EF4-FFF2-40B4-BE49-F238E27FC236}">
                          <a16:creationId xmlns:a16="http://schemas.microsoft.com/office/drawing/2014/main" id="{C0816819-A2DD-F395-ECCB-FB41DE65B2F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8" name="Cube 28497">
                      <a:extLst>
                        <a:ext uri="{FF2B5EF4-FFF2-40B4-BE49-F238E27FC236}">
                          <a16:creationId xmlns:a16="http://schemas.microsoft.com/office/drawing/2014/main" id="{2847BF4B-288C-9F7F-E9C0-2196F1CC4E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82" name="Group 28481">
                    <a:extLst>
                      <a:ext uri="{FF2B5EF4-FFF2-40B4-BE49-F238E27FC236}">
                        <a16:creationId xmlns:a16="http://schemas.microsoft.com/office/drawing/2014/main" id="{93F6EA77-D0A8-0166-8ECF-2572053D3F1C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83" name="Cube 28482">
                      <a:extLst>
                        <a:ext uri="{FF2B5EF4-FFF2-40B4-BE49-F238E27FC236}">
                          <a16:creationId xmlns:a16="http://schemas.microsoft.com/office/drawing/2014/main" id="{0BC2827D-5192-1816-0265-7B8B098FB4B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84" name="Cube 28483">
                      <a:extLst>
                        <a:ext uri="{FF2B5EF4-FFF2-40B4-BE49-F238E27FC236}">
                          <a16:creationId xmlns:a16="http://schemas.microsoft.com/office/drawing/2014/main" id="{80C8EE42-C82A-DCD5-E839-82854068D6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85" name="Cube 28484">
                      <a:extLst>
                        <a:ext uri="{FF2B5EF4-FFF2-40B4-BE49-F238E27FC236}">
                          <a16:creationId xmlns:a16="http://schemas.microsoft.com/office/drawing/2014/main" id="{879C7E4B-3729-C0FA-7D27-E9212CEF261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86" name="Cube 28485">
                      <a:extLst>
                        <a:ext uri="{FF2B5EF4-FFF2-40B4-BE49-F238E27FC236}">
                          <a16:creationId xmlns:a16="http://schemas.microsoft.com/office/drawing/2014/main" id="{11C0C2F1-2E56-E30F-93F8-E18EE9DD266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87" name="Cube 28486">
                      <a:extLst>
                        <a:ext uri="{FF2B5EF4-FFF2-40B4-BE49-F238E27FC236}">
                          <a16:creationId xmlns:a16="http://schemas.microsoft.com/office/drawing/2014/main" id="{3BCF28C6-C1D8-62D7-9BD2-2848FF6F3B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88" name="Cube 28487">
                      <a:extLst>
                        <a:ext uri="{FF2B5EF4-FFF2-40B4-BE49-F238E27FC236}">
                          <a16:creationId xmlns:a16="http://schemas.microsoft.com/office/drawing/2014/main" id="{D9F86A1A-F513-3C80-C925-7A22987097E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89" name="Cube 28488">
                      <a:extLst>
                        <a:ext uri="{FF2B5EF4-FFF2-40B4-BE49-F238E27FC236}">
                          <a16:creationId xmlns:a16="http://schemas.microsoft.com/office/drawing/2014/main" id="{F88BF64F-5C69-01D1-0EC7-D8EFC12247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0" name="Cube 28489">
                      <a:extLst>
                        <a:ext uri="{FF2B5EF4-FFF2-40B4-BE49-F238E27FC236}">
                          <a16:creationId xmlns:a16="http://schemas.microsoft.com/office/drawing/2014/main" id="{725AAD2C-D998-2537-5228-24B3ACE4D9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6" name="Group 28255">
                  <a:extLst>
                    <a:ext uri="{FF2B5EF4-FFF2-40B4-BE49-F238E27FC236}">
                      <a16:creationId xmlns:a16="http://schemas.microsoft.com/office/drawing/2014/main" id="{AE9434C4-45CB-06A1-6C6E-FB1A227DF3DD}"/>
                    </a:ext>
                  </a:extLst>
                </p:cNvPr>
                <p:cNvGrpSpPr/>
                <p:nvPr/>
              </p:nvGrpSpPr>
              <p:grpSpPr>
                <a:xfrm>
                  <a:off x="646558" y="4877284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403" name="Group 28402">
                    <a:extLst>
                      <a:ext uri="{FF2B5EF4-FFF2-40B4-BE49-F238E27FC236}">
                        <a16:creationId xmlns:a16="http://schemas.microsoft.com/office/drawing/2014/main" id="{315809B8-6DBA-FDE5-58DF-49128F30A1D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67" name="Cube 28466">
                      <a:extLst>
                        <a:ext uri="{FF2B5EF4-FFF2-40B4-BE49-F238E27FC236}">
                          <a16:creationId xmlns:a16="http://schemas.microsoft.com/office/drawing/2014/main" id="{E8D8671C-D0D1-74CB-0FA7-D9D7495C37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8" name="Cube 28467">
                      <a:extLst>
                        <a:ext uri="{FF2B5EF4-FFF2-40B4-BE49-F238E27FC236}">
                          <a16:creationId xmlns:a16="http://schemas.microsoft.com/office/drawing/2014/main" id="{5EB4C75C-A427-84F6-3753-A4A860E5F4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9" name="Cube 28468">
                      <a:extLst>
                        <a:ext uri="{FF2B5EF4-FFF2-40B4-BE49-F238E27FC236}">
                          <a16:creationId xmlns:a16="http://schemas.microsoft.com/office/drawing/2014/main" id="{5B32C00A-EFA8-6E19-7234-A318F215DB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70" name="Cube 28469">
                      <a:extLst>
                        <a:ext uri="{FF2B5EF4-FFF2-40B4-BE49-F238E27FC236}">
                          <a16:creationId xmlns:a16="http://schemas.microsoft.com/office/drawing/2014/main" id="{A11F749F-DE0C-D818-B43C-7B0550F88D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71" name="Cube 28470">
                      <a:extLst>
                        <a:ext uri="{FF2B5EF4-FFF2-40B4-BE49-F238E27FC236}">
                          <a16:creationId xmlns:a16="http://schemas.microsoft.com/office/drawing/2014/main" id="{12025096-5D21-B0D6-D367-C5919D1290F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72" name="Cube 28471">
                      <a:extLst>
                        <a:ext uri="{FF2B5EF4-FFF2-40B4-BE49-F238E27FC236}">
                          <a16:creationId xmlns:a16="http://schemas.microsoft.com/office/drawing/2014/main" id="{21D38FF8-29D6-DFE5-C98A-264E50FF8E7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73" name="Cube 28472">
                      <a:extLst>
                        <a:ext uri="{FF2B5EF4-FFF2-40B4-BE49-F238E27FC236}">
                          <a16:creationId xmlns:a16="http://schemas.microsoft.com/office/drawing/2014/main" id="{C067449C-0F27-53B2-5FAC-D9D1502A879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74" name="Cube 28473">
                      <a:extLst>
                        <a:ext uri="{FF2B5EF4-FFF2-40B4-BE49-F238E27FC236}">
                          <a16:creationId xmlns:a16="http://schemas.microsoft.com/office/drawing/2014/main" id="{72CF4806-24AE-1A9B-C390-4DFDC7161B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04" name="Group 28403">
                    <a:extLst>
                      <a:ext uri="{FF2B5EF4-FFF2-40B4-BE49-F238E27FC236}">
                        <a16:creationId xmlns:a16="http://schemas.microsoft.com/office/drawing/2014/main" id="{94C92C36-0BA1-68AD-786C-D42951198724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59" name="Cube 28458">
                      <a:extLst>
                        <a:ext uri="{FF2B5EF4-FFF2-40B4-BE49-F238E27FC236}">
                          <a16:creationId xmlns:a16="http://schemas.microsoft.com/office/drawing/2014/main" id="{6E8595FA-CEF7-790B-3A04-C553DC1C31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0" name="Cube 28459">
                      <a:extLst>
                        <a:ext uri="{FF2B5EF4-FFF2-40B4-BE49-F238E27FC236}">
                          <a16:creationId xmlns:a16="http://schemas.microsoft.com/office/drawing/2014/main" id="{2C84F598-0541-D62F-0056-8ECC1666BB0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1" name="Cube 28460">
                      <a:extLst>
                        <a:ext uri="{FF2B5EF4-FFF2-40B4-BE49-F238E27FC236}">
                          <a16:creationId xmlns:a16="http://schemas.microsoft.com/office/drawing/2014/main" id="{E8C7FC77-1211-99E0-6A12-5C7DD1DAE6E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2" name="Cube 28461">
                      <a:extLst>
                        <a:ext uri="{FF2B5EF4-FFF2-40B4-BE49-F238E27FC236}">
                          <a16:creationId xmlns:a16="http://schemas.microsoft.com/office/drawing/2014/main" id="{4B0BEB5A-52CD-C1E4-4BD8-D27BC3D57DB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3" name="Cube 28462">
                      <a:extLst>
                        <a:ext uri="{FF2B5EF4-FFF2-40B4-BE49-F238E27FC236}">
                          <a16:creationId xmlns:a16="http://schemas.microsoft.com/office/drawing/2014/main" id="{AD5EFBB2-93C5-92AA-290D-69811905913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4" name="Cube 28463">
                      <a:extLst>
                        <a:ext uri="{FF2B5EF4-FFF2-40B4-BE49-F238E27FC236}">
                          <a16:creationId xmlns:a16="http://schemas.microsoft.com/office/drawing/2014/main" id="{EF13972D-7A8B-F5A3-CEFA-5E959EDEEB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5" name="Cube 28464">
                      <a:extLst>
                        <a:ext uri="{FF2B5EF4-FFF2-40B4-BE49-F238E27FC236}">
                          <a16:creationId xmlns:a16="http://schemas.microsoft.com/office/drawing/2014/main" id="{FD9E3DC8-D4E6-79B0-1C4A-7A39A84B7E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6" name="Cube 28465">
                      <a:extLst>
                        <a:ext uri="{FF2B5EF4-FFF2-40B4-BE49-F238E27FC236}">
                          <a16:creationId xmlns:a16="http://schemas.microsoft.com/office/drawing/2014/main" id="{2E880567-BABB-005F-4DE4-20391906C0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05" name="Group 28404">
                    <a:extLst>
                      <a:ext uri="{FF2B5EF4-FFF2-40B4-BE49-F238E27FC236}">
                        <a16:creationId xmlns:a16="http://schemas.microsoft.com/office/drawing/2014/main" id="{8EE00AFD-3BA1-2FC6-DD0D-18F1FE68DA4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51" name="Cube 28450">
                      <a:extLst>
                        <a:ext uri="{FF2B5EF4-FFF2-40B4-BE49-F238E27FC236}">
                          <a16:creationId xmlns:a16="http://schemas.microsoft.com/office/drawing/2014/main" id="{8820C11D-BF97-4831-05FA-090CBFC72A7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2" name="Cube 28451">
                      <a:extLst>
                        <a:ext uri="{FF2B5EF4-FFF2-40B4-BE49-F238E27FC236}">
                          <a16:creationId xmlns:a16="http://schemas.microsoft.com/office/drawing/2014/main" id="{081630E0-0094-33DA-A453-511F39E40F7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3" name="Cube 28452">
                      <a:extLst>
                        <a:ext uri="{FF2B5EF4-FFF2-40B4-BE49-F238E27FC236}">
                          <a16:creationId xmlns:a16="http://schemas.microsoft.com/office/drawing/2014/main" id="{56A60CF9-895E-C3D4-E81D-EC5AC55073A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4" name="Cube 28453">
                      <a:extLst>
                        <a:ext uri="{FF2B5EF4-FFF2-40B4-BE49-F238E27FC236}">
                          <a16:creationId xmlns:a16="http://schemas.microsoft.com/office/drawing/2014/main" id="{C509DEF1-0892-0405-265A-027F6E36FBE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5" name="Cube 28454">
                      <a:extLst>
                        <a:ext uri="{FF2B5EF4-FFF2-40B4-BE49-F238E27FC236}">
                          <a16:creationId xmlns:a16="http://schemas.microsoft.com/office/drawing/2014/main" id="{9A877EC2-9BF8-6019-742E-422F35FA01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6" name="Cube 28455">
                      <a:extLst>
                        <a:ext uri="{FF2B5EF4-FFF2-40B4-BE49-F238E27FC236}">
                          <a16:creationId xmlns:a16="http://schemas.microsoft.com/office/drawing/2014/main" id="{D60FCD99-1A0F-67F2-F74B-6824F5DF8B5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7" name="Cube 28456">
                      <a:extLst>
                        <a:ext uri="{FF2B5EF4-FFF2-40B4-BE49-F238E27FC236}">
                          <a16:creationId xmlns:a16="http://schemas.microsoft.com/office/drawing/2014/main" id="{D080D5B9-8DEC-74AD-0BA6-ACB2D4C201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8" name="Cube 28457">
                      <a:extLst>
                        <a:ext uri="{FF2B5EF4-FFF2-40B4-BE49-F238E27FC236}">
                          <a16:creationId xmlns:a16="http://schemas.microsoft.com/office/drawing/2014/main" id="{ACE58949-E4CD-68C2-6CE0-E4228CFEC76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06" name="Group 28405">
                    <a:extLst>
                      <a:ext uri="{FF2B5EF4-FFF2-40B4-BE49-F238E27FC236}">
                        <a16:creationId xmlns:a16="http://schemas.microsoft.com/office/drawing/2014/main" id="{326EA8CE-F38D-77A8-96FA-640E27A0ED4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43" name="Cube 28442">
                      <a:extLst>
                        <a:ext uri="{FF2B5EF4-FFF2-40B4-BE49-F238E27FC236}">
                          <a16:creationId xmlns:a16="http://schemas.microsoft.com/office/drawing/2014/main" id="{23C16F43-A1AA-0BEA-4BC4-EDACBC1248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4" name="Cube 28443">
                      <a:extLst>
                        <a:ext uri="{FF2B5EF4-FFF2-40B4-BE49-F238E27FC236}">
                          <a16:creationId xmlns:a16="http://schemas.microsoft.com/office/drawing/2014/main" id="{8FCBA733-B608-CDDC-E7D3-EADC3171F9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5" name="Cube 28444">
                      <a:extLst>
                        <a:ext uri="{FF2B5EF4-FFF2-40B4-BE49-F238E27FC236}">
                          <a16:creationId xmlns:a16="http://schemas.microsoft.com/office/drawing/2014/main" id="{7B4F5A3B-5DBD-8D5A-74D8-A86C4E91381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6" name="Cube 28445">
                      <a:extLst>
                        <a:ext uri="{FF2B5EF4-FFF2-40B4-BE49-F238E27FC236}">
                          <a16:creationId xmlns:a16="http://schemas.microsoft.com/office/drawing/2014/main" id="{89D560D8-2895-0B63-EC03-CD8826F6434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7" name="Cube 28446">
                      <a:extLst>
                        <a:ext uri="{FF2B5EF4-FFF2-40B4-BE49-F238E27FC236}">
                          <a16:creationId xmlns:a16="http://schemas.microsoft.com/office/drawing/2014/main" id="{3E602330-4943-0F58-74E5-44E5DCD6076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8" name="Cube 28447">
                      <a:extLst>
                        <a:ext uri="{FF2B5EF4-FFF2-40B4-BE49-F238E27FC236}">
                          <a16:creationId xmlns:a16="http://schemas.microsoft.com/office/drawing/2014/main" id="{D71665CA-6537-7A25-F4A9-DE4E873B60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9" name="Cube 28448">
                      <a:extLst>
                        <a:ext uri="{FF2B5EF4-FFF2-40B4-BE49-F238E27FC236}">
                          <a16:creationId xmlns:a16="http://schemas.microsoft.com/office/drawing/2014/main" id="{12698A1E-C9CF-99B0-3D8C-29770CC9DE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0" name="Cube 28449">
                      <a:extLst>
                        <a:ext uri="{FF2B5EF4-FFF2-40B4-BE49-F238E27FC236}">
                          <a16:creationId xmlns:a16="http://schemas.microsoft.com/office/drawing/2014/main" id="{09B2FCD2-D93B-776F-549B-B68871D39FC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07" name="Group 28406">
                    <a:extLst>
                      <a:ext uri="{FF2B5EF4-FFF2-40B4-BE49-F238E27FC236}">
                        <a16:creationId xmlns:a16="http://schemas.microsoft.com/office/drawing/2014/main" id="{F5375F46-85D1-7D37-4F07-A7DAF17297A8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35" name="Cube 28434">
                      <a:extLst>
                        <a:ext uri="{FF2B5EF4-FFF2-40B4-BE49-F238E27FC236}">
                          <a16:creationId xmlns:a16="http://schemas.microsoft.com/office/drawing/2014/main" id="{0C5FFCA2-3AEE-AEE4-915F-C602339159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6" name="Cube 28435">
                      <a:extLst>
                        <a:ext uri="{FF2B5EF4-FFF2-40B4-BE49-F238E27FC236}">
                          <a16:creationId xmlns:a16="http://schemas.microsoft.com/office/drawing/2014/main" id="{44AC4C3E-2498-087F-2E15-42B97DBE153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7" name="Cube 28436">
                      <a:extLst>
                        <a:ext uri="{FF2B5EF4-FFF2-40B4-BE49-F238E27FC236}">
                          <a16:creationId xmlns:a16="http://schemas.microsoft.com/office/drawing/2014/main" id="{1D5F9D7E-5F76-22C6-2E1A-614032FEA9A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8" name="Cube 28437">
                      <a:extLst>
                        <a:ext uri="{FF2B5EF4-FFF2-40B4-BE49-F238E27FC236}">
                          <a16:creationId xmlns:a16="http://schemas.microsoft.com/office/drawing/2014/main" id="{2A9FE291-7DAC-0B37-E5E6-DEB701863BD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9" name="Cube 28438">
                      <a:extLst>
                        <a:ext uri="{FF2B5EF4-FFF2-40B4-BE49-F238E27FC236}">
                          <a16:creationId xmlns:a16="http://schemas.microsoft.com/office/drawing/2014/main" id="{84E803FD-AC00-48EB-B01B-3F415868760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0" name="Cube 28439">
                      <a:extLst>
                        <a:ext uri="{FF2B5EF4-FFF2-40B4-BE49-F238E27FC236}">
                          <a16:creationId xmlns:a16="http://schemas.microsoft.com/office/drawing/2014/main" id="{92B5A597-2B9F-BE84-01DB-9E647342C28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1" name="Cube 28440">
                      <a:extLst>
                        <a:ext uri="{FF2B5EF4-FFF2-40B4-BE49-F238E27FC236}">
                          <a16:creationId xmlns:a16="http://schemas.microsoft.com/office/drawing/2014/main" id="{079B0330-FE6C-508B-0189-81CEF09F71E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2" name="Cube 28441">
                      <a:extLst>
                        <a:ext uri="{FF2B5EF4-FFF2-40B4-BE49-F238E27FC236}">
                          <a16:creationId xmlns:a16="http://schemas.microsoft.com/office/drawing/2014/main" id="{4492477E-FAA8-633D-2483-F5F19CB712D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08" name="Group 28407">
                    <a:extLst>
                      <a:ext uri="{FF2B5EF4-FFF2-40B4-BE49-F238E27FC236}">
                        <a16:creationId xmlns:a16="http://schemas.microsoft.com/office/drawing/2014/main" id="{70ED2213-40FD-B191-2B2A-1F68F83BCC7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27" name="Cube 28426">
                      <a:extLst>
                        <a:ext uri="{FF2B5EF4-FFF2-40B4-BE49-F238E27FC236}">
                          <a16:creationId xmlns:a16="http://schemas.microsoft.com/office/drawing/2014/main" id="{509C38AC-2C87-9F8B-3864-B2808C90681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8" name="Cube 28427">
                      <a:extLst>
                        <a:ext uri="{FF2B5EF4-FFF2-40B4-BE49-F238E27FC236}">
                          <a16:creationId xmlns:a16="http://schemas.microsoft.com/office/drawing/2014/main" id="{A4029F4C-EAD9-DB7A-823D-87D874BD16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9" name="Cube 28428">
                      <a:extLst>
                        <a:ext uri="{FF2B5EF4-FFF2-40B4-BE49-F238E27FC236}">
                          <a16:creationId xmlns:a16="http://schemas.microsoft.com/office/drawing/2014/main" id="{FB517AEE-A72D-F39F-643E-B768451638B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0" name="Cube 28429">
                      <a:extLst>
                        <a:ext uri="{FF2B5EF4-FFF2-40B4-BE49-F238E27FC236}">
                          <a16:creationId xmlns:a16="http://schemas.microsoft.com/office/drawing/2014/main" id="{55DD31EF-0855-FF1E-2401-FAFF0B4081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1" name="Cube 28430">
                      <a:extLst>
                        <a:ext uri="{FF2B5EF4-FFF2-40B4-BE49-F238E27FC236}">
                          <a16:creationId xmlns:a16="http://schemas.microsoft.com/office/drawing/2014/main" id="{646AC108-80C7-91AB-3B00-C15B5647C9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2" name="Cube 28431">
                      <a:extLst>
                        <a:ext uri="{FF2B5EF4-FFF2-40B4-BE49-F238E27FC236}">
                          <a16:creationId xmlns:a16="http://schemas.microsoft.com/office/drawing/2014/main" id="{B94D77A3-F4D4-1493-E034-F97DEBE5188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3" name="Cube 28432">
                      <a:extLst>
                        <a:ext uri="{FF2B5EF4-FFF2-40B4-BE49-F238E27FC236}">
                          <a16:creationId xmlns:a16="http://schemas.microsoft.com/office/drawing/2014/main" id="{C25F2426-0BF4-658A-96FD-962DD35C3E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4" name="Cube 28433">
                      <a:extLst>
                        <a:ext uri="{FF2B5EF4-FFF2-40B4-BE49-F238E27FC236}">
                          <a16:creationId xmlns:a16="http://schemas.microsoft.com/office/drawing/2014/main" id="{00ADD561-73C6-4E5B-D779-3F6E685CA2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09" name="Group 28408">
                    <a:extLst>
                      <a:ext uri="{FF2B5EF4-FFF2-40B4-BE49-F238E27FC236}">
                        <a16:creationId xmlns:a16="http://schemas.microsoft.com/office/drawing/2014/main" id="{CD1CDB4B-7CF3-935D-FF9C-1E885579F1CC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19" name="Cube 28418">
                      <a:extLst>
                        <a:ext uri="{FF2B5EF4-FFF2-40B4-BE49-F238E27FC236}">
                          <a16:creationId xmlns:a16="http://schemas.microsoft.com/office/drawing/2014/main" id="{260C3320-7CD3-3C6E-A151-0599A288F0B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0" name="Cube 28419">
                      <a:extLst>
                        <a:ext uri="{FF2B5EF4-FFF2-40B4-BE49-F238E27FC236}">
                          <a16:creationId xmlns:a16="http://schemas.microsoft.com/office/drawing/2014/main" id="{8ECAE682-F5D0-D14D-2D66-3697446403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1" name="Cube 28420">
                      <a:extLst>
                        <a:ext uri="{FF2B5EF4-FFF2-40B4-BE49-F238E27FC236}">
                          <a16:creationId xmlns:a16="http://schemas.microsoft.com/office/drawing/2014/main" id="{D2D679DA-6BA5-2106-A48D-BE951A4CC59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2" name="Cube 28421">
                      <a:extLst>
                        <a:ext uri="{FF2B5EF4-FFF2-40B4-BE49-F238E27FC236}">
                          <a16:creationId xmlns:a16="http://schemas.microsoft.com/office/drawing/2014/main" id="{05448F55-D3AF-4EDE-7019-4A835D7212E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3" name="Cube 28422">
                      <a:extLst>
                        <a:ext uri="{FF2B5EF4-FFF2-40B4-BE49-F238E27FC236}">
                          <a16:creationId xmlns:a16="http://schemas.microsoft.com/office/drawing/2014/main" id="{9F42AFAF-D088-E745-B816-22A8479C2E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4" name="Cube 28423">
                      <a:extLst>
                        <a:ext uri="{FF2B5EF4-FFF2-40B4-BE49-F238E27FC236}">
                          <a16:creationId xmlns:a16="http://schemas.microsoft.com/office/drawing/2014/main" id="{DE2CB8F9-1403-D284-AD74-57C4F58C8B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5" name="Cube 28424">
                      <a:extLst>
                        <a:ext uri="{FF2B5EF4-FFF2-40B4-BE49-F238E27FC236}">
                          <a16:creationId xmlns:a16="http://schemas.microsoft.com/office/drawing/2014/main" id="{613A339F-D8FB-E4AA-D67A-1AFCCA91C0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6" name="Cube 28425">
                      <a:extLst>
                        <a:ext uri="{FF2B5EF4-FFF2-40B4-BE49-F238E27FC236}">
                          <a16:creationId xmlns:a16="http://schemas.microsoft.com/office/drawing/2014/main" id="{93C9293F-5315-29E9-2DFF-419D14BEE4A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10" name="Group 28409">
                    <a:extLst>
                      <a:ext uri="{FF2B5EF4-FFF2-40B4-BE49-F238E27FC236}">
                        <a16:creationId xmlns:a16="http://schemas.microsoft.com/office/drawing/2014/main" id="{5ECF4F86-17E9-E0BC-7B1B-05A086DA0FD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11" name="Cube 28410">
                      <a:extLst>
                        <a:ext uri="{FF2B5EF4-FFF2-40B4-BE49-F238E27FC236}">
                          <a16:creationId xmlns:a16="http://schemas.microsoft.com/office/drawing/2014/main" id="{7FE9AA5A-CE43-AAB1-CB46-49163B50800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12" name="Cube 28411">
                      <a:extLst>
                        <a:ext uri="{FF2B5EF4-FFF2-40B4-BE49-F238E27FC236}">
                          <a16:creationId xmlns:a16="http://schemas.microsoft.com/office/drawing/2014/main" id="{977CE9E0-4B60-26EC-6FCA-C1072220FCD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13" name="Cube 28412">
                      <a:extLst>
                        <a:ext uri="{FF2B5EF4-FFF2-40B4-BE49-F238E27FC236}">
                          <a16:creationId xmlns:a16="http://schemas.microsoft.com/office/drawing/2014/main" id="{944AA75E-EFCB-128D-DAAD-18A0452D55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14" name="Cube 28413">
                      <a:extLst>
                        <a:ext uri="{FF2B5EF4-FFF2-40B4-BE49-F238E27FC236}">
                          <a16:creationId xmlns:a16="http://schemas.microsoft.com/office/drawing/2014/main" id="{FD6B3BC3-08BC-307F-40F3-75E55F348A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15" name="Cube 28414">
                      <a:extLst>
                        <a:ext uri="{FF2B5EF4-FFF2-40B4-BE49-F238E27FC236}">
                          <a16:creationId xmlns:a16="http://schemas.microsoft.com/office/drawing/2014/main" id="{727B2E8B-794D-2882-DF54-7C89C6B836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16" name="Cube 28415">
                      <a:extLst>
                        <a:ext uri="{FF2B5EF4-FFF2-40B4-BE49-F238E27FC236}">
                          <a16:creationId xmlns:a16="http://schemas.microsoft.com/office/drawing/2014/main" id="{379F91E7-777F-F259-34B7-10EED34FBD5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17" name="Cube 28416">
                      <a:extLst>
                        <a:ext uri="{FF2B5EF4-FFF2-40B4-BE49-F238E27FC236}">
                          <a16:creationId xmlns:a16="http://schemas.microsoft.com/office/drawing/2014/main" id="{93452FD5-73B9-3C97-6CFA-CD97051D7BC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18" name="Cube 28417">
                      <a:extLst>
                        <a:ext uri="{FF2B5EF4-FFF2-40B4-BE49-F238E27FC236}">
                          <a16:creationId xmlns:a16="http://schemas.microsoft.com/office/drawing/2014/main" id="{2F9B2502-75C1-6F55-CBF8-BF9894B70CB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7" name="Group 28256">
                  <a:extLst>
                    <a:ext uri="{FF2B5EF4-FFF2-40B4-BE49-F238E27FC236}">
                      <a16:creationId xmlns:a16="http://schemas.microsoft.com/office/drawing/2014/main" id="{14193D34-6AF1-B302-721F-34D1482B17E5}"/>
                    </a:ext>
                  </a:extLst>
                </p:cNvPr>
                <p:cNvGrpSpPr/>
                <p:nvPr/>
              </p:nvGrpSpPr>
              <p:grpSpPr>
                <a:xfrm>
                  <a:off x="611445" y="4911866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331" name="Group 28330">
                    <a:extLst>
                      <a:ext uri="{FF2B5EF4-FFF2-40B4-BE49-F238E27FC236}">
                        <a16:creationId xmlns:a16="http://schemas.microsoft.com/office/drawing/2014/main" id="{F8DD3095-D665-6632-A412-9514F33AC4F7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95" name="Cube 28394">
                      <a:extLst>
                        <a:ext uri="{FF2B5EF4-FFF2-40B4-BE49-F238E27FC236}">
                          <a16:creationId xmlns:a16="http://schemas.microsoft.com/office/drawing/2014/main" id="{5C919E7A-0D95-0338-037E-CEAABE0B791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6" name="Cube 28395">
                      <a:extLst>
                        <a:ext uri="{FF2B5EF4-FFF2-40B4-BE49-F238E27FC236}">
                          <a16:creationId xmlns:a16="http://schemas.microsoft.com/office/drawing/2014/main" id="{FA1AC731-86B8-E097-22A2-A85F6DA283F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7" name="Cube 28396">
                      <a:extLst>
                        <a:ext uri="{FF2B5EF4-FFF2-40B4-BE49-F238E27FC236}">
                          <a16:creationId xmlns:a16="http://schemas.microsoft.com/office/drawing/2014/main" id="{A46AF95F-2E41-5444-66BF-9BA0DCA0A43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8" name="Cube 28397">
                      <a:extLst>
                        <a:ext uri="{FF2B5EF4-FFF2-40B4-BE49-F238E27FC236}">
                          <a16:creationId xmlns:a16="http://schemas.microsoft.com/office/drawing/2014/main" id="{906BB2ED-70F5-0A1E-F72E-53FEC3AC9F2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9" name="Cube 28398">
                      <a:extLst>
                        <a:ext uri="{FF2B5EF4-FFF2-40B4-BE49-F238E27FC236}">
                          <a16:creationId xmlns:a16="http://schemas.microsoft.com/office/drawing/2014/main" id="{421EDB73-7E24-67FA-E428-D9E3AA27A7D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00" name="Cube 28399">
                      <a:extLst>
                        <a:ext uri="{FF2B5EF4-FFF2-40B4-BE49-F238E27FC236}">
                          <a16:creationId xmlns:a16="http://schemas.microsoft.com/office/drawing/2014/main" id="{4AEA460C-8417-92D7-AE30-1EC6CAB05F4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01" name="Cube 28400">
                      <a:extLst>
                        <a:ext uri="{FF2B5EF4-FFF2-40B4-BE49-F238E27FC236}">
                          <a16:creationId xmlns:a16="http://schemas.microsoft.com/office/drawing/2014/main" id="{2AB3CE71-37AE-D0EC-35B0-AB798DEC1EC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02" name="Cube 28401">
                      <a:extLst>
                        <a:ext uri="{FF2B5EF4-FFF2-40B4-BE49-F238E27FC236}">
                          <a16:creationId xmlns:a16="http://schemas.microsoft.com/office/drawing/2014/main" id="{6E41FD75-960E-70F7-C3FB-49C1023529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332" name="Group 28331">
                    <a:extLst>
                      <a:ext uri="{FF2B5EF4-FFF2-40B4-BE49-F238E27FC236}">
                        <a16:creationId xmlns:a16="http://schemas.microsoft.com/office/drawing/2014/main" id="{3950A7C9-659B-EA58-ABF5-F3A582D0297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87" name="Cube 28386">
                      <a:extLst>
                        <a:ext uri="{FF2B5EF4-FFF2-40B4-BE49-F238E27FC236}">
                          <a16:creationId xmlns:a16="http://schemas.microsoft.com/office/drawing/2014/main" id="{9CD21075-96E8-2113-306B-438775B824A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8" name="Cube 28387">
                      <a:extLst>
                        <a:ext uri="{FF2B5EF4-FFF2-40B4-BE49-F238E27FC236}">
                          <a16:creationId xmlns:a16="http://schemas.microsoft.com/office/drawing/2014/main" id="{70CD2C0F-DDA1-DA00-509A-83B21CD3996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9" name="Cube 28388">
                      <a:extLst>
                        <a:ext uri="{FF2B5EF4-FFF2-40B4-BE49-F238E27FC236}">
                          <a16:creationId xmlns:a16="http://schemas.microsoft.com/office/drawing/2014/main" id="{CCF64FC1-932D-D093-44BB-51D95DFBBD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0" name="Cube 28389">
                      <a:extLst>
                        <a:ext uri="{FF2B5EF4-FFF2-40B4-BE49-F238E27FC236}">
                          <a16:creationId xmlns:a16="http://schemas.microsoft.com/office/drawing/2014/main" id="{84B943DF-F3D0-5C72-7A5F-699168351A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1" name="Cube 28390">
                      <a:extLst>
                        <a:ext uri="{FF2B5EF4-FFF2-40B4-BE49-F238E27FC236}">
                          <a16:creationId xmlns:a16="http://schemas.microsoft.com/office/drawing/2014/main" id="{356B905E-AD93-1C4F-5869-1930B4831A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2" name="Cube 28391">
                      <a:extLst>
                        <a:ext uri="{FF2B5EF4-FFF2-40B4-BE49-F238E27FC236}">
                          <a16:creationId xmlns:a16="http://schemas.microsoft.com/office/drawing/2014/main" id="{1C630D4A-9D0D-7435-A0F7-05F9BBFE61D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3" name="Cube 28392">
                      <a:extLst>
                        <a:ext uri="{FF2B5EF4-FFF2-40B4-BE49-F238E27FC236}">
                          <a16:creationId xmlns:a16="http://schemas.microsoft.com/office/drawing/2014/main" id="{CDA3C860-AA21-CE6F-1766-E5F76F8E28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4" name="Cube 28393">
                      <a:extLst>
                        <a:ext uri="{FF2B5EF4-FFF2-40B4-BE49-F238E27FC236}">
                          <a16:creationId xmlns:a16="http://schemas.microsoft.com/office/drawing/2014/main" id="{2CAE4D57-D502-DDE9-E6B6-E1CF865DF97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333" name="Group 28332">
                    <a:extLst>
                      <a:ext uri="{FF2B5EF4-FFF2-40B4-BE49-F238E27FC236}">
                        <a16:creationId xmlns:a16="http://schemas.microsoft.com/office/drawing/2014/main" id="{CF64349E-6034-D362-0D84-571885487F5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79" name="Cube 28378">
                      <a:extLst>
                        <a:ext uri="{FF2B5EF4-FFF2-40B4-BE49-F238E27FC236}">
                          <a16:creationId xmlns:a16="http://schemas.microsoft.com/office/drawing/2014/main" id="{71DB398A-530A-2DE3-D791-5C46670040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0" name="Cube 28379">
                      <a:extLst>
                        <a:ext uri="{FF2B5EF4-FFF2-40B4-BE49-F238E27FC236}">
                          <a16:creationId xmlns:a16="http://schemas.microsoft.com/office/drawing/2014/main" id="{34541B41-4BCA-7992-63F1-AA46FA1D4E8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1" name="Cube 28380">
                      <a:extLst>
                        <a:ext uri="{FF2B5EF4-FFF2-40B4-BE49-F238E27FC236}">
                          <a16:creationId xmlns:a16="http://schemas.microsoft.com/office/drawing/2014/main" id="{899CC9BE-7DF7-727F-7E75-6E239AD0770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2" name="Cube 28381">
                      <a:extLst>
                        <a:ext uri="{FF2B5EF4-FFF2-40B4-BE49-F238E27FC236}">
                          <a16:creationId xmlns:a16="http://schemas.microsoft.com/office/drawing/2014/main" id="{7726B02C-7DA1-8D9E-BFD8-FB5B1A27CC4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3" name="Cube 28382">
                      <a:extLst>
                        <a:ext uri="{FF2B5EF4-FFF2-40B4-BE49-F238E27FC236}">
                          <a16:creationId xmlns:a16="http://schemas.microsoft.com/office/drawing/2014/main" id="{8C22DAF2-6C9B-96CD-1334-4A2E494ED8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4" name="Cube 28383">
                      <a:extLst>
                        <a:ext uri="{FF2B5EF4-FFF2-40B4-BE49-F238E27FC236}">
                          <a16:creationId xmlns:a16="http://schemas.microsoft.com/office/drawing/2014/main" id="{BD76EE97-7617-6F4B-E3B4-A274929F31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5" name="Cube 28384">
                      <a:extLst>
                        <a:ext uri="{FF2B5EF4-FFF2-40B4-BE49-F238E27FC236}">
                          <a16:creationId xmlns:a16="http://schemas.microsoft.com/office/drawing/2014/main" id="{F34DC5D0-68B4-A47D-8708-981D39C137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6" name="Cube 28385">
                      <a:extLst>
                        <a:ext uri="{FF2B5EF4-FFF2-40B4-BE49-F238E27FC236}">
                          <a16:creationId xmlns:a16="http://schemas.microsoft.com/office/drawing/2014/main" id="{196321F0-031E-ECC4-D953-7210270FFB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334" name="Group 28333">
                    <a:extLst>
                      <a:ext uri="{FF2B5EF4-FFF2-40B4-BE49-F238E27FC236}">
                        <a16:creationId xmlns:a16="http://schemas.microsoft.com/office/drawing/2014/main" id="{77BF1CC0-61CC-8728-9F99-B84B2C31217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71" name="Cube 28370">
                      <a:extLst>
                        <a:ext uri="{FF2B5EF4-FFF2-40B4-BE49-F238E27FC236}">
                          <a16:creationId xmlns:a16="http://schemas.microsoft.com/office/drawing/2014/main" id="{9C3604D9-8D85-54E9-80B4-D4462DF7B35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2" name="Cube 28371">
                      <a:extLst>
                        <a:ext uri="{FF2B5EF4-FFF2-40B4-BE49-F238E27FC236}">
                          <a16:creationId xmlns:a16="http://schemas.microsoft.com/office/drawing/2014/main" id="{9F8F58BA-A430-0A9E-D87E-F25786126F4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3" name="Cube 28372">
                      <a:extLst>
                        <a:ext uri="{FF2B5EF4-FFF2-40B4-BE49-F238E27FC236}">
                          <a16:creationId xmlns:a16="http://schemas.microsoft.com/office/drawing/2014/main" id="{CB91BFCD-6DB7-8A1B-F321-DF6A1003A4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4" name="Cube 28373">
                      <a:extLst>
                        <a:ext uri="{FF2B5EF4-FFF2-40B4-BE49-F238E27FC236}">
                          <a16:creationId xmlns:a16="http://schemas.microsoft.com/office/drawing/2014/main" id="{52DC16B8-E35E-18E8-A962-59AF1CA7F75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5" name="Cube 28374">
                      <a:extLst>
                        <a:ext uri="{FF2B5EF4-FFF2-40B4-BE49-F238E27FC236}">
                          <a16:creationId xmlns:a16="http://schemas.microsoft.com/office/drawing/2014/main" id="{BA9E52BA-113B-AB39-390D-2056A50B59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6" name="Cube 28375">
                      <a:extLst>
                        <a:ext uri="{FF2B5EF4-FFF2-40B4-BE49-F238E27FC236}">
                          <a16:creationId xmlns:a16="http://schemas.microsoft.com/office/drawing/2014/main" id="{14E78C85-7151-482D-0597-34EF96D394A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7" name="Cube 28376">
                      <a:extLst>
                        <a:ext uri="{FF2B5EF4-FFF2-40B4-BE49-F238E27FC236}">
                          <a16:creationId xmlns:a16="http://schemas.microsoft.com/office/drawing/2014/main" id="{DBCFD3CD-0A33-F8D8-F91E-F4E20A8B371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8" name="Cube 28377">
                      <a:extLst>
                        <a:ext uri="{FF2B5EF4-FFF2-40B4-BE49-F238E27FC236}">
                          <a16:creationId xmlns:a16="http://schemas.microsoft.com/office/drawing/2014/main" id="{091743ED-A68C-77F7-E37C-506BF373025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335" name="Group 28334">
                    <a:extLst>
                      <a:ext uri="{FF2B5EF4-FFF2-40B4-BE49-F238E27FC236}">
                        <a16:creationId xmlns:a16="http://schemas.microsoft.com/office/drawing/2014/main" id="{C29073CE-4B92-6C82-1D44-22BCFE585E3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63" name="Cube 28362">
                      <a:extLst>
                        <a:ext uri="{FF2B5EF4-FFF2-40B4-BE49-F238E27FC236}">
                          <a16:creationId xmlns:a16="http://schemas.microsoft.com/office/drawing/2014/main" id="{025005BE-E810-D608-145C-330777024EC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4" name="Cube 28363">
                      <a:extLst>
                        <a:ext uri="{FF2B5EF4-FFF2-40B4-BE49-F238E27FC236}">
                          <a16:creationId xmlns:a16="http://schemas.microsoft.com/office/drawing/2014/main" id="{0A533C6C-28E4-BF86-654E-DE59B8F7E27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5" name="Cube 28364">
                      <a:extLst>
                        <a:ext uri="{FF2B5EF4-FFF2-40B4-BE49-F238E27FC236}">
                          <a16:creationId xmlns:a16="http://schemas.microsoft.com/office/drawing/2014/main" id="{CBA53CA9-6270-C419-78EE-EA8C03D9819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6" name="Cube 28365">
                      <a:extLst>
                        <a:ext uri="{FF2B5EF4-FFF2-40B4-BE49-F238E27FC236}">
                          <a16:creationId xmlns:a16="http://schemas.microsoft.com/office/drawing/2014/main" id="{6447EBAF-C12F-69AB-540F-A14E8C1F19E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7" name="Cube 28366">
                      <a:extLst>
                        <a:ext uri="{FF2B5EF4-FFF2-40B4-BE49-F238E27FC236}">
                          <a16:creationId xmlns:a16="http://schemas.microsoft.com/office/drawing/2014/main" id="{5EFA4314-A37E-2DF8-829E-8986A498A12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8" name="Cube 28367">
                      <a:extLst>
                        <a:ext uri="{FF2B5EF4-FFF2-40B4-BE49-F238E27FC236}">
                          <a16:creationId xmlns:a16="http://schemas.microsoft.com/office/drawing/2014/main" id="{A5E80F59-755D-6C2E-6B0A-6B72C5FF41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9" name="Cube 28368">
                      <a:extLst>
                        <a:ext uri="{FF2B5EF4-FFF2-40B4-BE49-F238E27FC236}">
                          <a16:creationId xmlns:a16="http://schemas.microsoft.com/office/drawing/2014/main" id="{DED4FF1E-BF1F-5F30-C2B8-F43CF63554E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0" name="Cube 28369">
                      <a:extLst>
                        <a:ext uri="{FF2B5EF4-FFF2-40B4-BE49-F238E27FC236}">
                          <a16:creationId xmlns:a16="http://schemas.microsoft.com/office/drawing/2014/main" id="{EB91185B-9D8B-9015-1F6E-72898A5CF6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336" name="Group 28335">
                    <a:extLst>
                      <a:ext uri="{FF2B5EF4-FFF2-40B4-BE49-F238E27FC236}">
                        <a16:creationId xmlns:a16="http://schemas.microsoft.com/office/drawing/2014/main" id="{A81DD8B1-C188-2727-6B43-2220D758733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55" name="Cube 28354">
                      <a:extLst>
                        <a:ext uri="{FF2B5EF4-FFF2-40B4-BE49-F238E27FC236}">
                          <a16:creationId xmlns:a16="http://schemas.microsoft.com/office/drawing/2014/main" id="{A4D2A921-B7D3-53EE-3213-01C84EAD0FA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6" name="Cube 28355">
                      <a:extLst>
                        <a:ext uri="{FF2B5EF4-FFF2-40B4-BE49-F238E27FC236}">
                          <a16:creationId xmlns:a16="http://schemas.microsoft.com/office/drawing/2014/main" id="{5851883E-B1BE-0C97-07AF-20ECEDEF12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7" name="Cube 28356">
                      <a:extLst>
                        <a:ext uri="{FF2B5EF4-FFF2-40B4-BE49-F238E27FC236}">
                          <a16:creationId xmlns:a16="http://schemas.microsoft.com/office/drawing/2014/main" id="{D36A457B-41B0-BE69-85D8-AD3DDD7BE79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8" name="Cube 28357">
                      <a:extLst>
                        <a:ext uri="{FF2B5EF4-FFF2-40B4-BE49-F238E27FC236}">
                          <a16:creationId xmlns:a16="http://schemas.microsoft.com/office/drawing/2014/main" id="{3DB34E72-0FB5-04C0-D440-DEED059058F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9" name="Cube 28358">
                      <a:extLst>
                        <a:ext uri="{FF2B5EF4-FFF2-40B4-BE49-F238E27FC236}">
                          <a16:creationId xmlns:a16="http://schemas.microsoft.com/office/drawing/2014/main" id="{F41E7B86-29E3-8BC9-F77F-841221B70CF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0" name="Cube 28359">
                      <a:extLst>
                        <a:ext uri="{FF2B5EF4-FFF2-40B4-BE49-F238E27FC236}">
                          <a16:creationId xmlns:a16="http://schemas.microsoft.com/office/drawing/2014/main" id="{5598AF42-14CB-FFF8-D1B9-D41BF90041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1" name="Cube 28360">
                      <a:extLst>
                        <a:ext uri="{FF2B5EF4-FFF2-40B4-BE49-F238E27FC236}">
                          <a16:creationId xmlns:a16="http://schemas.microsoft.com/office/drawing/2014/main" id="{A09B05FA-846E-AB54-A9A1-0EFB175597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2" name="Cube 28361">
                      <a:extLst>
                        <a:ext uri="{FF2B5EF4-FFF2-40B4-BE49-F238E27FC236}">
                          <a16:creationId xmlns:a16="http://schemas.microsoft.com/office/drawing/2014/main" id="{8FCC78BD-DD0D-5163-1A31-B5D59A361BA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337" name="Group 28336">
                    <a:extLst>
                      <a:ext uri="{FF2B5EF4-FFF2-40B4-BE49-F238E27FC236}">
                        <a16:creationId xmlns:a16="http://schemas.microsoft.com/office/drawing/2014/main" id="{42355DFF-48E9-57A6-5884-8776F337F8FA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47" name="Cube 28346">
                      <a:extLst>
                        <a:ext uri="{FF2B5EF4-FFF2-40B4-BE49-F238E27FC236}">
                          <a16:creationId xmlns:a16="http://schemas.microsoft.com/office/drawing/2014/main" id="{C1CE936E-61F6-0D44-E696-F399AE0D26F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8" name="Cube 28347">
                      <a:extLst>
                        <a:ext uri="{FF2B5EF4-FFF2-40B4-BE49-F238E27FC236}">
                          <a16:creationId xmlns:a16="http://schemas.microsoft.com/office/drawing/2014/main" id="{BB4FC922-2BFA-2E68-6058-83D3A41B85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9" name="Cube 28348">
                      <a:extLst>
                        <a:ext uri="{FF2B5EF4-FFF2-40B4-BE49-F238E27FC236}">
                          <a16:creationId xmlns:a16="http://schemas.microsoft.com/office/drawing/2014/main" id="{135DB1AC-C745-7851-A73C-502694F030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0" name="Cube 28349">
                      <a:extLst>
                        <a:ext uri="{FF2B5EF4-FFF2-40B4-BE49-F238E27FC236}">
                          <a16:creationId xmlns:a16="http://schemas.microsoft.com/office/drawing/2014/main" id="{CE83EB7F-1414-6E64-E523-E02A49F46B8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1" name="Cube 28350">
                      <a:extLst>
                        <a:ext uri="{FF2B5EF4-FFF2-40B4-BE49-F238E27FC236}">
                          <a16:creationId xmlns:a16="http://schemas.microsoft.com/office/drawing/2014/main" id="{C3DC01DF-3431-C20A-F0B8-F910920340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2" name="Cube 28351">
                      <a:extLst>
                        <a:ext uri="{FF2B5EF4-FFF2-40B4-BE49-F238E27FC236}">
                          <a16:creationId xmlns:a16="http://schemas.microsoft.com/office/drawing/2014/main" id="{ADABA939-88B7-A42F-B61F-E3C09173CD4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3" name="Cube 28352">
                      <a:extLst>
                        <a:ext uri="{FF2B5EF4-FFF2-40B4-BE49-F238E27FC236}">
                          <a16:creationId xmlns:a16="http://schemas.microsoft.com/office/drawing/2014/main" id="{1A93055E-2030-1DB5-EBE7-C8A0E28AF0B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4" name="Cube 28353">
                      <a:extLst>
                        <a:ext uri="{FF2B5EF4-FFF2-40B4-BE49-F238E27FC236}">
                          <a16:creationId xmlns:a16="http://schemas.microsoft.com/office/drawing/2014/main" id="{A99B26A3-6DD8-4645-26A5-3259B878B7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338" name="Group 28337">
                    <a:extLst>
                      <a:ext uri="{FF2B5EF4-FFF2-40B4-BE49-F238E27FC236}">
                        <a16:creationId xmlns:a16="http://schemas.microsoft.com/office/drawing/2014/main" id="{204CEFF1-C31E-38A3-2E01-BB4737481097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39" name="Cube 28338">
                      <a:extLst>
                        <a:ext uri="{FF2B5EF4-FFF2-40B4-BE49-F238E27FC236}">
                          <a16:creationId xmlns:a16="http://schemas.microsoft.com/office/drawing/2014/main" id="{3AA44914-D516-D8FA-35AE-47CC9F47CC5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0" name="Cube 28339">
                      <a:extLst>
                        <a:ext uri="{FF2B5EF4-FFF2-40B4-BE49-F238E27FC236}">
                          <a16:creationId xmlns:a16="http://schemas.microsoft.com/office/drawing/2014/main" id="{BA474C83-8492-416B-9CD8-6A8E18D0198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1" name="Cube 28340">
                      <a:extLst>
                        <a:ext uri="{FF2B5EF4-FFF2-40B4-BE49-F238E27FC236}">
                          <a16:creationId xmlns:a16="http://schemas.microsoft.com/office/drawing/2014/main" id="{D78DACFA-915F-23F8-5624-CD4B179ABE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2" name="Cube 28341">
                      <a:extLst>
                        <a:ext uri="{FF2B5EF4-FFF2-40B4-BE49-F238E27FC236}">
                          <a16:creationId xmlns:a16="http://schemas.microsoft.com/office/drawing/2014/main" id="{4FA697F5-447C-4017-8649-9DB3EE1470F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3" name="Cube 28342">
                      <a:extLst>
                        <a:ext uri="{FF2B5EF4-FFF2-40B4-BE49-F238E27FC236}">
                          <a16:creationId xmlns:a16="http://schemas.microsoft.com/office/drawing/2014/main" id="{42D30688-C7A0-69FD-7DD0-4ACBD4CC6C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4" name="Cube 28343">
                      <a:extLst>
                        <a:ext uri="{FF2B5EF4-FFF2-40B4-BE49-F238E27FC236}">
                          <a16:creationId xmlns:a16="http://schemas.microsoft.com/office/drawing/2014/main" id="{EE5F334D-B849-17CA-26FA-B80BB42C8A8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5" name="Cube 28344">
                      <a:extLst>
                        <a:ext uri="{FF2B5EF4-FFF2-40B4-BE49-F238E27FC236}">
                          <a16:creationId xmlns:a16="http://schemas.microsoft.com/office/drawing/2014/main" id="{224DC05A-6534-DACB-B824-FFE6A7FB24E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6" name="Cube 28345">
                      <a:extLst>
                        <a:ext uri="{FF2B5EF4-FFF2-40B4-BE49-F238E27FC236}">
                          <a16:creationId xmlns:a16="http://schemas.microsoft.com/office/drawing/2014/main" id="{406B98EF-FF68-9EB7-883C-FECB286F76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8" name="Group 28257">
                  <a:extLst>
                    <a:ext uri="{FF2B5EF4-FFF2-40B4-BE49-F238E27FC236}">
                      <a16:creationId xmlns:a16="http://schemas.microsoft.com/office/drawing/2014/main" id="{5BCB347F-12E5-74D7-5684-88E0A424FE11}"/>
                    </a:ext>
                  </a:extLst>
                </p:cNvPr>
                <p:cNvGrpSpPr/>
                <p:nvPr/>
              </p:nvGrpSpPr>
              <p:grpSpPr>
                <a:xfrm>
                  <a:off x="576332" y="4946448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259" name="Group 28258">
                    <a:extLst>
                      <a:ext uri="{FF2B5EF4-FFF2-40B4-BE49-F238E27FC236}">
                        <a16:creationId xmlns:a16="http://schemas.microsoft.com/office/drawing/2014/main" id="{5A136EEB-7351-3310-B5FC-A7579B9C516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23" name="Cube 28322">
                      <a:extLst>
                        <a:ext uri="{FF2B5EF4-FFF2-40B4-BE49-F238E27FC236}">
                          <a16:creationId xmlns:a16="http://schemas.microsoft.com/office/drawing/2014/main" id="{9AD418E9-B137-1D58-7602-2BA0A77D6D9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4" name="Cube 28323">
                      <a:extLst>
                        <a:ext uri="{FF2B5EF4-FFF2-40B4-BE49-F238E27FC236}">
                          <a16:creationId xmlns:a16="http://schemas.microsoft.com/office/drawing/2014/main" id="{A7839D93-16C6-A7D4-B5E5-A442591C99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5" name="Cube 28324">
                      <a:extLst>
                        <a:ext uri="{FF2B5EF4-FFF2-40B4-BE49-F238E27FC236}">
                          <a16:creationId xmlns:a16="http://schemas.microsoft.com/office/drawing/2014/main" id="{D2900FF2-84F5-5BE6-BB9D-ADBE7684AA8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6" name="Cube 28325">
                      <a:extLst>
                        <a:ext uri="{FF2B5EF4-FFF2-40B4-BE49-F238E27FC236}">
                          <a16:creationId xmlns:a16="http://schemas.microsoft.com/office/drawing/2014/main" id="{F5B4C1B4-A8D8-DB92-8A5E-92B6B04723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7" name="Cube 28326">
                      <a:extLst>
                        <a:ext uri="{FF2B5EF4-FFF2-40B4-BE49-F238E27FC236}">
                          <a16:creationId xmlns:a16="http://schemas.microsoft.com/office/drawing/2014/main" id="{EC781279-6A3B-1D0B-924C-0E041FCD65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8" name="Cube 28327">
                      <a:extLst>
                        <a:ext uri="{FF2B5EF4-FFF2-40B4-BE49-F238E27FC236}">
                          <a16:creationId xmlns:a16="http://schemas.microsoft.com/office/drawing/2014/main" id="{F7D5E844-F988-56D6-7573-DA0F795DC02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9" name="Cube 28328">
                      <a:extLst>
                        <a:ext uri="{FF2B5EF4-FFF2-40B4-BE49-F238E27FC236}">
                          <a16:creationId xmlns:a16="http://schemas.microsoft.com/office/drawing/2014/main" id="{31C11D5F-685A-AB8C-50F7-46A48172887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30" name="Cube 28329">
                      <a:extLst>
                        <a:ext uri="{FF2B5EF4-FFF2-40B4-BE49-F238E27FC236}">
                          <a16:creationId xmlns:a16="http://schemas.microsoft.com/office/drawing/2014/main" id="{0FDBE3A4-7D96-2601-A990-868CAD1C1F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60" name="Group 28259">
                    <a:extLst>
                      <a:ext uri="{FF2B5EF4-FFF2-40B4-BE49-F238E27FC236}">
                        <a16:creationId xmlns:a16="http://schemas.microsoft.com/office/drawing/2014/main" id="{EAE7E388-3A4B-813D-E339-52905030024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15" name="Cube 28314">
                      <a:extLst>
                        <a:ext uri="{FF2B5EF4-FFF2-40B4-BE49-F238E27FC236}">
                          <a16:creationId xmlns:a16="http://schemas.microsoft.com/office/drawing/2014/main" id="{7DDA6ACC-F204-DC60-D79C-40836140D0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6" name="Cube 28315">
                      <a:extLst>
                        <a:ext uri="{FF2B5EF4-FFF2-40B4-BE49-F238E27FC236}">
                          <a16:creationId xmlns:a16="http://schemas.microsoft.com/office/drawing/2014/main" id="{5C9E3149-D239-E960-66D0-09423E8A18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7" name="Cube 28316">
                      <a:extLst>
                        <a:ext uri="{FF2B5EF4-FFF2-40B4-BE49-F238E27FC236}">
                          <a16:creationId xmlns:a16="http://schemas.microsoft.com/office/drawing/2014/main" id="{3709A861-5707-7FBA-1086-42ADED216B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8" name="Cube 28317">
                      <a:extLst>
                        <a:ext uri="{FF2B5EF4-FFF2-40B4-BE49-F238E27FC236}">
                          <a16:creationId xmlns:a16="http://schemas.microsoft.com/office/drawing/2014/main" id="{883829B0-FF3F-D47F-368D-2A93FB96FBD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9" name="Cube 28318">
                      <a:extLst>
                        <a:ext uri="{FF2B5EF4-FFF2-40B4-BE49-F238E27FC236}">
                          <a16:creationId xmlns:a16="http://schemas.microsoft.com/office/drawing/2014/main" id="{E92E6E56-8FE6-6A4F-1E3E-906CD9CC63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0" name="Cube 28319">
                      <a:extLst>
                        <a:ext uri="{FF2B5EF4-FFF2-40B4-BE49-F238E27FC236}">
                          <a16:creationId xmlns:a16="http://schemas.microsoft.com/office/drawing/2014/main" id="{C26AA14E-C7B6-27ED-8729-FB7E48D6ABC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1" name="Cube 28320">
                      <a:extLst>
                        <a:ext uri="{FF2B5EF4-FFF2-40B4-BE49-F238E27FC236}">
                          <a16:creationId xmlns:a16="http://schemas.microsoft.com/office/drawing/2014/main" id="{2B80E149-50AA-AB71-DA98-19B98F2E84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2" name="Cube 28321">
                      <a:extLst>
                        <a:ext uri="{FF2B5EF4-FFF2-40B4-BE49-F238E27FC236}">
                          <a16:creationId xmlns:a16="http://schemas.microsoft.com/office/drawing/2014/main" id="{EE1D6BF3-65C1-5C5D-869D-14E7EE6A02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61" name="Group 28260">
                    <a:extLst>
                      <a:ext uri="{FF2B5EF4-FFF2-40B4-BE49-F238E27FC236}">
                        <a16:creationId xmlns:a16="http://schemas.microsoft.com/office/drawing/2014/main" id="{F3CCE965-20D8-E1FD-E511-A7AF56232B6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07" name="Cube 28306">
                      <a:extLst>
                        <a:ext uri="{FF2B5EF4-FFF2-40B4-BE49-F238E27FC236}">
                          <a16:creationId xmlns:a16="http://schemas.microsoft.com/office/drawing/2014/main" id="{DCAB142F-34BC-F8BB-ABF3-3B19A6462B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8" name="Cube 28307">
                      <a:extLst>
                        <a:ext uri="{FF2B5EF4-FFF2-40B4-BE49-F238E27FC236}">
                          <a16:creationId xmlns:a16="http://schemas.microsoft.com/office/drawing/2014/main" id="{02C3CEBB-9147-A921-B85B-18CD9393A4B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9" name="Cube 28308">
                      <a:extLst>
                        <a:ext uri="{FF2B5EF4-FFF2-40B4-BE49-F238E27FC236}">
                          <a16:creationId xmlns:a16="http://schemas.microsoft.com/office/drawing/2014/main" id="{AEB0744D-E31A-2250-5AC9-B86F86DE4CC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0" name="Cube 28309">
                      <a:extLst>
                        <a:ext uri="{FF2B5EF4-FFF2-40B4-BE49-F238E27FC236}">
                          <a16:creationId xmlns:a16="http://schemas.microsoft.com/office/drawing/2014/main" id="{27D40251-9225-4FCE-D7A3-A2B6375E882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1" name="Cube 28310">
                      <a:extLst>
                        <a:ext uri="{FF2B5EF4-FFF2-40B4-BE49-F238E27FC236}">
                          <a16:creationId xmlns:a16="http://schemas.microsoft.com/office/drawing/2014/main" id="{BC0542D0-2F30-2E74-BED0-4318052CBD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2" name="Cube 28311">
                      <a:extLst>
                        <a:ext uri="{FF2B5EF4-FFF2-40B4-BE49-F238E27FC236}">
                          <a16:creationId xmlns:a16="http://schemas.microsoft.com/office/drawing/2014/main" id="{7C65AD8E-11C1-3DAF-5D8A-BA31DFB89CF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3" name="Cube 28312">
                      <a:extLst>
                        <a:ext uri="{FF2B5EF4-FFF2-40B4-BE49-F238E27FC236}">
                          <a16:creationId xmlns:a16="http://schemas.microsoft.com/office/drawing/2014/main" id="{8DC215FD-1FE6-C268-5888-A07A2471CBE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4" name="Cube 28313">
                      <a:extLst>
                        <a:ext uri="{FF2B5EF4-FFF2-40B4-BE49-F238E27FC236}">
                          <a16:creationId xmlns:a16="http://schemas.microsoft.com/office/drawing/2014/main" id="{530BC18D-AEC2-FC62-A127-25778BB7B2C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62" name="Group 28261">
                    <a:extLst>
                      <a:ext uri="{FF2B5EF4-FFF2-40B4-BE49-F238E27FC236}">
                        <a16:creationId xmlns:a16="http://schemas.microsoft.com/office/drawing/2014/main" id="{EA8C5E93-A07A-5B0C-1DDC-04C26C1E881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299" name="Cube 28298">
                      <a:extLst>
                        <a:ext uri="{FF2B5EF4-FFF2-40B4-BE49-F238E27FC236}">
                          <a16:creationId xmlns:a16="http://schemas.microsoft.com/office/drawing/2014/main" id="{6ED74179-3BC5-D015-067F-C08B5A9E52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0" name="Cube 28299">
                      <a:extLst>
                        <a:ext uri="{FF2B5EF4-FFF2-40B4-BE49-F238E27FC236}">
                          <a16:creationId xmlns:a16="http://schemas.microsoft.com/office/drawing/2014/main" id="{9533FDED-160B-9A06-9E67-DE6003D4D2A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1" name="Cube 28300">
                      <a:extLst>
                        <a:ext uri="{FF2B5EF4-FFF2-40B4-BE49-F238E27FC236}">
                          <a16:creationId xmlns:a16="http://schemas.microsoft.com/office/drawing/2014/main" id="{4C81FCE8-8324-05FD-AE5B-66BCC787276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2" name="Cube 28301">
                      <a:extLst>
                        <a:ext uri="{FF2B5EF4-FFF2-40B4-BE49-F238E27FC236}">
                          <a16:creationId xmlns:a16="http://schemas.microsoft.com/office/drawing/2014/main" id="{43C5E0BF-0BDD-9D56-9660-C4E5EF3BB4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3" name="Cube 28302">
                      <a:extLst>
                        <a:ext uri="{FF2B5EF4-FFF2-40B4-BE49-F238E27FC236}">
                          <a16:creationId xmlns:a16="http://schemas.microsoft.com/office/drawing/2014/main" id="{31C1545C-D7E3-9940-EEB9-03E6152D1AA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4" name="Cube 28303">
                      <a:extLst>
                        <a:ext uri="{FF2B5EF4-FFF2-40B4-BE49-F238E27FC236}">
                          <a16:creationId xmlns:a16="http://schemas.microsoft.com/office/drawing/2014/main" id="{11E07AA8-7C7A-FD0A-478B-196483C9BD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5" name="Cube 28304">
                      <a:extLst>
                        <a:ext uri="{FF2B5EF4-FFF2-40B4-BE49-F238E27FC236}">
                          <a16:creationId xmlns:a16="http://schemas.microsoft.com/office/drawing/2014/main" id="{9835156E-7FEE-A502-3E36-56A5B073BEC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6" name="Cube 28305">
                      <a:extLst>
                        <a:ext uri="{FF2B5EF4-FFF2-40B4-BE49-F238E27FC236}">
                          <a16:creationId xmlns:a16="http://schemas.microsoft.com/office/drawing/2014/main" id="{F244314C-9A14-0C08-E46A-6EBDC6D4146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63" name="Group 28262">
                    <a:extLst>
                      <a:ext uri="{FF2B5EF4-FFF2-40B4-BE49-F238E27FC236}">
                        <a16:creationId xmlns:a16="http://schemas.microsoft.com/office/drawing/2014/main" id="{787EE449-6083-E5F5-A915-B69B6185976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291" name="Cube 28290">
                      <a:extLst>
                        <a:ext uri="{FF2B5EF4-FFF2-40B4-BE49-F238E27FC236}">
                          <a16:creationId xmlns:a16="http://schemas.microsoft.com/office/drawing/2014/main" id="{224D82B6-84CE-3C4A-8E7C-68348481D5F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2" name="Cube 28291">
                      <a:extLst>
                        <a:ext uri="{FF2B5EF4-FFF2-40B4-BE49-F238E27FC236}">
                          <a16:creationId xmlns:a16="http://schemas.microsoft.com/office/drawing/2014/main" id="{B644FE94-9D85-9CE2-B776-8718FDC0D2C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3" name="Cube 28292">
                      <a:extLst>
                        <a:ext uri="{FF2B5EF4-FFF2-40B4-BE49-F238E27FC236}">
                          <a16:creationId xmlns:a16="http://schemas.microsoft.com/office/drawing/2014/main" id="{D26007BE-3FFC-D93A-8CD9-DEDA2CBFA9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4" name="Cube 28293">
                      <a:extLst>
                        <a:ext uri="{FF2B5EF4-FFF2-40B4-BE49-F238E27FC236}">
                          <a16:creationId xmlns:a16="http://schemas.microsoft.com/office/drawing/2014/main" id="{5600685C-1F40-9D0C-3873-652DBB88FF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5" name="Cube 28294">
                      <a:extLst>
                        <a:ext uri="{FF2B5EF4-FFF2-40B4-BE49-F238E27FC236}">
                          <a16:creationId xmlns:a16="http://schemas.microsoft.com/office/drawing/2014/main" id="{BA020B44-955A-4ECB-7601-8A96DA80718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6" name="Cube 28295">
                      <a:extLst>
                        <a:ext uri="{FF2B5EF4-FFF2-40B4-BE49-F238E27FC236}">
                          <a16:creationId xmlns:a16="http://schemas.microsoft.com/office/drawing/2014/main" id="{B4B09B71-457C-4AAB-779B-C1F8F15636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7" name="Cube 28296">
                      <a:extLst>
                        <a:ext uri="{FF2B5EF4-FFF2-40B4-BE49-F238E27FC236}">
                          <a16:creationId xmlns:a16="http://schemas.microsoft.com/office/drawing/2014/main" id="{6B58D584-57F4-C46E-F134-50390B5A985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8" name="Cube 28297">
                      <a:extLst>
                        <a:ext uri="{FF2B5EF4-FFF2-40B4-BE49-F238E27FC236}">
                          <a16:creationId xmlns:a16="http://schemas.microsoft.com/office/drawing/2014/main" id="{3513E57C-FA66-174A-0B2B-8B6D2C038E0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64" name="Group 28263">
                    <a:extLst>
                      <a:ext uri="{FF2B5EF4-FFF2-40B4-BE49-F238E27FC236}">
                        <a16:creationId xmlns:a16="http://schemas.microsoft.com/office/drawing/2014/main" id="{A5CF0E8B-B0F6-5650-A0FF-1AF53473E93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283" name="Cube 28282">
                      <a:extLst>
                        <a:ext uri="{FF2B5EF4-FFF2-40B4-BE49-F238E27FC236}">
                          <a16:creationId xmlns:a16="http://schemas.microsoft.com/office/drawing/2014/main" id="{E3DA6BAA-CFC6-226C-59E3-A9365864729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4" name="Cube 28283">
                      <a:extLst>
                        <a:ext uri="{FF2B5EF4-FFF2-40B4-BE49-F238E27FC236}">
                          <a16:creationId xmlns:a16="http://schemas.microsoft.com/office/drawing/2014/main" id="{55D0D80A-9F7A-78CC-62E0-746F96679CB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5" name="Cube 28284">
                      <a:extLst>
                        <a:ext uri="{FF2B5EF4-FFF2-40B4-BE49-F238E27FC236}">
                          <a16:creationId xmlns:a16="http://schemas.microsoft.com/office/drawing/2014/main" id="{1AF1E5E4-3239-CF49-D63E-5F6F1D57EB7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6" name="Cube 28285">
                      <a:extLst>
                        <a:ext uri="{FF2B5EF4-FFF2-40B4-BE49-F238E27FC236}">
                          <a16:creationId xmlns:a16="http://schemas.microsoft.com/office/drawing/2014/main" id="{D4BF276F-9494-2F16-2077-044724B4329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7" name="Cube 28286">
                      <a:extLst>
                        <a:ext uri="{FF2B5EF4-FFF2-40B4-BE49-F238E27FC236}">
                          <a16:creationId xmlns:a16="http://schemas.microsoft.com/office/drawing/2014/main" id="{A01F4ABE-7439-D8E1-4C5D-E74B7635B8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8" name="Cube 28287">
                      <a:extLst>
                        <a:ext uri="{FF2B5EF4-FFF2-40B4-BE49-F238E27FC236}">
                          <a16:creationId xmlns:a16="http://schemas.microsoft.com/office/drawing/2014/main" id="{9FF5784D-FC34-E169-FB63-A5067064AF4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9" name="Cube 28288">
                      <a:extLst>
                        <a:ext uri="{FF2B5EF4-FFF2-40B4-BE49-F238E27FC236}">
                          <a16:creationId xmlns:a16="http://schemas.microsoft.com/office/drawing/2014/main" id="{22B3F258-C069-2FB4-03C8-F807C78A86D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0" name="Cube 28289">
                      <a:extLst>
                        <a:ext uri="{FF2B5EF4-FFF2-40B4-BE49-F238E27FC236}">
                          <a16:creationId xmlns:a16="http://schemas.microsoft.com/office/drawing/2014/main" id="{5D93513F-94E7-4F7B-257C-B42854FB67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65" name="Group 28264">
                    <a:extLst>
                      <a:ext uri="{FF2B5EF4-FFF2-40B4-BE49-F238E27FC236}">
                        <a16:creationId xmlns:a16="http://schemas.microsoft.com/office/drawing/2014/main" id="{80973DF5-03E1-8BD5-8BAE-877E518AEB84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275" name="Cube 28274">
                      <a:extLst>
                        <a:ext uri="{FF2B5EF4-FFF2-40B4-BE49-F238E27FC236}">
                          <a16:creationId xmlns:a16="http://schemas.microsoft.com/office/drawing/2014/main" id="{FFEBE6AD-41EC-F30C-4EA7-528120F3E0F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6" name="Cube 28275">
                      <a:extLst>
                        <a:ext uri="{FF2B5EF4-FFF2-40B4-BE49-F238E27FC236}">
                          <a16:creationId xmlns:a16="http://schemas.microsoft.com/office/drawing/2014/main" id="{DF1BB4F8-3DC7-39EB-9F9D-BD6E7FA5B34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7" name="Cube 28276">
                      <a:extLst>
                        <a:ext uri="{FF2B5EF4-FFF2-40B4-BE49-F238E27FC236}">
                          <a16:creationId xmlns:a16="http://schemas.microsoft.com/office/drawing/2014/main" id="{B41571AC-0791-C301-34E4-04765BD566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8" name="Cube 28277">
                      <a:extLst>
                        <a:ext uri="{FF2B5EF4-FFF2-40B4-BE49-F238E27FC236}">
                          <a16:creationId xmlns:a16="http://schemas.microsoft.com/office/drawing/2014/main" id="{8337939B-6E3F-BABF-7B2E-4AD0E003D63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9" name="Cube 28278">
                      <a:extLst>
                        <a:ext uri="{FF2B5EF4-FFF2-40B4-BE49-F238E27FC236}">
                          <a16:creationId xmlns:a16="http://schemas.microsoft.com/office/drawing/2014/main" id="{29D26DF5-CA56-68CD-19C2-0D6354A030E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0" name="Cube 28279">
                      <a:extLst>
                        <a:ext uri="{FF2B5EF4-FFF2-40B4-BE49-F238E27FC236}">
                          <a16:creationId xmlns:a16="http://schemas.microsoft.com/office/drawing/2014/main" id="{09C52A15-3069-0B35-4190-0909DB87E29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1" name="Cube 28280">
                      <a:extLst>
                        <a:ext uri="{FF2B5EF4-FFF2-40B4-BE49-F238E27FC236}">
                          <a16:creationId xmlns:a16="http://schemas.microsoft.com/office/drawing/2014/main" id="{9973CD9A-417D-C714-C30B-7F97F604FD4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2" name="Cube 28281">
                      <a:extLst>
                        <a:ext uri="{FF2B5EF4-FFF2-40B4-BE49-F238E27FC236}">
                          <a16:creationId xmlns:a16="http://schemas.microsoft.com/office/drawing/2014/main" id="{B99D73AA-A1B0-1A33-D63C-5F8D3641E2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66" name="Group 28265">
                    <a:extLst>
                      <a:ext uri="{FF2B5EF4-FFF2-40B4-BE49-F238E27FC236}">
                        <a16:creationId xmlns:a16="http://schemas.microsoft.com/office/drawing/2014/main" id="{7B85050B-E87B-A8DD-4EF9-10C390BAAF9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267" name="Cube 28266">
                      <a:extLst>
                        <a:ext uri="{FF2B5EF4-FFF2-40B4-BE49-F238E27FC236}">
                          <a16:creationId xmlns:a16="http://schemas.microsoft.com/office/drawing/2014/main" id="{BA13D097-080E-56BF-CDA4-17B7D6B477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68" name="Cube 28267">
                      <a:extLst>
                        <a:ext uri="{FF2B5EF4-FFF2-40B4-BE49-F238E27FC236}">
                          <a16:creationId xmlns:a16="http://schemas.microsoft.com/office/drawing/2014/main" id="{73FCF56C-028F-FA57-5D01-6B14B8D1C9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69" name="Cube 28268">
                      <a:extLst>
                        <a:ext uri="{FF2B5EF4-FFF2-40B4-BE49-F238E27FC236}">
                          <a16:creationId xmlns:a16="http://schemas.microsoft.com/office/drawing/2014/main" id="{B3A33D1A-1AFD-B41C-EF0C-E7D8DE96AF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0" name="Cube 28269">
                      <a:extLst>
                        <a:ext uri="{FF2B5EF4-FFF2-40B4-BE49-F238E27FC236}">
                          <a16:creationId xmlns:a16="http://schemas.microsoft.com/office/drawing/2014/main" id="{442DDEAE-B670-DF3F-0A21-B330A22ACB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1" name="Cube 28270">
                      <a:extLst>
                        <a:ext uri="{FF2B5EF4-FFF2-40B4-BE49-F238E27FC236}">
                          <a16:creationId xmlns:a16="http://schemas.microsoft.com/office/drawing/2014/main" id="{14AF33F8-18F8-44E5-337B-06D91F6C9E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2" name="Cube 28271">
                      <a:extLst>
                        <a:ext uri="{FF2B5EF4-FFF2-40B4-BE49-F238E27FC236}">
                          <a16:creationId xmlns:a16="http://schemas.microsoft.com/office/drawing/2014/main" id="{9EE7FE38-852B-EBC0-E711-7E905F4F1AA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3" name="Cube 28272">
                      <a:extLst>
                        <a:ext uri="{FF2B5EF4-FFF2-40B4-BE49-F238E27FC236}">
                          <a16:creationId xmlns:a16="http://schemas.microsoft.com/office/drawing/2014/main" id="{5021879F-0717-AC13-B564-124A1F54F52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4" name="Cube 28273">
                      <a:extLst>
                        <a:ext uri="{FF2B5EF4-FFF2-40B4-BE49-F238E27FC236}">
                          <a16:creationId xmlns:a16="http://schemas.microsoft.com/office/drawing/2014/main" id="{A82F9E7D-EBCB-FC29-3D05-AA1672AFB7C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</p:grpSp>
          <p:grpSp>
            <p:nvGrpSpPr>
              <p:cNvPr id="30881" name="Group 30880">
                <a:extLst>
                  <a:ext uri="{FF2B5EF4-FFF2-40B4-BE49-F238E27FC236}">
                    <a16:creationId xmlns:a16="http://schemas.microsoft.com/office/drawing/2014/main" id="{ED7871E7-4EC7-5C00-C53D-F1890D06B53E}"/>
                  </a:ext>
                </a:extLst>
              </p:cNvPr>
              <p:cNvGrpSpPr/>
              <p:nvPr/>
            </p:nvGrpSpPr>
            <p:grpSpPr>
              <a:xfrm>
                <a:off x="2023070" y="4653330"/>
                <a:ext cx="970707" cy="924074"/>
                <a:chOff x="2050948" y="4658375"/>
                <a:chExt cx="970707" cy="924074"/>
              </a:xfrm>
            </p:grpSpPr>
            <p:grpSp>
              <p:nvGrpSpPr>
                <p:cNvPr id="30223" name="Group 30222">
                  <a:extLst>
                    <a:ext uri="{FF2B5EF4-FFF2-40B4-BE49-F238E27FC236}">
                      <a16:creationId xmlns:a16="http://schemas.microsoft.com/office/drawing/2014/main" id="{66C7A298-5D2F-958D-948E-4BB3E99F07A5}"/>
                    </a:ext>
                  </a:extLst>
                </p:cNvPr>
                <p:cNvGrpSpPr/>
                <p:nvPr/>
              </p:nvGrpSpPr>
              <p:grpSpPr>
                <a:xfrm>
                  <a:off x="2331853" y="4658375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808" name="Group 30807">
                    <a:extLst>
                      <a:ext uri="{FF2B5EF4-FFF2-40B4-BE49-F238E27FC236}">
                        <a16:creationId xmlns:a16="http://schemas.microsoft.com/office/drawing/2014/main" id="{CF395784-3BEA-EE0A-2E4A-1552B746D93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72" name="Cube 30871">
                      <a:extLst>
                        <a:ext uri="{FF2B5EF4-FFF2-40B4-BE49-F238E27FC236}">
                          <a16:creationId xmlns:a16="http://schemas.microsoft.com/office/drawing/2014/main" id="{1D8B7CC0-CA5E-448C-6CA8-F5B440EF94C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3" name="Cube 30872">
                      <a:extLst>
                        <a:ext uri="{FF2B5EF4-FFF2-40B4-BE49-F238E27FC236}">
                          <a16:creationId xmlns:a16="http://schemas.microsoft.com/office/drawing/2014/main" id="{26963F1C-23E4-2D37-E70E-86D4A9D58D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4" name="Cube 30873">
                      <a:extLst>
                        <a:ext uri="{FF2B5EF4-FFF2-40B4-BE49-F238E27FC236}">
                          <a16:creationId xmlns:a16="http://schemas.microsoft.com/office/drawing/2014/main" id="{235747E6-050D-269B-1394-2C294F8A1F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5" name="Cube 30874">
                      <a:extLst>
                        <a:ext uri="{FF2B5EF4-FFF2-40B4-BE49-F238E27FC236}">
                          <a16:creationId xmlns:a16="http://schemas.microsoft.com/office/drawing/2014/main" id="{1D7770EC-BC44-8230-D9FE-980AB8CC08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6" name="Cube 30875">
                      <a:extLst>
                        <a:ext uri="{FF2B5EF4-FFF2-40B4-BE49-F238E27FC236}">
                          <a16:creationId xmlns:a16="http://schemas.microsoft.com/office/drawing/2014/main" id="{60FB2BA3-15BE-5428-3AE0-6C43466A595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7" name="Cube 30876">
                      <a:extLst>
                        <a:ext uri="{FF2B5EF4-FFF2-40B4-BE49-F238E27FC236}">
                          <a16:creationId xmlns:a16="http://schemas.microsoft.com/office/drawing/2014/main" id="{4FED0A27-F858-EBE8-264F-C8B09974E0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8" name="Cube 30877">
                      <a:extLst>
                        <a:ext uri="{FF2B5EF4-FFF2-40B4-BE49-F238E27FC236}">
                          <a16:creationId xmlns:a16="http://schemas.microsoft.com/office/drawing/2014/main" id="{0D2ABC82-EFC7-204A-3716-D8192424F9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9" name="Cube 30878">
                      <a:extLst>
                        <a:ext uri="{FF2B5EF4-FFF2-40B4-BE49-F238E27FC236}">
                          <a16:creationId xmlns:a16="http://schemas.microsoft.com/office/drawing/2014/main" id="{B116CF0E-FE76-3B82-60A6-49E77915A2F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809" name="Group 30808">
                    <a:extLst>
                      <a:ext uri="{FF2B5EF4-FFF2-40B4-BE49-F238E27FC236}">
                        <a16:creationId xmlns:a16="http://schemas.microsoft.com/office/drawing/2014/main" id="{12E7EE90-BF85-11FC-55C0-1C4EF8CA4A6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64" name="Cube 30863">
                      <a:extLst>
                        <a:ext uri="{FF2B5EF4-FFF2-40B4-BE49-F238E27FC236}">
                          <a16:creationId xmlns:a16="http://schemas.microsoft.com/office/drawing/2014/main" id="{D4EE8EAC-29D2-C518-D764-6DFCAD32224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5" name="Cube 30864">
                      <a:extLst>
                        <a:ext uri="{FF2B5EF4-FFF2-40B4-BE49-F238E27FC236}">
                          <a16:creationId xmlns:a16="http://schemas.microsoft.com/office/drawing/2014/main" id="{A892AA2C-9885-E0C1-A8EA-9E2136296B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6" name="Cube 30865">
                      <a:extLst>
                        <a:ext uri="{FF2B5EF4-FFF2-40B4-BE49-F238E27FC236}">
                          <a16:creationId xmlns:a16="http://schemas.microsoft.com/office/drawing/2014/main" id="{E6D3DF50-ECF3-A75D-095A-AE10EBAFFE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7" name="Cube 30866">
                      <a:extLst>
                        <a:ext uri="{FF2B5EF4-FFF2-40B4-BE49-F238E27FC236}">
                          <a16:creationId xmlns:a16="http://schemas.microsoft.com/office/drawing/2014/main" id="{2BDF052B-39EB-62E2-13A3-0F7F1FE074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8" name="Cube 30867">
                      <a:extLst>
                        <a:ext uri="{FF2B5EF4-FFF2-40B4-BE49-F238E27FC236}">
                          <a16:creationId xmlns:a16="http://schemas.microsoft.com/office/drawing/2014/main" id="{6160C1FB-C59A-8FD4-CFB6-A3ED371E35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9" name="Cube 30868">
                      <a:extLst>
                        <a:ext uri="{FF2B5EF4-FFF2-40B4-BE49-F238E27FC236}">
                          <a16:creationId xmlns:a16="http://schemas.microsoft.com/office/drawing/2014/main" id="{C2BD3798-7356-91FD-2106-7535E0A8EA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0" name="Cube 30869">
                      <a:extLst>
                        <a:ext uri="{FF2B5EF4-FFF2-40B4-BE49-F238E27FC236}">
                          <a16:creationId xmlns:a16="http://schemas.microsoft.com/office/drawing/2014/main" id="{8AEE28DE-8C09-EA46-2774-ED3E77B07D2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1" name="Cube 30870">
                      <a:extLst>
                        <a:ext uri="{FF2B5EF4-FFF2-40B4-BE49-F238E27FC236}">
                          <a16:creationId xmlns:a16="http://schemas.microsoft.com/office/drawing/2014/main" id="{7DB99ECE-50F7-FF77-644A-F06A25C01F0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810" name="Group 30809">
                    <a:extLst>
                      <a:ext uri="{FF2B5EF4-FFF2-40B4-BE49-F238E27FC236}">
                        <a16:creationId xmlns:a16="http://schemas.microsoft.com/office/drawing/2014/main" id="{C32D0B10-E3E0-C4E1-6EFC-CA76EF19796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56" name="Cube 30855">
                      <a:extLst>
                        <a:ext uri="{FF2B5EF4-FFF2-40B4-BE49-F238E27FC236}">
                          <a16:creationId xmlns:a16="http://schemas.microsoft.com/office/drawing/2014/main" id="{EE45B84E-7BD5-3FAC-81E2-2A05797C92E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7" name="Cube 30856">
                      <a:extLst>
                        <a:ext uri="{FF2B5EF4-FFF2-40B4-BE49-F238E27FC236}">
                          <a16:creationId xmlns:a16="http://schemas.microsoft.com/office/drawing/2014/main" id="{B1FE63BD-A942-093C-8D04-7561C5DCD7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8" name="Cube 30857">
                      <a:extLst>
                        <a:ext uri="{FF2B5EF4-FFF2-40B4-BE49-F238E27FC236}">
                          <a16:creationId xmlns:a16="http://schemas.microsoft.com/office/drawing/2014/main" id="{10B253EA-C2D7-D43E-1626-CE9701DA9E6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9" name="Cube 30858">
                      <a:extLst>
                        <a:ext uri="{FF2B5EF4-FFF2-40B4-BE49-F238E27FC236}">
                          <a16:creationId xmlns:a16="http://schemas.microsoft.com/office/drawing/2014/main" id="{AE43AF44-E29E-3977-D797-59DB6F9258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0" name="Cube 30859">
                      <a:extLst>
                        <a:ext uri="{FF2B5EF4-FFF2-40B4-BE49-F238E27FC236}">
                          <a16:creationId xmlns:a16="http://schemas.microsoft.com/office/drawing/2014/main" id="{B8F6902A-DE9A-56A1-6155-AE2B7F39EB0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1" name="Cube 30860">
                      <a:extLst>
                        <a:ext uri="{FF2B5EF4-FFF2-40B4-BE49-F238E27FC236}">
                          <a16:creationId xmlns:a16="http://schemas.microsoft.com/office/drawing/2014/main" id="{49C77506-6C0F-724A-99DF-49EECB5314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2" name="Cube 30861">
                      <a:extLst>
                        <a:ext uri="{FF2B5EF4-FFF2-40B4-BE49-F238E27FC236}">
                          <a16:creationId xmlns:a16="http://schemas.microsoft.com/office/drawing/2014/main" id="{4A45B7CD-6FFC-8502-C197-769E1AC196C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3" name="Cube 30862">
                      <a:extLst>
                        <a:ext uri="{FF2B5EF4-FFF2-40B4-BE49-F238E27FC236}">
                          <a16:creationId xmlns:a16="http://schemas.microsoft.com/office/drawing/2014/main" id="{6B9CF1BB-7160-DBAA-01B3-45107BCB1F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811" name="Group 30810">
                    <a:extLst>
                      <a:ext uri="{FF2B5EF4-FFF2-40B4-BE49-F238E27FC236}">
                        <a16:creationId xmlns:a16="http://schemas.microsoft.com/office/drawing/2014/main" id="{567ADABD-18CB-F52E-4C93-BDE02E8791F4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48" name="Cube 30847">
                      <a:extLst>
                        <a:ext uri="{FF2B5EF4-FFF2-40B4-BE49-F238E27FC236}">
                          <a16:creationId xmlns:a16="http://schemas.microsoft.com/office/drawing/2014/main" id="{7E939C10-C0DB-8762-2471-B0BFDC9405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9" name="Cube 30848">
                      <a:extLst>
                        <a:ext uri="{FF2B5EF4-FFF2-40B4-BE49-F238E27FC236}">
                          <a16:creationId xmlns:a16="http://schemas.microsoft.com/office/drawing/2014/main" id="{E6FB49D7-B68B-1638-8853-346F4C93D7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0" name="Cube 30849">
                      <a:extLst>
                        <a:ext uri="{FF2B5EF4-FFF2-40B4-BE49-F238E27FC236}">
                          <a16:creationId xmlns:a16="http://schemas.microsoft.com/office/drawing/2014/main" id="{1BC49DBC-702B-88BA-9C36-31ACD0310F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1" name="Cube 30850">
                      <a:extLst>
                        <a:ext uri="{FF2B5EF4-FFF2-40B4-BE49-F238E27FC236}">
                          <a16:creationId xmlns:a16="http://schemas.microsoft.com/office/drawing/2014/main" id="{9D79A313-3954-9ABC-D64A-A89A33AC04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2" name="Cube 30851">
                      <a:extLst>
                        <a:ext uri="{FF2B5EF4-FFF2-40B4-BE49-F238E27FC236}">
                          <a16:creationId xmlns:a16="http://schemas.microsoft.com/office/drawing/2014/main" id="{257DE6F0-6D39-D09C-C05D-F8EAE34DAB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3" name="Cube 30852">
                      <a:extLst>
                        <a:ext uri="{FF2B5EF4-FFF2-40B4-BE49-F238E27FC236}">
                          <a16:creationId xmlns:a16="http://schemas.microsoft.com/office/drawing/2014/main" id="{75DCB124-5D3D-C708-4D31-DEEC772E66D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4" name="Cube 30853">
                      <a:extLst>
                        <a:ext uri="{FF2B5EF4-FFF2-40B4-BE49-F238E27FC236}">
                          <a16:creationId xmlns:a16="http://schemas.microsoft.com/office/drawing/2014/main" id="{8623EC41-2EAE-CB82-157E-75044179A3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5" name="Cube 30854">
                      <a:extLst>
                        <a:ext uri="{FF2B5EF4-FFF2-40B4-BE49-F238E27FC236}">
                          <a16:creationId xmlns:a16="http://schemas.microsoft.com/office/drawing/2014/main" id="{96D1C139-65AF-43AB-FA3F-E1AFDAB5A8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812" name="Group 30811">
                    <a:extLst>
                      <a:ext uri="{FF2B5EF4-FFF2-40B4-BE49-F238E27FC236}">
                        <a16:creationId xmlns:a16="http://schemas.microsoft.com/office/drawing/2014/main" id="{F495DE67-B17B-FCD7-8688-CB1ED48F0B6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40" name="Cube 30839">
                      <a:extLst>
                        <a:ext uri="{FF2B5EF4-FFF2-40B4-BE49-F238E27FC236}">
                          <a16:creationId xmlns:a16="http://schemas.microsoft.com/office/drawing/2014/main" id="{E9B378AE-13C0-876E-F3C9-C3DF711A22D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1" name="Cube 30840">
                      <a:extLst>
                        <a:ext uri="{FF2B5EF4-FFF2-40B4-BE49-F238E27FC236}">
                          <a16:creationId xmlns:a16="http://schemas.microsoft.com/office/drawing/2014/main" id="{8CEDAE5E-E24C-057B-0F62-BC729BCF47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2" name="Cube 30841">
                      <a:extLst>
                        <a:ext uri="{FF2B5EF4-FFF2-40B4-BE49-F238E27FC236}">
                          <a16:creationId xmlns:a16="http://schemas.microsoft.com/office/drawing/2014/main" id="{882F7872-D660-920D-FE6C-D17AC92135A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3" name="Cube 30842">
                      <a:extLst>
                        <a:ext uri="{FF2B5EF4-FFF2-40B4-BE49-F238E27FC236}">
                          <a16:creationId xmlns:a16="http://schemas.microsoft.com/office/drawing/2014/main" id="{4B1894D1-573B-B994-ECE3-D98303E4453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4" name="Cube 30843">
                      <a:extLst>
                        <a:ext uri="{FF2B5EF4-FFF2-40B4-BE49-F238E27FC236}">
                          <a16:creationId xmlns:a16="http://schemas.microsoft.com/office/drawing/2014/main" id="{D4E5E7DB-1C64-E24C-FA82-B86B8F63160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5" name="Cube 30844">
                      <a:extLst>
                        <a:ext uri="{FF2B5EF4-FFF2-40B4-BE49-F238E27FC236}">
                          <a16:creationId xmlns:a16="http://schemas.microsoft.com/office/drawing/2014/main" id="{3A360C4E-A195-81FB-3771-1AF30584DF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6" name="Cube 30845">
                      <a:extLst>
                        <a:ext uri="{FF2B5EF4-FFF2-40B4-BE49-F238E27FC236}">
                          <a16:creationId xmlns:a16="http://schemas.microsoft.com/office/drawing/2014/main" id="{08091915-2934-246F-1DA5-A9495891CD0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7" name="Cube 30846">
                      <a:extLst>
                        <a:ext uri="{FF2B5EF4-FFF2-40B4-BE49-F238E27FC236}">
                          <a16:creationId xmlns:a16="http://schemas.microsoft.com/office/drawing/2014/main" id="{1315B4BB-3150-ACFE-3859-3BCD1FEC76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813" name="Group 30812">
                    <a:extLst>
                      <a:ext uri="{FF2B5EF4-FFF2-40B4-BE49-F238E27FC236}">
                        <a16:creationId xmlns:a16="http://schemas.microsoft.com/office/drawing/2014/main" id="{14905D67-1845-3613-DD7C-0BADA9F50C7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32" name="Cube 30831">
                      <a:extLst>
                        <a:ext uri="{FF2B5EF4-FFF2-40B4-BE49-F238E27FC236}">
                          <a16:creationId xmlns:a16="http://schemas.microsoft.com/office/drawing/2014/main" id="{F56B9779-CB7A-ED35-D164-4F7577656AA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3" name="Cube 30832">
                      <a:extLst>
                        <a:ext uri="{FF2B5EF4-FFF2-40B4-BE49-F238E27FC236}">
                          <a16:creationId xmlns:a16="http://schemas.microsoft.com/office/drawing/2014/main" id="{336A6F13-67CC-C6BF-10E9-84E33CC70E9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4" name="Cube 30833">
                      <a:extLst>
                        <a:ext uri="{FF2B5EF4-FFF2-40B4-BE49-F238E27FC236}">
                          <a16:creationId xmlns:a16="http://schemas.microsoft.com/office/drawing/2014/main" id="{A5F23E3B-3F57-ED0C-07B1-8E4DA82338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5" name="Cube 30834">
                      <a:extLst>
                        <a:ext uri="{FF2B5EF4-FFF2-40B4-BE49-F238E27FC236}">
                          <a16:creationId xmlns:a16="http://schemas.microsoft.com/office/drawing/2014/main" id="{9A8252B6-BC36-A1E1-ACB4-8DB9DC9CB3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6" name="Cube 30835">
                      <a:extLst>
                        <a:ext uri="{FF2B5EF4-FFF2-40B4-BE49-F238E27FC236}">
                          <a16:creationId xmlns:a16="http://schemas.microsoft.com/office/drawing/2014/main" id="{A093337D-1410-9CE0-4918-592F77D07E6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7" name="Cube 30836">
                      <a:extLst>
                        <a:ext uri="{FF2B5EF4-FFF2-40B4-BE49-F238E27FC236}">
                          <a16:creationId xmlns:a16="http://schemas.microsoft.com/office/drawing/2014/main" id="{C7EFB173-B4DF-1C5A-863B-874C2793774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8" name="Cube 30837">
                      <a:extLst>
                        <a:ext uri="{FF2B5EF4-FFF2-40B4-BE49-F238E27FC236}">
                          <a16:creationId xmlns:a16="http://schemas.microsoft.com/office/drawing/2014/main" id="{DE423DED-0C61-66D6-18DB-7D0B21527B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9" name="Cube 30838">
                      <a:extLst>
                        <a:ext uri="{FF2B5EF4-FFF2-40B4-BE49-F238E27FC236}">
                          <a16:creationId xmlns:a16="http://schemas.microsoft.com/office/drawing/2014/main" id="{4FE8EB83-BC3E-FD32-77AB-777488CD6A6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814" name="Group 30813">
                    <a:extLst>
                      <a:ext uri="{FF2B5EF4-FFF2-40B4-BE49-F238E27FC236}">
                        <a16:creationId xmlns:a16="http://schemas.microsoft.com/office/drawing/2014/main" id="{B02AD375-7657-C483-0589-D62CA4EA912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24" name="Cube 30823">
                      <a:extLst>
                        <a:ext uri="{FF2B5EF4-FFF2-40B4-BE49-F238E27FC236}">
                          <a16:creationId xmlns:a16="http://schemas.microsoft.com/office/drawing/2014/main" id="{3FBAA77B-95E9-A2E1-3AAD-541CCE0177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5" name="Cube 30824">
                      <a:extLst>
                        <a:ext uri="{FF2B5EF4-FFF2-40B4-BE49-F238E27FC236}">
                          <a16:creationId xmlns:a16="http://schemas.microsoft.com/office/drawing/2014/main" id="{DCD94DF1-32AB-19FF-2EF1-AF412B2974B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6" name="Cube 30825">
                      <a:extLst>
                        <a:ext uri="{FF2B5EF4-FFF2-40B4-BE49-F238E27FC236}">
                          <a16:creationId xmlns:a16="http://schemas.microsoft.com/office/drawing/2014/main" id="{F5CAD70C-7D57-8F4A-D195-9504922A48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7" name="Cube 30826">
                      <a:extLst>
                        <a:ext uri="{FF2B5EF4-FFF2-40B4-BE49-F238E27FC236}">
                          <a16:creationId xmlns:a16="http://schemas.microsoft.com/office/drawing/2014/main" id="{0F754A10-FBF1-9FCA-FBBF-39DE5B8988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8" name="Cube 30827">
                      <a:extLst>
                        <a:ext uri="{FF2B5EF4-FFF2-40B4-BE49-F238E27FC236}">
                          <a16:creationId xmlns:a16="http://schemas.microsoft.com/office/drawing/2014/main" id="{DDB3C67C-8154-541A-0F5E-75A8DD056D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9" name="Cube 30828">
                      <a:extLst>
                        <a:ext uri="{FF2B5EF4-FFF2-40B4-BE49-F238E27FC236}">
                          <a16:creationId xmlns:a16="http://schemas.microsoft.com/office/drawing/2014/main" id="{D9482DE2-9F07-F079-B51B-FACCAC54B4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0" name="Cube 30829">
                      <a:extLst>
                        <a:ext uri="{FF2B5EF4-FFF2-40B4-BE49-F238E27FC236}">
                          <a16:creationId xmlns:a16="http://schemas.microsoft.com/office/drawing/2014/main" id="{91E4CEDD-B574-613C-7B55-CA8018E88E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1" name="Cube 30830">
                      <a:extLst>
                        <a:ext uri="{FF2B5EF4-FFF2-40B4-BE49-F238E27FC236}">
                          <a16:creationId xmlns:a16="http://schemas.microsoft.com/office/drawing/2014/main" id="{FAB18E08-9654-42EE-38BC-8844F24D0FC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815" name="Group 30814">
                    <a:extLst>
                      <a:ext uri="{FF2B5EF4-FFF2-40B4-BE49-F238E27FC236}">
                        <a16:creationId xmlns:a16="http://schemas.microsoft.com/office/drawing/2014/main" id="{81E0E781-30CA-A752-7BD7-19379A85F0D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16" name="Cube 30815">
                      <a:extLst>
                        <a:ext uri="{FF2B5EF4-FFF2-40B4-BE49-F238E27FC236}">
                          <a16:creationId xmlns:a16="http://schemas.microsoft.com/office/drawing/2014/main" id="{ECFE8B0F-E7A3-B6BA-72C8-E678E2AFC3A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17" name="Cube 30816">
                      <a:extLst>
                        <a:ext uri="{FF2B5EF4-FFF2-40B4-BE49-F238E27FC236}">
                          <a16:creationId xmlns:a16="http://schemas.microsoft.com/office/drawing/2014/main" id="{AE198FC6-C871-324D-9B17-E7AA0470297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18" name="Cube 30817">
                      <a:extLst>
                        <a:ext uri="{FF2B5EF4-FFF2-40B4-BE49-F238E27FC236}">
                          <a16:creationId xmlns:a16="http://schemas.microsoft.com/office/drawing/2014/main" id="{C18FD4AB-A271-12FC-74A5-E233E25473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19" name="Cube 30818">
                      <a:extLst>
                        <a:ext uri="{FF2B5EF4-FFF2-40B4-BE49-F238E27FC236}">
                          <a16:creationId xmlns:a16="http://schemas.microsoft.com/office/drawing/2014/main" id="{FB029075-20F4-A9A7-E650-9071B2D8310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0" name="Cube 30819">
                      <a:extLst>
                        <a:ext uri="{FF2B5EF4-FFF2-40B4-BE49-F238E27FC236}">
                          <a16:creationId xmlns:a16="http://schemas.microsoft.com/office/drawing/2014/main" id="{928956EF-E6A7-9D12-5DF7-655DA49A9B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1" name="Cube 30820">
                      <a:extLst>
                        <a:ext uri="{FF2B5EF4-FFF2-40B4-BE49-F238E27FC236}">
                          <a16:creationId xmlns:a16="http://schemas.microsoft.com/office/drawing/2014/main" id="{8269B554-22AC-D4F6-9BE3-1BFA60776CB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2" name="Cube 30821">
                      <a:extLst>
                        <a:ext uri="{FF2B5EF4-FFF2-40B4-BE49-F238E27FC236}">
                          <a16:creationId xmlns:a16="http://schemas.microsoft.com/office/drawing/2014/main" id="{C1441246-06D0-2A7B-20A9-DAA8AB12E2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3" name="Cube 30822">
                      <a:extLst>
                        <a:ext uri="{FF2B5EF4-FFF2-40B4-BE49-F238E27FC236}">
                          <a16:creationId xmlns:a16="http://schemas.microsoft.com/office/drawing/2014/main" id="{BD30F483-2042-61FB-03AB-E362673EFCD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224" name="Group 30223">
                  <a:extLst>
                    <a:ext uri="{FF2B5EF4-FFF2-40B4-BE49-F238E27FC236}">
                      <a16:creationId xmlns:a16="http://schemas.microsoft.com/office/drawing/2014/main" id="{CA4F7686-B89C-7544-9367-82B8556DE714}"/>
                    </a:ext>
                  </a:extLst>
                </p:cNvPr>
                <p:cNvGrpSpPr/>
                <p:nvPr/>
              </p:nvGrpSpPr>
              <p:grpSpPr>
                <a:xfrm>
                  <a:off x="2296739" y="4692957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736" name="Group 30735">
                    <a:extLst>
                      <a:ext uri="{FF2B5EF4-FFF2-40B4-BE49-F238E27FC236}">
                        <a16:creationId xmlns:a16="http://schemas.microsoft.com/office/drawing/2014/main" id="{55AF048E-47DA-6538-0CAE-2D275C8471D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00" name="Cube 30799">
                      <a:extLst>
                        <a:ext uri="{FF2B5EF4-FFF2-40B4-BE49-F238E27FC236}">
                          <a16:creationId xmlns:a16="http://schemas.microsoft.com/office/drawing/2014/main" id="{D0F84340-A7C3-6FBA-4CC1-CAD8329486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01" name="Cube 30800">
                      <a:extLst>
                        <a:ext uri="{FF2B5EF4-FFF2-40B4-BE49-F238E27FC236}">
                          <a16:creationId xmlns:a16="http://schemas.microsoft.com/office/drawing/2014/main" id="{0B8B7A1F-8F3F-1C26-1746-3980E182084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02" name="Cube 30801">
                      <a:extLst>
                        <a:ext uri="{FF2B5EF4-FFF2-40B4-BE49-F238E27FC236}">
                          <a16:creationId xmlns:a16="http://schemas.microsoft.com/office/drawing/2014/main" id="{2E915BA1-DCD2-5961-D4E3-A57FB0FF562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03" name="Cube 30802">
                      <a:extLst>
                        <a:ext uri="{FF2B5EF4-FFF2-40B4-BE49-F238E27FC236}">
                          <a16:creationId xmlns:a16="http://schemas.microsoft.com/office/drawing/2014/main" id="{BCD43045-926B-F695-4222-C471E38C4AC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04" name="Cube 30803">
                      <a:extLst>
                        <a:ext uri="{FF2B5EF4-FFF2-40B4-BE49-F238E27FC236}">
                          <a16:creationId xmlns:a16="http://schemas.microsoft.com/office/drawing/2014/main" id="{95EB4CC7-18DA-ED9C-B32A-8FED1461259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05" name="Cube 30804">
                      <a:extLst>
                        <a:ext uri="{FF2B5EF4-FFF2-40B4-BE49-F238E27FC236}">
                          <a16:creationId xmlns:a16="http://schemas.microsoft.com/office/drawing/2014/main" id="{C583357B-89F2-CC41-A377-94BF3D6E621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06" name="Cube 30805">
                      <a:extLst>
                        <a:ext uri="{FF2B5EF4-FFF2-40B4-BE49-F238E27FC236}">
                          <a16:creationId xmlns:a16="http://schemas.microsoft.com/office/drawing/2014/main" id="{63452D3B-3A50-A425-B7E9-EB82210DC1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07" name="Cube 30806">
                      <a:extLst>
                        <a:ext uri="{FF2B5EF4-FFF2-40B4-BE49-F238E27FC236}">
                          <a16:creationId xmlns:a16="http://schemas.microsoft.com/office/drawing/2014/main" id="{6857A778-55AA-979E-E8C3-70112F9139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737" name="Group 30736">
                    <a:extLst>
                      <a:ext uri="{FF2B5EF4-FFF2-40B4-BE49-F238E27FC236}">
                        <a16:creationId xmlns:a16="http://schemas.microsoft.com/office/drawing/2014/main" id="{ACB3CDC1-0E21-0B67-B6CC-03451951E74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92" name="Cube 30791">
                      <a:extLst>
                        <a:ext uri="{FF2B5EF4-FFF2-40B4-BE49-F238E27FC236}">
                          <a16:creationId xmlns:a16="http://schemas.microsoft.com/office/drawing/2014/main" id="{208EEEA4-D50D-CE4E-1D18-B4A08A11DCE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3" name="Cube 30792">
                      <a:extLst>
                        <a:ext uri="{FF2B5EF4-FFF2-40B4-BE49-F238E27FC236}">
                          <a16:creationId xmlns:a16="http://schemas.microsoft.com/office/drawing/2014/main" id="{99D5071D-7566-CDDA-D51B-85F5FA0FF4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4" name="Cube 30793">
                      <a:extLst>
                        <a:ext uri="{FF2B5EF4-FFF2-40B4-BE49-F238E27FC236}">
                          <a16:creationId xmlns:a16="http://schemas.microsoft.com/office/drawing/2014/main" id="{07F02A0C-A156-1E80-3158-0F3CCF459DB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5" name="Cube 30794">
                      <a:extLst>
                        <a:ext uri="{FF2B5EF4-FFF2-40B4-BE49-F238E27FC236}">
                          <a16:creationId xmlns:a16="http://schemas.microsoft.com/office/drawing/2014/main" id="{453C0306-BC2C-96C1-4B5E-C82886F972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6" name="Cube 30795">
                      <a:extLst>
                        <a:ext uri="{FF2B5EF4-FFF2-40B4-BE49-F238E27FC236}">
                          <a16:creationId xmlns:a16="http://schemas.microsoft.com/office/drawing/2014/main" id="{C6B1EC37-8FB3-8BE4-81A8-7C6BFC2B36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7" name="Cube 30796">
                      <a:extLst>
                        <a:ext uri="{FF2B5EF4-FFF2-40B4-BE49-F238E27FC236}">
                          <a16:creationId xmlns:a16="http://schemas.microsoft.com/office/drawing/2014/main" id="{E6E93329-2EC2-64CB-494B-060A5B85A8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8" name="Cube 30797">
                      <a:extLst>
                        <a:ext uri="{FF2B5EF4-FFF2-40B4-BE49-F238E27FC236}">
                          <a16:creationId xmlns:a16="http://schemas.microsoft.com/office/drawing/2014/main" id="{93669B8A-6963-D75E-DEDA-043743C4BC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9" name="Cube 30798">
                      <a:extLst>
                        <a:ext uri="{FF2B5EF4-FFF2-40B4-BE49-F238E27FC236}">
                          <a16:creationId xmlns:a16="http://schemas.microsoft.com/office/drawing/2014/main" id="{0A528F6A-77C7-195A-C92B-6EFAD33B062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738" name="Group 30737">
                    <a:extLst>
                      <a:ext uri="{FF2B5EF4-FFF2-40B4-BE49-F238E27FC236}">
                        <a16:creationId xmlns:a16="http://schemas.microsoft.com/office/drawing/2014/main" id="{FF932100-55D6-11B7-EDCE-CAE17062DEB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84" name="Cube 30783">
                      <a:extLst>
                        <a:ext uri="{FF2B5EF4-FFF2-40B4-BE49-F238E27FC236}">
                          <a16:creationId xmlns:a16="http://schemas.microsoft.com/office/drawing/2014/main" id="{A942B9B9-DB4F-F7F2-FA6A-73C79EF1DF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5" name="Cube 30784">
                      <a:extLst>
                        <a:ext uri="{FF2B5EF4-FFF2-40B4-BE49-F238E27FC236}">
                          <a16:creationId xmlns:a16="http://schemas.microsoft.com/office/drawing/2014/main" id="{FBB6E132-FA4C-C90A-3E4D-9906D92EE7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6" name="Cube 30785">
                      <a:extLst>
                        <a:ext uri="{FF2B5EF4-FFF2-40B4-BE49-F238E27FC236}">
                          <a16:creationId xmlns:a16="http://schemas.microsoft.com/office/drawing/2014/main" id="{B954139B-CD66-7D7D-8A2C-305FD8E5AE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7" name="Cube 30786">
                      <a:extLst>
                        <a:ext uri="{FF2B5EF4-FFF2-40B4-BE49-F238E27FC236}">
                          <a16:creationId xmlns:a16="http://schemas.microsoft.com/office/drawing/2014/main" id="{36A179A9-2FD0-6886-F5D1-C67CB131C78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8" name="Cube 30787">
                      <a:extLst>
                        <a:ext uri="{FF2B5EF4-FFF2-40B4-BE49-F238E27FC236}">
                          <a16:creationId xmlns:a16="http://schemas.microsoft.com/office/drawing/2014/main" id="{8DB25D8F-E911-3F1B-881E-DC32E7F1B59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9" name="Cube 30788">
                      <a:extLst>
                        <a:ext uri="{FF2B5EF4-FFF2-40B4-BE49-F238E27FC236}">
                          <a16:creationId xmlns:a16="http://schemas.microsoft.com/office/drawing/2014/main" id="{1B15F82C-F70E-751D-00FB-DE822BDE10B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0" name="Cube 30789">
                      <a:extLst>
                        <a:ext uri="{FF2B5EF4-FFF2-40B4-BE49-F238E27FC236}">
                          <a16:creationId xmlns:a16="http://schemas.microsoft.com/office/drawing/2014/main" id="{E46A2A48-EDE9-36C8-6E42-69F4F08592F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1" name="Cube 30790">
                      <a:extLst>
                        <a:ext uri="{FF2B5EF4-FFF2-40B4-BE49-F238E27FC236}">
                          <a16:creationId xmlns:a16="http://schemas.microsoft.com/office/drawing/2014/main" id="{F464FCCB-B8BB-DA33-A78E-7F1CC837DC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739" name="Group 30738">
                    <a:extLst>
                      <a:ext uri="{FF2B5EF4-FFF2-40B4-BE49-F238E27FC236}">
                        <a16:creationId xmlns:a16="http://schemas.microsoft.com/office/drawing/2014/main" id="{1754E555-E843-0A16-D938-49119DB62DF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76" name="Cube 30775">
                      <a:extLst>
                        <a:ext uri="{FF2B5EF4-FFF2-40B4-BE49-F238E27FC236}">
                          <a16:creationId xmlns:a16="http://schemas.microsoft.com/office/drawing/2014/main" id="{9A3DDB6F-B38B-43E7-FF53-DA8D48C3C0C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7" name="Cube 30776">
                      <a:extLst>
                        <a:ext uri="{FF2B5EF4-FFF2-40B4-BE49-F238E27FC236}">
                          <a16:creationId xmlns:a16="http://schemas.microsoft.com/office/drawing/2014/main" id="{ABD2ED34-0B72-FAB5-F033-64005A9B03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8" name="Cube 30777">
                      <a:extLst>
                        <a:ext uri="{FF2B5EF4-FFF2-40B4-BE49-F238E27FC236}">
                          <a16:creationId xmlns:a16="http://schemas.microsoft.com/office/drawing/2014/main" id="{99C1DFDE-85CF-DC62-0610-4238D77861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9" name="Cube 30778">
                      <a:extLst>
                        <a:ext uri="{FF2B5EF4-FFF2-40B4-BE49-F238E27FC236}">
                          <a16:creationId xmlns:a16="http://schemas.microsoft.com/office/drawing/2014/main" id="{54486AE5-4DD2-E076-96D2-1E363703EAE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0" name="Cube 30779">
                      <a:extLst>
                        <a:ext uri="{FF2B5EF4-FFF2-40B4-BE49-F238E27FC236}">
                          <a16:creationId xmlns:a16="http://schemas.microsoft.com/office/drawing/2014/main" id="{8B73956D-BC98-B6A2-3F9F-3911A7D0AE7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1" name="Cube 30780">
                      <a:extLst>
                        <a:ext uri="{FF2B5EF4-FFF2-40B4-BE49-F238E27FC236}">
                          <a16:creationId xmlns:a16="http://schemas.microsoft.com/office/drawing/2014/main" id="{8BE7B2EE-5A64-33AA-F0EA-AD0780E4E9D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2" name="Cube 30781">
                      <a:extLst>
                        <a:ext uri="{FF2B5EF4-FFF2-40B4-BE49-F238E27FC236}">
                          <a16:creationId xmlns:a16="http://schemas.microsoft.com/office/drawing/2014/main" id="{B574964F-BD14-0D34-BE48-B46C5A5564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3" name="Cube 30782">
                      <a:extLst>
                        <a:ext uri="{FF2B5EF4-FFF2-40B4-BE49-F238E27FC236}">
                          <a16:creationId xmlns:a16="http://schemas.microsoft.com/office/drawing/2014/main" id="{308AA56A-0005-5055-7CF0-3C95AE2500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740" name="Group 30739">
                    <a:extLst>
                      <a:ext uri="{FF2B5EF4-FFF2-40B4-BE49-F238E27FC236}">
                        <a16:creationId xmlns:a16="http://schemas.microsoft.com/office/drawing/2014/main" id="{69D46A22-8600-37DD-33E4-48880A70C5D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68" name="Cube 30767">
                      <a:extLst>
                        <a:ext uri="{FF2B5EF4-FFF2-40B4-BE49-F238E27FC236}">
                          <a16:creationId xmlns:a16="http://schemas.microsoft.com/office/drawing/2014/main" id="{F1EACDDC-5E0C-5C52-50C4-6056B785B1D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9" name="Cube 30768">
                      <a:extLst>
                        <a:ext uri="{FF2B5EF4-FFF2-40B4-BE49-F238E27FC236}">
                          <a16:creationId xmlns:a16="http://schemas.microsoft.com/office/drawing/2014/main" id="{AC90EAF0-E13A-78A4-FC38-7FDA92BA05E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0" name="Cube 30769">
                      <a:extLst>
                        <a:ext uri="{FF2B5EF4-FFF2-40B4-BE49-F238E27FC236}">
                          <a16:creationId xmlns:a16="http://schemas.microsoft.com/office/drawing/2014/main" id="{CA0E4C05-A4F7-B42A-189E-15B84DBB9DD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1" name="Cube 30770">
                      <a:extLst>
                        <a:ext uri="{FF2B5EF4-FFF2-40B4-BE49-F238E27FC236}">
                          <a16:creationId xmlns:a16="http://schemas.microsoft.com/office/drawing/2014/main" id="{14D9585B-CAA7-1039-A907-80143C0C713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2" name="Cube 30771">
                      <a:extLst>
                        <a:ext uri="{FF2B5EF4-FFF2-40B4-BE49-F238E27FC236}">
                          <a16:creationId xmlns:a16="http://schemas.microsoft.com/office/drawing/2014/main" id="{886992D2-F053-D23D-1947-3435B9CD889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3" name="Cube 30772">
                      <a:extLst>
                        <a:ext uri="{FF2B5EF4-FFF2-40B4-BE49-F238E27FC236}">
                          <a16:creationId xmlns:a16="http://schemas.microsoft.com/office/drawing/2014/main" id="{DA3E8E72-AFA5-A5E7-17D0-44529C5F49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4" name="Cube 30773">
                      <a:extLst>
                        <a:ext uri="{FF2B5EF4-FFF2-40B4-BE49-F238E27FC236}">
                          <a16:creationId xmlns:a16="http://schemas.microsoft.com/office/drawing/2014/main" id="{65F6F2EB-49F0-4374-84F0-E2243F595C6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5" name="Cube 30774">
                      <a:extLst>
                        <a:ext uri="{FF2B5EF4-FFF2-40B4-BE49-F238E27FC236}">
                          <a16:creationId xmlns:a16="http://schemas.microsoft.com/office/drawing/2014/main" id="{05A01FBD-CA7D-4940-8D06-EAF9BDAF74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741" name="Group 30740">
                    <a:extLst>
                      <a:ext uri="{FF2B5EF4-FFF2-40B4-BE49-F238E27FC236}">
                        <a16:creationId xmlns:a16="http://schemas.microsoft.com/office/drawing/2014/main" id="{BF73013F-ED40-AE86-E5E6-CCBBE3DFD62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60" name="Cube 30759">
                      <a:extLst>
                        <a:ext uri="{FF2B5EF4-FFF2-40B4-BE49-F238E27FC236}">
                          <a16:creationId xmlns:a16="http://schemas.microsoft.com/office/drawing/2014/main" id="{E896E5BF-067B-051E-7C07-3E3EDF5658B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1" name="Cube 30760">
                      <a:extLst>
                        <a:ext uri="{FF2B5EF4-FFF2-40B4-BE49-F238E27FC236}">
                          <a16:creationId xmlns:a16="http://schemas.microsoft.com/office/drawing/2014/main" id="{E99618C0-EDED-72B0-0C68-8764732A6C0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2" name="Cube 30761">
                      <a:extLst>
                        <a:ext uri="{FF2B5EF4-FFF2-40B4-BE49-F238E27FC236}">
                          <a16:creationId xmlns:a16="http://schemas.microsoft.com/office/drawing/2014/main" id="{F353892A-C9CD-0224-A8E4-3D0985C3F4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3" name="Cube 30762">
                      <a:extLst>
                        <a:ext uri="{FF2B5EF4-FFF2-40B4-BE49-F238E27FC236}">
                          <a16:creationId xmlns:a16="http://schemas.microsoft.com/office/drawing/2014/main" id="{00F9E42F-F86D-E738-3F34-3B121F12E3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4" name="Cube 30763">
                      <a:extLst>
                        <a:ext uri="{FF2B5EF4-FFF2-40B4-BE49-F238E27FC236}">
                          <a16:creationId xmlns:a16="http://schemas.microsoft.com/office/drawing/2014/main" id="{E0D06385-7CBD-0C53-9329-DDF201BA7D2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5" name="Cube 30764">
                      <a:extLst>
                        <a:ext uri="{FF2B5EF4-FFF2-40B4-BE49-F238E27FC236}">
                          <a16:creationId xmlns:a16="http://schemas.microsoft.com/office/drawing/2014/main" id="{595527EE-822D-EA42-EE93-D826981457E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6" name="Cube 30765">
                      <a:extLst>
                        <a:ext uri="{FF2B5EF4-FFF2-40B4-BE49-F238E27FC236}">
                          <a16:creationId xmlns:a16="http://schemas.microsoft.com/office/drawing/2014/main" id="{1E0372EA-8CFE-3196-B870-6B55C204B7F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7" name="Cube 30766">
                      <a:extLst>
                        <a:ext uri="{FF2B5EF4-FFF2-40B4-BE49-F238E27FC236}">
                          <a16:creationId xmlns:a16="http://schemas.microsoft.com/office/drawing/2014/main" id="{7DAB3439-F601-BC8C-7E96-881ED46C39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742" name="Group 30741">
                    <a:extLst>
                      <a:ext uri="{FF2B5EF4-FFF2-40B4-BE49-F238E27FC236}">
                        <a16:creationId xmlns:a16="http://schemas.microsoft.com/office/drawing/2014/main" id="{0FE76AC8-743D-F774-4CEE-88457EAC0BF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52" name="Cube 30751">
                      <a:extLst>
                        <a:ext uri="{FF2B5EF4-FFF2-40B4-BE49-F238E27FC236}">
                          <a16:creationId xmlns:a16="http://schemas.microsoft.com/office/drawing/2014/main" id="{B06B92DB-67BA-93B4-5218-614D8AAE5C5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3" name="Cube 30752">
                      <a:extLst>
                        <a:ext uri="{FF2B5EF4-FFF2-40B4-BE49-F238E27FC236}">
                          <a16:creationId xmlns:a16="http://schemas.microsoft.com/office/drawing/2014/main" id="{08F7EBC9-FB84-EE3F-14D5-187993AB4FA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4" name="Cube 30753">
                      <a:extLst>
                        <a:ext uri="{FF2B5EF4-FFF2-40B4-BE49-F238E27FC236}">
                          <a16:creationId xmlns:a16="http://schemas.microsoft.com/office/drawing/2014/main" id="{4C5F2148-C0DE-25DB-4362-23B4DCB10F6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5" name="Cube 30754">
                      <a:extLst>
                        <a:ext uri="{FF2B5EF4-FFF2-40B4-BE49-F238E27FC236}">
                          <a16:creationId xmlns:a16="http://schemas.microsoft.com/office/drawing/2014/main" id="{7A6712BB-6C80-FB7A-A2A6-F7D05F63343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6" name="Cube 30755">
                      <a:extLst>
                        <a:ext uri="{FF2B5EF4-FFF2-40B4-BE49-F238E27FC236}">
                          <a16:creationId xmlns:a16="http://schemas.microsoft.com/office/drawing/2014/main" id="{B2A2BB77-D3BF-2BFA-CB93-E6052416CB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7" name="Cube 30756">
                      <a:extLst>
                        <a:ext uri="{FF2B5EF4-FFF2-40B4-BE49-F238E27FC236}">
                          <a16:creationId xmlns:a16="http://schemas.microsoft.com/office/drawing/2014/main" id="{5D9BD4A7-E095-277B-04C3-26C2D73E81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8" name="Cube 30757">
                      <a:extLst>
                        <a:ext uri="{FF2B5EF4-FFF2-40B4-BE49-F238E27FC236}">
                          <a16:creationId xmlns:a16="http://schemas.microsoft.com/office/drawing/2014/main" id="{53885C47-BF97-93FF-80BE-87EFABEC64D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9" name="Cube 30758">
                      <a:extLst>
                        <a:ext uri="{FF2B5EF4-FFF2-40B4-BE49-F238E27FC236}">
                          <a16:creationId xmlns:a16="http://schemas.microsoft.com/office/drawing/2014/main" id="{25B0B98E-0565-CD35-4947-BF74C871C73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743" name="Group 30742">
                    <a:extLst>
                      <a:ext uri="{FF2B5EF4-FFF2-40B4-BE49-F238E27FC236}">
                        <a16:creationId xmlns:a16="http://schemas.microsoft.com/office/drawing/2014/main" id="{35EEE141-18AA-E1AF-23DB-8A6086AA226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44" name="Cube 30743">
                      <a:extLst>
                        <a:ext uri="{FF2B5EF4-FFF2-40B4-BE49-F238E27FC236}">
                          <a16:creationId xmlns:a16="http://schemas.microsoft.com/office/drawing/2014/main" id="{2F9B13F5-899F-78C3-0BF6-FB006931C1B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45" name="Cube 30744">
                      <a:extLst>
                        <a:ext uri="{FF2B5EF4-FFF2-40B4-BE49-F238E27FC236}">
                          <a16:creationId xmlns:a16="http://schemas.microsoft.com/office/drawing/2014/main" id="{505BA7D5-2BDE-2B4E-6DF2-4F7CFC858A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46" name="Cube 30745">
                      <a:extLst>
                        <a:ext uri="{FF2B5EF4-FFF2-40B4-BE49-F238E27FC236}">
                          <a16:creationId xmlns:a16="http://schemas.microsoft.com/office/drawing/2014/main" id="{0C4DDF9C-8131-5E59-01EA-56C83C134B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47" name="Cube 30746">
                      <a:extLst>
                        <a:ext uri="{FF2B5EF4-FFF2-40B4-BE49-F238E27FC236}">
                          <a16:creationId xmlns:a16="http://schemas.microsoft.com/office/drawing/2014/main" id="{BD48920F-63CC-4989-62C1-F0014B65D51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48" name="Cube 30747">
                      <a:extLst>
                        <a:ext uri="{FF2B5EF4-FFF2-40B4-BE49-F238E27FC236}">
                          <a16:creationId xmlns:a16="http://schemas.microsoft.com/office/drawing/2014/main" id="{37B82F80-40E3-6198-CA7D-A314122360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49" name="Cube 30748">
                      <a:extLst>
                        <a:ext uri="{FF2B5EF4-FFF2-40B4-BE49-F238E27FC236}">
                          <a16:creationId xmlns:a16="http://schemas.microsoft.com/office/drawing/2014/main" id="{343AD0C4-1007-8AAF-8688-4CCF83EB21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0" name="Cube 30749">
                      <a:extLst>
                        <a:ext uri="{FF2B5EF4-FFF2-40B4-BE49-F238E27FC236}">
                          <a16:creationId xmlns:a16="http://schemas.microsoft.com/office/drawing/2014/main" id="{08903A02-A43C-DC7F-B675-64708DD0AF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1" name="Cube 30750">
                      <a:extLst>
                        <a:ext uri="{FF2B5EF4-FFF2-40B4-BE49-F238E27FC236}">
                          <a16:creationId xmlns:a16="http://schemas.microsoft.com/office/drawing/2014/main" id="{3CDD8E66-E936-CC45-59A6-FEA91EDB97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225" name="Group 30224">
                  <a:extLst>
                    <a:ext uri="{FF2B5EF4-FFF2-40B4-BE49-F238E27FC236}">
                      <a16:creationId xmlns:a16="http://schemas.microsoft.com/office/drawing/2014/main" id="{2FE08630-3081-4B50-A9DC-A1A7001CA214}"/>
                    </a:ext>
                  </a:extLst>
                </p:cNvPr>
                <p:cNvGrpSpPr/>
                <p:nvPr/>
              </p:nvGrpSpPr>
              <p:grpSpPr>
                <a:xfrm>
                  <a:off x="2261626" y="4727539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664" name="Group 30663">
                    <a:extLst>
                      <a:ext uri="{FF2B5EF4-FFF2-40B4-BE49-F238E27FC236}">
                        <a16:creationId xmlns:a16="http://schemas.microsoft.com/office/drawing/2014/main" id="{69A4592F-C1B3-0364-C9C9-1FC46BFF913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28" name="Cube 30727">
                      <a:extLst>
                        <a:ext uri="{FF2B5EF4-FFF2-40B4-BE49-F238E27FC236}">
                          <a16:creationId xmlns:a16="http://schemas.microsoft.com/office/drawing/2014/main" id="{245DE842-8EEC-9754-D409-42BBA0189E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9" name="Cube 30728">
                      <a:extLst>
                        <a:ext uri="{FF2B5EF4-FFF2-40B4-BE49-F238E27FC236}">
                          <a16:creationId xmlns:a16="http://schemas.microsoft.com/office/drawing/2014/main" id="{D067E075-1D73-1B65-B90D-862E2F3C19A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30" name="Cube 30729">
                      <a:extLst>
                        <a:ext uri="{FF2B5EF4-FFF2-40B4-BE49-F238E27FC236}">
                          <a16:creationId xmlns:a16="http://schemas.microsoft.com/office/drawing/2014/main" id="{9983B1E4-59FA-6F0A-F4DE-5B1A394AB5F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31" name="Cube 30730">
                      <a:extLst>
                        <a:ext uri="{FF2B5EF4-FFF2-40B4-BE49-F238E27FC236}">
                          <a16:creationId xmlns:a16="http://schemas.microsoft.com/office/drawing/2014/main" id="{73485835-B03F-5C4A-7606-C9925BE600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32" name="Cube 30731">
                      <a:extLst>
                        <a:ext uri="{FF2B5EF4-FFF2-40B4-BE49-F238E27FC236}">
                          <a16:creationId xmlns:a16="http://schemas.microsoft.com/office/drawing/2014/main" id="{1BCC312E-E983-43DF-5593-54EE88BB9BD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33" name="Cube 30732">
                      <a:extLst>
                        <a:ext uri="{FF2B5EF4-FFF2-40B4-BE49-F238E27FC236}">
                          <a16:creationId xmlns:a16="http://schemas.microsoft.com/office/drawing/2014/main" id="{B31EAB75-E05E-6B2F-8D1C-5E0DB17A0E9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34" name="Cube 30733">
                      <a:extLst>
                        <a:ext uri="{FF2B5EF4-FFF2-40B4-BE49-F238E27FC236}">
                          <a16:creationId xmlns:a16="http://schemas.microsoft.com/office/drawing/2014/main" id="{682560FB-3046-8AA4-2B1F-52B6E1CF403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35" name="Cube 30734">
                      <a:extLst>
                        <a:ext uri="{FF2B5EF4-FFF2-40B4-BE49-F238E27FC236}">
                          <a16:creationId xmlns:a16="http://schemas.microsoft.com/office/drawing/2014/main" id="{63D96508-2A04-6119-8E87-96984AB500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665" name="Group 30664">
                    <a:extLst>
                      <a:ext uri="{FF2B5EF4-FFF2-40B4-BE49-F238E27FC236}">
                        <a16:creationId xmlns:a16="http://schemas.microsoft.com/office/drawing/2014/main" id="{BC39CE52-2265-FE78-3900-BA6B7381F12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20" name="Cube 30719">
                      <a:extLst>
                        <a:ext uri="{FF2B5EF4-FFF2-40B4-BE49-F238E27FC236}">
                          <a16:creationId xmlns:a16="http://schemas.microsoft.com/office/drawing/2014/main" id="{0AA48653-7A80-8ED7-F3F0-BC6CACF9B17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1" name="Cube 30720">
                      <a:extLst>
                        <a:ext uri="{FF2B5EF4-FFF2-40B4-BE49-F238E27FC236}">
                          <a16:creationId xmlns:a16="http://schemas.microsoft.com/office/drawing/2014/main" id="{74E36C30-215A-8C1F-AE60-404ED5B606C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2" name="Cube 30721">
                      <a:extLst>
                        <a:ext uri="{FF2B5EF4-FFF2-40B4-BE49-F238E27FC236}">
                          <a16:creationId xmlns:a16="http://schemas.microsoft.com/office/drawing/2014/main" id="{CF5D7733-F83E-BF86-7998-0F66742BD71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3" name="Cube 30722">
                      <a:extLst>
                        <a:ext uri="{FF2B5EF4-FFF2-40B4-BE49-F238E27FC236}">
                          <a16:creationId xmlns:a16="http://schemas.microsoft.com/office/drawing/2014/main" id="{4A7A26AE-E7D0-1BB6-92C7-38265B45C1C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4" name="Cube 30723">
                      <a:extLst>
                        <a:ext uri="{FF2B5EF4-FFF2-40B4-BE49-F238E27FC236}">
                          <a16:creationId xmlns:a16="http://schemas.microsoft.com/office/drawing/2014/main" id="{2CA33443-44C8-1DF3-6927-79C73EC16AC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5" name="Cube 30724">
                      <a:extLst>
                        <a:ext uri="{FF2B5EF4-FFF2-40B4-BE49-F238E27FC236}">
                          <a16:creationId xmlns:a16="http://schemas.microsoft.com/office/drawing/2014/main" id="{41C7476E-BDBE-EF2C-2378-AB4ABC2A647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6" name="Cube 30725">
                      <a:extLst>
                        <a:ext uri="{FF2B5EF4-FFF2-40B4-BE49-F238E27FC236}">
                          <a16:creationId xmlns:a16="http://schemas.microsoft.com/office/drawing/2014/main" id="{00301A7E-3BF8-B1BE-7CAA-090941B04E6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7" name="Cube 30726">
                      <a:extLst>
                        <a:ext uri="{FF2B5EF4-FFF2-40B4-BE49-F238E27FC236}">
                          <a16:creationId xmlns:a16="http://schemas.microsoft.com/office/drawing/2014/main" id="{41D4D6E1-13C2-C7EB-E38A-D6A3A5BA2ED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666" name="Group 30665">
                    <a:extLst>
                      <a:ext uri="{FF2B5EF4-FFF2-40B4-BE49-F238E27FC236}">
                        <a16:creationId xmlns:a16="http://schemas.microsoft.com/office/drawing/2014/main" id="{28419152-CAFD-AE76-0D65-EB78A62DC8E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12" name="Cube 30711">
                      <a:extLst>
                        <a:ext uri="{FF2B5EF4-FFF2-40B4-BE49-F238E27FC236}">
                          <a16:creationId xmlns:a16="http://schemas.microsoft.com/office/drawing/2014/main" id="{5EA58E62-8AB6-E101-D95D-4F57E14C18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3" name="Cube 30712">
                      <a:extLst>
                        <a:ext uri="{FF2B5EF4-FFF2-40B4-BE49-F238E27FC236}">
                          <a16:creationId xmlns:a16="http://schemas.microsoft.com/office/drawing/2014/main" id="{B86B4F8E-B881-EDC2-61D2-1F5F5831FEE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4" name="Cube 30713">
                      <a:extLst>
                        <a:ext uri="{FF2B5EF4-FFF2-40B4-BE49-F238E27FC236}">
                          <a16:creationId xmlns:a16="http://schemas.microsoft.com/office/drawing/2014/main" id="{78B178E7-7C46-1B1D-0F68-13887484B2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5" name="Cube 30714">
                      <a:extLst>
                        <a:ext uri="{FF2B5EF4-FFF2-40B4-BE49-F238E27FC236}">
                          <a16:creationId xmlns:a16="http://schemas.microsoft.com/office/drawing/2014/main" id="{1FD7A59C-14BD-BB74-6E2F-ABFB38A04F4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6" name="Cube 30715">
                      <a:extLst>
                        <a:ext uri="{FF2B5EF4-FFF2-40B4-BE49-F238E27FC236}">
                          <a16:creationId xmlns:a16="http://schemas.microsoft.com/office/drawing/2014/main" id="{AF588346-4C98-C3BA-51B7-65E12BDCF2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7" name="Cube 30716">
                      <a:extLst>
                        <a:ext uri="{FF2B5EF4-FFF2-40B4-BE49-F238E27FC236}">
                          <a16:creationId xmlns:a16="http://schemas.microsoft.com/office/drawing/2014/main" id="{2FB39320-3697-EDA8-D933-D435FAA957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8" name="Cube 30717">
                      <a:extLst>
                        <a:ext uri="{FF2B5EF4-FFF2-40B4-BE49-F238E27FC236}">
                          <a16:creationId xmlns:a16="http://schemas.microsoft.com/office/drawing/2014/main" id="{3C2946F2-300D-3AA0-E6BC-E9217F632A7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9" name="Cube 30718">
                      <a:extLst>
                        <a:ext uri="{FF2B5EF4-FFF2-40B4-BE49-F238E27FC236}">
                          <a16:creationId xmlns:a16="http://schemas.microsoft.com/office/drawing/2014/main" id="{5C6BE73D-0F26-25C1-A469-0BA73A30F4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667" name="Group 30666">
                    <a:extLst>
                      <a:ext uri="{FF2B5EF4-FFF2-40B4-BE49-F238E27FC236}">
                        <a16:creationId xmlns:a16="http://schemas.microsoft.com/office/drawing/2014/main" id="{2BE2B99F-5537-E102-A523-DC27EAE2F7B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04" name="Cube 30703">
                      <a:extLst>
                        <a:ext uri="{FF2B5EF4-FFF2-40B4-BE49-F238E27FC236}">
                          <a16:creationId xmlns:a16="http://schemas.microsoft.com/office/drawing/2014/main" id="{A54A7294-D3AD-2DF0-9911-52AC532CA29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5" name="Cube 30704">
                      <a:extLst>
                        <a:ext uri="{FF2B5EF4-FFF2-40B4-BE49-F238E27FC236}">
                          <a16:creationId xmlns:a16="http://schemas.microsoft.com/office/drawing/2014/main" id="{6F855357-AB1C-0007-30A4-9A97AD4A58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6" name="Cube 30705">
                      <a:extLst>
                        <a:ext uri="{FF2B5EF4-FFF2-40B4-BE49-F238E27FC236}">
                          <a16:creationId xmlns:a16="http://schemas.microsoft.com/office/drawing/2014/main" id="{4C94F73B-A03D-915A-2E90-ADB6A5F463A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7" name="Cube 30706">
                      <a:extLst>
                        <a:ext uri="{FF2B5EF4-FFF2-40B4-BE49-F238E27FC236}">
                          <a16:creationId xmlns:a16="http://schemas.microsoft.com/office/drawing/2014/main" id="{2B86938D-CE59-BC84-53E7-FCEE1BCA09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8" name="Cube 30707">
                      <a:extLst>
                        <a:ext uri="{FF2B5EF4-FFF2-40B4-BE49-F238E27FC236}">
                          <a16:creationId xmlns:a16="http://schemas.microsoft.com/office/drawing/2014/main" id="{E4E05884-11C2-D278-0387-30DFD9C7461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9" name="Cube 30708">
                      <a:extLst>
                        <a:ext uri="{FF2B5EF4-FFF2-40B4-BE49-F238E27FC236}">
                          <a16:creationId xmlns:a16="http://schemas.microsoft.com/office/drawing/2014/main" id="{249BC404-C888-56E0-A2BB-9CC14333A5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0" name="Cube 30709">
                      <a:extLst>
                        <a:ext uri="{FF2B5EF4-FFF2-40B4-BE49-F238E27FC236}">
                          <a16:creationId xmlns:a16="http://schemas.microsoft.com/office/drawing/2014/main" id="{56B5B3CC-0A0F-3C5C-BF31-B2DE7321217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1" name="Cube 30710">
                      <a:extLst>
                        <a:ext uri="{FF2B5EF4-FFF2-40B4-BE49-F238E27FC236}">
                          <a16:creationId xmlns:a16="http://schemas.microsoft.com/office/drawing/2014/main" id="{FE157200-6284-D122-5F62-F79BFD7D6C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668" name="Group 30667">
                    <a:extLst>
                      <a:ext uri="{FF2B5EF4-FFF2-40B4-BE49-F238E27FC236}">
                        <a16:creationId xmlns:a16="http://schemas.microsoft.com/office/drawing/2014/main" id="{074B8FA4-DDEB-B8E3-2F2E-69E6D8F0D39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96" name="Cube 30695">
                      <a:extLst>
                        <a:ext uri="{FF2B5EF4-FFF2-40B4-BE49-F238E27FC236}">
                          <a16:creationId xmlns:a16="http://schemas.microsoft.com/office/drawing/2014/main" id="{066539A8-C22C-2ACA-182C-2BBB6566B81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7" name="Cube 30696">
                      <a:extLst>
                        <a:ext uri="{FF2B5EF4-FFF2-40B4-BE49-F238E27FC236}">
                          <a16:creationId xmlns:a16="http://schemas.microsoft.com/office/drawing/2014/main" id="{6DCF6B1D-6284-10FB-ECD5-2FA56A7A0D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8" name="Cube 30697">
                      <a:extLst>
                        <a:ext uri="{FF2B5EF4-FFF2-40B4-BE49-F238E27FC236}">
                          <a16:creationId xmlns:a16="http://schemas.microsoft.com/office/drawing/2014/main" id="{CF1DBE0B-4E31-2198-BA7C-269DC04A3B4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9" name="Cube 30698">
                      <a:extLst>
                        <a:ext uri="{FF2B5EF4-FFF2-40B4-BE49-F238E27FC236}">
                          <a16:creationId xmlns:a16="http://schemas.microsoft.com/office/drawing/2014/main" id="{05ADD203-D7A8-863C-006E-9BDCC5F1D30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0" name="Cube 30699">
                      <a:extLst>
                        <a:ext uri="{FF2B5EF4-FFF2-40B4-BE49-F238E27FC236}">
                          <a16:creationId xmlns:a16="http://schemas.microsoft.com/office/drawing/2014/main" id="{418EEBCF-9199-11B2-2437-FDB19A4ED4E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1" name="Cube 30700">
                      <a:extLst>
                        <a:ext uri="{FF2B5EF4-FFF2-40B4-BE49-F238E27FC236}">
                          <a16:creationId xmlns:a16="http://schemas.microsoft.com/office/drawing/2014/main" id="{09524778-7DC0-C218-3E47-B59BE38E131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2" name="Cube 30701">
                      <a:extLst>
                        <a:ext uri="{FF2B5EF4-FFF2-40B4-BE49-F238E27FC236}">
                          <a16:creationId xmlns:a16="http://schemas.microsoft.com/office/drawing/2014/main" id="{5EC8676C-831D-27C7-4371-17F96C3100D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3" name="Cube 30702">
                      <a:extLst>
                        <a:ext uri="{FF2B5EF4-FFF2-40B4-BE49-F238E27FC236}">
                          <a16:creationId xmlns:a16="http://schemas.microsoft.com/office/drawing/2014/main" id="{4F35B66E-4494-4130-7A46-48457F816D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669" name="Group 30668">
                    <a:extLst>
                      <a:ext uri="{FF2B5EF4-FFF2-40B4-BE49-F238E27FC236}">
                        <a16:creationId xmlns:a16="http://schemas.microsoft.com/office/drawing/2014/main" id="{4EA4E5E6-7E3A-DE22-A5EF-2AE77633B314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88" name="Cube 30687">
                      <a:extLst>
                        <a:ext uri="{FF2B5EF4-FFF2-40B4-BE49-F238E27FC236}">
                          <a16:creationId xmlns:a16="http://schemas.microsoft.com/office/drawing/2014/main" id="{A3305A2B-59D0-7ED8-D90E-1674A3D398F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9" name="Cube 30688">
                      <a:extLst>
                        <a:ext uri="{FF2B5EF4-FFF2-40B4-BE49-F238E27FC236}">
                          <a16:creationId xmlns:a16="http://schemas.microsoft.com/office/drawing/2014/main" id="{452ECF4D-B015-6AA4-E134-6525D4EC087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0" name="Cube 30689">
                      <a:extLst>
                        <a:ext uri="{FF2B5EF4-FFF2-40B4-BE49-F238E27FC236}">
                          <a16:creationId xmlns:a16="http://schemas.microsoft.com/office/drawing/2014/main" id="{B8151E1E-0DA2-D5FE-EF11-865A1A83B2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1" name="Cube 30690">
                      <a:extLst>
                        <a:ext uri="{FF2B5EF4-FFF2-40B4-BE49-F238E27FC236}">
                          <a16:creationId xmlns:a16="http://schemas.microsoft.com/office/drawing/2014/main" id="{D16F78DE-3F64-D6E8-6CF9-BADC7632675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2" name="Cube 30691">
                      <a:extLst>
                        <a:ext uri="{FF2B5EF4-FFF2-40B4-BE49-F238E27FC236}">
                          <a16:creationId xmlns:a16="http://schemas.microsoft.com/office/drawing/2014/main" id="{0EA6D4C4-5791-86EC-3565-E7195F75B3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3" name="Cube 30692">
                      <a:extLst>
                        <a:ext uri="{FF2B5EF4-FFF2-40B4-BE49-F238E27FC236}">
                          <a16:creationId xmlns:a16="http://schemas.microsoft.com/office/drawing/2014/main" id="{F8D256C7-67D1-972B-1E20-C7C7402033C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4" name="Cube 30693">
                      <a:extLst>
                        <a:ext uri="{FF2B5EF4-FFF2-40B4-BE49-F238E27FC236}">
                          <a16:creationId xmlns:a16="http://schemas.microsoft.com/office/drawing/2014/main" id="{3F1E828D-5321-172D-9DC8-288725C0396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5" name="Cube 30694">
                      <a:extLst>
                        <a:ext uri="{FF2B5EF4-FFF2-40B4-BE49-F238E27FC236}">
                          <a16:creationId xmlns:a16="http://schemas.microsoft.com/office/drawing/2014/main" id="{A6FA6161-4202-F30D-A2F7-0FBCEC7EF7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670" name="Group 30669">
                    <a:extLst>
                      <a:ext uri="{FF2B5EF4-FFF2-40B4-BE49-F238E27FC236}">
                        <a16:creationId xmlns:a16="http://schemas.microsoft.com/office/drawing/2014/main" id="{9EB93E53-4CDE-7553-D531-F4F6F44EF447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80" name="Cube 30679">
                      <a:extLst>
                        <a:ext uri="{FF2B5EF4-FFF2-40B4-BE49-F238E27FC236}">
                          <a16:creationId xmlns:a16="http://schemas.microsoft.com/office/drawing/2014/main" id="{9BC7C042-12EC-D77A-0897-F412515A3B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1" name="Cube 30680">
                      <a:extLst>
                        <a:ext uri="{FF2B5EF4-FFF2-40B4-BE49-F238E27FC236}">
                          <a16:creationId xmlns:a16="http://schemas.microsoft.com/office/drawing/2014/main" id="{B4EC0DE6-4E90-E081-17AB-A62CFCFEE5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2" name="Cube 30681">
                      <a:extLst>
                        <a:ext uri="{FF2B5EF4-FFF2-40B4-BE49-F238E27FC236}">
                          <a16:creationId xmlns:a16="http://schemas.microsoft.com/office/drawing/2014/main" id="{3387BDAE-45B6-C97E-5C64-3E329546A6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3" name="Cube 30682">
                      <a:extLst>
                        <a:ext uri="{FF2B5EF4-FFF2-40B4-BE49-F238E27FC236}">
                          <a16:creationId xmlns:a16="http://schemas.microsoft.com/office/drawing/2014/main" id="{C0606C82-5E36-2387-E675-28BCE612DD9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4" name="Cube 30683">
                      <a:extLst>
                        <a:ext uri="{FF2B5EF4-FFF2-40B4-BE49-F238E27FC236}">
                          <a16:creationId xmlns:a16="http://schemas.microsoft.com/office/drawing/2014/main" id="{FB75675C-22D7-3C13-8FCB-56D97C7538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5" name="Cube 30684">
                      <a:extLst>
                        <a:ext uri="{FF2B5EF4-FFF2-40B4-BE49-F238E27FC236}">
                          <a16:creationId xmlns:a16="http://schemas.microsoft.com/office/drawing/2014/main" id="{0FDDAA3F-8C7C-A7B2-BF72-FB180B2BB2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6" name="Cube 30685">
                      <a:extLst>
                        <a:ext uri="{FF2B5EF4-FFF2-40B4-BE49-F238E27FC236}">
                          <a16:creationId xmlns:a16="http://schemas.microsoft.com/office/drawing/2014/main" id="{0EFBF0C2-C244-41EB-0E6A-EF3719BDEE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7" name="Cube 30686">
                      <a:extLst>
                        <a:ext uri="{FF2B5EF4-FFF2-40B4-BE49-F238E27FC236}">
                          <a16:creationId xmlns:a16="http://schemas.microsoft.com/office/drawing/2014/main" id="{F842583A-958F-B17A-A6FC-56655A9E41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671" name="Group 30670">
                    <a:extLst>
                      <a:ext uri="{FF2B5EF4-FFF2-40B4-BE49-F238E27FC236}">
                        <a16:creationId xmlns:a16="http://schemas.microsoft.com/office/drawing/2014/main" id="{67535928-055B-D619-3934-AE621287A08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72" name="Cube 30671">
                      <a:extLst>
                        <a:ext uri="{FF2B5EF4-FFF2-40B4-BE49-F238E27FC236}">
                          <a16:creationId xmlns:a16="http://schemas.microsoft.com/office/drawing/2014/main" id="{3B0D2C5D-A728-4326-2B73-16365E62F1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73" name="Cube 30672">
                      <a:extLst>
                        <a:ext uri="{FF2B5EF4-FFF2-40B4-BE49-F238E27FC236}">
                          <a16:creationId xmlns:a16="http://schemas.microsoft.com/office/drawing/2014/main" id="{B6363F3F-F33D-6386-5740-9E8B10BAD5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74" name="Cube 30673">
                      <a:extLst>
                        <a:ext uri="{FF2B5EF4-FFF2-40B4-BE49-F238E27FC236}">
                          <a16:creationId xmlns:a16="http://schemas.microsoft.com/office/drawing/2014/main" id="{B3FC659A-1C55-F04C-9993-BAB60D7293D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75" name="Cube 30674">
                      <a:extLst>
                        <a:ext uri="{FF2B5EF4-FFF2-40B4-BE49-F238E27FC236}">
                          <a16:creationId xmlns:a16="http://schemas.microsoft.com/office/drawing/2014/main" id="{43B9ECBC-1AFC-148D-F60D-F66DA4E3230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76" name="Cube 30675">
                      <a:extLst>
                        <a:ext uri="{FF2B5EF4-FFF2-40B4-BE49-F238E27FC236}">
                          <a16:creationId xmlns:a16="http://schemas.microsoft.com/office/drawing/2014/main" id="{D3140153-6896-01B5-0ABC-B414D923EF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77" name="Cube 30676">
                      <a:extLst>
                        <a:ext uri="{FF2B5EF4-FFF2-40B4-BE49-F238E27FC236}">
                          <a16:creationId xmlns:a16="http://schemas.microsoft.com/office/drawing/2014/main" id="{30F0333C-4125-367A-2101-CAF388BF5CD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78" name="Cube 30677">
                      <a:extLst>
                        <a:ext uri="{FF2B5EF4-FFF2-40B4-BE49-F238E27FC236}">
                          <a16:creationId xmlns:a16="http://schemas.microsoft.com/office/drawing/2014/main" id="{3FD014A3-6813-02EE-4A68-C3776DB6C49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79" name="Cube 30678">
                      <a:extLst>
                        <a:ext uri="{FF2B5EF4-FFF2-40B4-BE49-F238E27FC236}">
                          <a16:creationId xmlns:a16="http://schemas.microsoft.com/office/drawing/2014/main" id="{EF3EA5B8-26EE-BEBD-DFE7-DEC7A1E2963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226" name="Group 30225">
                  <a:extLst>
                    <a:ext uri="{FF2B5EF4-FFF2-40B4-BE49-F238E27FC236}">
                      <a16:creationId xmlns:a16="http://schemas.microsoft.com/office/drawing/2014/main" id="{00877111-3453-9614-C8B4-99F0B2BF80E0}"/>
                    </a:ext>
                  </a:extLst>
                </p:cNvPr>
                <p:cNvGrpSpPr/>
                <p:nvPr/>
              </p:nvGrpSpPr>
              <p:grpSpPr>
                <a:xfrm>
                  <a:off x="2226513" y="4762121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592" name="Group 30591">
                    <a:extLst>
                      <a:ext uri="{FF2B5EF4-FFF2-40B4-BE49-F238E27FC236}">
                        <a16:creationId xmlns:a16="http://schemas.microsoft.com/office/drawing/2014/main" id="{067A4A3A-E820-B037-00BF-AB208B0708F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56" name="Cube 30655">
                      <a:extLst>
                        <a:ext uri="{FF2B5EF4-FFF2-40B4-BE49-F238E27FC236}">
                          <a16:creationId xmlns:a16="http://schemas.microsoft.com/office/drawing/2014/main" id="{4995674C-E588-53B1-1DD7-56A1A4BF5B9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7" name="Cube 30656">
                      <a:extLst>
                        <a:ext uri="{FF2B5EF4-FFF2-40B4-BE49-F238E27FC236}">
                          <a16:creationId xmlns:a16="http://schemas.microsoft.com/office/drawing/2014/main" id="{C8335690-E852-EF24-10D5-654B1F5E1C0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8" name="Cube 30657">
                      <a:extLst>
                        <a:ext uri="{FF2B5EF4-FFF2-40B4-BE49-F238E27FC236}">
                          <a16:creationId xmlns:a16="http://schemas.microsoft.com/office/drawing/2014/main" id="{C26EBB53-9986-ED96-4757-B2B3F7E4BC5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9" name="Cube 30658">
                      <a:extLst>
                        <a:ext uri="{FF2B5EF4-FFF2-40B4-BE49-F238E27FC236}">
                          <a16:creationId xmlns:a16="http://schemas.microsoft.com/office/drawing/2014/main" id="{014E1D3A-D5FA-85A2-5190-2F46EFF5D0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60" name="Cube 30659">
                      <a:extLst>
                        <a:ext uri="{FF2B5EF4-FFF2-40B4-BE49-F238E27FC236}">
                          <a16:creationId xmlns:a16="http://schemas.microsoft.com/office/drawing/2014/main" id="{620C369B-BC88-C7A1-A273-E134F90A09A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61" name="Cube 30660">
                      <a:extLst>
                        <a:ext uri="{FF2B5EF4-FFF2-40B4-BE49-F238E27FC236}">
                          <a16:creationId xmlns:a16="http://schemas.microsoft.com/office/drawing/2014/main" id="{43C5E9E2-B5D9-184D-5245-D29EF9AD738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62" name="Cube 30661">
                      <a:extLst>
                        <a:ext uri="{FF2B5EF4-FFF2-40B4-BE49-F238E27FC236}">
                          <a16:creationId xmlns:a16="http://schemas.microsoft.com/office/drawing/2014/main" id="{6AD521B1-D288-AE4F-902F-567A784B877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63" name="Cube 30662">
                      <a:extLst>
                        <a:ext uri="{FF2B5EF4-FFF2-40B4-BE49-F238E27FC236}">
                          <a16:creationId xmlns:a16="http://schemas.microsoft.com/office/drawing/2014/main" id="{6AC34FFF-8CE3-4570-E7D1-D4C10C2AB8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93" name="Group 30592">
                    <a:extLst>
                      <a:ext uri="{FF2B5EF4-FFF2-40B4-BE49-F238E27FC236}">
                        <a16:creationId xmlns:a16="http://schemas.microsoft.com/office/drawing/2014/main" id="{95A9BCBB-C6BD-F75C-2E9D-BD02D721D91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48" name="Cube 30647">
                      <a:extLst>
                        <a:ext uri="{FF2B5EF4-FFF2-40B4-BE49-F238E27FC236}">
                          <a16:creationId xmlns:a16="http://schemas.microsoft.com/office/drawing/2014/main" id="{520630AF-A551-6A47-70E8-D01CD1D823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9" name="Cube 30648">
                      <a:extLst>
                        <a:ext uri="{FF2B5EF4-FFF2-40B4-BE49-F238E27FC236}">
                          <a16:creationId xmlns:a16="http://schemas.microsoft.com/office/drawing/2014/main" id="{BCC195F3-4659-6045-164C-D6E99F446D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0" name="Cube 30649">
                      <a:extLst>
                        <a:ext uri="{FF2B5EF4-FFF2-40B4-BE49-F238E27FC236}">
                          <a16:creationId xmlns:a16="http://schemas.microsoft.com/office/drawing/2014/main" id="{88875FF9-C3C4-7F20-F14B-0DBDDAD8FE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1" name="Cube 30650">
                      <a:extLst>
                        <a:ext uri="{FF2B5EF4-FFF2-40B4-BE49-F238E27FC236}">
                          <a16:creationId xmlns:a16="http://schemas.microsoft.com/office/drawing/2014/main" id="{7865D99C-2967-416A-E894-44D88B98E8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2" name="Cube 30651">
                      <a:extLst>
                        <a:ext uri="{FF2B5EF4-FFF2-40B4-BE49-F238E27FC236}">
                          <a16:creationId xmlns:a16="http://schemas.microsoft.com/office/drawing/2014/main" id="{250516A9-1747-0CF8-01BB-767B1A031A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3" name="Cube 30652">
                      <a:extLst>
                        <a:ext uri="{FF2B5EF4-FFF2-40B4-BE49-F238E27FC236}">
                          <a16:creationId xmlns:a16="http://schemas.microsoft.com/office/drawing/2014/main" id="{B3FA815F-0EFB-DC20-E4F3-848B8C4500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4" name="Cube 30653">
                      <a:extLst>
                        <a:ext uri="{FF2B5EF4-FFF2-40B4-BE49-F238E27FC236}">
                          <a16:creationId xmlns:a16="http://schemas.microsoft.com/office/drawing/2014/main" id="{084FE59B-E873-074A-91CD-4108CFB317E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5" name="Cube 30654">
                      <a:extLst>
                        <a:ext uri="{FF2B5EF4-FFF2-40B4-BE49-F238E27FC236}">
                          <a16:creationId xmlns:a16="http://schemas.microsoft.com/office/drawing/2014/main" id="{AF7B09A3-C341-2CF5-DAB9-62D5A934F97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94" name="Group 30593">
                    <a:extLst>
                      <a:ext uri="{FF2B5EF4-FFF2-40B4-BE49-F238E27FC236}">
                        <a16:creationId xmlns:a16="http://schemas.microsoft.com/office/drawing/2014/main" id="{F0C9C837-30FC-E86D-94F9-8AF324DBC8F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40" name="Cube 30639">
                      <a:extLst>
                        <a:ext uri="{FF2B5EF4-FFF2-40B4-BE49-F238E27FC236}">
                          <a16:creationId xmlns:a16="http://schemas.microsoft.com/office/drawing/2014/main" id="{061D755B-5081-F70B-0802-FE5C61C9C1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1" name="Cube 30640">
                      <a:extLst>
                        <a:ext uri="{FF2B5EF4-FFF2-40B4-BE49-F238E27FC236}">
                          <a16:creationId xmlns:a16="http://schemas.microsoft.com/office/drawing/2014/main" id="{453F16EB-279F-0805-EA3E-CD9194DBAD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2" name="Cube 30641">
                      <a:extLst>
                        <a:ext uri="{FF2B5EF4-FFF2-40B4-BE49-F238E27FC236}">
                          <a16:creationId xmlns:a16="http://schemas.microsoft.com/office/drawing/2014/main" id="{8C008176-517C-67F9-A6BF-0452B2E9A86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3" name="Cube 30642">
                      <a:extLst>
                        <a:ext uri="{FF2B5EF4-FFF2-40B4-BE49-F238E27FC236}">
                          <a16:creationId xmlns:a16="http://schemas.microsoft.com/office/drawing/2014/main" id="{1F32640F-536B-F658-2CD1-8719CF3322C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4" name="Cube 30643">
                      <a:extLst>
                        <a:ext uri="{FF2B5EF4-FFF2-40B4-BE49-F238E27FC236}">
                          <a16:creationId xmlns:a16="http://schemas.microsoft.com/office/drawing/2014/main" id="{313B033C-0034-A2BB-24D1-D98FE88EDE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5" name="Cube 30644">
                      <a:extLst>
                        <a:ext uri="{FF2B5EF4-FFF2-40B4-BE49-F238E27FC236}">
                          <a16:creationId xmlns:a16="http://schemas.microsoft.com/office/drawing/2014/main" id="{6D2EE289-6EC5-36EE-C64B-3A65F5CBA5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6" name="Cube 30645">
                      <a:extLst>
                        <a:ext uri="{FF2B5EF4-FFF2-40B4-BE49-F238E27FC236}">
                          <a16:creationId xmlns:a16="http://schemas.microsoft.com/office/drawing/2014/main" id="{A60AAFA9-8F4F-C066-0D39-F7CE1A84B0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7" name="Cube 30646">
                      <a:extLst>
                        <a:ext uri="{FF2B5EF4-FFF2-40B4-BE49-F238E27FC236}">
                          <a16:creationId xmlns:a16="http://schemas.microsoft.com/office/drawing/2014/main" id="{5BA24724-2B3D-0603-886E-CA97F7954C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95" name="Group 30594">
                    <a:extLst>
                      <a:ext uri="{FF2B5EF4-FFF2-40B4-BE49-F238E27FC236}">
                        <a16:creationId xmlns:a16="http://schemas.microsoft.com/office/drawing/2014/main" id="{25AED2C8-FA72-482C-5889-CEF569A0A3E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32" name="Cube 30631">
                      <a:extLst>
                        <a:ext uri="{FF2B5EF4-FFF2-40B4-BE49-F238E27FC236}">
                          <a16:creationId xmlns:a16="http://schemas.microsoft.com/office/drawing/2014/main" id="{006A4328-89DF-C49C-84C0-679BE490AC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3" name="Cube 30632">
                      <a:extLst>
                        <a:ext uri="{FF2B5EF4-FFF2-40B4-BE49-F238E27FC236}">
                          <a16:creationId xmlns:a16="http://schemas.microsoft.com/office/drawing/2014/main" id="{EB9E9018-9526-07AC-B621-FAE322FE3E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4" name="Cube 30633">
                      <a:extLst>
                        <a:ext uri="{FF2B5EF4-FFF2-40B4-BE49-F238E27FC236}">
                          <a16:creationId xmlns:a16="http://schemas.microsoft.com/office/drawing/2014/main" id="{5A456B24-2349-C290-FF9D-11A88FF842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5" name="Cube 30634">
                      <a:extLst>
                        <a:ext uri="{FF2B5EF4-FFF2-40B4-BE49-F238E27FC236}">
                          <a16:creationId xmlns:a16="http://schemas.microsoft.com/office/drawing/2014/main" id="{190DB85F-4D38-934A-3581-20E93744982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6" name="Cube 30635">
                      <a:extLst>
                        <a:ext uri="{FF2B5EF4-FFF2-40B4-BE49-F238E27FC236}">
                          <a16:creationId xmlns:a16="http://schemas.microsoft.com/office/drawing/2014/main" id="{A6A0FD65-D02D-B256-3A77-F3309C3AB9E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7" name="Cube 30636">
                      <a:extLst>
                        <a:ext uri="{FF2B5EF4-FFF2-40B4-BE49-F238E27FC236}">
                          <a16:creationId xmlns:a16="http://schemas.microsoft.com/office/drawing/2014/main" id="{EEDE779F-3598-5A79-9BA7-71F2BAB6B37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8" name="Cube 30637">
                      <a:extLst>
                        <a:ext uri="{FF2B5EF4-FFF2-40B4-BE49-F238E27FC236}">
                          <a16:creationId xmlns:a16="http://schemas.microsoft.com/office/drawing/2014/main" id="{7118400C-0EE2-415A-F08B-DDCC483D2DA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9" name="Cube 30638">
                      <a:extLst>
                        <a:ext uri="{FF2B5EF4-FFF2-40B4-BE49-F238E27FC236}">
                          <a16:creationId xmlns:a16="http://schemas.microsoft.com/office/drawing/2014/main" id="{2A2C4F4C-28F5-9133-9795-AAFFEDFFF4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96" name="Group 30595">
                    <a:extLst>
                      <a:ext uri="{FF2B5EF4-FFF2-40B4-BE49-F238E27FC236}">
                        <a16:creationId xmlns:a16="http://schemas.microsoft.com/office/drawing/2014/main" id="{57432F20-63D4-96B4-1052-9BB7D11C3297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24" name="Cube 30623">
                      <a:extLst>
                        <a:ext uri="{FF2B5EF4-FFF2-40B4-BE49-F238E27FC236}">
                          <a16:creationId xmlns:a16="http://schemas.microsoft.com/office/drawing/2014/main" id="{6B611B61-023F-72D5-82DB-690EA3D8994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5" name="Cube 30624">
                      <a:extLst>
                        <a:ext uri="{FF2B5EF4-FFF2-40B4-BE49-F238E27FC236}">
                          <a16:creationId xmlns:a16="http://schemas.microsoft.com/office/drawing/2014/main" id="{F012BE41-EB92-C544-59AD-F561C441A0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6" name="Cube 30625">
                      <a:extLst>
                        <a:ext uri="{FF2B5EF4-FFF2-40B4-BE49-F238E27FC236}">
                          <a16:creationId xmlns:a16="http://schemas.microsoft.com/office/drawing/2014/main" id="{1FBD3A7B-5250-68B1-9D8F-6F788484E08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7" name="Cube 30626">
                      <a:extLst>
                        <a:ext uri="{FF2B5EF4-FFF2-40B4-BE49-F238E27FC236}">
                          <a16:creationId xmlns:a16="http://schemas.microsoft.com/office/drawing/2014/main" id="{A326EB8A-0536-5FD8-CA54-E7A4AA53C8F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8" name="Cube 30627">
                      <a:extLst>
                        <a:ext uri="{FF2B5EF4-FFF2-40B4-BE49-F238E27FC236}">
                          <a16:creationId xmlns:a16="http://schemas.microsoft.com/office/drawing/2014/main" id="{8C549042-8448-1EB8-FD4F-726CB77B2E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9" name="Cube 30628">
                      <a:extLst>
                        <a:ext uri="{FF2B5EF4-FFF2-40B4-BE49-F238E27FC236}">
                          <a16:creationId xmlns:a16="http://schemas.microsoft.com/office/drawing/2014/main" id="{A37865DD-B13E-3AD1-6A39-83A141C56EE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0" name="Cube 30629">
                      <a:extLst>
                        <a:ext uri="{FF2B5EF4-FFF2-40B4-BE49-F238E27FC236}">
                          <a16:creationId xmlns:a16="http://schemas.microsoft.com/office/drawing/2014/main" id="{71E17F53-164D-E4B8-3E2F-29125D6D83B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1" name="Cube 30630">
                      <a:extLst>
                        <a:ext uri="{FF2B5EF4-FFF2-40B4-BE49-F238E27FC236}">
                          <a16:creationId xmlns:a16="http://schemas.microsoft.com/office/drawing/2014/main" id="{EBD534BC-35D0-23FA-96E5-E0ACBBDE141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97" name="Group 30596">
                    <a:extLst>
                      <a:ext uri="{FF2B5EF4-FFF2-40B4-BE49-F238E27FC236}">
                        <a16:creationId xmlns:a16="http://schemas.microsoft.com/office/drawing/2014/main" id="{2DFAD385-78C9-036C-5399-ED7171FE9A8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16" name="Cube 30615">
                      <a:extLst>
                        <a:ext uri="{FF2B5EF4-FFF2-40B4-BE49-F238E27FC236}">
                          <a16:creationId xmlns:a16="http://schemas.microsoft.com/office/drawing/2014/main" id="{83C0DB44-C582-4FB6-07BE-E125601662A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7" name="Cube 30616">
                      <a:extLst>
                        <a:ext uri="{FF2B5EF4-FFF2-40B4-BE49-F238E27FC236}">
                          <a16:creationId xmlns:a16="http://schemas.microsoft.com/office/drawing/2014/main" id="{2DBABA28-A313-413E-2533-9DFDC384EB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8" name="Cube 30617">
                      <a:extLst>
                        <a:ext uri="{FF2B5EF4-FFF2-40B4-BE49-F238E27FC236}">
                          <a16:creationId xmlns:a16="http://schemas.microsoft.com/office/drawing/2014/main" id="{6A9C3571-B434-FC6C-88C6-B72E4AF8987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9" name="Cube 30618">
                      <a:extLst>
                        <a:ext uri="{FF2B5EF4-FFF2-40B4-BE49-F238E27FC236}">
                          <a16:creationId xmlns:a16="http://schemas.microsoft.com/office/drawing/2014/main" id="{79C45D8B-29F6-671A-F2E0-CA8B39BB9F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0" name="Cube 30619">
                      <a:extLst>
                        <a:ext uri="{FF2B5EF4-FFF2-40B4-BE49-F238E27FC236}">
                          <a16:creationId xmlns:a16="http://schemas.microsoft.com/office/drawing/2014/main" id="{2D28D913-10A0-599D-04EE-C6276D14A79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1" name="Cube 30620">
                      <a:extLst>
                        <a:ext uri="{FF2B5EF4-FFF2-40B4-BE49-F238E27FC236}">
                          <a16:creationId xmlns:a16="http://schemas.microsoft.com/office/drawing/2014/main" id="{D0A49855-5742-1B3B-4798-446C703C40F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2" name="Cube 30621">
                      <a:extLst>
                        <a:ext uri="{FF2B5EF4-FFF2-40B4-BE49-F238E27FC236}">
                          <a16:creationId xmlns:a16="http://schemas.microsoft.com/office/drawing/2014/main" id="{F988591C-F904-4CB3-9D58-C9DF283869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3" name="Cube 30622">
                      <a:extLst>
                        <a:ext uri="{FF2B5EF4-FFF2-40B4-BE49-F238E27FC236}">
                          <a16:creationId xmlns:a16="http://schemas.microsoft.com/office/drawing/2014/main" id="{0AF5D9D0-DA6B-FDBD-9487-C4CB320138B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98" name="Group 30597">
                    <a:extLst>
                      <a:ext uri="{FF2B5EF4-FFF2-40B4-BE49-F238E27FC236}">
                        <a16:creationId xmlns:a16="http://schemas.microsoft.com/office/drawing/2014/main" id="{798C3EFE-70FA-DE62-356F-302FECAAB58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08" name="Cube 30607">
                      <a:extLst>
                        <a:ext uri="{FF2B5EF4-FFF2-40B4-BE49-F238E27FC236}">
                          <a16:creationId xmlns:a16="http://schemas.microsoft.com/office/drawing/2014/main" id="{D0495758-9ED5-20E0-7C94-01245662959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9" name="Cube 30608">
                      <a:extLst>
                        <a:ext uri="{FF2B5EF4-FFF2-40B4-BE49-F238E27FC236}">
                          <a16:creationId xmlns:a16="http://schemas.microsoft.com/office/drawing/2014/main" id="{0795323D-9A40-A69E-0CD5-3BAC7C5F86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0" name="Cube 30609">
                      <a:extLst>
                        <a:ext uri="{FF2B5EF4-FFF2-40B4-BE49-F238E27FC236}">
                          <a16:creationId xmlns:a16="http://schemas.microsoft.com/office/drawing/2014/main" id="{D7913D20-D791-5B5B-DEE1-08DFF669C0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1" name="Cube 30610">
                      <a:extLst>
                        <a:ext uri="{FF2B5EF4-FFF2-40B4-BE49-F238E27FC236}">
                          <a16:creationId xmlns:a16="http://schemas.microsoft.com/office/drawing/2014/main" id="{16526F55-66FA-1ADA-7027-85B56936D4B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2" name="Cube 30611">
                      <a:extLst>
                        <a:ext uri="{FF2B5EF4-FFF2-40B4-BE49-F238E27FC236}">
                          <a16:creationId xmlns:a16="http://schemas.microsoft.com/office/drawing/2014/main" id="{787A9CE6-5ED1-2DDC-8876-34B182FB14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3" name="Cube 30612">
                      <a:extLst>
                        <a:ext uri="{FF2B5EF4-FFF2-40B4-BE49-F238E27FC236}">
                          <a16:creationId xmlns:a16="http://schemas.microsoft.com/office/drawing/2014/main" id="{804C7AD5-8A7A-E060-512D-DF9AB29363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4" name="Cube 30613">
                      <a:extLst>
                        <a:ext uri="{FF2B5EF4-FFF2-40B4-BE49-F238E27FC236}">
                          <a16:creationId xmlns:a16="http://schemas.microsoft.com/office/drawing/2014/main" id="{6F86AADE-F713-C5A6-5BAF-06BCA7B9B6E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5" name="Cube 30614">
                      <a:extLst>
                        <a:ext uri="{FF2B5EF4-FFF2-40B4-BE49-F238E27FC236}">
                          <a16:creationId xmlns:a16="http://schemas.microsoft.com/office/drawing/2014/main" id="{115D5C81-B352-AD9B-B197-EFF4FE3BB1D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99" name="Group 30598">
                    <a:extLst>
                      <a:ext uri="{FF2B5EF4-FFF2-40B4-BE49-F238E27FC236}">
                        <a16:creationId xmlns:a16="http://schemas.microsoft.com/office/drawing/2014/main" id="{68064134-AEA7-ABB3-670B-25909E846A8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00" name="Cube 30599">
                      <a:extLst>
                        <a:ext uri="{FF2B5EF4-FFF2-40B4-BE49-F238E27FC236}">
                          <a16:creationId xmlns:a16="http://schemas.microsoft.com/office/drawing/2014/main" id="{0FD94734-0D79-F563-4A16-1328D301173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1" name="Cube 30600">
                      <a:extLst>
                        <a:ext uri="{FF2B5EF4-FFF2-40B4-BE49-F238E27FC236}">
                          <a16:creationId xmlns:a16="http://schemas.microsoft.com/office/drawing/2014/main" id="{CC370B8C-A818-8E02-5876-C4580116EE9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2" name="Cube 30601">
                      <a:extLst>
                        <a:ext uri="{FF2B5EF4-FFF2-40B4-BE49-F238E27FC236}">
                          <a16:creationId xmlns:a16="http://schemas.microsoft.com/office/drawing/2014/main" id="{A5495844-567E-BE82-5C95-5DB431A05D9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3" name="Cube 30602">
                      <a:extLst>
                        <a:ext uri="{FF2B5EF4-FFF2-40B4-BE49-F238E27FC236}">
                          <a16:creationId xmlns:a16="http://schemas.microsoft.com/office/drawing/2014/main" id="{F85F5F1A-13C9-A06E-57A6-ED918BCFC02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4" name="Cube 30603">
                      <a:extLst>
                        <a:ext uri="{FF2B5EF4-FFF2-40B4-BE49-F238E27FC236}">
                          <a16:creationId xmlns:a16="http://schemas.microsoft.com/office/drawing/2014/main" id="{4C7DE2A5-B460-7FA7-4A49-2CF560931F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5" name="Cube 30604">
                      <a:extLst>
                        <a:ext uri="{FF2B5EF4-FFF2-40B4-BE49-F238E27FC236}">
                          <a16:creationId xmlns:a16="http://schemas.microsoft.com/office/drawing/2014/main" id="{4FAAF575-B373-050D-37EB-FA012C18E75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6" name="Cube 30605">
                      <a:extLst>
                        <a:ext uri="{FF2B5EF4-FFF2-40B4-BE49-F238E27FC236}">
                          <a16:creationId xmlns:a16="http://schemas.microsoft.com/office/drawing/2014/main" id="{4947B1AC-B17D-EEE2-75BD-DC78D1F872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7" name="Cube 30606">
                      <a:extLst>
                        <a:ext uri="{FF2B5EF4-FFF2-40B4-BE49-F238E27FC236}">
                          <a16:creationId xmlns:a16="http://schemas.microsoft.com/office/drawing/2014/main" id="{3BD40C96-10A2-E88C-086E-D37E6270428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227" name="Group 30226">
                  <a:extLst>
                    <a:ext uri="{FF2B5EF4-FFF2-40B4-BE49-F238E27FC236}">
                      <a16:creationId xmlns:a16="http://schemas.microsoft.com/office/drawing/2014/main" id="{1E205C22-883C-FA2C-928E-82A3123B6AF6}"/>
                    </a:ext>
                  </a:extLst>
                </p:cNvPr>
                <p:cNvGrpSpPr/>
                <p:nvPr/>
              </p:nvGrpSpPr>
              <p:grpSpPr>
                <a:xfrm>
                  <a:off x="2191400" y="4796703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520" name="Group 30519">
                    <a:extLst>
                      <a:ext uri="{FF2B5EF4-FFF2-40B4-BE49-F238E27FC236}">
                        <a16:creationId xmlns:a16="http://schemas.microsoft.com/office/drawing/2014/main" id="{287EDACE-397E-06B9-5E00-C7600E3C1DD2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84" name="Cube 30583">
                      <a:extLst>
                        <a:ext uri="{FF2B5EF4-FFF2-40B4-BE49-F238E27FC236}">
                          <a16:creationId xmlns:a16="http://schemas.microsoft.com/office/drawing/2014/main" id="{452FC13D-79BB-5076-802B-CC8A53E393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5" name="Cube 30584">
                      <a:extLst>
                        <a:ext uri="{FF2B5EF4-FFF2-40B4-BE49-F238E27FC236}">
                          <a16:creationId xmlns:a16="http://schemas.microsoft.com/office/drawing/2014/main" id="{B444F575-5577-917A-6960-A6327DA16B5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6" name="Cube 30585">
                      <a:extLst>
                        <a:ext uri="{FF2B5EF4-FFF2-40B4-BE49-F238E27FC236}">
                          <a16:creationId xmlns:a16="http://schemas.microsoft.com/office/drawing/2014/main" id="{69D8DED1-CB4F-6D25-DA0E-BA5E0D30F38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7" name="Cube 30586">
                      <a:extLst>
                        <a:ext uri="{FF2B5EF4-FFF2-40B4-BE49-F238E27FC236}">
                          <a16:creationId xmlns:a16="http://schemas.microsoft.com/office/drawing/2014/main" id="{E60660CD-7F34-E020-37E3-DF1B02CF24D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8" name="Cube 30587">
                      <a:extLst>
                        <a:ext uri="{FF2B5EF4-FFF2-40B4-BE49-F238E27FC236}">
                          <a16:creationId xmlns:a16="http://schemas.microsoft.com/office/drawing/2014/main" id="{2E43549E-DB42-7840-E1BF-F7FEEBEC77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9" name="Cube 30588">
                      <a:extLst>
                        <a:ext uri="{FF2B5EF4-FFF2-40B4-BE49-F238E27FC236}">
                          <a16:creationId xmlns:a16="http://schemas.microsoft.com/office/drawing/2014/main" id="{3366C1B6-F967-E863-6982-4D8E0E1911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90" name="Cube 30589">
                      <a:extLst>
                        <a:ext uri="{FF2B5EF4-FFF2-40B4-BE49-F238E27FC236}">
                          <a16:creationId xmlns:a16="http://schemas.microsoft.com/office/drawing/2014/main" id="{9009BA5F-92F5-0CE2-5F95-59A58B051E3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91" name="Cube 30590">
                      <a:extLst>
                        <a:ext uri="{FF2B5EF4-FFF2-40B4-BE49-F238E27FC236}">
                          <a16:creationId xmlns:a16="http://schemas.microsoft.com/office/drawing/2014/main" id="{EC89969A-702D-8EEB-6F0E-48CD9AE12D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21" name="Group 30520">
                    <a:extLst>
                      <a:ext uri="{FF2B5EF4-FFF2-40B4-BE49-F238E27FC236}">
                        <a16:creationId xmlns:a16="http://schemas.microsoft.com/office/drawing/2014/main" id="{E4BEF33A-EA78-1F64-2615-948CF32602C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76" name="Cube 30575">
                      <a:extLst>
                        <a:ext uri="{FF2B5EF4-FFF2-40B4-BE49-F238E27FC236}">
                          <a16:creationId xmlns:a16="http://schemas.microsoft.com/office/drawing/2014/main" id="{3030E362-C2F4-B67B-77CA-5A977F9464F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7" name="Cube 30576">
                      <a:extLst>
                        <a:ext uri="{FF2B5EF4-FFF2-40B4-BE49-F238E27FC236}">
                          <a16:creationId xmlns:a16="http://schemas.microsoft.com/office/drawing/2014/main" id="{C7A32B23-C5AF-17B4-172A-38AE9DF472D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8" name="Cube 30577">
                      <a:extLst>
                        <a:ext uri="{FF2B5EF4-FFF2-40B4-BE49-F238E27FC236}">
                          <a16:creationId xmlns:a16="http://schemas.microsoft.com/office/drawing/2014/main" id="{3A1430BB-DB1E-FDCC-14C7-A3B28B2AC8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9" name="Cube 30578">
                      <a:extLst>
                        <a:ext uri="{FF2B5EF4-FFF2-40B4-BE49-F238E27FC236}">
                          <a16:creationId xmlns:a16="http://schemas.microsoft.com/office/drawing/2014/main" id="{D7D160AF-F564-4E8F-E01A-75884BD45B3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0" name="Cube 30579">
                      <a:extLst>
                        <a:ext uri="{FF2B5EF4-FFF2-40B4-BE49-F238E27FC236}">
                          <a16:creationId xmlns:a16="http://schemas.microsoft.com/office/drawing/2014/main" id="{2BE98A22-2C2C-CF49-D892-B74122CF9E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1" name="Cube 30580">
                      <a:extLst>
                        <a:ext uri="{FF2B5EF4-FFF2-40B4-BE49-F238E27FC236}">
                          <a16:creationId xmlns:a16="http://schemas.microsoft.com/office/drawing/2014/main" id="{1D319DA3-1568-BD16-6DC9-C9248B67237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2" name="Cube 30581">
                      <a:extLst>
                        <a:ext uri="{FF2B5EF4-FFF2-40B4-BE49-F238E27FC236}">
                          <a16:creationId xmlns:a16="http://schemas.microsoft.com/office/drawing/2014/main" id="{58F7E319-3AB6-BC19-FF05-80AEA01218B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3" name="Cube 30582">
                      <a:extLst>
                        <a:ext uri="{FF2B5EF4-FFF2-40B4-BE49-F238E27FC236}">
                          <a16:creationId xmlns:a16="http://schemas.microsoft.com/office/drawing/2014/main" id="{03104682-4B1B-6D78-D3F3-A7F084DC79E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22" name="Group 30521">
                    <a:extLst>
                      <a:ext uri="{FF2B5EF4-FFF2-40B4-BE49-F238E27FC236}">
                        <a16:creationId xmlns:a16="http://schemas.microsoft.com/office/drawing/2014/main" id="{778A3C3A-A00E-D25A-6E29-BA96EC3D8FD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68" name="Cube 30567">
                      <a:extLst>
                        <a:ext uri="{FF2B5EF4-FFF2-40B4-BE49-F238E27FC236}">
                          <a16:creationId xmlns:a16="http://schemas.microsoft.com/office/drawing/2014/main" id="{E63ED951-5467-7B73-728A-CADA4CA4D0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9" name="Cube 30568">
                      <a:extLst>
                        <a:ext uri="{FF2B5EF4-FFF2-40B4-BE49-F238E27FC236}">
                          <a16:creationId xmlns:a16="http://schemas.microsoft.com/office/drawing/2014/main" id="{58B7776C-3BB3-551C-1765-4DF2633916A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0" name="Cube 30569">
                      <a:extLst>
                        <a:ext uri="{FF2B5EF4-FFF2-40B4-BE49-F238E27FC236}">
                          <a16:creationId xmlns:a16="http://schemas.microsoft.com/office/drawing/2014/main" id="{AA7666F0-B260-D7AC-7358-C31B256DD47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1" name="Cube 30570">
                      <a:extLst>
                        <a:ext uri="{FF2B5EF4-FFF2-40B4-BE49-F238E27FC236}">
                          <a16:creationId xmlns:a16="http://schemas.microsoft.com/office/drawing/2014/main" id="{ACE88E4F-A1AE-FC6E-1C16-C6B428DD75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2" name="Cube 30571">
                      <a:extLst>
                        <a:ext uri="{FF2B5EF4-FFF2-40B4-BE49-F238E27FC236}">
                          <a16:creationId xmlns:a16="http://schemas.microsoft.com/office/drawing/2014/main" id="{8AF0E8F3-D599-DB94-7337-66E4197C2A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3" name="Cube 30572">
                      <a:extLst>
                        <a:ext uri="{FF2B5EF4-FFF2-40B4-BE49-F238E27FC236}">
                          <a16:creationId xmlns:a16="http://schemas.microsoft.com/office/drawing/2014/main" id="{1E721B93-8837-132C-E65A-6EE9097CC0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4" name="Cube 30573">
                      <a:extLst>
                        <a:ext uri="{FF2B5EF4-FFF2-40B4-BE49-F238E27FC236}">
                          <a16:creationId xmlns:a16="http://schemas.microsoft.com/office/drawing/2014/main" id="{A713C480-3896-4B61-9C40-981AD4FFB56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5" name="Cube 30574">
                      <a:extLst>
                        <a:ext uri="{FF2B5EF4-FFF2-40B4-BE49-F238E27FC236}">
                          <a16:creationId xmlns:a16="http://schemas.microsoft.com/office/drawing/2014/main" id="{24373C99-76DB-D29A-29BD-70046D0A3D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23" name="Group 30522">
                    <a:extLst>
                      <a:ext uri="{FF2B5EF4-FFF2-40B4-BE49-F238E27FC236}">
                        <a16:creationId xmlns:a16="http://schemas.microsoft.com/office/drawing/2014/main" id="{6E5F8764-9C60-734E-9E8B-C74E4EB237B7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60" name="Cube 30559">
                      <a:extLst>
                        <a:ext uri="{FF2B5EF4-FFF2-40B4-BE49-F238E27FC236}">
                          <a16:creationId xmlns:a16="http://schemas.microsoft.com/office/drawing/2014/main" id="{7AF2802C-B8ED-2F34-4BB2-B2C79BA024F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1" name="Cube 30560">
                      <a:extLst>
                        <a:ext uri="{FF2B5EF4-FFF2-40B4-BE49-F238E27FC236}">
                          <a16:creationId xmlns:a16="http://schemas.microsoft.com/office/drawing/2014/main" id="{CF45C7DE-1A5E-11E0-6418-C589A65FB9B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2" name="Cube 30561">
                      <a:extLst>
                        <a:ext uri="{FF2B5EF4-FFF2-40B4-BE49-F238E27FC236}">
                          <a16:creationId xmlns:a16="http://schemas.microsoft.com/office/drawing/2014/main" id="{51B1CDF9-D358-A0A3-4084-AD20A4ABC6D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3" name="Cube 30562">
                      <a:extLst>
                        <a:ext uri="{FF2B5EF4-FFF2-40B4-BE49-F238E27FC236}">
                          <a16:creationId xmlns:a16="http://schemas.microsoft.com/office/drawing/2014/main" id="{D18895AF-B1F8-FA32-BA13-ECC8878F0D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4" name="Cube 30563">
                      <a:extLst>
                        <a:ext uri="{FF2B5EF4-FFF2-40B4-BE49-F238E27FC236}">
                          <a16:creationId xmlns:a16="http://schemas.microsoft.com/office/drawing/2014/main" id="{8A698319-0A38-4B4B-C25D-5E21A24237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5" name="Cube 30564">
                      <a:extLst>
                        <a:ext uri="{FF2B5EF4-FFF2-40B4-BE49-F238E27FC236}">
                          <a16:creationId xmlns:a16="http://schemas.microsoft.com/office/drawing/2014/main" id="{87CCBAD4-5A25-31BC-365E-32BFB00D410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6" name="Cube 30565">
                      <a:extLst>
                        <a:ext uri="{FF2B5EF4-FFF2-40B4-BE49-F238E27FC236}">
                          <a16:creationId xmlns:a16="http://schemas.microsoft.com/office/drawing/2014/main" id="{255653B8-609E-79EC-7B30-21D3326E53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7" name="Cube 30566">
                      <a:extLst>
                        <a:ext uri="{FF2B5EF4-FFF2-40B4-BE49-F238E27FC236}">
                          <a16:creationId xmlns:a16="http://schemas.microsoft.com/office/drawing/2014/main" id="{D220DA91-F9D2-5A66-AA42-5CE3436373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24" name="Group 30523">
                    <a:extLst>
                      <a:ext uri="{FF2B5EF4-FFF2-40B4-BE49-F238E27FC236}">
                        <a16:creationId xmlns:a16="http://schemas.microsoft.com/office/drawing/2014/main" id="{7150B3E1-586A-065D-C13E-9472A0D8F2C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52" name="Cube 30551">
                      <a:extLst>
                        <a:ext uri="{FF2B5EF4-FFF2-40B4-BE49-F238E27FC236}">
                          <a16:creationId xmlns:a16="http://schemas.microsoft.com/office/drawing/2014/main" id="{20E31511-63B7-91DA-2667-5C0BE0EB53D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3" name="Cube 30552">
                      <a:extLst>
                        <a:ext uri="{FF2B5EF4-FFF2-40B4-BE49-F238E27FC236}">
                          <a16:creationId xmlns:a16="http://schemas.microsoft.com/office/drawing/2014/main" id="{FFDB7C4A-9681-AD9E-93F6-4FCEDFDA09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4" name="Cube 30553">
                      <a:extLst>
                        <a:ext uri="{FF2B5EF4-FFF2-40B4-BE49-F238E27FC236}">
                          <a16:creationId xmlns:a16="http://schemas.microsoft.com/office/drawing/2014/main" id="{ADF34ABB-0A2F-14F8-0FCB-0844A674597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5" name="Cube 30554">
                      <a:extLst>
                        <a:ext uri="{FF2B5EF4-FFF2-40B4-BE49-F238E27FC236}">
                          <a16:creationId xmlns:a16="http://schemas.microsoft.com/office/drawing/2014/main" id="{31DEFD50-D919-1DFF-B77D-6935A069213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6" name="Cube 30555">
                      <a:extLst>
                        <a:ext uri="{FF2B5EF4-FFF2-40B4-BE49-F238E27FC236}">
                          <a16:creationId xmlns:a16="http://schemas.microsoft.com/office/drawing/2014/main" id="{30218873-152F-89D1-C8CF-5ACE0EC337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7" name="Cube 30556">
                      <a:extLst>
                        <a:ext uri="{FF2B5EF4-FFF2-40B4-BE49-F238E27FC236}">
                          <a16:creationId xmlns:a16="http://schemas.microsoft.com/office/drawing/2014/main" id="{364791A5-03C1-7AC6-9BA5-ADA71274D3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8" name="Cube 30557">
                      <a:extLst>
                        <a:ext uri="{FF2B5EF4-FFF2-40B4-BE49-F238E27FC236}">
                          <a16:creationId xmlns:a16="http://schemas.microsoft.com/office/drawing/2014/main" id="{A89D224B-F015-CF91-EBC0-E06FAB6E6E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9" name="Cube 30558">
                      <a:extLst>
                        <a:ext uri="{FF2B5EF4-FFF2-40B4-BE49-F238E27FC236}">
                          <a16:creationId xmlns:a16="http://schemas.microsoft.com/office/drawing/2014/main" id="{9DAAD025-DAAB-6845-9C91-13115129B94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25" name="Group 30524">
                    <a:extLst>
                      <a:ext uri="{FF2B5EF4-FFF2-40B4-BE49-F238E27FC236}">
                        <a16:creationId xmlns:a16="http://schemas.microsoft.com/office/drawing/2014/main" id="{D410CFBA-0FE3-790C-3E23-6EBAD85FB90C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44" name="Cube 30543">
                      <a:extLst>
                        <a:ext uri="{FF2B5EF4-FFF2-40B4-BE49-F238E27FC236}">
                          <a16:creationId xmlns:a16="http://schemas.microsoft.com/office/drawing/2014/main" id="{76B78777-6B49-E010-485A-2EFD6911EBC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5" name="Cube 30544">
                      <a:extLst>
                        <a:ext uri="{FF2B5EF4-FFF2-40B4-BE49-F238E27FC236}">
                          <a16:creationId xmlns:a16="http://schemas.microsoft.com/office/drawing/2014/main" id="{4CA2858F-70D2-1221-4E23-97441FAACD2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6" name="Cube 30545">
                      <a:extLst>
                        <a:ext uri="{FF2B5EF4-FFF2-40B4-BE49-F238E27FC236}">
                          <a16:creationId xmlns:a16="http://schemas.microsoft.com/office/drawing/2014/main" id="{1DAF6EE9-0544-EA54-3681-7C6D0C5069C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7" name="Cube 30546">
                      <a:extLst>
                        <a:ext uri="{FF2B5EF4-FFF2-40B4-BE49-F238E27FC236}">
                          <a16:creationId xmlns:a16="http://schemas.microsoft.com/office/drawing/2014/main" id="{4A0E05C6-A674-66A0-881D-3C336E4413B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8" name="Cube 30547">
                      <a:extLst>
                        <a:ext uri="{FF2B5EF4-FFF2-40B4-BE49-F238E27FC236}">
                          <a16:creationId xmlns:a16="http://schemas.microsoft.com/office/drawing/2014/main" id="{06A003C5-0669-7144-CA4D-F373C6A17B5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9" name="Cube 30548">
                      <a:extLst>
                        <a:ext uri="{FF2B5EF4-FFF2-40B4-BE49-F238E27FC236}">
                          <a16:creationId xmlns:a16="http://schemas.microsoft.com/office/drawing/2014/main" id="{88C11762-1257-125B-792F-7FA3F8E1148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0" name="Cube 30549">
                      <a:extLst>
                        <a:ext uri="{FF2B5EF4-FFF2-40B4-BE49-F238E27FC236}">
                          <a16:creationId xmlns:a16="http://schemas.microsoft.com/office/drawing/2014/main" id="{D7535E83-9A4A-8D33-6246-A73264CA5FA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1" name="Cube 30550">
                      <a:extLst>
                        <a:ext uri="{FF2B5EF4-FFF2-40B4-BE49-F238E27FC236}">
                          <a16:creationId xmlns:a16="http://schemas.microsoft.com/office/drawing/2014/main" id="{45BE5AFF-36DC-0795-FDD9-2BF9A47BBFC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26" name="Group 30525">
                    <a:extLst>
                      <a:ext uri="{FF2B5EF4-FFF2-40B4-BE49-F238E27FC236}">
                        <a16:creationId xmlns:a16="http://schemas.microsoft.com/office/drawing/2014/main" id="{2B45BE78-DA2A-C94E-79F7-B54A27E66A6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36" name="Cube 30535">
                      <a:extLst>
                        <a:ext uri="{FF2B5EF4-FFF2-40B4-BE49-F238E27FC236}">
                          <a16:creationId xmlns:a16="http://schemas.microsoft.com/office/drawing/2014/main" id="{3C82ED44-3787-AB89-1599-0E045CD1E2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7" name="Cube 30536">
                      <a:extLst>
                        <a:ext uri="{FF2B5EF4-FFF2-40B4-BE49-F238E27FC236}">
                          <a16:creationId xmlns:a16="http://schemas.microsoft.com/office/drawing/2014/main" id="{B251683E-2D28-3148-03C7-E6E9DBE7661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8" name="Cube 30537">
                      <a:extLst>
                        <a:ext uri="{FF2B5EF4-FFF2-40B4-BE49-F238E27FC236}">
                          <a16:creationId xmlns:a16="http://schemas.microsoft.com/office/drawing/2014/main" id="{BCB3FBB4-A6F5-B072-8A07-368909A3209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9" name="Cube 30538">
                      <a:extLst>
                        <a:ext uri="{FF2B5EF4-FFF2-40B4-BE49-F238E27FC236}">
                          <a16:creationId xmlns:a16="http://schemas.microsoft.com/office/drawing/2014/main" id="{3140C264-F475-4909-5340-424A3663FE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0" name="Cube 30539">
                      <a:extLst>
                        <a:ext uri="{FF2B5EF4-FFF2-40B4-BE49-F238E27FC236}">
                          <a16:creationId xmlns:a16="http://schemas.microsoft.com/office/drawing/2014/main" id="{DCF0A6B6-16B6-ABA9-B3E9-30D75351544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1" name="Cube 30540">
                      <a:extLst>
                        <a:ext uri="{FF2B5EF4-FFF2-40B4-BE49-F238E27FC236}">
                          <a16:creationId xmlns:a16="http://schemas.microsoft.com/office/drawing/2014/main" id="{58B94596-97F9-68A7-63BA-8EE8671A6A7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2" name="Cube 30541">
                      <a:extLst>
                        <a:ext uri="{FF2B5EF4-FFF2-40B4-BE49-F238E27FC236}">
                          <a16:creationId xmlns:a16="http://schemas.microsoft.com/office/drawing/2014/main" id="{EAE469AB-B9C1-BC52-5A6A-A28AA24D390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3" name="Cube 30542">
                      <a:extLst>
                        <a:ext uri="{FF2B5EF4-FFF2-40B4-BE49-F238E27FC236}">
                          <a16:creationId xmlns:a16="http://schemas.microsoft.com/office/drawing/2014/main" id="{34AD9D21-E00F-40B3-D344-FF3AF4A6F25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27" name="Group 30526">
                    <a:extLst>
                      <a:ext uri="{FF2B5EF4-FFF2-40B4-BE49-F238E27FC236}">
                        <a16:creationId xmlns:a16="http://schemas.microsoft.com/office/drawing/2014/main" id="{D6D6B2B2-9A99-D2FB-E0A9-16B0AD57467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28" name="Cube 30527">
                      <a:extLst>
                        <a:ext uri="{FF2B5EF4-FFF2-40B4-BE49-F238E27FC236}">
                          <a16:creationId xmlns:a16="http://schemas.microsoft.com/office/drawing/2014/main" id="{F8DA2E59-3F00-0E34-8DBE-C559D2ABE0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29" name="Cube 30528">
                      <a:extLst>
                        <a:ext uri="{FF2B5EF4-FFF2-40B4-BE49-F238E27FC236}">
                          <a16:creationId xmlns:a16="http://schemas.microsoft.com/office/drawing/2014/main" id="{FB51A877-575F-5F6B-97F1-F351502824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0" name="Cube 30529">
                      <a:extLst>
                        <a:ext uri="{FF2B5EF4-FFF2-40B4-BE49-F238E27FC236}">
                          <a16:creationId xmlns:a16="http://schemas.microsoft.com/office/drawing/2014/main" id="{21368165-28AB-62F4-95F7-BE0A94F059C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1" name="Cube 30530">
                      <a:extLst>
                        <a:ext uri="{FF2B5EF4-FFF2-40B4-BE49-F238E27FC236}">
                          <a16:creationId xmlns:a16="http://schemas.microsoft.com/office/drawing/2014/main" id="{D098FB36-8C5F-0B36-353D-594CC4068EE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2" name="Cube 30531">
                      <a:extLst>
                        <a:ext uri="{FF2B5EF4-FFF2-40B4-BE49-F238E27FC236}">
                          <a16:creationId xmlns:a16="http://schemas.microsoft.com/office/drawing/2014/main" id="{EE738A3F-B36A-6296-D684-1E723E21A0A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3" name="Cube 30532">
                      <a:extLst>
                        <a:ext uri="{FF2B5EF4-FFF2-40B4-BE49-F238E27FC236}">
                          <a16:creationId xmlns:a16="http://schemas.microsoft.com/office/drawing/2014/main" id="{EA415E4A-78A1-227C-919E-43BDB73623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4" name="Cube 30533">
                      <a:extLst>
                        <a:ext uri="{FF2B5EF4-FFF2-40B4-BE49-F238E27FC236}">
                          <a16:creationId xmlns:a16="http://schemas.microsoft.com/office/drawing/2014/main" id="{A21090C2-FFA2-188C-BDBD-17E926571F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5" name="Cube 30534">
                      <a:extLst>
                        <a:ext uri="{FF2B5EF4-FFF2-40B4-BE49-F238E27FC236}">
                          <a16:creationId xmlns:a16="http://schemas.microsoft.com/office/drawing/2014/main" id="{53F58FAB-37A3-FBD2-6F0B-FFC55E44E1A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228" name="Group 30227">
                  <a:extLst>
                    <a:ext uri="{FF2B5EF4-FFF2-40B4-BE49-F238E27FC236}">
                      <a16:creationId xmlns:a16="http://schemas.microsoft.com/office/drawing/2014/main" id="{77C06FD2-CB61-E029-C802-178DFE4B73C3}"/>
                    </a:ext>
                  </a:extLst>
                </p:cNvPr>
                <p:cNvGrpSpPr/>
                <p:nvPr/>
              </p:nvGrpSpPr>
              <p:grpSpPr>
                <a:xfrm>
                  <a:off x="2156287" y="4831285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448" name="Group 30447">
                    <a:extLst>
                      <a:ext uri="{FF2B5EF4-FFF2-40B4-BE49-F238E27FC236}">
                        <a16:creationId xmlns:a16="http://schemas.microsoft.com/office/drawing/2014/main" id="{C9659398-A11F-B92B-30B8-44B4A51265F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12" name="Cube 30511">
                      <a:extLst>
                        <a:ext uri="{FF2B5EF4-FFF2-40B4-BE49-F238E27FC236}">
                          <a16:creationId xmlns:a16="http://schemas.microsoft.com/office/drawing/2014/main" id="{57FFA0FE-7D42-3093-E338-45249BE8420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3" name="Cube 30512">
                      <a:extLst>
                        <a:ext uri="{FF2B5EF4-FFF2-40B4-BE49-F238E27FC236}">
                          <a16:creationId xmlns:a16="http://schemas.microsoft.com/office/drawing/2014/main" id="{6E11717D-5CAE-372A-416A-0C014D84112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4" name="Cube 30513">
                      <a:extLst>
                        <a:ext uri="{FF2B5EF4-FFF2-40B4-BE49-F238E27FC236}">
                          <a16:creationId xmlns:a16="http://schemas.microsoft.com/office/drawing/2014/main" id="{15E4960A-0805-AB14-C811-1C387A929D1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5" name="Cube 30514">
                      <a:extLst>
                        <a:ext uri="{FF2B5EF4-FFF2-40B4-BE49-F238E27FC236}">
                          <a16:creationId xmlns:a16="http://schemas.microsoft.com/office/drawing/2014/main" id="{B34B4651-5AEA-DD04-7F58-36184049CF0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6" name="Cube 30515">
                      <a:extLst>
                        <a:ext uri="{FF2B5EF4-FFF2-40B4-BE49-F238E27FC236}">
                          <a16:creationId xmlns:a16="http://schemas.microsoft.com/office/drawing/2014/main" id="{99025DC0-040B-7B92-1F09-941EE8CCC67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7" name="Cube 30516">
                      <a:extLst>
                        <a:ext uri="{FF2B5EF4-FFF2-40B4-BE49-F238E27FC236}">
                          <a16:creationId xmlns:a16="http://schemas.microsoft.com/office/drawing/2014/main" id="{A7DA0118-5733-5B26-728F-8972ACF9FE7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8" name="Cube 30517">
                      <a:extLst>
                        <a:ext uri="{FF2B5EF4-FFF2-40B4-BE49-F238E27FC236}">
                          <a16:creationId xmlns:a16="http://schemas.microsoft.com/office/drawing/2014/main" id="{3C9F9DE2-4752-C483-2E0E-C0BD4C77E93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9" name="Cube 30518">
                      <a:extLst>
                        <a:ext uri="{FF2B5EF4-FFF2-40B4-BE49-F238E27FC236}">
                          <a16:creationId xmlns:a16="http://schemas.microsoft.com/office/drawing/2014/main" id="{B399E97C-E1AB-548C-C427-A63D2DBBAA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449" name="Group 30448">
                    <a:extLst>
                      <a:ext uri="{FF2B5EF4-FFF2-40B4-BE49-F238E27FC236}">
                        <a16:creationId xmlns:a16="http://schemas.microsoft.com/office/drawing/2014/main" id="{992A6969-F056-1587-DF5A-2CB84E3E6F0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04" name="Cube 30503">
                      <a:extLst>
                        <a:ext uri="{FF2B5EF4-FFF2-40B4-BE49-F238E27FC236}">
                          <a16:creationId xmlns:a16="http://schemas.microsoft.com/office/drawing/2014/main" id="{F5A27B6E-DC7D-01D6-CFE1-7DD57715615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5" name="Cube 30504">
                      <a:extLst>
                        <a:ext uri="{FF2B5EF4-FFF2-40B4-BE49-F238E27FC236}">
                          <a16:creationId xmlns:a16="http://schemas.microsoft.com/office/drawing/2014/main" id="{640EF96D-94AB-555C-ECB5-3DE8FD81B37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6" name="Cube 30505">
                      <a:extLst>
                        <a:ext uri="{FF2B5EF4-FFF2-40B4-BE49-F238E27FC236}">
                          <a16:creationId xmlns:a16="http://schemas.microsoft.com/office/drawing/2014/main" id="{6D2C2E1C-ACDF-CADE-7C2B-EF7BAF8409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7" name="Cube 30506">
                      <a:extLst>
                        <a:ext uri="{FF2B5EF4-FFF2-40B4-BE49-F238E27FC236}">
                          <a16:creationId xmlns:a16="http://schemas.microsoft.com/office/drawing/2014/main" id="{5F6F0DBE-7013-CF1E-E02A-E9853156B3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8" name="Cube 30507">
                      <a:extLst>
                        <a:ext uri="{FF2B5EF4-FFF2-40B4-BE49-F238E27FC236}">
                          <a16:creationId xmlns:a16="http://schemas.microsoft.com/office/drawing/2014/main" id="{D66DEAC9-B2A8-B541-7183-CE1E0E0B5CF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9" name="Cube 30508">
                      <a:extLst>
                        <a:ext uri="{FF2B5EF4-FFF2-40B4-BE49-F238E27FC236}">
                          <a16:creationId xmlns:a16="http://schemas.microsoft.com/office/drawing/2014/main" id="{F6F78701-7B9C-E929-6960-47CA28D29A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0" name="Cube 30509">
                      <a:extLst>
                        <a:ext uri="{FF2B5EF4-FFF2-40B4-BE49-F238E27FC236}">
                          <a16:creationId xmlns:a16="http://schemas.microsoft.com/office/drawing/2014/main" id="{BCEEE4C6-1CC3-AA4C-C294-34CE6F403B4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1" name="Cube 30510">
                      <a:extLst>
                        <a:ext uri="{FF2B5EF4-FFF2-40B4-BE49-F238E27FC236}">
                          <a16:creationId xmlns:a16="http://schemas.microsoft.com/office/drawing/2014/main" id="{E5CE5533-FF1F-0693-061A-4630A2EDE85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450" name="Group 30449">
                    <a:extLst>
                      <a:ext uri="{FF2B5EF4-FFF2-40B4-BE49-F238E27FC236}">
                        <a16:creationId xmlns:a16="http://schemas.microsoft.com/office/drawing/2014/main" id="{90A65284-0A2A-F55C-40DD-3511A5ACA88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96" name="Cube 30495">
                      <a:extLst>
                        <a:ext uri="{FF2B5EF4-FFF2-40B4-BE49-F238E27FC236}">
                          <a16:creationId xmlns:a16="http://schemas.microsoft.com/office/drawing/2014/main" id="{13C5A3FA-C38E-6073-E35B-4A37B012B3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7" name="Cube 30496">
                      <a:extLst>
                        <a:ext uri="{FF2B5EF4-FFF2-40B4-BE49-F238E27FC236}">
                          <a16:creationId xmlns:a16="http://schemas.microsoft.com/office/drawing/2014/main" id="{5D0AF172-59C3-4E66-939F-234E0062EF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8" name="Cube 30497">
                      <a:extLst>
                        <a:ext uri="{FF2B5EF4-FFF2-40B4-BE49-F238E27FC236}">
                          <a16:creationId xmlns:a16="http://schemas.microsoft.com/office/drawing/2014/main" id="{9C220EA2-8CA9-EE18-DA1D-20BB024BB86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9" name="Cube 30498">
                      <a:extLst>
                        <a:ext uri="{FF2B5EF4-FFF2-40B4-BE49-F238E27FC236}">
                          <a16:creationId xmlns:a16="http://schemas.microsoft.com/office/drawing/2014/main" id="{BD6AC32C-FB22-28F1-6140-63C7332EA6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0" name="Cube 30499">
                      <a:extLst>
                        <a:ext uri="{FF2B5EF4-FFF2-40B4-BE49-F238E27FC236}">
                          <a16:creationId xmlns:a16="http://schemas.microsoft.com/office/drawing/2014/main" id="{23AF6EF6-D93A-8C83-31C3-B42ABD3F5A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1" name="Cube 30500">
                      <a:extLst>
                        <a:ext uri="{FF2B5EF4-FFF2-40B4-BE49-F238E27FC236}">
                          <a16:creationId xmlns:a16="http://schemas.microsoft.com/office/drawing/2014/main" id="{B23F4271-2428-9770-3BCE-82AF376A30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2" name="Cube 30501">
                      <a:extLst>
                        <a:ext uri="{FF2B5EF4-FFF2-40B4-BE49-F238E27FC236}">
                          <a16:creationId xmlns:a16="http://schemas.microsoft.com/office/drawing/2014/main" id="{77A38A4F-A4A3-27BC-4088-DC767EB995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3" name="Cube 30502">
                      <a:extLst>
                        <a:ext uri="{FF2B5EF4-FFF2-40B4-BE49-F238E27FC236}">
                          <a16:creationId xmlns:a16="http://schemas.microsoft.com/office/drawing/2014/main" id="{60F3A7DA-9CDE-A2EA-6E63-1C18EF4F0B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451" name="Group 30450">
                    <a:extLst>
                      <a:ext uri="{FF2B5EF4-FFF2-40B4-BE49-F238E27FC236}">
                        <a16:creationId xmlns:a16="http://schemas.microsoft.com/office/drawing/2014/main" id="{10EE4858-877C-E2B0-016D-5FD7E8AFFE8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88" name="Cube 30487">
                      <a:extLst>
                        <a:ext uri="{FF2B5EF4-FFF2-40B4-BE49-F238E27FC236}">
                          <a16:creationId xmlns:a16="http://schemas.microsoft.com/office/drawing/2014/main" id="{54CFF9C7-5168-3151-60CD-64F1E578487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9" name="Cube 30488">
                      <a:extLst>
                        <a:ext uri="{FF2B5EF4-FFF2-40B4-BE49-F238E27FC236}">
                          <a16:creationId xmlns:a16="http://schemas.microsoft.com/office/drawing/2014/main" id="{45068A07-C88A-3328-3FB9-17DF4F3737C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0" name="Cube 30489">
                      <a:extLst>
                        <a:ext uri="{FF2B5EF4-FFF2-40B4-BE49-F238E27FC236}">
                          <a16:creationId xmlns:a16="http://schemas.microsoft.com/office/drawing/2014/main" id="{43C40716-B1EE-3627-28D8-4B83035088F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1" name="Cube 30490">
                      <a:extLst>
                        <a:ext uri="{FF2B5EF4-FFF2-40B4-BE49-F238E27FC236}">
                          <a16:creationId xmlns:a16="http://schemas.microsoft.com/office/drawing/2014/main" id="{A8FE029F-B006-8D84-B321-03C3ADE309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2" name="Cube 30491">
                      <a:extLst>
                        <a:ext uri="{FF2B5EF4-FFF2-40B4-BE49-F238E27FC236}">
                          <a16:creationId xmlns:a16="http://schemas.microsoft.com/office/drawing/2014/main" id="{E8D97C45-DC5E-E5E6-08F5-C3384EA6D2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3" name="Cube 30492">
                      <a:extLst>
                        <a:ext uri="{FF2B5EF4-FFF2-40B4-BE49-F238E27FC236}">
                          <a16:creationId xmlns:a16="http://schemas.microsoft.com/office/drawing/2014/main" id="{F7687712-6E9F-9803-EBF5-F60DBD42258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4" name="Cube 30493">
                      <a:extLst>
                        <a:ext uri="{FF2B5EF4-FFF2-40B4-BE49-F238E27FC236}">
                          <a16:creationId xmlns:a16="http://schemas.microsoft.com/office/drawing/2014/main" id="{613276FC-F2BD-094D-5375-B4B2F8A099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5" name="Cube 30494">
                      <a:extLst>
                        <a:ext uri="{FF2B5EF4-FFF2-40B4-BE49-F238E27FC236}">
                          <a16:creationId xmlns:a16="http://schemas.microsoft.com/office/drawing/2014/main" id="{CABF8D48-A0B0-940A-AB28-E77B6C14C6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452" name="Group 30451">
                    <a:extLst>
                      <a:ext uri="{FF2B5EF4-FFF2-40B4-BE49-F238E27FC236}">
                        <a16:creationId xmlns:a16="http://schemas.microsoft.com/office/drawing/2014/main" id="{A4BBB95F-2021-5CE2-79EA-6A917F7A68B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80" name="Cube 30479">
                      <a:extLst>
                        <a:ext uri="{FF2B5EF4-FFF2-40B4-BE49-F238E27FC236}">
                          <a16:creationId xmlns:a16="http://schemas.microsoft.com/office/drawing/2014/main" id="{30A7CD4C-F4EA-6CFF-F6A6-B5DF84AB2AA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1" name="Cube 30480">
                      <a:extLst>
                        <a:ext uri="{FF2B5EF4-FFF2-40B4-BE49-F238E27FC236}">
                          <a16:creationId xmlns:a16="http://schemas.microsoft.com/office/drawing/2014/main" id="{ECDF6C2A-C3B7-D917-D060-D234F62477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2" name="Cube 30481">
                      <a:extLst>
                        <a:ext uri="{FF2B5EF4-FFF2-40B4-BE49-F238E27FC236}">
                          <a16:creationId xmlns:a16="http://schemas.microsoft.com/office/drawing/2014/main" id="{F7060C43-248E-6140-CB9A-8848A5CFA59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3" name="Cube 30482">
                      <a:extLst>
                        <a:ext uri="{FF2B5EF4-FFF2-40B4-BE49-F238E27FC236}">
                          <a16:creationId xmlns:a16="http://schemas.microsoft.com/office/drawing/2014/main" id="{9F006DB4-EB3C-704B-35C1-644825EC76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4" name="Cube 30483">
                      <a:extLst>
                        <a:ext uri="{FF2B5EF4-FFF2-40B4-BE49-F238E27FC236}">
                          <a16:creationId xmlns:a16="http://schemas.microsoft.com/office/drawing/2014/main" id="{48B8AFA6-19E8-58A3-A828-026817348A8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5" name="Cube 30484">
                      <a:extLst>
                        <a:ext uri="{FF2B5EF4-FFF2-40B4-BE49-F238E27FC236}">
                          <a16:creationId xmlns:a16="http://schemas.microsoft.com/office/drawing/2014/main" id="{FA246D66-B056-AA28-1C7F-348FCEE86B7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6" name="Cube 30485">
                      <a:extLst>
                        <a:ext uri="{FF2B5EF4-FFF2-40B4-BE49-F238E27FC236}">
                          <a16:creationId xmlns:a16="http://schemas.microsoft.com/office/drawing/2014/main" id="{B2DD7ED9-20C6-7BC6-F57D-5C3ABDE9F27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7" name="Cube 30486">
                      <a:extLst>
                        <a:ext uri="{FF2B5EF4-FFF2-40B4-BE49-F238E27FC236}">
                          <a16:creationId xmlns:a16="http://schemas.microsoft.com/office/drawing/2014/main" id="{A1D574D5-973F-3BE3-07AA-D303ECCE967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453" name="Group 30452">
                    <a:extLst>
                      <a:ext uri="{FF2B5EF4-FFF2-40B4-BE49-F238E27FC236}">
                        <a16:creationId xmlns:a16="http://schemas.microsoft.com/office/drawing/2014/main" id="{39161671-B1D2-999C-33E5-A391EF1AF44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72" name="Cube 30471">
                      <a:extLst>
                        <a:ext uri="{FF2B5EF4-FFF2-40B4-BE49-F238E27FC236}">
                          <a16:creationId xmlns:a16="http://schemas.microsoft.com/office/drawing/2014/main" id="{14254F8C-CC97-E05C-DAF1-487AA08860C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3" name="Cube 30472">
                      <a:extLst>
                        <a:ext uri="{FF2B5EF4-FFF2-40B4-BE49-F238E27FC236}">
                          <a16:creationId xmlns:a16="http://schemas.microsoft.com/office/drawing/2014/main" id="{AF30F0F3-6241-B9C4-A206-593A9F0B3E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4" name="Cube 30473">
                      <a:extLst>
                        <a:ext uri="{FF2B5EF4-FFF2-40B4-BE49-F238E27FC236}">
                          <a16:creationId xmlns:a16="http://schemas.microsoft.com/office/drawing/2014/main" id="{68E317CB-FD17-1603-A608-C104154D8A9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5" name="Cube 30474">
                      <a:extLst>
                        <a:ext uri="{FF2B5EF4-FFF2-40B4-BE49-F238E27FC236}">
                          <a16:creationId xmlns:a16="http://schemas.microsoft.com/office/drawing/2014/main" id="{5399CE15-FAF3-EC26-E9BB-A1AE353E0DC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6" name="Cube 30475">
                      <a:extLst>
                        <a:ext uri="{FF2B5EF4-FFF2-40B4-BE49-F238E27FC236}">
                          <a16:creationId xmlns:a16="http://schemas.microsoft.com/office/drawing/2014/main" id="{110F6713-52C9-F6A2-BCE3-929202C1E8E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7" name="Cube 30476">
                      <a:extLst>
                        <a:ext uri="{FF2B5EF4-FFF2-40B4-BE49-F238E27FC236}">
                          <a16:creationId xmlns:a16="http://schemas.microsoft.com/office/drawing/2014/main" id="{8CF07373-0944-8175-48C5-9B01FD07D6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8" name="Cube 30477">
                      <a:extLst>
                        <a:ext uri="{FF2B5EF4-FFF2-40B4-BE49-F238E27FC236}">
                          <a16:creationId xmlns:a16="http://schemas.microsoft.com/office/drawing/2014/main" id="{33CC883D-5E95-C6C4-A90E-70DDA6E36A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9" name="Cube 30478">
                      <a:extLst>
                        <a:ext uri="{FF2B5EF4-FFF2-40B4-BE49-F238E27FC236}">
                          <a16:creationId xmlns:a16="http://schemas.microsoft.com/office/drawing/2014/main" id="{8E7871D0-66B5-5833-A3B2-FABAF12794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454" name="Group 30453">
                    <a:extLst>
                      <a:ext uri="{FF2B5EF4-FFF2-40B4-BE49-F238E27FC236}">
                        <a16:creationId xmlns:a16="http://schemas.microsoft.com/office/drawing/2014/main" id="{B4FBE879-FE83-DD18-CEE3-0302ED552C6C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64" name="Cube 30463">
                      <a:extLst>
                        <a:ext uri="{FF2B5EF4-FFF2-40B4-BE49-F238E27FC236}">
                          <a16:creationId xmlns:a16="http://schemas.microsoft.com/office/drawing/2014/main" id="{C3C6477B-C735-0479-BA00-C5AF1EF5FB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5" name="Cube 30464">
                      <a:extLst>
                        <a:ext uri="{FF2B5EF4-FFF2-40B4-BE49-F238E27FC236}">
                          <a16:creationId xmlns:a16="http://schemas.microsoft.com/office/drawing/2014/main" id="{ECF216CD-4A40-68DB-6037-B95D2A18EF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6" name="Cube 30465">
                      <a:extLst>
                        <a:ext uri="{FF2B5EF4-FFF2-40B4-BE49-F238E27FC236}">
                          <a16:creationId xmlns:a16="http://schemas.microsoft.com/office/drawing/2014/main" id="{142BFF19-7E11-9669-B9EF-A7CEA6691B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7" name="Cube 30466">
                      <a:extLst>
                        <a:ext uri="{FF2B5EF4-FFF2-40B4-BE49-F238E27FC236}">
                          <a16:creationId xmlns:a16="http://schemas.microsoft.com/office/drawing/2014/main" id="{EB291C57-EF83-76E4-FE6B-1CB9FD36266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8" name="Cube 30467">
                      <a:extLst>
                        <a:ext uri="{FF2B5EF4-FFF2-40B4-BE49-F238E27FC236}">
                          <a16:creationId xmlns:a16="http://schemas.microsoft.com/office/drawing/2014/main" id="{E03F1230-E90D-1A16-0B10-0D965E06EE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9" name="Cube 30468">
                      <a:extLst>
                        <a:ext uri="{FF2B5EF4-FFF2-40B4-BE49-F238E27FC236}">
                          <a16:creationId xmlns:a16="http://schemas.microsoft.com/office/drawing/2014/main" id="{96A95233-789F-D381-D437-BBA9A46998B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0" name="Cube 30469">
                      <a:extLst>
                        <a:ext uri="{FF2B5EF4-FFF2-40B4-BE49-F238E27FC236}">
                          <a16:creationId xmlns:a16="http://schemas.microsoft.com/office/drawing/2014/main" id="{78117B81-0F50-FDFB-3C5F-EDC3A084627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1" name="Cube 30470">
                      <a:extLst>
                        <a:ext uri="{FF2B5EF4-FFF2-40B4-BE49-F238E27FC236}">
                          <a16:creationId xmlns:a16="http://schemas.microsoft.com/office/drawing/2014/main" id="{70A31B4B-FED2-260F-4179-C4EC09E1608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455" name="Group 30454">
                    <a:extLst>
                      <a:ext uri="{FF2B5EF4-FFF2-40B4-BE49-F238E27FC236}">
                        <a16:creationId xmlns:a16="http://schemas.microsoft.com/office/drawing/2014/main" id="{091F999F-80FC-B20A-EB15-A1175BDE75E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56" name="Cube 30455">
                      <a:extLst>
                        <a:ext uri="{FF2B5EF4-FFF2-40B4-BE49-F238E27FC236}">
                          <a16:creationId xmlns:a16="http://schemas.microsoft.com/office/drawing/2014/main" id="{3D79FC6A-C816-A985-18A8-41FB0F509F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57" name="Cube 30456">
                      <a:extLst>
                        <a:ext uri="{FF2B5EF4-FFF2-40B4-BE49-F238E27FC236}">
                          <a16:creationId xmlns:a16="http://schemas.microsoft.com/office/drawing/2014/main" id="{9B1D56B0-F035-C9C2-7E9E-902E79EA825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58" name="Cube 30457">
                      <a:extLst>
                        <a:ext uri="{FF2B5EF4-FFF2-40B4-BE49-F238E27FC236}">
                          <a16:creationId xmlns:a16="http://schemas.microsoft.com/office/drawing/2014/main" id="{91966F56-DAE8-AA4A-1A71-0FCA13CE2C4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59" name="Cube 30458">
                      <a:extLst>
                        <a:ext uri="{FF2B5EF4-FFF2-40B4-BE49-F238E27FC236}">
                          <a16:creationId xmlns:a16="http://schemas.microsoft.com/office/drawing/2014/main" id="{30B45E60-EF69-1073-CF20-BC1EB0A9A6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0" name="Cube 30459">
                      <a:extLst>
                        <a:ext uri="{FF2B5EF4-FFF2-40B4-BE49-F238E27FC236}">
                          <a16:creationId xmlns:a16="http://schemas.microsoft.com/office/drawing/2014/main" id="{9B0E1403-D56B-9757-5A91-E7D02CE7D0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1" name="Cube 30460">
                      <a:extLst>
                        <a:ext uri="{FF2B5EF4-FFF2-40B4-BE49-F238E27FC236}">
                          <a16:creationId xmlns:a16="http://schemas.microsoft.com/office/drawing/2014/main" id="{8A802241-3293-00EA-A944-E61A7624EB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2" name="Cube 30461">
                      <a:extLst>
                        <a:ext uri="{FF2B5EF4-FFF2-40B4-BE49-F238E27FC236}">
                          <a16:creationId xmlns:a16="http://schemas.microsoft.com/office/drawing/2014/main" id="{C6049897-5A66-B7F3-3750-EDF17487ADC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3" name="Cube 30462">
                      <a:extLst>
                        <a:ext uri="{FF2B5EF4-FFF2-40B4-BE49-F238E27FC236}">
                          <a16:creationId xmlns:a16="http://schemas.microsoft.com/office/drawing/2014/main" id="{2AC073B7-820D-74B5-97E2-24593F37908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229" name="Group 30228">
                  <a:extLst>
                    <a:ext uri="{FF2B5EF4-FFF2-40B4-BE49-F238E27FC236}">
                      <a16:creationId xmlns:a16="http://schemas.microsoft.com/office/drawing/2014/main" id="{2262359B-8556-5DE5-6007-B6BBCB4CD432}"/>
                    </a:ext>
                  </a:extLst>
                </p:cNvPr>
                <p:cNvGrpSpPr/>
                <p:nvPr/>
              </p:nvGrpSpPr>
              <p:grpSpPr>
                <a:xfrm>
                  <a:off x="2121174" y="4865867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376" name="Group 30375">
                    <a:extLst>
                      <a:ext uri="{FF2B5EF4-FFF2-40B4-BE49-F238E27FC236}">
                        <a16:creationId xmlns:a16="http://schemas.microsoft.com/office/drawing/2014/main" id="{2413E09B-8C63-E91F-A71B-F8CEF9F2E84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40" name="Cube 30439">
                      <a:extLst>
                        <a:ext uri="{FF2B5EF4-FFF2-40B4-BE49-F238E27FC236}">
                          <a16:creationId xmlns:a16="http://schemas.microsoft.com/office/drawing/2014/main" id="{AB703805-85F1-EEEB-82D5-8C6741A6F80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41" name="Cube 30440">
                      <a:extLst>
                        <a:ext uri="{FF2B5EF4-FFF2-40B4-BE49-F238E27FC236}">
                          <a16:creationId xmlns:a16="http://schemas.microsoft.com/office/drawing/2014/main" id="{ED4F10DD-23F4-A61F-4253-C5DA9B4F252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42" name="Cube 30441">
                      <a:extLst>
                        <a:ext uri="{FF2B5EF4-FFF2-40B4-BE49-F238E27FC236}">
                          <a16:creationId xmlns:a16="http://schemas.microsoft.com/office/drawing/2014/main" id="{C225B6E8-0656-3BA4-8BCE-E6FF2830E1D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43" name="Cube 30442">
                      <a:extLst>
                        <a:ext uri="{FF2B5EF4-FFF2-40B4-BE49-F238E27FC236}">
                          <a16:creationId xmlns:a16="http://schemas.microsoft.com/office/drawing/2014/main" id="{42B51B63-9FEE-AA5F-35B7-58E4EE6D9A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44" name="Cube 30443">
                      <a:extLst>
                        <a:ext uri="{FF2B5EF4-FFF2-40B4-BE49-F238E27FC236}">
                          <a16:creationId xmlns:a16="http://schemas.microsoft.com/office/drawing/2014/main" id="{98533F6A-5471-7D83-FAF7-163B9BCC33E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45" name="Cube 30444">
                      <a:extLst>
                        <a:ext uri="{FF2B5EF4-FFF2-40B4-BE49-F238E27FC236}">
                          <a16:creationId xmlns:a16="http://schemas.microsoft.com/office/drawing/2014/main" id="{621B65CD-F69E-A1EF-F5AA-5D8101B473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46" name="Cube 30445">
                      <a:extLst>
                        <a:ext uri="{FF2B5EF4-FFF2-40B4-BE49-F238E27FC236}">
                          <a16:creationId xmlns:a16="http://schemas.microsoft.com/office/drawing/2014/main" id="{1077C04C-8EB5-2712-F6EB-2AFC32D89F1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47" name="Cube 30446">
                      <a:extLst>
                        <a:ext uri="{FF2B5EF4-FFF2-40B4-BE49-F238E27FC236}">
                          <a16:creationId xmlns:a16="http://schemas.microsoft.com/office/drawing/2014/main" id="{F11EC614-CE00-88F3-8A3A-FE6E7FC37A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77" name="Group 30376">
                    <a:extLst>
                      <a:ext uri="{FF2B5EF4-FFF2-40B4-BE49-F238E27FC236}">
                        <a16:creationId xmlns:a16="http://schemas.microsoft.com/office/drawing/2014/main" id="{8471E836-D467-8205-7F28-4A6BC18095E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32" name="Cube 30431">
                      <a:extLst>
                        <a:ext uri="{FF2B5EF4-FFF2-40B4-BE49-F238E27FC236}">
                          <a16:creationId xmlns:a16="http://schemas.microsoft.com/office/drawing/2014/main" id="{A91A47AA-1C34-DB34-DDCB-5D1099BFABD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3" name="Cube 30432">
                      <a:extLst>
                        <a:ext uri="{FF2B5EF4-FFF2-40B4-BE49-F238E27FC236}">
                          <a16:creationId xmlns:a16="http://schemas.microsoft.com/office/drawing/2014/main" id="{E4668404-8D08-6E2B-D6C6-253DFA06558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4" name="Cube 30433">
                      <a:extLst>
                        <a:ext uri="{FF2B5EF4-FFF2-40B4-BE49-F238E27FC236}">
                          <a16:creationId xmlns:a16="http://schemas.microsoft.com/office/drawing/2014/main" id="{0EA97DE4-F7D3-DFC1-9F85-52132988010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5" name="Cube 30434">
                      <a:extLst>
                        <a:ext uri="{FF2B5EF4-FFF2-40B4-BE49-F238E27FC236}">
                          <a16:creationId xmlns:a16="http://schemas.microsoft.com/office/drawing/2014/main" id="{F5819F7F-8588-B07B-B808-C28DAE4B33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6" name="Cube 30435">
                      <a:extLst>
                        <a:ext uri="{FF2B5EF4-FFF2-40B4-BE49-F238E27FC236}">
                          <a16:creationId xmlns:a16="http://schemas.microsoft.com/office/drawing/2014/main" id="{938AD2D9-6301-96ED-671A-FEF3AE9740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7" name="Cube 30436">
                      <a:extLst>
                        <a:ext uri="{FF2B5EF4-FFF2-40B4-BE49-F238E27FC236}">
                          <a16:creationId xmlns:a16="http://schemas.microsoft.com/office/drawing/2014/main" id="{A5C166F2-5A27-0011-10F8-91BC232BEE9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8" name="Cube 30437">
                      <a:extLst>
                        <a:ext uri="{FF2B5EF4-FFF2-40B4-BE49-F238E27FC236}">
                          <a16:creationId xmlns:a16="http://schemas.microsoft.com/office/drawing/2014/main" id="{6E250F79-4851-851A-BEAA-039D7927BEF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9" name="Cube 30438">
                      <a:extLst>
                        <a:ext uri="{FF2B5EF4-FFF2-40B4-BE49-F238E27FC236}">
                          <a16:creationId xmlns:a16="http://schemas.microsoft.com/office/drawing/2014/main" id="{970EE41B-3985-3A99-43B3-B225C653A49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78" name="Group 30377">
                    <a:extLst>
                      <a:ext uri="{FF2B5EF4-FFF2-40B4-BE49-F238E27FC236}">
                        <a16:creationId xmlns:a16="http://schemas.microsoft.com/office/drawing/2014/main" id="{3897786F-D198-7D72-5516-4524C248D96A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24" name="Cube 30423">
                      <a:extLst>
                        <a:ext uri="{FF2B5EF4-FFF2-40B4-BE49-F238E27FC236}">
                          <a16:creationId xmlns:a16="http://schemas.microsoft.com/office/drawing/2014/main" id="{C439AB5E-0630-25FD-F8B4-3C16E41301A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5" name="Cube 30424">
                      <a:extLst>
                        <a:ext uri="{FF2B5EF4-FFF2-40B4-BE49-F238E27FC236}">
                          <a16:creationId xmlns:a16="http://schemas.microsoft.com/office/drawing/2014/main" id="{6B920165-1468-EC10-182B-6FA25E2460C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6" name="Cube 30425">
                      <a:extLst>
                        <a:ext uri="{FF2B5EF4-FFF2-40B4-BE49-F238E27FC236}">
                          <a16:creationId xmlns:a16="http://schemas.microsoft.com/office/drawing/2014/main" id="{D1B3BF2D-9903-94F4-BE02-B16C76013E4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7" name="Cube 30426">
                      <a:extLst>
                        <a:ext uri="{FF2B5EF4-FFF2-40B4-BE49-F238E27FC236}">
                          <a16:creationId xmlns:a16="http://schemas.microsoft.com/office/drawing/2014/main" id="{36531A45-EB3E-A531-489B-98CA05443E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8" name="Cube 30427">
                      <a:extLst>
                        <a:ext uri="{FF2B5EF4-FFF2-40B4-BE49-F238E27FC236}">
                          <a16:creationId xmlns:a16="http://schemas.microsoft.com/office/drawing/2014/main" id="{E1EE9D0A-CB72-3E58-E719-39BDE71931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9" name="Cube 30428">
                      <a:extLst>
                        <a:ext uri="{FF2B5EF4-FFF2-40B4-BE49-F238E27FC236}">
                          <a16:creationId xmlns:a16="http://schemas.microsoft.com/office/drawing/2014/main" id="{1C75ED7C-85A8-7C57-E6D2-334C0B1C427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0" name="Cube 30429">
                      <a:extLst>
                        <a:ext uri="{FF2B5EF4-FFF2-40B4-BE49-F238E27FC236}">
                          <a16:creationId xmlns:a16="http://schemas.microsoft.com/office/drawing/2014/main" id="{5EECBCB8-CF9B-8E26-B042-44FAF65257F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1" name="Cube 30430">
                      <a:extLst>
                        <a:ext uri="{FF2B5EF4-FFF2-40B4-BE49-F238E27FC236}">
                          <a16:creationId xmlns:a16="http://schemas.microsoft.com/office/drawing/2014/main" id="{8BF80DBD-9E4F-0DD0-7E62-5064983C7EF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79" name="Group 30378">
                    <a:extLst>
                      <a:ext uri="{FF2B5EF4-FFF2-40B4-BE49-F238E27FC236}">
                        <a16:creationId xmlns:a16="http://schemas.microsoft.com/office/drawing/2014/main" id="{D6A4EDDA-6C37-F160-007C-F0852DDAA8E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16" name="Cube 30415">
                      <a:extLst>
                        <a:ext uri="{FF2B5EF4-FFF2-40B4-BE49-F238E27FC236}">
                          <a16:creationId xmlns:a16="http://schemas.microsoft.com/office/drawing/2014/main" id="{5CCC9976-73A7-0DE2-D3BA-DEE0A21D5B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7" name="Cube 30416">
                      <a:extLst>
                        <a:ext uri="{FF2B5EF4-FFF2-40B4-BE49-F238E27FC236}">
                          <a16:creationId xmlns:a16="http://schemas.microsoft.com/office/drawing/2014/main" id="{40A9C8CD-B83E-0E09-73B6-52BFDEC541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8" name="Cube 30417">
                      <a:extLst>
                        <a:ext uri="{FF2B5EF4-FFF2-40B4-BE49-F238E27FC236}">
                          <a16:creationId xmlns:a16="http://schemas.microsoft.com/office/drawing/2014/main" id="{25E22B5C-DD1C-353A-5E85-A3606A2FF49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9" name="Cube 30418">
                      <a:extLst>
                        <a:ext uri="{FF2B5EF4-FFF2-40B4-BE49-F238E27FC236}">
                          <a16:creationId xmlns:a16="http://schemas.microsoft.com/office/drawing/2014/main" id="{D5516F6A-D71A-3BCC-6434-1CAE00E609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0" name="Cube 30419">
                      <a:extLst>
                        <a:ext uri="{FF2B5EF4-FFF2-40B4-BE49-F238E27FC236}">
                          <a16:creationId xmlns:a16="http://schemas.microsoft.com/office/drawing/2014/main" id="{5B1F7593-21E4-76DE-D8E8-2E0473B3E7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1" name="Cube 30420">
                      <a:extLst>
                        <a:ext uri="{FF2B5EF4-FFF2-40B4-BE49-F238E27FC236}">
                          <a16:creationId xmlns:a16="http://schemas.microsoft.com/office/drawing/2014/main" id="{0575ED24-146A-3445-186A-0E171E2AF4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2" name="Cube 30421">
                      <a:extLst>
                        <a:ext uri="{FF2B5EF4-FFF2-40B4-BE49-F238E27FC236}">
                          <a16:creationId xmlns:a16="http://schemas.microsoft.com/office/drawing/2014/main" id="{64EB0383-952F-A8E5-09AE-77D410D767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3" name="Cube 30422">
                      <a:extLst>
                        <a:ext uri="{FF2B5EF4-FFF2-40B4-BE49-F238E27FC236}">
                          <a16:creationId xmlns:a16="http://schemas.microsoft.com/office/drawing/2014/main" id="{5302372B-FA87-034D-A446-F603B95DCD8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80" name="Group 30379">
                    <a:extLst>
                      <a:ext uri="{FF2B5EF4-FFF2-40B4-BE49-F238E27FC236}">
                        <a16:creationId xmlns:a16="http://schemas.microsoft.com/office/drawing/2014/main" id="{FF1C3636-2656-2E42-E665-CE2B03AD860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08" name="Cube 30407">
                      <a:extLst>
                        <a:ext uri="{FF2B5EF4-FFF2-40B4-BE49-F238E27FC236}">
                          <a16:creationId xmlns:a16="http://schemas.microsoft.com/office/drawing/2014/main" id="{701D6AF1-BCF3-2BA1-A518-424FE87084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9" name="Cube 30408">
                      <a:extLst>
                        <a:ext uri="{FF2B5EF4-FFF2-40B4-BE49-F238E27FC236}">
                          <a16:creationId xmlns:a16="http://schemas.microsoft.com/office/drawing/2014/main" id="{D391EAE3-45F4-DB77-9621-C3CBD2E293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0" name="Cube 30409">
                      <a:extLst>
                        <a:ext uri="{FF2B5EF4-FFF2-40B4-BE49-F238E27FC236}">
                          <a16:creationId xmlns:a16="http://schemas.microsoft.com/office/drawing/2014/main" id="{5F1C0DC3-E4A7-1824-95AF-99C26FA0109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1" name="Cube 30410">
                      <a:extLst>
                        <a:ext uri="{FF2B5EF4-FFF2-40B4-BE49-F238E27FC236}">
                          <a16:creationId xmlns:a16="http://schemas.microsoft.com/office/drawing/2014/main" id="{8FB3E20A-2A7A-566F-72D8-F68977EDB3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2" name="Cube 30411">
                      <a:extLst>
                        <a:ext uri="{FF2B5EF4-FFF2-40B4-BE49-F238E27FC236}">
                          <a16:creationId xmlns:a16="http://schemas.microsoft.com/office/drawing/2014/main" id="{EF71A4AD-9120-E3A3-71A1-7DF02F74F90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3" name="Cube 30412">
                      <a:extLst>
                        <a:ext uri="{FF2B5EF4-FFF2-40B4-BE49-F238E27FC236}">
                          <a16:creationId xmlns:a16="http://schemas.microsoft.com/office/drawing/2014/main" id="{1DCFACE5-8863-DF05-2008-22E3038492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4" name="Cube 30413">
                      <a:extLst>
                        <a:ext uri="{FF2B5EF4-FFF2-40B4-BE49-F238E27FC236}">
                          <a16:creationId xmlns:a16="http://schemas.microsoft.com/office/drawing/2014/main" id="{B0C73C5F-9DB5-1340-63EA-F12B429FC4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5" name="Cube 30414">
                      <a:extLst>
                        <a:ext uri="{FF2B5EF4-FFF2-40B4-BE49-F238E27FC236}">
                          <a16:creationId xmlns:a16="http://schemas.microsoft.com/office/drawing/2014/main" id="{F998C089-3BAF-400E-25A7-EF5AEB8AA8E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81" name="Group 30380">
                    <a:extLst>
                      <a:ext uri="{FF2B5EF4-FFF2-40B4-BE49-F238E27FC236}">
                        <a16:creationId xmlns:a16="http://schemas.microsoft.com/office/drawing/2014/main" id="{1923F2F7-6011-4E68-A075-21413B04FAE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00" name="Cube 30399">
                      <a:extLst>
                        <a:ext uri="{FF2B5EF4-FFF2-40B4-BE49-F238E27FC236}">
                          <a16:creationId xmlns:a16="http://schemas.microsoft.com/office/drawing/2014/main" id="{F7FA5611-D1FC-0463-B61A-180399E9D3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1" name="Cube 30400">
                      <a:extLst>
                        <a:ext uri="{FF2B5EF4-FFF2-40B4-BE49-F238E27FC236}">
                          <a16:creationId xmlns:a16="http://schemas.microsoft.com/office/drawing/2014/main" id="{D8AAD89F-CAED-36DC-F7AD-8426F678CD5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2" name="Cube 30401">
                      <a:extLst>
                        <a:ext uri="{FF2B5EF4-FFF2-40B4-BE49-F238E27FC236}">
                          <a16:creationId xmlns:a16="http://schemas.microsoft.com/office/drawing/2014/main" id="{25646517-2628-505C-2295-C153444F3DE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3" name="Cube 30402">
                      <a:extLst>
                        <a:ext uri="{FF2B5EF4-FFF2-40B4-BE49-F238E27FC236}">
                          <a16:creationId xmlns:a16="http://schemas.microsoft.com/office/drawing/2014/main" id="{791A3A37-C002-47CA-14F7-B5E344D86D7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4" name="Cube 30403">
                      <a:extLst>
                        <a:ext uri="{FF2B5EF4-FFF2-40B4-BE49-F238E27FC236}">
                          <a16:creationId xmlns:a16="http://schemas.microsoft.com/office/drawing/2014/main" id="{676942FF-CF0F-5DD6-5EF5-E7C7F6B4E5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5" name="Cube 30404">
                      <a:extLst>
                        <a:ext uri="{FF2B5EF4-FFF2-40B4-BE49-F238E27FC236}">
                          <a16:creationId xmlns:a16="http://schemas.microsoft.com/office/drawing/2014/main" id="{1EFFFA0A-7271-32C1-8541-498DB2EE85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6" name="Cube 30405">
                      <a:extLst>
                        <a:ext uri="{FF2B5EF4-FFF2-40B4-BE49-F238E27FC236}">
                          <a16:creationId xmlns:a16="http://schemas.microsoft.com/office/drawing/2014/main" id="{50358811-942D-A7E7-72FD-377EAA1CE4D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7" name="Cube 30406">
                      <a:extLst>
                        <a:ext uri="{FF2B5EF4-FFF2-40B4-BE49-F238E27FC236}">
                          <a16:creationId xmlns:a16="http://schemas.microsoft.com/office/drawing/2014/main" id="{3A9C1A03-1D7F-0D7F-28D2-061FBD93CEC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82" name="Group 30381">
                    <a:extLst>
                      <a:ext uri="{FF2B5EF4-FFF2-40B4-BE49-F238E27FC236}">
                        <a16:creationId xmlns:a16="http://schemas.microsoft.com/office/drawing/2014/main" id="{6BE835CB-2E64-350A-8A76-57A4B2F75BD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92" name="Cube 30391">
                      <a:extLst>
                        <a:ext uri="{FF2B5EF4-FFF2-40B4-BE49-F238E27FC236}">
                          <a16:creationId xmlns:a16="http://schemas.microsoft.com/office/drawing/2014/main" id="{16BBFB7E-8377-4430-3A48-0F0EF0651D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3" name="Cube 30392">
                      <a:extLst>
                        <a:ext uri="{FF2B5EF4-FFF2-40B4-BE49-F238E27FC236}">
                          <a16:creationId xmlns:a16="http://schemas.microsoft.com/office/drawing/2014/main" id="{9033BCFC-1A51-9117-87E3-B2665D9650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4" name="Cube 30393">
                      <a:extLst>
                        <a:ext uri="{FF2B5EF4-FFF2-40B4-BE49-F238E27FC236}">
                          <a16:creationId xmlns:a16="http://schemas.microsoft.com/office/drawing/2014/main" id="{E5FCD938-3C02-6BD3-29A6-5D910FF398B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5" name="Cube 30394">
                      <a:extLst>
                        <a:ext uri="{FF2B5EF4-FFF2-40B4-BE49-F238E27FC236}">
                          <a16:creationId xmlns:a16="http://schemas.microsoft.com/office/drawing/2014/main" id="{D272A9B1-5F72-6F60-D9E9-DDB1EDC99EB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6" name="Cube 30395">
                      <a:extLst>
                        <a:ext uri="{FF2B5EF4-FFF2-40B4-BE49-F238E27FC236}">
                          <a16:creationId xmlns:a16="http://schemas.microsoft.com/office/drawing/2014/main" id="{C87248BB-768E-0689-64F5-10A7B702588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7" name="Cube 30396">
                      <a:extLst>
                        <a:ext uri="{FF2B5EF4-FFF2-40B4-BE49-F238E27FC236}">
                          <a16:creationId xmlns:a16="http://schemas.microsoft.com/office/drawing/2014/main" id="{37702FF9-6C9E-B34B-489B-787552F41DA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8" name="Cube 30397">
                      <a:extLst>
                        <a:ext uri="{FF2B5EF4-FFF2-40B4-BE49-F238E27FC236}">
                          <a16:creationId xmlns:a16="http://schemas.microsoft.com/office/drawing/2014/main" id="{F9FFB30B-CBCB-7EAF-F3D8-66008D9A26B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9" name="Cube 30398">
                      <a:extLst>
                        <a:ext uri="{FF2B5EF4-FFF2-40B4-BE49-F238E27FC236}">
                          <a16:creationId xmlns:a16="http://schemas.microsoft.com/office/drawing/2014/main" id="{5C475DDC-1FB9-FCD8-5C49-E105F8B57D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83" name="Group 30382">
                    <a:extLst>
                      <a:ext uri="{FF2B5EF4-FFF2-40B4-BE49-F238E27FC236}">
                        <a16:creationId xmlns:a16="http://schemas.microsoft.com/office/drawing/2014/main" id="{581F5B0F-B8F4-E35A-2B6A-03BF088530DA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84" name="Cube 30383">
                      <a:extLst>
                        <a:ext uri="{FF2B5EF4-FFF2-40B4-BE49-F238E27FC236}">
                          <a16:creationId xmlns:a16="http://schemas.microsoft.com/office/drawing/2014/main" id="{4E5B44D6-8DA1-C99B-3F60-E3D9D640A8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85" name="Cube 30384">
                      <a:extLst>
                        <a:ext uri="{FF2B5EF4-FFF2-40B4-BE49-F238E27FC236}">
                          <a16:creationId xmlns:a16="http://schemas.microsoft.com/office/drawing/2014/main" id="{F73D61BF-20FD-BB96-67A8-87BB813EED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86" name="Cube 30385">
                      <a:extLst>
                        <a:ext uri="{FF2B5EF4-FFF2-40B4-BE49-F238E27FC236}">
                          <a16:creationId xmlns:a16="http://schemas.microsoft.com/office/drawing/2014/main" id="{FDA836CD-2374-5F88-10A1-E410C85B662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87" name="Cube 30386">
                      <a:extLst>
                        <a:ext uri="{FF2B5EF4-FFF2-40B4-BE49-F238E27FC236}">
                          <a16:creationId xmlns:a16="http://schemas.microsoft.com/office/drawing/2014/main" id="{E7EF2C0D-BAC0-2EF3-249C-09E518A5598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88" name="Cube 30387">
                      <a:extLst>
                        <a:ext uri="{FF2B5EF4-FFF2-40B4-BE49-F238E27FC236}">
                          <a16:creationId xmlns:a16="http://schemas.microsoft.com/office/drawing/2014/main" id="{A2287A4B-6BCD-071A-00CD-868E5EED8B9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89" name="Cube 30388">
                      <a:extLst>
                        <a:ext uri="{FF2B5EF4-FFF2-40B4-BE49-F238E27FC236}">
                          <a16:creationId xmlns:a16="http://schemas.microsoft.com/office/drawing/2014/main" id="{F832418A-0F7A-18DA-8C19-624B27955F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0" name="Cube 30389">
                      <a:extLst>
                        <a:ext uri="{FF2B5EF4-FFF2-40B4-BE49-F238E27FC236}">
                          <a16:creationId xmlns:a16="http://schemas.microsoft.com/office/drawing/2014/main" id="{2B6AFFA2-B32F-C8AD-A6F8-A6C24AA1508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1" name="Cube 30390">
                      <a:extLst>
                        <a:ext uri="{FF2B5EF4-FFF2-40B4-BE49-F238E27FC236}">
                          <a16:creationId xmlns:a16="http://schemas.microsoft.com/office/drawing/2014/main" id="{A2D998BB-23EF-B3F4-FF1A-D59999D25B6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230" name="Group 30229">
                  <a:extLst>
                    <a:ext uri="{FF2B5EF4-FFF2-40B4-BE49-F238E27FC236}">
                      <a16:creationId xmlns:a16="http://schemas.microsoft.com/office/drawing/2014/main" id="{8082C6B1-2E49-8274-DE5D-346345CD297C}"/>
                    </a:ext>
                  </a:extLst>
                </p:cNvPr>
                <p:cNvGrpSpPr/>
                <p:nvPr/>
              </p:nvGrpSpPr>
              <p:grpSpPr>
                <a:xfrm>
                  <a:off x="2086061" y="4900449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304" name="Group 30303">
                    <a:extLst>
                      <a:ext uri="{FF2B5EF4-FFF2-40B4-BE49-F238E27FC236}">
                        <a16:creationId xmlns:a16="http://schemas.microsoft.com/office/drawing/2014/main" id="{C9B950BA-FFE3-08E6-DE28-FD0A07C442C8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68" name="Cube 30367">
                      <a:extLst>
                        <a:ext uri="{FF2B5EF4-FFF2-40B4-BE49-F238E27FC236}">
                          <a16:creationId xmlns:a16="http://schemas.microsoft.com/office/drawing/2014/main" id="{64F99A8C-A3E7-763E-594C-0B49155EE8F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9" name="Cube 30368">
                      <a:extLst>
                        <a:ext uri="{FF2B5EF4-FFF2-40B4-BE49-F238E27FC236}">
                          <a16:creationId xmlns:a16="http://schemas.microsoft.com/office/drawing/2014/main" id="{E6795C71-6185-FD6E-2A90-86C5C9A9984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70" name="Cube 30369">
                      <a:extLst>
                        <a:ext uri="{FF2B5EF4-FFF2-40B4-BE49-F238E27FC236}">
                          <a16:creationId xmlns:a16="http://schemas.microsoft.com/office/drawing/2014/main" id="{D10EE299-358A-E8C7-69D4-448F38CCD3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71" name="Cube 30370">
                      <a:extLst>
                        <a:ext uri="{FF2B5EF4-FFF2-40B4-BE49-F238E27FC236}">
                          <a16:creationId xmlns:a16="http://schemas.microsoft.com/office/drawing/2014/main" id="{9B036057-0FD3-20B3-BF73-D2FC3B1470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72" name="Cube 30371">
                      <a:extLst>
                        <a:ext uri="{FF2B5EF4-FFF2-40B4-BE49-F238E27FC236}">
                          <a16:creationId xmlns:a16="http://schemas.microsoft.com/office/drawing/2014/main" id="{ED3E7FBE-15AA-30CF-167F-812B3A3C65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73" name="Cube 30372">
                      <a:extLst>
                        <a:ext uri="{FF2B5EF4-FFF2-40B4-BE49-F238E27FC236}">
                          <a16:creationId xmlns:a16="http://schemas.microsoft.com/office/drawing/2014/main" id="{38D3E0C2-3B1A-DF4C-E37D-608B46411EB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74" name="Cube 30373">
                      <a:extLst>
                        <a:ext uri="{FF2B5EF4-FFF2-40B4-BE49-F238E27FC236}">
                          <a16:creationId xmlns:a16="http://schemas.microsoft.com/office/drawing/2014/main" id="{F96A6619-743D-122B-B946-AA230CDAB2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75" name="Cube 30374">
                      <a:extLst>
                        <a:ext uri="{FF2B5EF4-FFF2-40B4-BE49-F238E27FC236}">
                          <a16:creationId xmlns:a16="http://schemas.microsoft.com/office/drawing/2014/main" id="{ADA0F877-250A-7295-5BEA-0DC7C0B5AF1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05" name="Group 30304">
                    <a:extLst>
                      <a:ext uri="{FF2B5EF4-FFF2-40B4-BE49-F238E27FC236}">
                        <a16:creationId xmlns:a16="http://schemas.microsoft.com/office/drawing/2014/main" id="{1E4084CD-D703-CE1C-4590-E9A7927DD97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60" name="Cube 30359">
                      <a:extLst>
                        <a:ext uri="{FF2B5EF4-FFF2-40B4-BE49-F238E27FC236}">
                          <a16:creationId xmlns:a16="http://schemas.microsoft.com/office/drawing/2014/main" id="{652B943E-F220-23CC-C069-692F25C5C0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1" name="Cube 30360">
                      <a:extLst>
                        <a:ext uri="{FF2B5EF4-FFF2-40B4-BE49-F238E27FC236}">
                          <a16:creationId xmlns:a16="http://schemas.microsoft.com/office/drawing/2014/main" id="{89C197C7-4010-FA01-2B92-5246F63934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2" name="Cube 30361">
                      <a:extLst>
                        <a:ext uri="{FF2B5EF4-FFF2-40B4-BE49-F238E27FC236}">
                          <a16:creationId xmlns:a16="http://schemas.microsoft.com/office/drawing/2014/main" id="{78A85FE2-55C2-3232-E0AB-F83DF1B09EE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3" name="Cube 30362">
                      <a:extLst>
                        <a:ext uri="{FF2B5EF4-FFF2-40B4-BE49-F238E27FC236}">
                          <a16:creationId xmlns:a16="http://schemas.microsoft.com/office/drawing/2014/main" id="{E7166B36-9C80-236D-3F2B-11ECF7A0A9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4" name="Cube 30363">
                      <a:extLst>
                        <a:ext uri="{FF2B5EF4-FFF2-40B4-BE49-F238E27FC236}">
                          <a16:creationId xmlns:a16="http://schemas.microsoft.com/office/drawing/2014/main" id="{61E9940B-C21B-2966-DE29-F5384116534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5" name="Cube 30364">
                      <a:extLst>
                        <a:ext uri="{FF2B5EF4-FFF2-40B4-BE49-F238E27FC236}">
                          <a16:creationId xmlns:a16="http://schemas.microsoft.com/office/drawing/2014/main" id="{C865DC01-A612-1AF6-55BA-BB895A96DA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6" name="Cube 30365">
                      <a:extLst>
                        <a:ext uri="{FF2B5EF4-FFF2-40B4-BE49-F238E27FC236}">
                          <a16:creationId xmlns:a16="http://schemas.microsoft.com/office/drawing/2014/main" id="{66856672-5BF7-79C3-AD4C-ABDEB3A7C3B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7" name="Cube 30366">
                      <a:extLst>
                        <a:ext uri="{FF2B5EF4-FFF2-40B4-BE49-F238E27FC236}">
                          <a16:creationId xmlns:a16="http://schemas.microsoft.com/office/drawing/2014/main" id="{F4043AB7-62A4-E490-5E99-D1722942A5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06" name="Group 30305">
                    <a:extLst>
                      <a:ext uri="{FF2B5EF4-FFF2-40B4-BE49-F238E27FC236}">
                        <a16:creationId xmlns:a16="http://schemas.microsoft.com/office/drawing/2014/main" id="{96ACA42C-EAA6-0F4F-73F0-9D7FCE3412D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52" name="Cube 30351">
                      <a:extLst>
                        <a:ext uri="{FF2B5EF4-FFF2-40B4-BE49-F238E27FC236}">
                          <a16:creationId xmlns:a16="http://schemas.microsoft.com/office/drawing/2014/main" id="{22B4E03B-6B02-B2A4-1C71-E2199883CA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3" name="Cube 30352">
                      <a:extLst>
                        <a:ext uri="{FF2B5EF4-FFF2-40B4-BE49-F238E27FC236}">
                          <a16:creationId xmlns:a16="http://schemas.microsoft.com/office/drawing/2014/main" id="{F9AC7A20-184E-E97C-3D60-0E776FD6D70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4" name="Cube 30353">
                      <a:extLst>
                        <a:ext uri="{FF2B5EF4-FFF2-40B4-BE49-F238E27FC236}">
                          <a16:creationId xmlns:a16="http://schemas.microsoft.com/office/drawing/2014/main" id="{EDCAB7E0-CF83-C6DF-D986-14D3CA4572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5" name="Cube 30354">
                      <a:extLst>
                        <a:ext uri="{FF2B5EF4-FFF2-40B4-BE49-F238E27FC236}">
                          <a16:creationId xmlns:a16="http://schemas.microsoft.com/office/drawing/2014/main" id="{31CF2F43-55E1-83B6-88B2-05FAF87EB3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6" name="Cube 30355">
                      <a:extLst>
                        <a:ext uri="{FF2B5EF4-FFF2-40B4-BE49-F238E27FC236}">
                          <a16:creationId xmlns:a16="http://schemas.microsoft.com/office/drawing/2014/main" id="{86F89EC0-E0F1-32F1-BAA6-7AC58F13B2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7" name="Cube 30356">
                      <a:extLst>
                        <a:ext uri="{FF2B5EF4-FFF2-40B4-BE49-F238E27FC236}">
                          <a16:creationId xmlns:a16="http://schemas.microsoft.com/office/drawing/2014/main" id="{1A3C4A0A-EBAE-7235-2EEC-34380F82642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8" name="Cube 30357">
                      <a:extLst>
                        <a:ext uri="{FF2B5EF4-FFF2-40B4-BE49-F238E27FC236}">
                          <a16:creationId xmlns:a16="http://schemas.microsoft.com/office/drawing/2014/main" id="{1842F342-A495-1F41-0266-4C9094C456F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9" name="Cube 30358">
                      <a:extLst>
                        <a:ext uri="{FF2B5EF4-FFF2-40B4-BE49-F238E27FC236}">
                          <a16:creationId xmlns:a16="http://schemas.microsoft.com/office/drawing/2014/main" id="{8F1B8BEB-6C60-6C6A-661E-ED1A8B21469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07" name="Group 30306">
                    <a:extLst>
                      <a:ext uri="{FF2B5EF4-FFF2-40B4-BE49-F238E27FC236}">
                        <a16:creationId xmlns:a16="http://schemas.microsoft.com/office/drawing/2014/main" id="{28B11BAF-4145-3A5C-BD50-0F15D875579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44" name="Cube 30343">
                      <a:extLst>
                        <a:ext uri="{FF2B5EF4-FFF2-40B4-BE49-F238E27FC236}">
                          <a16:creationId xmlns:a16="http://schemas.microsoft.com/office/drawing/2014/main" id="{F4F4D852-BA47-13DB-FA86-AE4E4A2A0D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5" name="Cube 30344">
                      <a:extLst>
                        <a:ext uri="{FF2B5EF4-FFF2-40B4-BE49-F238E27FC236}">
                          <a16:creationId xmlns:a16="http://schemas.microsoft.com/office/drawing/2014/main" id="{C301539F-9FC0-57B3-523B-0DE9198D49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6" name="Cube 30345">
                      <a:extLst>
                        <a:ext uri="{FF2B5EF4-FFF2-40B4-BE49-F238E27FC236}">
                          <a16:creationId xmlns:a16="http://schemas.microsoft.com/office/drawing/2014/main" id="{1513BB7C-1B1E-3AF4-97CC-F00C6859DE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7" name="Cube 30346">
                      <a:extLst>
                        <a:ext uri="{FF2B5EF4-FFF2-40B4-BE49-F238E27FC236}">
                          <a16:creationId xmlns:a16="http://schemas.microsoft.com/office/drawing/2014/main" id="{06441B58-037E-D09C-AE89-73F702280D4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8" name="Cube 30347">
                      <a:extLst>
                        <a:ext uri="{FF2B5EF4-FFF2-40B4-BE49-F238E27FC236}">
                          <a16:creationId xmlns:a16="http://schemas.microsoft.com/office/drawing/2014/main" id="{08736700-6EEF-9C8E-1034-27CD2FE2504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9" name="Cube 30348">
                      <a:extLst>
                        <a:ext uri="{FF2B5EF4-FFF2-40B4-BE49-F238E27FC236}">
                          <a16:creationId xmlns:a16="http://schemas.microsoft.com/office/drawing/2014/main" id="{1C3EEFA3-87D7-3CB2-299D-740F59F593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0" name="Cube 30349">
                      <a:extLst>
                        <a:ext uri="{FF2B5EF4-FFF2-40B4-BE49-F238E27FC236}">
                          <a16:creationId xmlns:a16="http://schemas.microsoft.com/office/drawing/2014/main" id="{27277AA0-405F-F392-A87F-1460BC157A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1" name="Cube 30350">
                      <a:extLst>
                        <a:ext uri="{FF2B5EF4-FFF2-40B4-BE49-F238E27FC236}">
                          <a16:creationId xmlns:a16="http://schemas.microsoft.com/office/drawing/2014/main" id="{2F30F79A-1045-E085-9D03-A762FACABBE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08" name="Group 30307">
                    <a:extLst>
                      <a:ext uri="{FF2B5EF4-FFF2-40B4-BE49-F238E27FC236}">
                        <a16:creationId xmlns:a16="http://schemas.microsoft.com/office/drawing/2014/main" id="{02CD088A-8986-A34F-9296-AFA63F6811C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36" name="Cube 30335">
                      <a:extLst>
                        <a:ext uri="{FF2B5EF4-FFF2-40B4-BE49-F238E27FC236}">
                          <a16:creationId xmlns:a16="http://schemas.microsoft.com/office/drawing/2014/main" id="{B98094D4-415B-54EF-3FB1-7BB1C69B82C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7" name="Cube 30336">
                      <a:extLst>
                        <a:ext uri="{FF2B5EF4-FFF2-40B4-BE49-F238E27FC236}">
                          <a16:creationId xmlns:a16="http://schemas.microsoft.com/office/drawing/2014/main" id="{ABC9F70D-E74A-4B67-0CC3-7603EFC4F7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8" name="Cube 30337">
                      <a:extLst>
                        <a:ext uri="{FF2B5EF4-FFF2-40B4-BE49-F238E27FC236}">
                          <a16:creationId xmlns:a16="http://schemas.microsoft.com/office/drawing/2014/main" id="{18758531-0449-4811-61CC-83FCBD1A5B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9" name="Cube 30338">
                      <a:extLst>
                        <a:ext uri="{FF2B5EF4-FFF2-40B4-BE49-F238E27FC236}">
                          <a16:creationId xmlns:a16="http://schemas.microsoft.com/office/drawing/2014/main" id="{87326A67-6928-C715-33EB-A5494BE96D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0" name="Cube 30339">
                      <a:extLst>
                        <a:ext uri="{FF2B5EF4-FFF2-40B4-BE49-F238E27FC236}">
                          <a16:creationId xmlns:a16="http://schemas.microsoft.com/office/drawing/2014/main" id="{C5EDD569-9909-ED6F-6094-3CAECA15E6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1" name="Cube 30340">
                      <a:extLst>
                        <a:ext uri="{FF2B5EF4-FFF2-40B4-BE49-F238E27FC236}">
                          <a16:creationId xmlns:a16="http://schemas.microsoft.com/office/drawing/2014/main" id="{93B9045E-0A26-2954-9E3D-C725D524D1F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2" name="Cube 30341">
                      <a:extLst>
                        <a:ext uri="{FF2B5EF4-FFF2-40B4-BE49-F238E27FC236}">
                          <a16:creationId xmlns:a16="http://schemas.microsoft.com/office/drawing/2014/main" id="{18B7569B-8432-B43A-4E9A-AEE749E228E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3" name="Cube 30342">
                      <a:extLst>
                        <a:ext uri="{FF2B5EF4-FFF2-40B4-BE49-F238E27FC236}">
                          <a16:creationId xmlns:a16="http://schemas.microsoft.com/office/drawing/2014/main" id="{25CFCABD-69B3-3C1B-0772-73119CB75D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09" name="Group 30308">
                    <a:extLst>
                      <a:ext uri="{FF2B5EF4-FFF2-40B4-BE49-F238E27FC236}">
                        <a16:creationId xmlns:a16="http://schemas.microsoft.com/office/drawing/2014/main" id="{77DC5A72-E85A-67EB-0F74-FE991CDF6DF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28" name="Cube 30327">
                      <a:extLst>
                        <a:ext uri="{FF2B5EF4-FFF2-40B4-BE49-F238E27FC236}">
                          <a16:creationId xmlns:a16="http://schemas.microsoft.com/office/drawing/2014/main" id="{6A45C1A5-548F-6DAE-7190-AFB47017F81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9" name="Cube 30328">
                      <a:extLst>
                        <a:ext uri="{FF2B5EF4-FFF2-40B4-BE49-F238E27FC236}">
                          <a16:creationId xmlns:a16="http://schemas.microsoft.com/office/drawing/2014/main" id="{0D35A6AD-5EF9-707D-927E-CC8C19CF1F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0" name="Cube 30329">
                      <a:extLst>
                        <a:ext uri="{FF2B5EF4-FFF2-40B4-BE49-F238E27FC236}">
                          <a16:creationId xmlns:a16="http://schemas.microsoft.com/office/drawing/2014/main" id="{DCD6E6D5-2C3B-AF7E-B73B-25C8DA1C453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1" name="Cube 30330">
                      <a:extLst>
                        <a:ext uri="{FF2B5EF4-FFF2-40B4-BE49-F238E27FC236}">
                          <a16:creationId xmlns:a16="http://schemas.microsoft.com/office/drawing/2014/main" id="{01216BF3-C149-A727-F5FB-69053ED69D4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2" name="Cube 30331">
                      <a:extLst>
                        <a:ext uri="{FF2B5EF4-FFF2-40B4-BE49-F238E27FC236}">
                          <a16:creationId xmlns:a16="http://schemas.microsoft.com/office/drawing/2014/main" id="{0DF23B41-4D64-1B7E-99E2-63A5F787B57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3" name="Cube 30332">
                      <a:extLst>
                        <a:ext uri="{FF2B5EF4-FFF2-40B4-BE49-F238E27FC236}">
                          <a16:creationId xmlns:a16="http://schemas.microsoft.com/office/drawing/2014/main" id="{D9FDDFD8-6C13-F4EC-C580-183A231783E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4" name="Cube 30333">
                      <a:extLst>
                        <a:ext uri="{FF2B5EF4-FFF2-40B4-BE49-F238E27FC236}">
                          <a16:creationId xmlns:a16="http://schemas.microsoft.com/office/drawing/2014/main" id="{85A8595E-BC10-31C2-B7F6-C1351847FE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5" name="Cube 30334">
                      <a:extLst>
                        <a:ext uri="{FF2B5EF4-FFF2-40B4-BE49-F238E27FC236}">
                          <a16:creationId xmlns:a16="http://schemas.microsoft.com/office/drawing/2014/main" id="{38687F2E-F81F-C978-A6B7-B5EBAEA0F67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10" name="Group 30309">
                    <a:extLst>
                      <a:ext uri="{FF2B5EF4-FFF2-40B4-BE49-F238E27FC236}">
                        <a16:creationId xmlns:a16="http://schemas.microsoft.com/office/drawing/2014/main" id="{858DD2BB-1317-5928-ED5A-13C25BF3D764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20" name="Cube 30319">
                      <a:extLst>
                        <a:ext uri="{FF2B5EF4-FFF2-40B4-BE49-F238E27FC236}">
                          <a16:creationId xmlns:a16="http://schemas.microsoft.com/office/drawing/2014/main" id="{DE67A713-8250-0335-4891-91AEDCB0B66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1" name="Cube 30320">
                      <a:extLst>
                        <a:ext uri="{FF2B5EF4-FFF2-40B4-BE49-F238E27FC236}">
                          <a16:creationId xmlns:a16="http://schemas.microsoft.com/office/drawing/2014/main" id="{92E1A941-4806-34EA-BAD9-F8159DCD6F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2" name="Cube 30321">
                      <a:extLst>
                        <a:ext uri="{FF2B5EF4-FFF2-40B4-BE49-F238E27FC236}">
                          <a16:creationId xmlns:a16="http://schemas.microsoft.com/office/drawing/2014/main" id="{2F837180-579F-8FCE-E390-5BB2940E97A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3" name="Cube 30322">
                      <a:extLst>
                        <a:ext uri="{FF2B5EF4-FFF2-40B4-BE49-F238E27FC236}">
                          <a16:creationId xmlns:a16="http://schemas.microsoft.com/office/drawing/2014/main" id="{11F30522-570A-B0C3-4D61-8680072F8B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4" name="Cube 30323">
                      <a:extLst>
                        <a:ext uri="{FF2B5EF4-FFF2-40B4-BE49-F238E27FC236}">
                          <a16:creationId xmlns:a16="http://schemas.microsoft.com/office/drawing/2014/main" id="{14C317DC-97D3-17DE-76E0-2DA3D90F9E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5" name="Cube 30324">
                      <a:extLst>
                        <a:ext uri="{FF2B5EF4-FFF2-40B4-BE49-F238E27FC236}">
                          <a16:creationId xmlns:a16="http://schemas.microsoft.com/office/drawing/2014/main" id="{AB172B33-2AE6-0DDE-32E0-7B8476945F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6" name="Cube 30325">
                      <a:extLst>
                        <a:ext uri="{FF2B5EF4-FFF2-40B4-BE49-F238E27FC236}">
                          <a16:creationId xmlns:a16="http://schemas.microsoft.com/office/drawing/2014/main" id="{A32673E8-DCB7-527B-17DF-8D827940F98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7" name="Cube 30326">
                      <a:extLst>
                        <a:ext uri="{FF2B5EF4-FFF2-40B4-BE49-F238E27FC236}">
                          <a16:creationId xmlns:a16="http://schemas.microsoft.com/office/drawing/2014/main" id="{50F93FDD-F53A-D4C4-B4DF-6B879119B8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11" name="Group 30310">
                    <a:extLst>
                      <a:ext uri="{FF2B5EF4-FFF2-40B4-BE49-F238E27FC236}">
                        <a16:creationId xmlns:a16="http://schemas.microsoft.com/office/drawing/2014/main" id="{6960E56C-C1F1-CD8E-0067-5E184B70B7E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12" name="Cube 30311">
                      <a:extLst>
                        <a:ext uri="{FF2B5EF4-FFF2-40B4-BE49-F238E27FC236}">
                          <a16:creationId xmlns:a16="http://schemas.microsoft.com/office/drawing/2014/main" id="{150E65CA-18EE-B664-C35D-27D7C96C48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13" name="Cube 30312">
                      <a:extLst>
                        <a:ext uri="{FF2B5EF4-FFF2-40B4-BE49-F238E27FC236}">
                          <a16:creationId xmlns:a16="http://schemas.microsoft.com/office/drawing/2014/main" id="{10D940B6-8153-A5A4-0D09-6888394CA0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14" name="Cube 30313">
                      <a:extLst>
                        <a:ext uri="{FF2B5EF4-FFF2-40B4-BE49-F238E27FC236}">
                          <a16:creationId xmlns:a16="http://schemas.microsoft.com/office/drawing/2014/main" id="{6BC958DF-2BD5-FD00-DC8C-4D22456DA51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15" name="Cube 30314">
                      <a:extLst>
                        <a:ext uri="{FF2B5EF4-FFF2-40B4-BE49-F238E27FC236}">
                          <a16:creationId xmlns:a16="http://schemas.microsoft.com/office/drawing/2014/main" id="{E3F22173-7794-BA4A-71BC-97DD383DB04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16" name="Cube 30315">
                      <a:extLst>
                        <a:ext uri="{FF2B5EF4-FFF2-40B4-BE49-F238E27FC236}">
                          <a16:creationId xmlns:a16="http://schemas.microsoft.com/office/drawing/2014/main" id="{FC2908EE-8B38-F284-7F19-0C953D244B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17" name="Cube 30316">
                      <a:extLst>
                        <a:ext uri="{FF2B5EF4-FFF2-40B4-BE49-F238E27FC236}">
                          <a16:creationId xmlns:a16="http://schemas.microsoft.com/office/drawing/2014/main" id="{75D6585E-2DE5-7AC0-AF19-00ADF807285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18" name="Cube 30317">
                      <a:extLst>
                        <a:ext uri="{FF2B5EF4-FFF2-40B4-BE49-F238E27FC236}">
                          <a16:creationId xmlns:a16="http://schemas.microsoft.com/office/drawing/2014/main" id="{5236BDE1-066F-2F6D-272F-F65E042918B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19" name="Cube 30318">
                      <a:extLst>
                        <a:ext uri="{FF2B5EF4-FFF2-40B4-BE49-F238E27FC236}">
                          <a16:creationId xmlns:a16="http://schemas.microsoft.com/office/drawing/2014/main" id="{AE1F599E-784B-F111-8298-49E0D16F82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880" name="Group 30879">
                  <a:extLst>
                    <a:ext uri="{FF2B5EF4-FFF2-40B4-BE49-F238E27FC236}">
                      <a16:creationId xmlns:a16="http://schemas.microsoft.com/office/drawing/2014/main" id="{EA33E11E-8444-80EF-603B-A8F1AFD36F7D}"/>
                    </a:ext>
                  </a:extLst>
                </p:cNvPr>
                <p:cNvGrpSpPr/>
                <p:nvPr/>
              </p:nvGrpSpPr>
              <p:grpSpPr>
                <a:xfrm>
                  <a:off x="2050948" y="4935031"/>
                  <a:ext cx="689802" cy="647418"/>
                  <a:chOff x="2050948" y="4935031"/>
                  <a:chExt cx="689802" cy="647418"/>
                </a:xfrm>
              </p:grpSpPr>
              <p:grpSp>
                <p:nvGrpSpPr>
                  <p:cNvPr id="30232" name="Group 30231">
                    <a:extLst>
                      <a:ext uri="{FF2B5EF4-FFF2-40B4-BE49-F238E27FC236}">
                        <a16:creationId xmlns:a16="http://schemas.microsoft.com/office/drawing/2014/main" id="{D8EC409C-B5B3-A1EB-4C1F-741D1B0DAEA9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5488059"/>
                    <a:ext cx="689802" cy="94390"/>
                    <a:chOff x="861902" y="5222820"/>
                    <a:chExt cx="689802" cy="94390"/>
                  </a:xfrm>
                  <a:solidFill>
                    <a:schemeClr val="bg1">
                      <a:lumMod val="95000"/>
                    </a:schemeClr>
                  </a:solidFill>
                </p:grpSpPr>
                <p:sp>
                  <p:nvSpPr>
                    <p:cNvPr id="30296" name="Cube 30295">
                      <a:extLst>
                        <a:ext uri="{FF2B5EF4-FFF2-40B4-BE49-F238E27FC236}">
                          <a16:creationId xmlns:a16="http://schemas.microsoft.com/office/drawing/2014/main" id="{0D84A28A-B21D-4C5D-7956-E770B20182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7" name="Cube 30296">
                      <a:extLst>
                        <a:ext uri="{FF2B5EF4-FFF2-40B4-BE49-F238E27FC236}">
                          <a16:creationId xmlns:a16="http://schemas.microsoft.com/office/drawing/2014/main" id="{2AF935D8-EC34-21BD-A540-1B66ED8BA5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8" name="Cube 30297">
                      <a:extLst>
                        <a:ext uri="{FF2B5EF4-FFF2-40B4-BE49-F238E27FC236}">
                          <a16:creationId xmlns:a16="http://schemas.microsoft.com/office/drawing/2014/main" id="{589AB2DC-D876-E42D-FDE9-E3204CAF715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9" name="Cube 30298">
                      <a:extLst>
                        <a:ext uri="{FF2B5EF4-FFF2-40B4-BE49-F238E27FC236}">
                          <a16:creationId xmlns:a16="http://schemas.microsoft.com/office/drawing/2014/main" id="{5C3127FB-F5B5-3E3D-977B-57870A5443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00" name="Cube 30299">
                      <a:extLst>
                        <a:ext uri="{FF2B5EF4-FFF2-40B4-BE49-F238E27FC236}">
                          <a16:creationId xmlns:a16="http://schemas.microsoft.com/office/drawing/2014/main" id="{C861A0AF-C641-27DF-C2FD-684640A018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01" name="Cube 30300">
                      <a:extLst>
                        <a:ext uri="{FF2B5EF4-FFF2-40B4-BE49-F238E27FC236}">
                          <a16:creationId xmlns:a16="http://schemas.microsoft.com/office/drawing/2014/main" id="{D14335EE-9B54-0B17-FC96-141E6CCCCB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02" name="Cube 30301">
                      <a:extLst>
                        <a:ext uri="{FF2B5EF4-FFF2-40B4-BE49-F238E27FC236}">
                          <a16:creationId xmlns:a16="http://schemas.microsoft.com/office/drawing/2014/main" id="{F8BD0088-3DE0-A1A0-5DCC-E1D7770FFF0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03" name="Cube 30302">
                      <a:extLst>
                        <a:ext uri="{FF2B5EF4-FFF2-40B4-BE49-F238E27FC236}">
                          <a16:creationId xmlns:a16="http://schemas.microsoft.com/office/drawing/2014/main" id="{8F121295-D8B2-78F3-BBA6-EF3394C4CC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233" name="Group 30232">
                    <a:extLst>
                      <a:ext uri="{FF2B5EF4-FFF2-40B4-BE49-F238E27FC236}">
                        <a16:creationId xmlns:a16="http://schemas.microsoft.com/office/drawing/2014/main" id="{BD9C1C61-5B5F-903C-A158-7113BCBBE4CE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5409055"/>
                    <a:ext cx="689802" cy="94390"/>
                    <a:chOff x="861902" y="5222820"/>
                    <a:chExt cx="689802" cy="94390"/>
                  </a:xfrm>
                  <a:solidFill>
                    <a:schemeClr val="bg1">
                      <a:lumMod val="95000"/>
                    </a:schemeClr>
                  </a:solidFill>
                </p:grpSpPr>
                <p:sp>
                  <p:nvSpPr>
                    <p:cNvPr id="30288" name="Cube 30287">
                      <a:extLst>
                        <a:ext uri="{FF2B5EF4-FFF2-40B4-BE49-F238E27FC236}">
                          <a16:creationId xmlns:a16="http://schemas.microsoft.com/office/drawing/2014/main" id="{3CA1AD0A-ACED-3DC3-60D5-7344EA3E6E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9" name="Cube 30288">
                      <a:extLst>
                        <a:ext uri="{FF2B5EF4-FFF2-40B4-BE49-F238E27FC236}">
                          <a16:creationId xmlns:a16="http://schemas.microsoft.com/office/drawing/2014/main" id="{BBEA4957-05DF-3ACD-3A35-2765DA897D0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0" name="Cube 30289">
                      <a:extLst>
                        <a:ext uri="{FF2B5EF4-FFF2-40B4-BE49-F238E27FC236}">
                          <a16:creationId xmlns:a16="http://schemas.microsoft.com/office/drawing/2014/main" id="{77291C5D-ABC7-9A5A-5F1A-64C008627FF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1" name="Cube 30290">
                      <a:extLst>
                        <a:ext uri="{FF2B5EF4-FFF2-40B4-BE49-F238E27FC236}">
                          <a16:creationId xmlns:a16="http://schemas.microsoft.com/office/drawing/2014/main" id="{FC26D400-C4CB-AB7D-E633-D3AD0DB0FCB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2" name="Cube 30291">
                      <a:extLst>
                        <a:ext uri="{FF2B5EF4-FFF2-40B4-BE49-F238E27FC236}">
                          <a16:creationId xmlns:a16="http://schemas.microsoft.com/office/drawing/2014/main" id="{FB09D2FB-E777-6FD6-8BE5-E9EF4D74F1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3" name="Cube 30292">
                      <a:extLst>
                        <a:ext uri="{FF2B5EF4-FFF2-40B4-BE49-F238E27FC236}">
                          <a16:creationId xmlns:a16="http://schemas.microsoft.com/office/drawing/2014/main" id="{DDB30FB2-FA5C-01D5-96F7-AD586A8B08B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4" name="Cube 30293">
                      <a:extLst>
                        <a:ext uri="{FF2B5EF4-FFF2-40B4-BE49-F238E27FC236}">
                          <a16:creationId xmlns:a16="http://schemas.microsoft.com/office/drawing/2014/main" id="{2C4A6998-1AB4-313B-EF11-8B468EE4D9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5" name="Cube 30294">
                      <a:extLst>
                        <a:ext uri="{FF2B5EF4-FFF2-40B4-BE49-F238E27FC236}">
                          <a16:creationId xmlns:a16="http://schemas.microsoft.com/office/drawing/2014/main" id="{84F69AE1-A506-7CAE-490E-C731E3B43A9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234" name="Group 30233">
                    <a:extLst>
                      <a:ext uri="{FF2B5EF4-FFF2-40B4-BE49-F238E27FC236}">
                        <a16:creationId xmlns:a16="http://schemas.microsoft.com/office/drawing/2014/main" id="{0AE0EBD5-E51E-66FC-AD59-68C1BD30B5EC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5330051"/>
                    <a:ext cx="689802" cy="94390"/>
                    <a:chOff x="861902" y="5222820"/>
                    <a:chExt cx="689802" cy="94390"/>
                  </a:xfrm>
                  <a:solidFill>
                    <a:schemeClr val="bg1">
                      <a:lumMod val="95000"/>
                    </a:schemeClr>
                  </a:solidFill>
                </p:grpSpPr>
                <p:sp>
                  <p:nvSpPr>
                    <p:cNvPr id="30280" name="Cube 30279">
                      <a:extLst>
                        <a:ext uri="{FF2B5EF4-FFF2-40B4-BE49-F238E27FC236}">
                          <a16:creationId xmlns:a16="http://schemas.microsoft.com/office/drawing/2014/main" id="{12DA585E-F8B7-B713-068C-DE53317FDA8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1" name="Cube 30280">
                      <a:extLst>
                        <a:ext uri="{FF2B5EF4-FFF2-40B4-BE49-F238E27FC236}">
                          <a16:creationId xmlns:a16="http://schemas.microsoft.com/office/drawing/2014/main" id="{51F7EAC7-F258-294B-C31C-C091314F7A5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2" name="Cube 30281">
                      <a:extLst>
                        <a:ext uri="{FF2B5EF4-FFF2-40B4-BE49-F238E27FC236}">
                          <a16:creationId xmlns:a16="http://schemas.microsoft.com/office/drawing/2014/main" id="{1FE000CE-C91B-CE8E-8FE9-F5E1635110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3" name="Cube 30282">
                      <a:extLst>
                        <a:ext uri="{FF2B5EF4-FFF2-40B4-BE49-F238E27FC236}">
                          <a16:creationId xmlns:a16="http://schemas.microsoft.com/office/drawing/2014/main" id="{A5281AB0-00F6-719A-8FF4-216B7A3A6D5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4" name="Cube 30283">
                      <a:extLst>
                        <a:ext uri="{FF2B5EF4-FFF2-40B4-BE49-F238E27FC236}">
                          <a16:creationId xmlns:a16="http://schemas.microsoft.com/office/drawing/2014/main" id="{C819F23B-A4FC-4B71-9002-164219AE7B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5" name="Cube 30284">
                      <a:extLst>
                        <a:ext uri="{FF2B5EF4-FFF2-40B4-BE49-F238E27FC236}">
                          <a16:creationId xmlns:a16="http://schemas.microsoft.com/office/drawing/2014/main" id="{F998168A-F863-61FB-B709-77CA6F8D690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6" name="Cube 30285">
                      <a:extLst>
                        <a:ext uri="{FF2B5EF4-FFF2-40B4-BE49-F238E27FC236}">
                          <a16:creationId xmlns:a16="http://schemas.microsoft.com/office/drawing/2014/main" id="{A3519073-3D4A-0E27-5B35-D23A30EF5A0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7" name="Cube 30286">
                      <a:extLst>
                        <a:ext uri="{FF2B5EF4-FFF2-40B4-BE49-F238E27FC236}">
                          <a16:creationId xmlns:a16="http://schemas.microsoft.com/office/drawing/2014/main" id="{1F942BFE-B203-E5D5-C792-F7323A34BB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235" name="Group 30234">
                    <a:extLst>
                      <a:ext uri="{FF2B5EF4-FFF2-40B4-BE49-F238E27FC236}">
                        <a16:creationId xmlns:a16="http://schemas.microsoft.com/office/drawing/2014/main" id="{3305529C-55BB-514A-A4AC-20DCF3B0424F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5251047"/>
                    <a:ext cx="689802" cy="94390"/>
                    <a:chOff x="861902" y="5222820"/>
                    <a:chExt cx="689802" cy="94390"/>
                  </a:xfrm>
                  <a:solidFill>
                    <a:schemeClr val="bg1">
                      <a:lumMod val="95000"/>
                    </a:schemeClr>
                  </a:solidFill>
                </p:grpSpPr>
                <p:sp>
                  <p:nvSpPr>
                    <p:cNvPr id="30272" name="Cube 30271">
                      <a:extLst>
                        <a:ext uri="{FF2B5EF4-FFF2-40B4-BE49-F238E27FC236}">
                          <a16:creationId xmlns:a16="http://schemas.microsoft.com/office/drawing/2014/main" id="{FFAF773C-BEA2-838E-4FAE-A76160D22D2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3" name="Cube 30272">
                      <a:extLst>
                        <a:ext uri="{FF2B5EF4-FFF2-40B4-BE49-F238E27FC236}">
                          <a16:creationId xmlns:a16="http://schemas.microsoft.com/office/drawing/2014/main" id="{CF76F721-430A-6AC9-2C07-50E41BE8000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4" name="Cube 30273">
                      <a:extLst>
                        <a:ext uri="{FF2B5EF4-FFF2-40B4-BE49-F238E27FC236}">
                          <a16:creationId xmlns:a16="http://schemas.microsoft.com/office/drawing/2014/main" id="{321205C4-5618-9C03-E060-E824944EFD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5" name="Cube 30274">
                      <a:extLst>
                        <a:ext uri="{FF2B5EF4-FFF2-40B4-BE49-F238E27FC236}">
                          <a16:creationId xmlns:a16="http://schemas.microsoft.com/office/drawing/2014/main" id="{6A5B7699-83F0-5A4A-24D1-0558261EBE6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6" name="Cube 30275">
                      <a:extLst>
                        <a:ext uri="{FF2B5EF4-FFF2-40B4-BE49-F238E27FC236}">
                          <a16:creationId xmlns:a16="http://schemas.microsoft.com/office/drawing/2014/main" id="{FC629AA0-0D87-F459-51AF-78ED2912CD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7" name="Cube 30276">
                      <a:extLst>
                        <a:ext uri="{FF2B5EF4-FFF2-40B4-BE49-F238E27FC236}">
                          <a16:creationId xmlns:a16="http://schemas.microsoft.com/office/drawing/2014/main" id="{376B1C64-643A-54AE-99CA-543D0DED925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8" name="Cube 30277">
                      <a:extLst>
                        <a:ext uri="{FF2B5EF4-FFF2-40B4-BE49-F238E27FC236}">
                          <a16:creationId xmlns:a16="http://schemas.microsoft.com/office/drawing/2014/main" id="{159A2D63-1288-313E-5204-85E9443366D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9" name="Cube 30278">
                      <a:extLst>
                        <a:ext uri="{FF2B5EF4-FFF2-40B4-BE49-F238E27FC236}">
                          <a16:creationId xmlns:a16="http://schemas.microsoft.com/office/drawing/2014/main" id="{B6B3F0E9-886E-EEC5-99F9-52ED4B3D423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236" name="Group 30235">
                    <a:extLst>
                      <a:ext uri="{FF2B5EF4-FFF2-40B4-BE49-F238E27FC236}">
                        <a16:creationId xmlns:a16="http://schemas.microsoft.com/office/drawing/2014/main" id="{2A2DD3E1-F387-66A4-1614-08D524ABE6B5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5172043"/>
                    <a:ext cx="689802" cy="94390"/>
                    <a:chOff x="861902" y="5222820"/>
                    <a:chExt cx="689802" cy="94390"/>
                  </a:xfrm>
                  <a:solidFill>
                    <a:schemeClr val="bg1">
                      <a:lumMod val="95000"/>
                    </a:schemeClr>
                  </a:solidFill>
                </p:grpSpPr>
                <p:sp>
                  <p:nvSpPr>
                    <p:cNvPr id="30264" name="Cube 30263">
                      <a:extLst>
                        <a:ext uri="{FF2B5EF4-FFF2-40B4-BE49-F238E27FC236}">
                          <a16:creationId xmlns:a16="http://schemas.microsoft.com/office/drawing/2014/main" id="{EEEE9296-2EBD-7696-9F47-39C73B293D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5" name="Cube 30264">
                      <a:extLst>
                        <a:ext uri="{FF2B5EF4-FFF2-40B4-BE49-F238E27FC236}">
                          <a16:creationId xmlns:a16="http://schemas.microsoft.com/office/drawing/2014/main" id="{4855BEAC-FEBD-C314-0665-240AE7F9DEC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6" name="Cube 30265">
                      <a:extLst>
                        <a:ext uri="{FF2B5EF4-FFF2-40B4-BE49-F238E27FC236}">
                          <a16:creationId xmlns:a16="http://schemas.microsoft.com/office/drawing/2014/main" id="{6D3D0328-D802-08C1-9D10-8FFC84B232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7" name="Cube 30266">
                      <a:extLst>
                        <a:ext uri="{FF2B5EF4-FFF2-40B4-BE49-F238E27FC236}">
                          <a16:creationId xmlns:a16="http://schemas.microsoft.com/office/drawing/2014/main" id="{A1EEE0FA-5BA1-01A2-306B-952FF4E4DE6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8" name="Cube 30267">
                      <a:extLst>
                        <a:ext uri="{FF2B5EF4-FFF2-40B4-BE49-F238E27FC236}">
                          <a16:creationId xmlns:a16="http://schemas.microsoft.com/office/drawing/2014/main" id="{5B10127F-2074-13FF-4C0C-405B3CB00C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9" name="Cube 30268">
                      <a:extLst>
                        <a:ext uri="{FF2B5EF4-FFF2-40B4-BE49-F238E27FC236}">
                          <a16:creationId xmlns:a16="http://schemas.microsoft.com/office/drawing/2014/main" id="{F16D8784-94C7-7513-20F0-D22F538EF67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0" name="Cube 30269">
                      <a:extLst>
                        <a:ext uri="{FF2B5EF4-FFF2-40B4-BE49-F238E27FC236}">
                          <a16:creationId xmlns:a16="http://schemas.microsoft.com/office/drawing/2014/main" id="{A25B2805-20B0-CA03-2CA1-E106EB0887E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1" name="Cube 30270">
                      <a:extLst>
                        <a:ext uri="{FF2B5EF4-FFF2-40B4-BE49-F238E27FC236}">
                          <a16:creationId xmlns:a16="http://schemas.microsoft.com/office/drawing/2014/main" id="{AC85B7E7-092B-EE6B-57FA-858B4BF000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237" name="Group 30236">
                    <a:extLst>
                      <a:ext uri="{FF2B5EF4-FFF2-40B4-BE49-F238E27FC236}">
                        <a16:creationId xmlns:a16="http://schemas.microsoft.com/office/drawing/2014/main" id="{B51B2A7C-B96A-0328-DBA9-152060975897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5093039"/>
                    <a:ext cx="689802" cy="94390"/>
                    <a:chOff x="861902" y="5222820"/>
                    <a:chExt cx="689802" cy="94390"/>
                  </a:xfrm>
                  <a:solidFill>
                    <a:schemeClr val="bg1">
                      <a:lumMod val="95000"/>
                    </a:schemeClr>
                  </a:solidFill>
                </p:grpSpPr>
                <p:sp>
                  <p:nvSpPr>
                    <p:cNvPr id="30256" name="Cube 30255">
                      <a:extLst>
                        <a:ext uri="{FF2B5EF4-FFF2-40B4-BE49-F238E27FC236}">
                          <a16:creationId xmlns:a16="http://schemas.microsoft.com/office/drawing/2014/main" id="{46EFF339-B522-432A-4F51-A1791D8712C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7" name="Cube 30256">
                      <a:extLst>
                        <a:ext uri="{FF2B5EF4-FFF2-40B4-BE49-F238E27FC236}">
                          <a16:creationId xmlns:a16="http://schemas.microsoft.com/office/drawing/2014/main" id="{74814D5F-1040-B3FD-7E2F-A184849A6D0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8" name="Cube 30257">
                      <a:extLst>
                        <a:ext uri="{FF2B5EF4-FFF2-40B4-BE49-F238E27FC236}">
                          <a16:creationId xmlns:a16="http://schemas.microsoft.com/office/drawing/2014/main" id="{1040AEA8-159C-8A0D-E15F-EF7770F9F7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9" name="Cube 30258">
                      <a:extLst>
                        <a:ext uri="{FF2B5EF4-FFF2-40B4-BE49-F238E27FC236}">
                          <a16:creationId xmlns:a16="http://schemas.microsoft.com/office/drawing/2014/main" id="{C426F736-1D12-F801-FB78-F03E6AADADA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0" name="Cube 30259">
                      <a:extLst>
                        <a:ext uri="{FF2B5EF4-FFF2-40B4-BE49-F238E27FC236}">
                          <a16:creationId xmlns:a16="http://schemas.microsoft.com/office/drawing/2014/main" id="{5C4AA891-3112-209B-1298-755A4E76DB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1" name="Cube 30260">
                      <a:extLst>
                        <a:ext uri="{FF2B5EF4-FFF2-40B4-BE49-F238E27FC236}">
                          <a16:creationId xmlns:a16="http://schemas.microsoft.com/office/drawing/2014/main" id="{0468428C-E8AD-F163-9387-3CD56BCE9F4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2" name="Cube 30261">
                      <a:extLst>
                        <a:ext uri="{FF2B5EF4-FFF2-40B4-BE49-F238E27FC236}">
                          <a16:creationId xmlns:a16="http://schemas.microsoft.com/office/drawing/2014/main" id="{088B2A67-5AE4-695B-A0C7-071691A6CCF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3" name="Cube 30262">
                      <a:extLst>
                        <a:ext uri="{FF2B5EF4-FFF2-40B4-BE49-F238E27FC236}">
                          <a16:creationId xmlns:a16="http://schemas.microsoft.com/office/drawing/2014/main" id="{87EC8957-D5B7-0EFE-ECEA-6367DE6CCF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238" name="Group 30237">
                    <a:extLst>
                      <a:ext uri="{FF2B5EF4-FFF2-40B4-BE49-F238E27FC236}">
                        <a16:creationId xmlns:a16="http://schemas.microsoft.com/office/drawing/2014/main" id="{C2E30F51-E0EC-9721-30BC-6E5D63340467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5014035"/>
                    <a:ext cx="689802" cy="94390"/>
                    <a:chOff x="861902" y="5222820"/>
                    <a:chExt cx="689802" cy="94390"/>
                  </a:xfrm>
                  <a:solidFill>
                    <a:schemeClr val="bg1">
                      <a:lumMod val="95000"/>
                    </a:schemeClr>
                  </a:solidFill>
                </p:grpSpPr>
                <p:sp>
                  <p:nvSpPr>
                    <p:cNvPr id="30248" name="Cube 30247">
                      <a:extLst>
                        <a:ext uri="{FF2B5EF4-FFF2-40B4-BE49-F238E27FC236}">
                          <a16:creationId xmlns:a16="http://schemas.microsoft.com/office/drawing/2014/main" id="{6B4F7221-AE72-99EC-7613-5CA6F406E3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9" name="Cube 30248">
                      <a:extLst>
                        <a:ext uri="{FF2B5EF4-FFF2-40B4-BE49-F238E27FC236}">
                          <a16:creationId xmlns:a16="http://schemas.microsoft.com/office/drawing/2014/main" id="{1B4FB785-7969-B798-5E63-C14990085D5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0" name="Cube 30249">
                      <a:extLst>
                        <a:ext uri="{FF2B5EF4-FFF2-40B4-BE49-F238E27FC236}">
                          <a16:creationId xmlns:a16="http://schemas.microsoft.com/office/drawing/2014/main" id="{F5F6D0FB-D5B2-DF2D-1E95-33A067E6713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1" name="Cube 30250">
                      <a:extLst>
                        <a:ext uri="{FF2B5EF4-FFF2-40B4-BE49-F238E27FC236}">
                          <a16:creationId xmlns:a16="http://schemas.microsoft.com/office/drawing/2014/main" id="{64E795C3-50DF-099D-499C-7EFB9BF7B4B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2" name="Cube 30251">
                      <a:extLst>
                        <a:ext uri="{FF2B5EF4-FFF2-40B4-BE49-F238E27FC236}">
                          <a16:creationId xmlns:a16="http://schemas.microsoft.com/office/drawing/2014/main" id="{EE89CA81-33F1-1E63-9ADE-4097CBC9F1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3" name="Cube 30252">
                      <a:extLst>
                        <a:ext uri="{FF2B5EF4-FFF2-40B4-BE49-F238E27FC236}">
                          <a16:creationId xmlns:a16="http://schemas.microsoft.com/office/drawing/2014/main" id="{65BA3E63-279A-8BD0-71B7-210CB13831A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4" name="Cube 30253">
                      <a:extLst>
                        <a:ext uri="{FF2B5EF4-FFF2-40B4-BE49-F238E27FC236}">
                          <a16:creationId xmlns:a16="http://schemas.microsoft.com/office/drawing/2014/main" id="{47510EC7-BCB9-4350-B2F9-5DE778A157F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5" name="Cube 30254">
                      <a:extLst>
                        <a:ext uri="{FF2B5EF4-FFF2-40B4-BE49-F238E27FC236}">
                          <a16:creationId xmlns:a16="http://schemas.microsoft.com/office/drawing/2014/main" id="{BA73990F-F2A8-ADF8-3D23-598908B22A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239" name="Group 30238">
                    <a:extLst>
                      <a:ext uri="{FF2B5EF4-FFF2-40B4-BE49-F238E27FC236}">
                        <a16:creationId xmlns:a16="http://schemas.microsoft.com/office/drawing/2014/main" id="{563656AF-50E1-493A-F3B8-26D48F07C52A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4935031"/>
                    <a:ext cx="689802" cy="94390"/>
                    <a:chOff x="861902" y="5222820"/>
                    <a:chExt cx="689802" cy="94390"/>
                  </a:xfrm>
                </p:grpSpPr>
                <p:sp>
                  <p:nvSpPr>
                    <p:cNvPr id="30240" name="Cube 30239">
                      <a:extLst>
                        <a:ext uri="{FF2B5EF4-FFF2-40B4-BE49-F238E27FC236}">
                          <a16:creationId xmlns:a16="http://schemas.microsoft.com/office/drawing/2014/main" id="{A5164C24-9C8F-CC27-9CC2-83D21A34B56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1" name="Cube 30240">
                      <a:extLst>
                        <a:ext uri="{FF2B5EF4-FFF2-40B4-BE49-F238E27FC236}">
                          <a16:creationId xmlns:a16="http://schemas.microsoft.com/office/drawing/2014/main" id="{B262DEC7-B466-F042-C5D4-07D7E0B7CD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2" name="Cube 30241">
                      <a:extLst>
                        <a:ext uri="{FF2B5EF4-FFF2-40B4-BE49-F238E27FC236}">
                          <a16:creationId xmlns:a16="http://schemas.microsoft.com/office/drawing/2014/main" id="{C3C1EC7B-B601-1868-5B30-725297F55E4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3" name="Cube 30242">
                      <a:extLst>
                        <a:ext uri="{FF2B5EF4-FFF2-40B4-BE49-F238E27FC236}">
                          <a16:creationId xmlns:a16="http://schemas.microsoft.com/office/drawing/2014/main" id="{FD9C83B7-D31C-2E9E-2CF1-B3EB93EA669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4" name="Cube 30243">
                      <a:extLst>
                        <a:ext uri="{FF2B5EF4-FFF2-40B4-BE49-F238E27FC236}">
                          <a16:creationId xmlns:a16="http://schemas.microsoft.com/office/drawing/2014/main" id="{C577A6CD-E183-7AE6-E249-2CB3D950C49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5" name="Cube 30244">
                      <a:extLst>
                        <a:ext uri="{FF2B5EF4-FFF2-40B4-BE49-F238E27FC236}">
                          <a16:creationId xmlns:a16="http://schemas.microsoft.com/office/drawing/2014/main" id="{38EBE3F9-956B-F3AA-6B19-F27253EDA44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6" name="Cube 30245">
                      <a:extLst>
                        <a:ext uri="{FF2B5EF4-FFF2-40B4-BE49-F238E27FC236}">
                          <a16:creationId xmlns:a16="http://schemas.microsoft.com/office/drawing/2014/main" id="{3A64920D-4F84-34DF-4CCA-7F1F7F8B0CE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7" name="Cube 30246">
                      <a:extLst>
                        <a:ext uri="{FF2B5EF4-FFF2-40B4-BE49-F238E27FC236}">
                          <a16:creationId xmlns:a16="http://schemas.microsoft.com/office/drawing/2014/main" id="{C61482AE-87CD-A836-C064-D088EA56FC6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30882" name="Group 30881">
              <a:extLst>
                <a:ext uri="{FF2B5EF4-FFF2-40B4-BE49-F238E27FC236}">
                  <a16:creationId xmlns:a16="http://schemas.microsoft.com/office/drawing/2014/main" id="{69D9F3D3-BE2C-20E8-4252-24853B5982E5}"/>
                </a:ext>
              </a:extLst>
            </p:cNvPr>
            <p:cNvGrpSpPr/>
            <p:nvPr/>
          </p:nvGrpSpPr>
          <p:grpSpPr>
            <a:xfrm>
              <a:off x="3414052" y="4653330"/>
              <a:ext cx="970707" cy="924074"/>
              <a:chOff x="2050948" y="4658375"/>
              <a:chExt cx="970707" cy="924074"/>
            </a:xfrm>
            <a:solidFill>
              <a:schemeClr val="bg1">
                <a:lumMod val="95000"/>
              </a:schemeClr>
            </a:solidFill>
          </p:grpSpPr>
          <p:grpSp>
            <p:nvGrpSpPr>
              <p:cNvPr id="30883" name="Group 30882">
                <a:extLst>
                  <a:ext uri="{FF2B5EF4-FFF2-40B4-BE49-F238E27FC236}">
                    <a16:creationId xmlns:a16="http://schemas.microsoft.com/office/drawing/2014/main" id="{FA835343-A4D7-77F8-DF0A-CD1A91A8EC6A}"/>
                  </a:ext>
                </a:extLst>
              </p:cNvPr>
              <p:cNvGrpSpPr/>
              <p:nvPr/>
            </p:nvGrpSpPr>
            <p:grpSpPr>
              <a:xfrm>
                <a:off x="2331853" y="4658375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1468" name="Group 31467">
                  <a:extLst>
                    <a:ext uri="{FF2B5EF4-FFF2-40B4-BE49-F238E27FC236}">
                      <a16:creationId xmlns:a16="http://schemas.microsoft.com/office/drawing/2014/main" id="{058EA504-13F8-321B-8950-564C9F8A06D3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532" name="Cube 31531">
                    <a:extLst>
                      <a:ext uri="{FF2B5EF4-FFF2-40B4-BE49-F238E27FC236}">
                        <a16:creationId xmlns:a16="http://schemas.microsoft.com/office/drawing/2014/main" id="{C2B74250-4583-2207-4835-4D8FC3D3B0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3" name="Cube 31532">
                    <a:extLst>
                      <a:ext uri="{FF2B5EF4-FFF2-40B4-BE49-F238E27FC236}">
                        <a16:creationId xmlns:a16="http://schemas.microsoft.com/office/drawing/2014/main" id="{42779782-457A-078F-CFB0-5397089E2A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4" name="Cube 31533">
                    <a:extLst>
                      <a:ext uri="{FF2B5EF4-FFF2-40B4-BE49-F238E27FC236}">
                        <a16:creationId xmlns:a16="http://schemas.microsoft.com/office/drawing/2014/main" id="{380B9B66-704A-673F-D80A-124196E7B8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5" name="Cube 31534">
                    <a:extLst>
                      <a:ext uri="{FF2B5EF4-FFF2-40B4-BE49-F238E27FC236}">
                        <a16:creationId xmlns:a16="http://schemas.microsoft.com/office/drawing/2014/main" id="{3A2F9B25-F3D8-A2E1-6EDE-23DD847A71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6" name="Cube 31535">
                    <a:extLst>
                      <a:ext uri="{FF2B5EF4-FFF2-40B4-BE49-F238E27FC236}">
                        <a16:creationId xmlns:a16="http://schemas.microsoft.com/office/drawing/2014/main" id="{FDCD1E9C-7CBD-2E29-FA87-75BFBE82509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7" name="Cube 31536">
                    <a:extLst>
                      <a:ext uri="{FF2B5EF4-FFF2-40B4-BE49-F238E27FC236}">
                        <a16:creationId xmlns:a16="http://schemas.microsoft.com/office/drawing/2014/main" id="{A68775FE-BB22-538C-B710-02F87891CFE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8" name="Cube 31537">
                    <a:extLst>
                      <a:ext uri="{FF2B5EF4-FFF2-40B4-BE49-F238E27FC236}">
                        <a16:creationId xmlns:a16="http://schemas.microsoft.com/office/drawing/2014/main" id="{6DC06BA9-9E04-0749-7C0C-F9398CDAB9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9" name="Cube 31538">
                    <a:extLst>
                      <a:ext uri="{FF2B5EF4-FFF2-40B4-BE49-F238E27FC236}">
                        <a16:creationId xmlns:a16="http://schemas.microsoft.com/office/drawing/2014/main" id="{A984D6BA-407F-26F6-7EED-DB5C48A5EF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69" name="Group 31468">
                  <a:extLst>
                    <a:ext uri="{FF2B5EF4-FFF2-40B4-BE49-F238E27FC236}">
                      <a16:creationId xmlns:a16="http://schemas.microsoft.com/office/drawing/2014/main" id="{3E1B3FB4-9120-6B60-38BC-EBBE61A6EAFE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524" name="Cube 31523">
                    <a:extLst>
                      <a:ext uri="{FF2B5EF4-FFF2-40B4-BE49-F238E27FC236}">
                        <a16:creationId xmlns:a16="http://schemas.microsoft.com/office/drawing/2014/main" id="{1BF4799A-56F7-798B-0149-9A0BE75EFA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5" name="Cube 31524">
                    <a:extLst>
                      <a:ext uri="{FF2B5EF4-FFF2-40B4-BE49-F238E27FC236}">
                        <a16:creationId xmlns:a16="http://schemas.microsoft.com/office/drawing/2014/main" id="{B419FF54-CD78-AAC1-38EF-16C21A9071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6" name="Cube 31525">
                    <a:extLst>
                      <a:ext uri="{FF2B5EF4-FFF2-40B4-BE49-F238E27FC236}">
                        <a16:creationId xmlns:a16="http://schemas.microsoft.com/office/drawing/2014/main" id="{8798EDED-DF6D-B110-C771-64E9B710F59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7" name="Cube 31526">
                    <a:extLst>
                      <a:ext uri="{FF2B5EF4-FFF2-40B4-BE49-F238E27FC236}">
                        <a16:creationId xmlns:a16="http://schemas.microsoft.com/office/drawing/2014/main" id="{624726C4-60E6-5AA2-CFF1-985E34E5AA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8" name="Cube 31527">
                    <a:extLst>
                      <a:ext uri="{FF2B5EF4-FFF2-40B4-BE49-F238E27FC236}">
                        <a16:creationId xmlns:a16="http://schemas.microsoft.com/office/drawing/2014/main" id="{9AFA5B9F-8D47-B982-6631-C8E302052B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9" name="Cube 31528">
                    <a:extLst>
                      <a:ext uri="{FF2B5EF4-FFF2-40B4-BE49-F238E27FC236}">
                        <a16:creationId xmlns:a16="http://schemas.microsoft.com/office/drawing/2014/main" id="{12502728-EFC6-A818-4101-34CA212812C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0" name="Cube 31529">
                    <a:extLst>
                      <a:ext uri="{FF2B5EF4-FFF2-40B4-BE49-F238E27FC236}">
                        <a16:creationId xmlns:a16="http://schemas.microsoft.com/office/drawing/2014/main" id="{60B0FB1F-7DAC-05C2-E256-8868BE790D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1" name="Cube 31530">
                    <a:extLst>
                      <a:ext uri="{FF2B5EF4-FFF2-40B4-BE49-F238E27FC236}">
                        <a16:creationId xmlns:a16="http://schemas.microsoft.com/office/drawing/2014/main" id="{3A2097AC-4CBE-FF9F-920F-5DF4B56998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70" name="Group 31469">
                  <a:extLst>
                    <a:ext uri="{FF2B5EF4-FFF2-40B4-BE49-F238E27FC236}">
                      <a16:creationId xmlns:a16="http://schemas.microsoft.com/office/drawing/2014/main" id="{3BD9C105-4CFD-C380-B3FE-D48F7E0AA5E0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516" name="Cube 31515">
                    <a:extLst>
                      <a:ext uri="{FF2B5EF4-FFF2-40B4-BE49-F238E27FC236}">
                        <a16:creationId xmlns:a16="http://schemas.microsoft.com/office/drawing/2014/main" id="{DF11EBE0-9083-F960-CA50-42E8A40CD0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7" name="Cube 31516">
                    <a:extLst>
                      <a:ext uri="{FF2B5EF4-FFF2-40B4-BE49-F238E27FC236}">
                        <a16:creationId xmlns:a16="http://schemas.microsoft.com/office/drawing/2014/main" id="{72663121-219B-460B-895C-41C13FFDE3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8" name="Cube 31517">
                    <a:extLst>
                      <a:ext uri="{FF2B5EF4-FFF2-40B4-BE49-F238E27FC236}">
                        <a16:creationId xmlns:a16="http://schemas.microsoft.com/office/drawing/2014/main" id="{BEEEBECB-49DC-26FD-10C3-9013DAEFB0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9" name="Cube 31518">
                    <a:extLst>
                      <a:ext uri="{FF2B5EF4-FFF2-40B4-BE49-F238E27FC236}">
                        <a16:creationId xmlns:a16="http://schemas.microsoft.com/office/drawing/2014/main" id="{F2EEB09B-8141-A84E-86D1-8ACB9D7EAC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0" name="Cube 31519">
                    <a:extLst>
                      <a:ext uri="{FF2B5EF4-FFF2-40B4-BE49-F238E27FC236}">
                        <a16:creationId xmlns:a16="http://schemas.microsoft.com/office/drawing/2014/main" id="{5E5C96D7-FA17-4050-3C14-45F0ED3505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1" name="Cube 31520">
                    <a:extLst>
                      <a:ext uri="{FF2B5EF4-FFF2-40B4-BE49-F238E27FC236}">
                        <a16:creationId xmlns:a16="http://schemas.microsoft.com/office/drawing/2014/main" id="{9B791817-4798-7412-7F29-231DA9879F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2" name="Cube 31521">
                    <a:extLst>
                      <a:ext uri="{FF2B5EF4-FFF2-40B4-BE49-F238E27FC236}">
                        <a16:creationId xmlns:a16="http://schemas.microsoft.com/office/drawing/2014/main" id="{E58A0124-537E-89AB-ED3B-99A558FF54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3" name="Cube 31522">
                    <a:extLst>
                      <a:ext uri="{FF2B5EF4-FFF2-40B4-BE49-F238E27FC236}">
                        <a16:creationId xmlns:a16="http://schemas.microsoft.com/office/drawing/2014/main" id="{9D300BBB-E066-EE72-1C55-6DD35DE7B5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71" name="Group 31470">
                  <a:extLst>
                    <a:ext uri="{FF2B5EF4-FFF2-40B4-BE49-F238E27FC236}">
                      <a16:creationId xmlns:a16="http://schemas.microsoft.com/office/drawing/2014/main" id="{339CF59B-550F-F6F9-3D52-E9FD393D7DB0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508" name="Cube 31507">
                    <a:extLst>
                      <a:ext uri="{FF2B5EF4-FFF2-40B4-BE49-F238E27FC236}">
                        <a16:creationId xmlns:a16="http://schemas.microsoft.com/office/drawing/2014/main" id="{FB419969-9D0F-873D-A00D-07A43278DC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9" name="Cube 31508">
                    <a:extLst>
                      <a:ext uri="{FF2B5EF4-FFF2-40B4-BE49-F238E27FC236}">
                        <a16:creationId xmlns:a16="http://schemas.microsoft.com/office/drawing/2014/main" id="{047C8DAC-A0AC-AF6D-549A-FE469F12BD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0" name="Cube 31509">
                    <a:extLst>
                      <a:ext uri="{FF2B5EF4-FFF2-40B4-BE49-F238E27FC236}">
                        <a16:creationId xmlns:a16="http://schemas.microsoft.com/office/drawing/2014/main" id="{2EB5C196-5826-48FC-7AF9-36B83DB712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1" name="Cube 31510">
                    <a:extLst>
                      <a:ext uri="{FF2B5EF4-FFF2-40B4-BE49-F238E27FC236}">
                        <a16:creationId xmlns:a16="http://schemas.microsoft.com/office/drawing/2014/main" id="{E3AC2C90-353A-8453-7C23-CE915CDAC2F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2" name="Cube 31511">
                    <a:extLst>
                      <a:ext uri="{FF2B5EF4-FFF2-40B4-BE49-F238E27FC236}">
                        <a16:creationId xmlns:a16="http://schemas.microsoft.com/office/drawing/2014/main" id="{612AAAE5-80EF-DF86-E0D3-D8AFF3CC39D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3" name="Cube 31512">
                    <a:extLst>
                      <a:ext uri="{FF2B5EF4-FFF2-40B4-BE49-F238E27FC236}">
                        <a16:creationId xmlns:a16="http://schemas.microsoft.com/office/drawing/2014/main" id="{E3D16747-ABCB-5EEA-D45A-5594B4BBAC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4" name="Cube 31513">
                    <a:extLst>
                      <a:ext uri="{FF2B5EF4-FFF2-40B4-BE49-F238E27FC236}">
                        <a16:creationId xmlns:a16="http://schemas.microsoft.com/office/drawing/2014/main" id="{167C0BED-11A6-7D9B-6D6B-4AC59ECB60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5" name="Cube 31514">
                    <a:extLst>
                      <a:ext uri="{FF2B5EF4-FFF2-40B4-BE49-F238E27FC236}">
                        <a16:creationId xmlns:a16="http://schemas.microsoft.com/office/drawing/2014/main" id="{434C5B72-C703-CBE0-4931-809892003D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72" name="Group 31471">
                  <a:extLst>
                    <a:ext uri="{FF2B5EF4-FFF2-40B4-BE49-F238E27FC236}">
                      <a16:creationId xmlns:a16="http://schemas.microsoft.com/office/drawing/2014/main" id="{A2EAE356-B10C-C635-20E8-3D08ED4BFCCB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500" name="Cube 31499">
                    <a:extLst>
                      <a:ext uri="{FF2B5EF4-FFF2-40B4-BE49-F238E27FC236}">
                        <a16:creationId xmlns:a16="http://schemas.microsoft.com/office/drawing/2014/main" id="{AE00FAC1-694F-7598-A800-F7009A95A57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1" name="Cube 31500">
                    <a:extLst>
                      <a:ext uri="{FF2B5EF4-FFF2-40B4-BE49-F238E27FC236}">
                        <a16:creationId xmlns:a16="http://schemas.microsoft.com/office/drawing/2014/main" id="{F42E0ACE-12FD-4768-0207-81BDAA4431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2" name="Cube 31501">
                    <a:extLst>
                      <a:ext uri="{FF2B5EF4-FFF2-40B4-BE49-F238E27FC236}">
                        <a16:creationId xmlns:a16="http://schemas.microsoft.com/office/drawing/2014/main" id="{82A76BD6-0A10-FEAD-14D1-F762C33B8D8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3" name="Cube 31502">
                    <a:extLst>
                      <a:ext uri="{FF2B5EF4-FFF2-40B4-BE49-F238E27FC236}">
                        <a16:creationId xmlns:a16="http://schemas.microsoft.com/office/drawing/2014/main" id="{97359378-84C0-4576-0026-445A876DD1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4" name="Cube 31503">
                    <a:extLst>
                      <a:ext uri="{FF2B5EF4-FFF2-40B4-BE49-F238E27FC236}">
                        <a16:creationId xmlns:a16="http://schemas.microsoft.com/office/drawing/2014/main" id="{92AC971F-2701-5402-C5D4-4DE115DB44F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5" name="Cube 31504">
                    <a:extLst>
                      <a:ext uri="{FF2B5EF4-FFF2-40B4-BE49-F238E27FC236}">
                        <a16:creationId xmlns:a16="http://schemas.microsoft.com/office/drawing/2014/main" id="{D0EBFAAB-A562-E56C-4D9E-2E101A7620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6" name="Cube 31505">
                    <a:extLst>
                      <a:ext uri="{FF2B5EF4-FFF2-40B4-BE49-F238E27FC236}">
                        <a16:creationId xmlns:a16="http://schemas.microsoft.com/office/drawing/2014/main" id="{B4C5C75E-86DB-3789-E82F-487CC0DA88B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7" name="Cube 31506">
                    <a:extLst>
                      <a:ext uri="{FF2B5EF4-FFF2-40B4-BE49-F238E27FC236}">
                        <a16:creationId xmlns:a16="http://schemas.microsoft.com/office/drawing/2014/main" id="{516AB4A0-CCB5-CBBE-9675-3B0294EEE7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73" name="Group 31472">
                  <a:extLst>
                    <a:ext uri="{FF2B5EF4-FFF2-40B4-BE49-F238E27FC236}">
                      <a16:creationId xmlns:a16="http://schemas.microsoft.com/office/drawing/2014/main" id="{F1F102CA-3DE9-3DA0-3C22-691BF277D600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92" name="Cube 31491">
                    <a:extLst>
                      <a:ext uri="{FF2B5EF4-FFF2-40B4-BE49-F238E27FC236}">
                        <a16:creationId xmlns:a16="http://schemas.microsoft.com/office/drawing/2014/main" id="{898F1F7C-F53D-4E7E-E9EA-8A28DD9799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3" name="Cube 31492">
                    <a:extLst>
                      <a:ext uri="{FF2B5EF4-FFF2-40B4-BE49-F238E27FC236}">
                        <a16:creationId xmlns:a16="http://schemas.microsoft.com/office/drawing/2014/main" id="{48841781-1214-E271-CFFE-8B5E092A81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4" name="Cube 31493">
                    <a:extLst>
                      <a:ext uri="{FF2B5EF4-FFF2-40B4-BE49-F238E27FC236}">
                        <a16:creationId xmlns:a16="http://schemas.microsoft.com/office/drawing/2014/main" id="{09A62E89-E1D6-ED08-FF63-81F879D68A1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5" name="Cube 31494">
                    <a:extLst>
                      <a:ext uri="{FF2B5EF4-FFF2-40B4-BE49-F238E27FC236}">
                        <a16:creationId xmlns:a16="http://schemas.microsoft.com/office/drawing/2014/main" id="{5B318A8E-C74F-ADF1-85B7-9E55817719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6" name="Cube 31495">
                    <a:extLst>
                      <a:ext uri="{FF2B5EF4-FFF2-40B4-BE49-F238E27FC236}">
                        <a16:creationId xmlns:a16="http://schemas.microsoft.com/office/drawing/2014/main" id="{62352CC3-0C53-A186-9803-E1528649BD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7" name="Cube 31496">
                    <a:extLst>
                      <a:ext uri="{FF2B5EF4-FFF2-40B4-BE49-F238E27FC236}">
                        <a16:creationId xmlns:a16="http://schemas.microsoft.com/office/drawing/2014/main" id="{C62A3F9B-3B8A-42C6-DF36-564CE9A572E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8" name="Cube 31497">
                    <a:extLst>
                      <a:ext uri="{FF2B5EF4-FFF2-40B4-BE49-F238E27FC236}">
                        <a16:creationId xmlns:a16="http://schemas.microsoft.com/office/drawing/2014/main" id="{C4784DE2-93CF-2A86-C36A-CB9FDE6939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9" name="Cube 31498">
                    <a:extLst>
                      <a:ext uri="{FF2B5EF4-FFF2-40B4-BE49-F238E27FC236}">
                        <a16:creationId xmlns:a16="http://schemas.microsoft.com/office/drawing/2014/main" id="{ECF93006-205E-95F1-B399-07557D8621D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74" name="Group 31473">
                  <a:extLst>
                    <a:ext uri="{FF2B5EF4-FFF2-40B4-BE49-F238E27FC236}">
                      <a16:creationId xmlns:a16="http://schemas.microsoft.com/office/drawing/2014/main" id="{940B0CBC-D244-AED6-787A-41F1001821A7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84" name="Cube 31483">
                    <a:extLst>
                      <a:ext uri="{FF2B5EF4-FFF2-40B4-BE49-F238E27FC236}">
                        <a16:creationId xmlns:a16="http://schemas.microsoft.com/office/drawing/2014/main" id="{1DC55B8B-EF0F-B521-4672-414D7CC69E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5" name="Cube 31484">
                    <a:extLst>
                      <a:ext uri="{FF2B5EF4-FFF2-40B4-BE49-F238E27FC236}">
                        <a16:creationId xmlns:a16="http://schemas.microsoft.com/office/drawing/2014/main" id="{C56F6AA8-AE90-DC58-C481-CC338C3D79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6" name="Cube 31485">
                    <a:extLst>
                      <a:ext uri="{FF2B5EF4-FFF2-40B4-BE49-F238E27FC236}">
                        <a16:creationId xmlns:a16="http://schemas.microsoft.com/office/drawing/2014/main" id="{890AF6DB-16C9-AC5D-E5D0-5CF44A659B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7" name="Cube 31486">
                    <a:extLst>
                      <a:ext uri="{FF2B5EF4-FFF2-40B4-BE49-F238E27FC236}">
                        <a16:creationId xmlns:a16="http://schemas.microsoft.com/office/drawing/2014/main" id="{DB7D735E-9635-CF66-B2F6-804C179EC0A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8" name="Cube 31487">
                    <a:extLst>
                      <a:ext uri="{FF2B5EF4-FFF2-40B4-BE49-F238E27FC236}">
                        <a16:creationId xmlns:a16="http://schemas.microsoft.com/office/drawing/2014/main" id="{A3DB0FE5-383B-B6F4-29C8-E41B92B483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9" name="Cube 31488">
                    <a:extLst>
                      <a:ext uri="{FF2B5EF4-FFF2-40B4-BE49-F238E27FC236}">
                        <a16:creationId xmlns:a16="http://schemas.microsoft.com/office/drawing/2014/main" id="{C8E18259-4698-E3D5-CF6A-6FAF9FC50CD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0" name="Cube 31489">
                    <a:extLst>
                      <a:ext uri="{FF2B5EF4-FFF2-40B4-BE49-F238E27FC236}">
                        <a16:creationId xmlns:a16="http://schemas.microsoft.com/office/drawing/2014/main" id="{60E6BC30-B89E-06E7-F18F-F6072E1B17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1" name="Cube 31490">
                    <a:extLst>
                      <a:ext uri="{FF2B5EF4-FFF2-40B4-BE49-F238E27FC236}">
                        <a16:creationId xmlns:a16="http://schemas.microsoft.com/office/drawing/2014/main" id="{819A71A3-C4E1-5602-BB47-DF30EE414B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75" name="Group 31474">
                  <a:extLst>
                    <a:ext uri="{FF2B5EF4-FFF2-40B4-BE49-F238E27FC236}">
                      <a16:creationId xmlns:a16="http://schemas.microsoft.com/office/drawing/2014/main" id="{9F7DD354-9D76-18B4-0D47-DB005AFD2D77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76" name="Cube 31475">
                    <a:extLst>
                      <a:ext uri="{FF2B5EF4-FFF2-40B4-BE49-F238E27FC236}">
                        <a16:creationId xmlns:a16="http://schemas.microsoft.com/office/drawing/2014/main" id="{D948A7B3-22A4-BA4F-5BA6-71C8CACF70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77" name="Cube 31476">
                    <a:extLst>
                      <a:ext uri="{FF2B5EF4-FFF2-40B4-BE49-F238E27FC236}">
                        <a16:creationId xmlns:a16="http://schemas.microsoft.com/office/drawing/2014/main" id="{6720D95F-78C5-BD5E-6A14-784CB8603F5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78" name="Cube 31477">
                    <a:extLst>
                      <a:ext uri="{FF2B5EF4-FFF2-40B4-BE49-F238E27FC236}">
                        <a16:creationId xmlns:a16="http://schemas.microsoft.com/office/drawing/2014/main" id="{B9AB900A-E4D3-46D9-25BF-6F33B64D14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79" name="Cube 31478">
                    <a:extLst>
                      <a:ext uri="{FF2B5EF4-FFF2-40B4-BE49-F238E27FC236}">
                        <a16:creationId xmlns:a16="http://schemas.microsoft.com/office/drawing/2014/main" id="{B93D0CDA-B9BA-1D06-7654-489FD55A16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0" name="Cube 31479">
                    <a:extLst>
                      <a:ext uri="{FF2B5EF4-FFF2-40B4-BE49-F238E27FC236}">
                        <a16:creationId xmlns:a16="http://schemas.microsoft.com/office/drawing/2014/main" id="{798A1579-81B8-00CE-8C5C-EC7E8BB8CB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1" name="Cube 31480">
                    <a:extLst>
                      <a:ext uri="{FF2B5EF4-FFF2-40B4-BE49-F238E27FC236}">
                        <a16:creationId xmlns:a16="http://schemas.microsoft.com/office/drawing/2014/main" id="{C9B664AF-0D32-827E-B70C-B027002490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2" name="Cube 31481">
                    <a:extLst>
                      <a:ext uri="{FF2B5EF4-FFF2-40B4-BE49-F238E27FC236}">
                        <a16:creationId xmlns:a16="http://schemas.microsoft.com/office/drawing/2014/main" id="{05199B9B-D7D3-3B6B-1AB2-9DA5F5625A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3" name="Cube 31482">
                    <a:extLst>
                      <a:ext uri="{FF2B5EF4-FFF2-40B4-BE49-F238E27FC236}">
                        <a16:creationId xmlns:a16="http://schemas.microsoft.com/office/drawing/2014/main" id="{729A5BED-6379-58C2-0D06-1ACCFCD42CF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84" name="Group 30883">
                <a:extLst>
                  <a:ext uri="{FF2B5EF4-FFF2-40B4-BE49-F238E27FC236}">
                    <a16:creationId xmlns:a16="http://schemas.microsoft.com/office/drawing/2014/main" id="{2970439E-6116-3FA1-1231-B27700BBFA80}"/>
                  </a:ext>
                </a:extLst>
              </p:cNvPr>
              <p:cNvGrpSpPr/>
              <p:nvPr/>
            </p:nvGrpSpPr>
            <p:grpSpPr>
              <a:xfrm>
                <a:off x="2296739" y="4692957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1396" name="Group 31395">
                  <a:extLst>
                    <a:ext uri="{FF2B5EF4-FFF2-40B4-BE49-F238E27FC236}">
                      <a16:creationId xmlns:a16="http://schemas.microsoft.com/office/drawing/2014/main" id="{E9366AF9-8FAF-A489-84B6-0632632A9F2F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60" name="Cube 31459">
                    <a:extLst>
                      <a:ext uri="{FF2B5EF4-FFF2-40B4-BE49-F238E27FC236}">
                        <a16:creationId xmlns:a16="http://schemas.microsoft.com/office/drawing/2014/main" id="{095FFB21-7865-8AF8-D617-BA0ABC5DA77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61" name="Cube 31460">
                    <a:extLst>
                      <a:ext uri="{FF2B5EF4-FFF2-40B4-BE49-F238E27FC236}">
                        <a16:creationId xmlns:a16="http://schemas.microsoft.com/office/drawing/2014/main" id="{3CD19461-96DC-817E-B0A5-65CCCDC748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62" name="Cube 31461">
                    <a:extLst>
                      <a:ext uri="{FF2B5EF4-FFF2-40B4-BE49-F238E27FC236}">
                        <a16:creationId xmlns:a16="http://schemas.microsoft.com/office/drawing/2014/main" id="{BCB3AE1F-580C-0787-446B-C0A6561A16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63" name="Cube 31462">
                    <a:extLst>
                      <a:ext uri="{FF2B5EF4-FFF2-40B4-BE49-F238E27FC236}">
                        <a16:creationId xmlns:a16="http://schemas.microsoft.com/office/drawing/2014/main" id="{94E8A25C-DC7A-4EBE-6523-00E13D65F95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64" name="Cube 31463">
                    <a:extLst>
                      <a:ext uri="{FF2B5EF4-FFF2-40B4-BE49-F238E27FC236}">
                        <a16:creationId xmlns:a16="http://schemas.microsoft.com/office/drawing/2014/main" id="{ABB3C5F1-997B-14D0-8F66-D9D41F54FF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65" name="Cube 31464">
                    <a:extLst>
                      <a:ext uri="{FF2B5EF4-FFF2-40B4-BE49-F238E27FC236}">
                        <a16:creationId xmlns:a16="http://schemas.microsoft.com/office/drawing/2014/main" id="{0AA16930-83E0-2091-2E5C-0118665B21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66" name="Cube 31465">
                    <a:extLst>
                      <a:ext uri="{FF2B5EF4-FFF2-40B4-BE49-F238E27FC236}">
                        <a16:creationId xmlns:a16="http://schemas.microsoft.com/office/drawing/2014/main" id="{16B56C54-D7ED-8261-E305-F141C4E095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67" name="Cube 31466">
                    <a:extLst>
                      <a:ext uri="{FF2B5EF4-FFF2-40B4-BE49-F238E27FC236}">
                        <a16:creationId xmlns:a16="http://schemas.microsoft.com/office/drawing/2014/main" id="{299BB14C-F0D3-2215-EB31-EC0EEAF653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97" name="Group 31396">
                  <a:extLst>
                    <a:ext uri="{FF2B5EF4-FFF2-40B4-BE49-F238E27FC236}">
                      <a16:creationId xmlns:a16="http://schemas.microsoft.com/office/drawing/2014/main" id="{88490B5A-FCBD-D250-EB39-3809A221ADD9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52" name="Cube 31451">
                    <a:extLst>
                      <a:ext uri="{FF2B5EF4-FFF2-40B4-BE49-F238E27FC236}">
                        <a16:creationId xmlns:a16="http://schemas.microsoft.com/office/drawing/2014/main" id="{39DC4301-7679-6267-93AC-BEEF2DA2524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3" name="Cube 31452">
                    <a:extLst>
                      <a:ext uri="{FF2B5EF4-FFF2-40B4-BE49-F238E27FC236}">
                        <a16:creationId xmlns:a16="http://schemas.microsoft.com/office/drawing/2014/main" id="{FF909647-737B-508C-024D-292A9D0CE4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4" name="Cube 31453">
                    <a:extLst>
                      <a:ext uri="{FF2B5EF4-FFF2-40B4-BE49-F238E27FC236}">
                        <a16:creationId xmlns:a16="http://schemas.microsoft.com/office/drawing/2014/main" id="{3A0E4931-D17F-A114-3EC4-3C81BA3FF8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5" name="Cube 31454">
                    <a:extLst>
                      <a:ext uri="{FF2B5EF4-FFF2-40B4-BE49-F238E27FC236}">
                        <a16:creationId xmlns:a16="http://schemas.microsoft.com/office/drawing/2014/main" id="{98646FD1-D813-1D58-CAC6-A4A58013F3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6" name="Cube 31455">
                    <a:extLst>
                      <a:ext uri="{FF2B5EF4-FFF2-40B4-BE49-F238E27FC236}">
                        <a16:creationId xmlns:a16="http://schemas.microsoft.com/office/drawing/2014/main" id="{284E6077-7EC9-1B2E-E4A6-50B762E509D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7" name="Cube 31456">
                    <a:extLst>
                      <a:ext uri="{FF2B5EF4-FFF2-40B4-BE49-F238E27FC236}">
                        <a16:creationId xmlns:a16="http://schemas.microsoft.com/office/drawing/2014/main" id="{0DBBAC9F-5AE5-1321-6ECA-BBD94EB93D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8" name="Cube 31457">
                    <a:extLst>
                      <a:ext uri="{FF2B5EF4-FFF2-40B4-BE49-F238E27FC236}">
                        <a16:creationId xmlns:a16="http://schemas.microsoft.com/office/drawing/2014/main" id="{E632CE59-8EF4-07D9-B043-7D14029B4A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9" name="Cube 31458">
                    <a:extLst>
                      <a:ext uri="{FF2B5EF4-FFF2-40B4-BE49-F238E27FC236}">
                        <a16:creationId xmlns:a16="http://schemas.microsoft.com/office/drawing/2014/main" id="{A89461B8-D230-33BE-C634-5E108411E5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98" name="Group 31397">
                  <a:extLst>
                    <a:ext uri="{FF2B5EF4-FFF2-40B4-BE49-F238E27FC236}">
                      <a16:creationId xmlns:a16="http://schemas.microsoft.com/office/drawing/2014/main" id="{DA3389E9-5E09-C5F6-2539-6CE83548B6E2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44" name="Cube 31443">
                    <a:extLst>
                      <a:ext uri="{FF2B5EF4-FFF2-40B4-BE49-F238E27FC236}">
                        <a16:creationId xmlns:a16="http://schemas.microsoft.com/office/drawing/2014/main" id="{6D3DDBFA-D555-1CAC-6A3C-8CC6372791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5" name="Cube 31444">
                    <a:extLst>
                      <a:ext uri="{FF2B5EF4-FFF2-40B4-BE49-F238E27FC236}">
                        <a16:creationId xmlns:a16="http://schemas.microsoft.com/office/drawing/2014/main" id="{47958305-215F-4B84-E901-FEE0CF0168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6" name="Cube 31445">
                    <a:extLst>
                      <a:ext uri="{FF2B5EF4-FFF2-40B4-BE49-F238E27FC236}">
                        <a16:creationId xmlns:a16="http://schemas.microsoft.com/office/drawing/2014/main" id="{2C65E5F3-EDFA-1473-68FB-38BF989923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7" name="Cube 31446">
                    <a:extLst>
                      <a:ext uri="{FF2B5EF4-FFF2-40B4-BE49-F238E27FC236}">
                        <a16:creationId xmlns:a16="http://schemas.microsoft.com/office/drawing/2014/main" id="{7C4D93C7-E621-80C7-FCEA-2BF3C02E2F7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8" name="Cube 31447">
                    <a:extLst>
                      <a:ext uri="{FF2B5EF4-FFF2-40B4-BE49-F238E27FC236}">
                        <a16:creationId xmlns:a16="http://schemas.microsoft.com/office/drawing/2014/main" id="{6098F79F-B079-5481-C3C9-EAB43E29C9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9" name="Cube 31448">
                    <a:extLst>
                      <a:ext uri="{FF2B5EF4-FFF2-40B4-BE49-F238E27FC236}">
                        <a16:creationId xmlns:a16="http://schemas.microsoft.com/office/drawing/2014/main" id="{A6E9DB08-3964-1510-71F1-2BAE9BBD4D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0" name="Cube 31449">
                    <a:extLst>
                      <a:ext uri="{FF2B5EF4-FFF2-40B4-BE49-F238E27FC236}">
                        <a16:creationId xmlns:a16="http://schemas.microsoft.com/office/drawing/2014/main" id="{EFDA2411-F5E3-5084-D9CD-FA811CA35A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1" name="Cube 31450">
                    <a:extLst>
                      <a:ext uri="{FF2B5EF4-FFF2-40B4-BE49-F238E27FC236}">
                        <a16:creationId xmlns:a16="http://schemas.microsoft.com/office/drawing/2014/main" id="{42BFF878-6AC0-CF37-0D8D-C6CBF59E4C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99" name="Group 31398">
                  <a:extLst>
                    <a:ext uri="{FF2B5EF4-FFF2-40B4-BE49-F238E27FC236}">
                      <a16:creationId xmlns:a16="http://schemas.microsoft.com/office/drawing/2014/main" id="{E7CFF6FD-9314-1392-1B43-CB030CBC62CC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36" name="Cube 31435">
                    <a:extLst>
                      <a:ext uri="{FF2B5EF4-FFF2-40B4-BE49-F238E27FC236}">
                        <a16:creationId xmlns:a16="http://schemas.microsoft.com/office/drawing/2014/main" id="{A027FC56-434B-BB11-F230-B837D19ED7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7" name="Cube 31436">
                    <a:extLst>
                      <a:ext uri="{FF2B5EF4-FFF2-40B4-BE49-F238E27FC236}">
                        <a16:creationId xmlns:a16="http://schemas.microsoft.com/office/drawing/2014/main" id="{2CF031BC-64D2-4E18-CBAB-B1C3792A0D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8" name="Cube 31437">
                    <a:extLst>
                      <a:ext uri="{FF2B5EF4-FFF2-40B4-BE49-F238E27FC236}">
                        <a16:creationId xmlns:a16="http://schemas.microsoft.com/office/drawing/2014/main" id="{6064DA1E-D300-3CF3-E9AD-E739FB2204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9" name="Cube 31438">
                    <a:extLst>
                      <a:ext uri="{FF2B5EF4-FFF2-40B4-BE49-F238E27FC236}">
                        <a16:creationId xmlns:a16="http://schemas.microsoft.com/office/drawing/2014/main" id="{93046829-612B-5DBD-0497-6D82791282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0" name="Cube 31439">
                    <a:extLst>
                      <a:ext uri="{FF2B5EF4-FFF2-40B4-BE49-F238E27FC236}">
                        <a16:creationId xmlns:a16="http://schemas.microsoft.com/office/drawing/2014/main" id="{15D7077C-5982-7C46-5E7E-D0EE7B0B0B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1" name="Cube 31440">
                    <a:extLst>
                      <a:ext uri="{FF2B5EF4-FFF2-40B4-BE49-F238E27FC236}">
                        <a16:creationId xmlns:a16="http://schemas.microsoft.com/office/drawing/2014/main" id="{ADC33E15-7282-9A9A-EC32-518D41213C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2" name="Cube 31441">
                    <a:extLst>
                      <a:ext uri="{FF2B5EF4-FFF2-40B4-BE49-F238E27FC236}">
                        <a16:creationId xmlns:a16="http://schemas.microsoft.com/office/drawing/2014/main" id="{7883538E-7116-68E8-F18B-1C9E3B0BFC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3" name="Cube 31442">
                    <a:extLst>
                      <a:ext uri="{FF2B5EF4-FFF2-40B4-BE49-F238E27FC236}">
                        <a16:creationId xmlns:a16="http://schemas.microsoft.com/office/drawing/2014/main" id="{71F94573-F495-898B-D8B3-07DFF7495D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00" name="Group 31399">
                  <a:extLst>
                    <a:ext uri="{FF2B5EF4-FFF2-40B4-BE49-F238E27FC236}">
                      <a16:creationId xmlns:a16="http://schemas.microsoft.com/office/drawing/2014/main" id="{E1E141CA-7E30-5D3B-0BED-11ED0EBFFC4F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28" name="Cube 31427">
                    <a:extLst>
                      <a:ext uri="{FF2B5EF4-FFF2-40B4-BE49-F238E27FC236}">
                        <a16:creationId xmlns:a16="http://schemas.microsoft.com/office/drawing/2014/main" id="{6D8B32C8-B65D-44F8-A881-B2AE434A7B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9" name="Cube 31428">
                    <a:extLst>
                      <a:ext uri="{FF2B5EF4-FFF2-40B4-BE49-F238E27FC236}">
                        <a16:creationId xmlns:a16="http://schemas.microsoft.com/office/drawing/2014/main" id="{8A47ED00-3475-DDD1-6E24-D69DF1E97E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0" name="Cube 31429">
                    <a:extLst>
                      <a:ext uri="{FF2B5EF4-FFF2-40B4-BE49-F238E27FC236}">
                        <a16:creationId xmlns:a16="http://schemas.microsoft.com/office/drawing/2014/main" id="{589CD62A-EB18-DF91-C19E-CEDB676011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1" name="Cube 31430">
                    <a:extLst>
                      <a:ext uri="{FF2B5EF4-FFF2-40B4-BE49-F238E27FC236}">
                        <a16:creationId xmlns:a16="http://schemas.microsoft.com/office/drawing/2014/main" id="{FD7C8182-3AFC-A4BC-6E02-85263238CE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2" name="Cube 31431">
                    <a:extLst>
                      <a:ext uri="{FF2B5EF4-FFF2-40B4-BE49-F238E27FC236}">
                        <a16:creationId xmlns:a16="http://schemas.microsoft.com/office/drawing/2014/main" id="{C562868E-B244-84C4-A4EC-4886CA346A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3" name="Cube 31432">
                    <a:extLst>
                      <a:ext uri="{FF2B5EF4-FFF2-40B4-BE49-F238E27FC236}">
                        <a16:creationId xmlns:a16="http://schemas.microsoft.com/office/drawing/2014/main" id="{C5F0C8C2-3DD3-0DC9-B5EF-37FD0D3C90B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4" name="Cube 31433">
                    <a:extLst>
                      <a:ext uri="{FF2B5EF4-FFF2-40B4-BE49-F238E27FC236}">
                        <a16:creationId xmlns:a16="http://schemas.microsoft.com/office/drawing/2014/main" id="{16B2A56E-88C1-BFEB-7496-A680356327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5" name="Cube 31434">
                    <a:extLst>
                      <a:ext uri="{FF2B5EF4-FFF2-40B4-BE49-F238E27FC236}">
                        <a16:creationId xmlns:a16="http://schemas.microsoft.com/office/drawing/2014/main" id="{483FF3AB-77B3-30BD-5DDF-924CE9C6CD5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01" name="Group 31400">
                  <a:extLst>
                    <a:ext uri="{FF2B5EF4-FFF2-40B4-BE49-F238E27FC236}">
                      <a16:creationId xmlns:a16="http://schemas.microsoft.com/office/drawing/2014/main" id="{81A56BF0-FE05-C0EF-D64C-4D91ED3E6219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20" name="Cube 31419">
                    <a:extLst>
                      <a:ext uri="{FF2B5EF4-FFF2-40B4-BE49-F238E27FC236}">
                        <a16:creationId xmlns:a16="http://schemas.microsoft.com/office/drawing/2014/main" id="{EB532569-4BFD-320F-6C18-7121591C1B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1" name="Cube 31420">
                    <a:extLst>
                      <a:ext uri="{FF2B5EF4-FFF2-40B4-BE49-F238E27FC236}">
                        <a16:creationId xmlns:a16="http://schemas.microsoft.com/office/drawing/2014/main" id="{F51FC4F3-FE18-2B6D-4A10-3BE842375C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2" name="Cube 31421">
                    <a:extLst>
                      <a:ext uri="{FF2B5EF4-FFF2-40B4-BE49-F238E27FC236}">
                        <a16:creationId xmlns:a16="http://schemas.microsoft.com/office/drawing/2014/main" id="{566ABEC8-E425-BE8E-B16A-199B56AAB3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3" name="Cube 31422">
                    <a:extLst>
                      <a:ext uri="{FF2B5EF4-FFF2-40B4-BE49-F238E27FC236}">
                        <a16:creationId xmlns:a16="http://schemas.microsoft.com/office/drawing/2014/main" id="{205DFB7E-274F-949F-97DB-22C449E4E9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4" name="Cube 31423">
                    <a:extLst>
                      <a:ext uri="{FF2B5EF4-FFF2-40B4-BE49-F238E27FC236}">
                        <a16:creationId xmlns:a16="http://schemas.microsoft.com/office/drawing/2014/main" id="{42BE6A49-8034-6EF0-985C-85B2DD55F1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5" name="Cube 31424">
                    <a:extLst>
                      <a:ext uri="{FF2B5EF4-FFF2-40B4-BE49-F238E27FC236}">
                        <a16:creationId xmlns:a16="http://schemas.microsoft.com/office/drawing/2014/main" id="{D493A65A-43DC-5C5B-BF4C-9EA6860380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6" name="Cube 31425">
                    <a:extLst>
                      <a:ext uri="{FF2B5EF4-FFF2-40B4-BE49-F238E27FC236}">
                        <a16:creationId xmlns:a16="http://schemas.microsoft.com/office/drawing/2014/main" id="{2A4F5E1D-758B-51FB-9D4F-A924E4AEA3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7" name="Cube 31426">
                    <a:extLst>
                      <a:ext uri="{FF2B5EF4-FFF2-40B4-BE49-F238E27FC236}">
                        <a16:creationId xmlns:a16="http://schemas.microsoft.com/office/drawing/2014/main" id="{02129BD0-61EE-5643-1E0B-74A43B5E68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02" name="Group 31401">
                  <a:extLst>
                    <a:ext uri="{FF2B5EF4-FFF2-40B4-BE49-F238E27FC236}">
                      <a16:creationId xmlns:a16="http://schemas.microsoft.com/office/drawing/2014/main" id="{8970FE80-E7FC-EB00-30C2-5A8393C06F89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12" name="Cube 31411">
                    <a:extLst>
                      <a:ext uri="{FF2B5EF4-FFF2-40B4-BE49-F238E27FC236}">
                        <a16:creationId xmlns:a16="http://schemas.microsoft.com/office/drawing/2014/main" id="{4D917124-5CFF-3267-9C65-F8A4F038FC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3" name="Cube 31412">
                    <a:extLst>
                      <a:ext uri="{FF2B5EF4-FFF2-40B4-BE49-F238E27FC236}">
                        <a16:creationId xmlns:a16="http://schemas.microsoft.com/office/drawing/2014/main" id="{7B52DB05-7EFD-7F02-7898-0C830CBEC6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4" name="Cube 31413">
                    <a:extLst>
                      <a:ext uri="{FF2B5EF4-FFF2-40B4-BE49-F238E27FC236}">
                        <a16:creationId xmlns:a16="http://schemas.microsoft.com/office/drawing/2014/main" id="{F0DEFAC7-B9B2-8737-B34C-5E5FFC19FE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5" name="Cube 31414">
                    <a:extLst>
                      <a:ext uri="{FF2B5EF4-FFF2-40B4-BE49-F238E27FC236}">
                        <a16:creationId xmlns:a16="http://schemas.microsoft.com/office/drawing/2014/main" id="{F54FD5EC-5EFC-DE0E-B88A-9DC66888F0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6" name="Cube 31415">
                    <a:extLst>
                      <a:ext uri="{FF2B5EF4-FFF2-40B4-BE49-F238E27FC236}">
                        <a16:creationId xmlns:a16="http://schemas.microsoft.com/office/drawing/2014/main" id="{6C5A750E-1EED-064A-6A48-791E8F0F3D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7" name="Cube 31416">
                    <a:extLst>
                      <a:ext uri="{FF2B5EF4-FFF2-40B4-BE49-F238E27FC236}">
                        <a16:creationId xmlns:a16="http://schemas.microsoft.com/office/drawing/2014/main" id="{0E482D12-3C15-7E85-E9C0-0EAF317019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8" name="Cube 31417">
                    <a:extLst>
                      <a:ext uri="{FF2B5EF4-FFF2-40B4-BE49-F238E27FC236}">
                        <a16:creationId xmlns:a16="http://schemas.microsoft.com/office/drawing/2014/main" id="{54F29682-8BFC-7E10-B8C6-A3BCB28038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9" name="Cube 31418">
                    <a:extLst>
                      <a:ext uri="{FF2B5EF4-FFF2-40B4-BE49-F238E27FC236}">
                        <a16:creationId xmlns:a16="http://schemas.microsoft.com/office/drawing/2014/main" id="{9D2ED92B-F8E1-3285-245F-084A5C36460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03" name="Group 31402">
                  <a:extLst>
                    <a:ext uri="{FF2B5EF4-FFF2-40B4-BE49-F238E27FC236}">
                      <a16:creationId xmlns:a16="http://schemas.microsoft.com/office/drawing/2014/main" id="{9F8CFA50-B4C4-C3EC-56B1-B78661AC133F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04" name="Cube 31403">
                    <a:extLst>
                      <a:ext uri="{FF2B5EF4-FFF2-40B4-BE49-F238E27FC236}">
                        <a16:creationId xmlns:a16="http://schemas.microsoft.com/office/drawing/2014/main" id="{1EED69B3-C4E8-4288-2A64-76DE1CAF19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05" name="Cube 31404">
                    <a:extLst>
                      <a:ext uri="{FF2B5EF4-FFF2-40B4-BE49-F238E27FC236}">
                        <a16:creationId xmlns:a16="http://schemas.microsoft.com/office/drawing/2014/main" id="{DF73E733-25E5-70B6-1653-86D2ADEDDD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06" name="Cube 31405">
                    <a:extLst>
                      <a:ext uri="{FF2B5EF4-FFF2-40B4-BE49-F238E27FC236}">
                        <a16:creationId xmlns:a16="http://schemas.microsoft.com/office/drawing/2014/main" id="{8653C6AA-EE04-C610-64D0-4B5A73F910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07" name="Cube 31406">
                    <a:extLst>
                      <a:ext uri="{FF2B5EF4-FFF2-40B4-BE49-F238E27FC236}">
                        <a16:creationId xmlns:a16="http://schemas.microsoft.com/office/drawing/2014/main" id="{DEED8A36-0E7B-2DF3-FE90-3CFF68DCA5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08" name="Cube 31407">
                    <a:extLst>
                      <a:ext uri="{FF2B5EF4-FFF2-40B4-BE49-F238E27FC236}">
                        <a16:creationId xmlns:a16="http://schemas.microsoft.com/office/drawing/2014/main" id="{CAA7607E-E3E8-51ED-166E-33E9306D87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09" name="Cube 31408">
                    <a:extLst>
                      <a:ext uri="{FF2B5EF4-FFF2-40B4-BE49-F238E27FC236}">
                        <a16:creationId xmlns:a16="http://schemas.microsoft.com/office/drawing/2014/main" id="{E11BABE2-1C6D-FFE1-7AB6-046960A697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0" name="Cube 31409">
                    <a:extLst>
                      <a:ext uri="{FF2B5EF4-FFF2-40B4-BE49-F238E27FC236}">
                        <a16:creationId xmlns:a16="http://schemas.microsoft.com/office/drawing/2014/main" id="{50F612E0-97EE-E2AC-5AA2-A5C85E6469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1" name="Cube 31410">
                    <a:extLst>
                      <a:ext uri="{FF2B5EF4-FFF2-40B4-BE49-F238E27FC236}">
                        <a16:creationId xmlns:a16="http://schemas.microsoft.com/office/drawing/2014/main" id="{A6C9EAE2-27B0-D509-79A4-B8CCBACD96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85" name="Group 30884">
                <a:extLst>
                  <a:ext uri="{FF2B5EF4-FFF2-40B4-BE49-F238E27FC236}">
                    <a16:creationId xmlns:a16="http://schemas.microsoft.com/office/drawing/2014/main" id="{3CBE9D0C-A7DE-24F6-8DC1-7AA90DE8FF4D}"/>
                  </a:ext>
                </a:extLst>
              </p:cNvPr>
              <p:cNvGrpSpPr/>
              <p:nvPr/>
            </p:nvGrpSpPr>
            <p:grpSpPr>
              <a:xfrm>
                <a:off x="2261626" y="4727539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1324" name="Group 31323">
                  <a:extLst>
                    <a:ext uri="{FF2B5EF4-FFF2-40B4-BE49-F238E27FC236}">
                      <a16:creationId xmlns:a16="http://schemas.microsoft.com/office/drawing/2014/main" id="{F6FF265F-4554-2003-5DAC-F2F256236F76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88" name="Cube 31387">
                    <a:extLst>
                      <a:ext uri="{FF2B5EF4-FFF2-40B4-BE49-F238E27FC236}">
                        <a16:creationId xmlns:a16="http://schemas.microsoft.com/office/drawing/2014/main" id="{573350C0-C89F-834D-5979-E7DA54C809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9" name="Cube 31388">
                    <a:extLst>
                      <a:ext uri="{FF2B5EF4-FFF2-40B4-BE49-F238E27FC236}">
                        <a16:creationId xmlns:a16="http://schemas.microsoft.com/office/drawing/2014/main" id="{DF0BEB10-AA20-6F20-7D69-E871FCD706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90" name="Cube 31389">
                    <a:extLst>
                      <a:ext uri="{FF2B5EF4-FFF2-40B4-BE49-F238E27FC236}">
                        <a16:creationId xmlns:a16="http://schemas.microsoft.com/office/drawing/2014/main" id="{C8BC70E5-125D-34A1-8483-959071FA0B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91" name="Cube 31390">
                    <a:extLst>
                      <a:ext uri="{FF2B5EF4-FFF2-40B4-BE49-F238E27FC236}">
                        <a16:creationId xmlns:a16="http://schemas.microsoft.com/office/drawing/2014/main" id="{66BAE6AA-21F8-1202-EC32-271A8BCB28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92" name="Cube 31391">
                    <a:extLst>
                      <a:ext uri="{FF2B5EF4-FFF2-40B4-BE49-F238E27FC236}">
                        <a16:creationId xmlns:a16="http://schemas.microsoft.com/office/drawing/2014/main" id="{9741BC85-CB0C-CB5B-AD95-441A932B0F4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93" name="Cube 31392">
                    <a:extLst>
                      <a:ext uri="{FF2B5EF4-FFF2-40B4-BE49-F238E27FC236}">
                        <a16:creationId xmlns:a16="http://schemas.microsoft.com/office/drawing/2014/main" id="{0D431C3F-7CF5-B3B5-DF19-605B3CEB6B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94" name="Cube 31393">
                    <a:extLst>
                      <a:ext uri="{FF2B5EF4-FFF2-40B4-BE49-F238E27FC236}">
                        <a16:creationId xmlns:a16="http://schemas.microsoft.com/office/drawing/2014/main" id="{98D99974-A111-06DB-6A50-8C6A0327295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95" name="Cube 31394">
                    <a:extLst>
                      <a:ext uri="{FF2B5EF4-FFF2-40B4-BE49-F238E27FC236}">
                        <a16:creationId xmlns:a16="http://schemas.microsoft.com/office/drawing/2014/main" id="{FCC7F18A-9D5A-3E12-61F1-C49A118E07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25" name="Group 31324">
                  <a:extLst>
                    <a:ext uri="{FF2B5EF4-FFF2-40B4-BE49-F238E27FC236}">
                      <a16:creationId xmlns:a16="http://schemas.microsoft.com/office/drawing/2014/main" id="{FB2AE36C-154D-86B9-F6D7-85318BE22ED5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80" name="Cube 31379">
                    <a:extLst>
                      <a:ext uri="{FF2B5EF4-FFF2-40B4-BE49-F238E27FC236}">
                        <a16:creationId xmlns:a16="http://schemas.microsoft.com/office/drawing/2014/main" id="{0055661B-3BF2-6496-9C50-038A24C104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1" name="Cube 31380">
                    <a:extLst>
                      <a:ext uri="{FF2B5EF4-FFF2-40B4-BE49-F238E27FC236}">
                        <a16:creationId xmlns:a16="http://schemas.microsoft.com/office/drawing/2014/main" id="{DE15A90F-2463-ED09-1951-A5D710E3C5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2" name="Cube 31381">
                    <a:extLst>
                      <a:ext uri="{FF2B5EF4-FFF2-40B4-BE49-F238E27FC236}">
                        <a16:creationId xmlns:a16="http://schemas.microsoft.com/office/drawing/2014/main" id="{60B2D83E-1345-F5FB-8765-647FDFED63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3" name="Cube 31382">
                    <a:extLst>
                      <a:ext uri="{FF2B5EF4-FFF2-40B4-BE49-F238E27FC236}">
                        <a16:creationId xmlns:a16="http://schemas.microsoft.com/office/drawing/2014/main" id="{196F3A73-7FDA-550B-80E4-4956CA5584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4" name="Cube 31383">
                    <a:extLst>
                      <a:ext uri="{FF2B5EF4-FFF2-40B4-BE49-F238E27FC236}">
                        <a16:creationId xmlns:a16="http://schemas.microsoft.com/office/drawing/2014/main" id="{BE095384-5961-7286-966F-0C29E5DF3EC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5" name="Cube 31384">
                    <a:extLst>
                      <a:ext uri="{FF2B5EF4-FFF2-40B4-BE49-F238E27FC236}">
                        <a16:creationId xmlns:a16="http://schemas.microsoft.com/office/drawing/2014/main" id="{88B9663C-3ABC-AA8F-B184-77A3309DF5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6" name="Cube 31385">
                    <a:extLst>
                      <a:ext uri="{FF2B5EF4-FFF2-40B4-BE49-F238E27FC236}">
                        <a16:creationId xmlns:a16="http://schemas.microsoft.com/office/drawing/2014/main" id="{C9F51A1A-BA5F-8053-15B3-6FEE8848D64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7" name="Cube 31386">
                    <a:extLst>
                      <a:ext uri="{FF2B5EF4-FFF2-40B4-BE49-F238E27FC236}">
                        <a16:creationId xmlns:a16="http://schemas.microsoft.com/office/drawing/2014/main" id="{BC390F5F-FF08-BEC4-5D3F-AFC18B247F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26" name="Group 31325">
                  <a:extLst>
                    <a:ext uri="{FF2B5EF4-FFF2-40B4-BE49-F238E27FC236}">
                      <a16:creationId xmlns:a16="http://schemas.microsoft.com/office/drawing/2014/main" id="{17C3625C-380A-AC4D-10CB-FA34DB95B1B8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72" name="Cube 31371">
                    <a:extLst>
                      <a:ext uri="{FF2B5EF4-FFF2-40B4-BE49-F238E27FC236}">
                        <a16:creationId xmlns:a16="http://schemas.microsoft.com/office/drawing/2014/main" id="{6A52AB3E-CC71-914E-8701-D2B1F3FE0F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3" name="Cube 31372">
                    <a:extLst>
                      <a:ext uri="{FF2B5EF4-FFF2-40B4-BE49-F238E27FC236}">
                        <a16:creationId xmlns:a16="http://schemas.microsoft.com/office/drawing/2014/main" id="{BA51DE28-CEA9-FB27-1B1A-322B9FC383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4" name="Cube 31373">
                    <a:extLst>
                      <a:ext uri="{FF2B5EF4-FFF2-40B4-BE49-F238E27FC236}">
                        <a16:creationId xmlns:a16="http://schemas.microsoft.com/office/drawing/2014/main" id="{B31B81B0-FF3D-CC82-EB1D-6F408F19DC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5" name="Cube 31374">
                    <a:extLst>
                      <a:ext uri="{FF2B5EF4-FFF2-40B4-BE49-F238E27FC236}">
                        <a16:creationId xmlns:a16="http://schemas.microsoft.com/office/drawing/2014/main" id="{D03371D2-C1FA-DE4B-774C-53855A775E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6" name="Cube 31375">
                    <a:extLst>
                      <a:ext uri="{FF2B5EF4-FFF2-40B4-BE49-F238E27FC236}">
                        <a16:creationId xmlns:a16="http://schemas.microsoft.com/office/drawing/2014/main" id="{D61D6FCB-381C-51BA-6AD0-8051A27C91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7" name="Cube 31376">
                    <a:extLst>
                      <a:ext uri="{FF2B5EF4-FFF2-40B4-BE49-F238E27FC236}">
                        <a16:creationId xmlns:a16="http://schemas.microsoft.com/office/drawing/2014/main" id="{6602C803-2BB7-DD9F-17B5-4F3FFA2229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8" name="Cube 31377">
                    <a:extLst>
                      <a:ext uri="{FF2B5EF4-FFF2-40B4-BE49-F238E27FC236}">
                        <a16:creationId xmlns:a16="http://schemas.microsoft.com/office/drawing/2014/main" id="{4747F02C-9623-266C-A1C7-0678465A42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9" name="Cube 31378">
                    <a:extLst>
                      <a:ext uri="{FF2B5EF4-FFF2-40B4-BE49-F238E27FC236}">
                        <a16:creationId xmlns:a16="http://schemas.microsoft.com/office/drawing/2014/main" id="{60FCCD89-29AC-0050-C705-0B18779534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27" name="Group 31326">
                  <a:extLst>
                    <a:ext uri="{FF2B5EF4-FFF2-40B4-BE49-F238E27FC236}">
                      <a16:creationId xmlns:a16="http://schemas.microsoft.com/office/drawing/2014/main" id="{DF1C197B-7415-CF92-EA91-10B778448B63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64" name="Cube 31363">
                    <a:extLst>
                      <a:ext uri="{FF2B5EF4-FFF2-40B4-BE49-F238E27FC236}">
                        <a16:creationId xmlns:a16="http://schemas.microsoft.com/office/drawing/2014/main" id="{2975CC89-6D33-4D8F-4CB5-07B81BDF1AD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5" name="Cube 31364">
                    <a:extLst>
                      <a:ext uri="{FF2B5EF4-FFF2-40B4-BE49-F238E27FC236}">
                        <a16:creationId xmlns:a16="http://schemas.microsoft.com/office/drawing/2014/main" id="{6B085443-D9A6-3C96-7274-2E975291EA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6" name="Cube 31365">
                    <a:extLst>
                      <a:ext uri="{FF2B5EF4-FFF2-40B4-BE49-F238E27FC236}">
                        <a16:creationId xmlns:a16="http://schemas.microsoft.com/office/drawing/2014/main" id="{FCD87617-A309-56FF-FD3E-E8757AB7D0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7" name="Cube 31366">
                    <a:extLst>
                      <a:ext uri="{FF2B5EF4-FFF2-40B4-BE49-F238E27FC236}">
                        <a16:creationId xmlns:a16="http://schemas.microsoft.com/office/drawing/2014/main" id="{20647301-F991-9EF7-6E10-6892E5156C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8" name="Cube 31367">
                    <a:extLst>
                      <a:ext uri="{FF2B5EF4-FFF2-40B4-BE49-F238E27FC236}">
                        <a16:creationId xmlns:a16="http://schemas.microsoft.com/office/drawing/2014/main" id="{0C4CF50E-5F47-44EF-6CD8-8108427068F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9" name="Cube 31368">
                    <a:extLst>
                      <a:ext uri="{FF2B5EF4-FFF2-40B4-BE49-F238E27FC236}">
                        <a16:creationId xmlns:a16="http://schemas.microsoft.com/office/drawing/2014/main" id="{FDA5446B-6A23-BD80-0006-D1D8BB36B0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0" name="Cube 31369">
                    <a:extLst>
                      <a:ext uri="{FF2B5EF4-FFF2-40B4-BE49-F238E27FC236}">
                        <a16:creationId xmlns:a16="http://schemas.microsoft.com/office/drawing/2014/main" id="{5B28EE6F-D93E-C9FE-80D4-2E31FB2278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1" name="Cube 31370">
                    <a:extLst>
                      <a:ext uri="{FF2B5EF4-FFF2-40B4-BE49-F238E27FC236}">
                        <a16:creationId xmlns:a16="http://schemas.microsoft.com/office/drawing/2014/main" id="{A1A18A8E-57D7-AFB4-412F-13C2B23495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28" name="Group 31327">
                  <a:extLst>
                    <a:ext uri="{FF2B5EF4-FFF2-40B4-BE49-F238E27FC236}">
                      <a16:creationId xmlns:a16="http://schemas.microsoft.com/office/drawing/2014/main" id="{A1AFBBEE-89E8-9126-F188-23470BA9CA23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56" name="Cube 31355">
                    <a:extLst>
                      <a:ext uri="{FF2B5EF4-FFF2-40B4-BE49-F238E27FC236}">
                        <a16:creationId xmlns:a16="http://schemas.microsoft.com/office/drawing/2014/main" id="{B886E4F0-B8E3-7DB2-F491-E8B9EB1383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7" name="Cube 31356">
                    <a:extLst>
                      <a:ext uri="{FF2B5EF4-FFF2-40B4-BE49-F238E27FC236}">
                        <a16:creationId xmlns:a16="http://schemas.microsoft.com/office/drawing/2014/main" id="{B92BDE7D-F616-36A6-3DC9-4CA7092AEC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8" name="Cube 31357">
                    <a:extLst>
                      <a:ext uri="{FF2B5EF4-FFF2-40B4-BE49-F238E27FC236}">
                        <a16:creationId xmlns:a16="http://schemas.microsoft.com/office/drawing/2014/main" id="{C42B1B9D-51CB-A031-7C5C-D3B0A51F473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9" name="Cube 31358">
                    <a:extLst>
                      <a:ext uri="{FF2B5EF4-FFF2-40B4-BE49-F238E27FC236}">
                        <a16:creationId xmlns:a16="http://schemas.microsoft.com/office/drawing/2014/main" id="{13FF461A-AF51-D787-31BF-37ADB9AC92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0" name="Cube 31359">
                    <a:extLst>
                      <a:ext uri="{FF2B5EF4-FFF2-40B4-BE49-F238E27FC236}">
                        <a16:creationId xmlns:a16="http://schemas.microsoft.com/office/drawing/2014/main" id="{6690E373-F60A-E4BF-2496-F9046EF9FBF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1" name="Cube 31360">
                    <a:extLst>
                      <a:ext uri="{FF2B5EF4-FFF2-40B4-BE49-F238E27FC236}">
                        <a16:creationId xmlns:a16="http://schemas.microsoft.com/office/drawing/2014/main" id="{29014FD5-99C8-1EAF-08A2-CFFA4F24A4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2" name="Cube 31361">
                    <a:extLst>
                      <a:ext uri="{FF2B5EF4-FFF2-40B4-BE49-F238E27FC236}">
                        <a16:creationId xmlns:a16="http://schemas.microsoft.com/office/drawing/2014/main" id="{075CC5D0-5D49-4DB6-5311-2A0C2E5E4A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3" name="Cube 31362">
                    <a:extLst>
                      <a:ext uri="{FF2B5EF4-FFF2-40B4-BE49-F238E27FC236}">
                        <a16:creationId xmlns:a16="http://schemas.microsoft.com/office/drawing/2014/main" id="{2C77519D-FBFF-A59D-350E-2B3A24EEA1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29" name="Group 31328">
                  <a:extLst>
                    <a:ext uri="{FF2B5EF4-FFF2-40B4-BE49-F238E27FC236}">
                      <a16:creationId xmlns:a16="http://schemas.microsoft.com/office/drawing/2014/main" id="{EABA3786-5D2B-A2D2-224C-3864A68E0FEA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48" name="Cube 31347">
                    <a:extLst>
                      <a:ext uri="{FF2B5EF4-FFF2-40B4-BE49-F238E27FC236}">
                        <a16:creationId xmlns:a16="http://schemas.microsoft.com/office/drawing/2014/main" id="{58121328-83D2-3756-060D-5CA2704318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9" name="Cube 31348">
                    <a:extLst>
                      <a:ext uri="{FF2B5EF4-FFF2-40B4-BE49-F238E27FC236}">
                        <a16:creationId xmlns:a16="http://schemas.microsoft.com/office/drawing/2014/main" id="{B0F4B9D7-933E-0077-C5CF-7D4006C7F0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0" name="Cube 31349">
                    <a:extLst>
                      <a:ext uri="{FF2B5EF4-FFF2-40B4-BE49-F238E27FC236}">
                        <a16:creationId xmlns:a16="http://schemas.microsoft.com/office/drawing/2014/main" id="{3BFF20DE-DCE5-F114-B07D-D4AA06ADD9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1" name="Cube 31350">
                    <a:extLst>
                      <a:ext uri="{FF2B5EF4-FFF2-40B4-BE49-F238E27FC236}">
                        <a16:creationId xmlns:a16="http://schemas.microsoft.com/office/drawing/2014/main" id="{83F610D6-B9F9-562D-668F-658B1AA76C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2" name="Cube 31351">
                    <a:extLst>
                      <a:ext uri="{FF2B5EF4-FFF2-40B4-BE49-F238E27FC236}">
                        <a16:creationId xmlns:a16="http://schemas.microsoft.com/office/drawing/2014/main" id="{C40E102E-AB64-4BD3-AFF6-36AA2C72C46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3" name="Cube 31352">
                    <a:extLst>
                      <a:ext uri="{FF2B5EF4-FFF2-40B4-BE49-F238E27FC236}">
                        <a16:creationId xmlns:a16="http://schemas.microsoft.com/office/drawing/2014/main" id="{DBE7F7A7-1008-F3AF-1EFA-1839CC8E09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4" name="Cube 31353">
                    <a:extLst>
                      <a:ext uri="{FF2B5EF4-FFF2-40B4-BE49-F238E27FC236}">
                        <a16:creationId xmlns:a16="http://schemas.microsoft.com/office/drawing/2014/main" id="{DC09715E-0D22-6248-1C04-4851EE2B08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5" name="Cube 31354">
                    <a:extLst>
                      <a:ext uri="{FF2B5EF4-FFF2-40B4-BE49-F238E27FC236}">
                        <a16:creationId xmlns:a16="http://schemas.microsoft.com/office/drawing/2014/main" id="{B9446BD6-9186-C0F3-23CB-222ABCBF38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30" name="Group 31329">
                  <a:extLst>
                    <a:ext uri="{FF2B5EF4-FFF2-40B4-BE49-F238E27FC236}">
                      <a16:creationId xmlns:a16="http://schemas.microsoft.com/office/drawing/2014/main" id="{1DBDAD07-C081-1586-DFB0-69509FCCD89D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40" name="Cube 31339">
                    <a:extLst>
                      <a:ext uri="{FF2B5EF4-FFF2-40B4-BE49-F238E27FC236}">
                        <a16:creationId xmlns:a16="http://schemas.microsoft.com/office/drawing/2014/main" id="{79D1ADE5-7175-66D1-D01F-CC033246FE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1" name="Cube 31340">
                    <a:extLst>
                      <a:ext uri="{FF2B5EF4-FFF2-40B4-BE49-F238E27FC236}">
                        <a16:creationId xmlns:a16="http://schemas.microsoft.com/office/drawing/2014/main" id="{EC92E0B0-8C7B-7329-D1F6-7B6FF0A77D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2" name="Cube 31341">
                    <a:extLst>
                      <a:ext uri="{FF2B5EF4-FFF2-40B4-BE49-F238E27FC236}">
                        <a16:creationId xmlns:a16="http://schemas.microsoft.com/office/drawing/2014/main" id="{3DCDCBEE-7B50-1D59-A170-E4AEB37674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3" name="Cube 31342">
                    <a:extLst>
                      <a:ext uri="{FF2B5EF4-FFF2-40B4-BE49-F238E27FC236}">
                        <a16:creationId xmlns:a16="http://schemas.microsoft.com/office/drawing/2014/main" id="{FF5298F0-0D85-DA58-2757-30B5DB6969F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4" name="Cube 31343">
                    <a:extLst>
                      <a:ext uri="{FF2B5EF4-FFF2-40B4-BE49-F238E27FC236}">
                        <a16:creationId xmlns:a16="http://schemas.microsoft.com/office/drawing/2014/main" id="{C2D5F136-0EFC-CAC2-B304-F8EEA0AC72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5" name="Cube 31344">
                    <a:extLst>
                      <a:ext uri="{FF2B5EF4-FFF2-40B4-BE49-F238E27FC236}">
                        <a16:creationId xmlns:a16="http://schemas.microsoft.com/office/drawing/2014/main" id="{0F6D4ACA-07B9-CB90-ED76-7CB3E28A2D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6" name="Cube 31345">
                    <a:extLst>
                      <a:ext uri="{FF2B5EF4-FFF2-40B4-BE49-F238E27FC236}">
                        <a16:creationId xmlns:a16="http://schemas.microsoft.com/office/drawing/2014/main" id="{1D820C8F-F79A-E4B5-C5DC-DD6E6E4927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7" name="Cube 31346">
                    <a:extLst>
                      <a:ext uri="{FF2B5EF4-FFF2-40B4-BE49-F238E27FC236}">
                        <a16:creationId xmlns:a16="http://schemas.microsoft.com/office/drawing/2014/main" id="{26C86904-EBC0-7EA5-591C-1E3F4E065B5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31" name="Group 31330">
                  <a:extLst>
                    <a:ext uri="{FF2B5EF4-FFF2-40B4-BE49-F238E27FC236}">
                      <a16:creationId xmlns:a16="http://schemas.microsoft.com/office/drawing/2014/main" id="{2FC61459-D2A0-D48F-9D6B-0B8773931992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32" name="Cube 31331">
                    <a:extLst>
                      <a:ext uri="{FF2B5EF4-FFF2-40B4-BE49-F238E27FC236}">
                        <a16:creationId xmlns:a16="http://schemas.microsoft.com/office/drawing/2014/main" id="{A82200BC-4C2C-4A4E-290B-FA20BA440EF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33" name="Cube 31332">
                    <a:extLst>
                      <a:ext uri="{FF2B5EF4-FFF2-40B4-BE49-F238E27FC236}">
                        <a16:creationId xmlns:a16="http://schemas.microsoft.com/office/drawing/2014/main" id="{5B05F0C7-2F71-66C9-AD42-FF7419E3B5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34" name="Cube 31333">
                    <a:extLst>
                      <a:ext uri="{FF2B5EF4-FFF2-40B4-BE49-F238E27FC236}">
                        <a16:creationId xmlns:a16="http://schemas.microsoft.com/office/drawing/2014/main" id="{6FF9968C-58B8-FC88-9C02-A3CF552CB4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35" name="Cube 31334">
                    <a:extLst>
                      <a:ext uri="{FF2B5EF4-FFF2-40B4-BE49-F238E27FC236}">
                        <a16:creationId xmlns:a16="http://schemas.microsoft.com/office/drawing/2014/main" id="{D26C3321-6EBD-7CA7-52BB-D4E2782627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36" name="Cube 31335">
                    <a:extLst>
                      <a:ext uri="{FF2B5EF4-FFF2-40B4-BE49-F238E27FC236}">
                        <a16:creationId xmlns:a16="http://schemas.microsoft.com/office/drawing/2014/main" id="{19D28088-31AE-BB60-6E70-1BA3ED27DC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37" name="Cube 31336">
                    <a:extLst>
                      <a:ext uri="{FF2B5EF4-FFF2-40B4-BE49-F238E27FC236}">
                        <a16:creationId xmlns:a16="http://schemas.microsoft.com/office/drawing/2014/main" id="{4BCCFD0F-232C-B3EA-9BB9-90EB50E272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38" name="Cube 31337">
                    <a:extLst>
                      <a:ext uri="{FF2B5EF4-FFF2-40B4-BE49-F238E27FC236}">
                        <a16:creationId xmlns:a16="http://schemas.microsoft.com/office/drawing/2014/main" id="{AC0898DE-7AA2-BEBA-DAD8-B5AACA66CC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39" name="Cube 31338">
                    <a:extLst>
                      <a:ext uri="{FF2B5EF4-FFF2-40B4-BE49-F238E27FC236}">
                        <a16:creationId xmlns:a16="http://schemas.microsoft.com/office/drawing/2014/main" id="{4543247C-F38F-081A-7EA1-9A5856056C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86" name="Group 30885">
                <a:extLst>
                  <a:ext uri="{FF2B5EF4-FFF2-40B4-BE49-F238E27FC236}">
                    <a16:creationId xmlns:a16="http://schemas.microsoft.com/office/drawing/2014/main" id="{51A147ED-7ACE-1E7B-8F12-FFAC60422C0E}"/>
                  </a:ext>
                </a:extLst>
              </p:cNvPr>
              <p:cNvGrpSpPr/>
              <p:nvPr/>
            </p:nvGrpSpPr>
            <p:grpSpPr>
              <a:xfrm>
                <a:off x="2226513" y="4762121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1252" name="Group 31251">
                  <a:extLst>
                    <a:ext uri="{FF2B5EF4-FFF2-40B4-BE49-F238E27FC236}">
                      <a16:creationId xmlns:a16="http://schemas.microsoft.com/office/drawing/2014/main" id="{50266D8F-166B-F775-0D2B-4C1AEE35B714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16" name="Cube 31315">
                    <a:extLst>
                      <a:ext uri="{FF2B5EF4-FFF2-40B4-BE49-F238E27FC236}">
                        <a16:creationId xmlns:a16="http://schemas.microsoft.com/office/drawing/2014/main" id="{BB260F3D-8E6A-210D-47EE-0850C5E68F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7" name="Cube 31316">
                    <a:extLst>
                      <a:ext uri="{FF2B5EF4-FFF2-40B4-BE49-F238E27FC236}">
                        <a16:creationId xmlns:a16="http://schemas.microsoft.com/office/drawing/2014/main" id="{3425A333-B118-B96D-CD7A-D80180D6B6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8" name="Cube 31317">
                    <a:extLst>
                      <a:ext uri="{FF2B5EF4-FFF2-40B4-BE49-F238E27FC236}">
                        <a16:creationId xmlns:a16="http://schemas.microsoft.com/office/drawing/2014/main" id="{769BEC17-4066-2ACE-0BBE-7BD6839D1E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9" name="Cube 31318">
                    <a:extLst>
                      <a:ext uri="{FF2B5EF4-FFF2-40B4-BE49-F238E27FC236}">
                        <a16:creationId xmlns:a16="http://schemas.microsoft.com/office/drawing/2014/main" id="{ED1F58A2-9D0A-5706-8241-34E5533FBC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20" name="Cube 31319">
                    <a:extLst>
                      <a:ext uri="{FF2B5EF4-FFF2-40B4-BE49-F238E27FC236}">
                        <a16:creationId xmlns:a16="http://schemas.microsoft.com/office/drawing/2014/main" id="{C2C8EEE4-1BBB-5A7C-D232-48225D3B36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21" name="Cube 31320">
                    <a:extLst>
                      <a:ext uri="{FF2B5EF4-FFF2-40B4-BE49-F238E27FC236}">
                        <a16:creationId xmlns:a16="http://schemas.microsoft.com/office/drawing/2014/main" id="{A57AF2B1-03A6-55D6-F332-55398260D7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22" name="Cube 31321">
                    <a:extLst>
                      <a:ext uri="{FF2B5EF4-FFF2-40B4-BE49-F238E27FC236}">
                        <a16:creationId xmlns:a16="http://schemas.microsoft.com/office/drawing/2014/main" id="{B0B53A6C-DC26-2D82-374C-0FDCAF7D98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23" name="Cube 31322">
                    <a:extLst>
                      <a:ext uri="{FF2B5EF4-FFF2-40B4-BE49-F238E27FC236}">
                        <a16:creationId xmlns:a16="http://schemas.microsoft.com/office/drawing/2014/main" id="{9CE0E103-91BA-AC62-5B58-3794683056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253" name="Group 31252">
                  <a:extLst>
                    <a:ext uri="{FF2B5EF4-FFF2-40B4-BE49-F238E27FC236}">
                      <a16:creationId xmlns:a16="http://schemas.microsoft.com/office/drawing/2014/main" id="{89947532-BBC0-511F-39EB-732963AEA8AB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08" name="Cube 31307">
                    <a:extLst>
                      <a:ext uri="{FF2B5EF4-FFF2-40B4-BE49-F238E27FC236}">
                        <a16:creationId xmlns:a16="http://schemas.microsoft.com/office/drawing/2014/main" id="{39401A13-B57A-DB12-B94C-4E775DBE03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9" name="Cube 31308">
                    <a:extLst>
                      <a:ext uri="{FF2B5EF4-FFF2-40B4-BE49-F238E27FC236}">
                        <a16:creationId xmlns:a16="http://schemas.microsoft.com/office/drawing/2014/main" id="{DEBAF339-644D-96A5-F31F-B4885D6191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0" name="Cube 31309">
                    <a:extLst>
                      <a:ext uri="{FF2B5EF4-FFF2-40B4-BE49-F238E27FC236}">
                        <a16:creationId xmlns:a16="http://schemas.microsoft.com/office/drawing/2014/main" id="{B1578298-F01F-86BB-E1D8-8A51E26614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1" name="Cube 31310">
                    <a:extLst>
                      <a:ext uri="{FF2B5EF4-FFF2-40B4-BE49-F238E27FC236}">
                        <a16:creationId xmlns:a16="http://schemas.microsoft.com/office/drawing/2014/main" id="{17CB97BC-342D-F7BB-8BF3-B3BD90213B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2" name="Cube 31311">
                    <a:extLst>
                      <a:ext uri="{FF2B5EF4-FFF2-40B4-BE49-F238E27FC236}">
                        <a16:creationId xmlns:a16="http://schemas.microsoft.com/office/drawing/2014/main" id="{5FAF160E-569E-9DFB-1F6C-BC7E206791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3" name="Cube 31312">
                    <a:extLst>
                      <a:ext uri="{FF2B5EF4-FFF2-40B4-BE49-F238E27FC236}">
                        <a16:creationId xmlns:a16="http://schemas.microsoft.com/office/drawing/2014/main" id="{DDABDA9B-37BC-5BBF-52F3-201FEA47F3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4" name="Cube 31313">
                    <a:extLst>
                      <a:ext uri="{FF2B5EF4-FFF2-40B4-BE49-F238E27FC236}">
                        <a16:creationId xmlns:a16="http://schemas.microsoft.com/office/drawing/2014/main" id="{CB76507F-C8B6-0ABB-0F5A-251AE9B378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5" name="Cube 31314">
                    <a:extLst>
                      <a:ext uri="{FF2B5EF4-FFF2-40B4-BE49-F238E27FC236}">
                        <a16:creationId xmlns:a16="http://schemas.microsoft.com/office/drawing/2014/main" id="{500DDDC4-D72E-E379-CF04-D7D15A64E7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254" name="Group 31253">
                  <a:extLst>
                    <a:ext uri="{FF2B5EF4-FFF2-40B4-BE49-F238E27FC236}">
                      <a16:creationId xmlns:a16="http://schemas.microsoft.com/office/drawing/2014/main" id="{488441E7-3E92-1B64-B0FF-24EA36709643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00" name="Cube 31299">
                    <a:extLst>
                      <a:ext uri="{FF2B5EF4-FFF2-40B4-BE49-F238E27FC236}">
                        <a16:creationId xmlns:a16="http://schemas.microsoft.com/office/drawing/2014/main" id="{B2EFCC7B-9408-B2F7-3135-59AF009119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1" name="Cube 31300">
                    <a:extLst>
                      <a:ext uri="{FF2B5EF4-FFF2-40B4-BE49-F238E27FC236}">
                        <a16:creationId xmlns:a16="http://schemas.microsoft.com/office/drawing/2014/main" id="{EEF1D178-2B2E-3492-FE2A-D4E5B23C5F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2" name="Cube 31301">
                    <a:extLst>
                      <a:ext uri="{FF2B5EF4-FFF2-40B4-BE49-F238E27FC236}">
                        <a16:creationId xmlns:a16="http://schemas.microsoft.com/office/drawing/2014/main" id="{277B9F4A-73FD-BC81-0026-0D9A4D9584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3" name="Cube 31302">
                    <a:extLst>
                      <a:ext uri="{FF2B5EF4-FFF2-40B4-BE49-F238E27FC236}">
                        <a16:creationId xmlns:a16="http://schemas.microsoft.com/office/drawing/2014/main" id="{D53CE15F-9442-9EC7-04BE-2273C80B7D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4" name="Cube 31303">
                    <a:extLst>
                      <a:ext uri="{FF2B5EF4-FFF2-40B4-BE49-F238E27FC236}">
                        <a16:creationId xmlns:a16="http://schemas.microsoft.com/office/drawing/2014/main" id="{FCDFE16B-7EE6-C6B5-1CD6-ED92ED1F48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5" name="Cube 31304">
                    <a:extLst>
                      <a:ext uri="{FF2B5EF4-FFF2-40B4-BE49-F238E27FC236}">
                        <a16:creationId xmlns:a16="http://schemas.microsoft.com/office/drawing/2014/main" id="{03D9A339-A9C1-EF9D-DE12-D345AC5FDC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6" name="Cube 31305">
                    <a:extLst>
                      <a:ext uri="{FF2B5EF4-FFF2-40B4-BE49-F238E27FC236}">
                        <a16:creationId xmlns:a16="http://schemas.microsoft.com/office/drawing/2014/main" id="{3E719395-C698-C392-026B-C9258478B3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7" name="Cube 31306">
                    <a:extLst>
                      <a:ext uri="{FF2B5EF4-FFF2-40B4-BE49-F238E27FC236}">
                        <a16:creationId xmlns:a16="http://schemas.microsoft.com/office/drawing/2014/main" id="{584517A3-AF10-FDC4-2BAF-16C58FD65F9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255" name="Group 31254">
                  <a:extLst>
                    <a:ext uri="{FF2B5EF4-FFF2-40B4-BE49-F238E27FC236}">
                      <a16:creationId xmlns:a16="http://schemas.microsoft.com/office/drawing/2014/main" id="{6EC888F6-AEB6-FABA-979D-332703385BA9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92" name="Cube 31291">
                    <a:extLst>
                      <a:ext uri="{FF2B5EF4-FFF2-40B4-BE49-F238E27FC236}">
                        <a16:creationId xmlns:a16="http://schemas.microsoft.com/office/drawing/2014/main" id="{F72876D7-55A4-A96D-CD78-0F4EF66964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3" name="Cube 31292">
                    <a:extLst>
                      <a:ext uri="{FF2B5EF4-FFF2-40B4-BE49-F238E27FC236}">
                        <a16:creationId xmlns:a16="http://schemas.microsoft.com/office/drawing/2014/main" id="{370884A8-B2C5-89F9-F4F3-E49962B0BEB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4" name="Cube 31293">
                    <a:extLst>
                      <a:ext uri="{FF2B5EF4-FFF2-40B4-BE49-F238E27FC236}">
                        <a16:creationId xmlns:a16="http://schemas.microsoft.com/office/drawing/2014/main" id="{5FE9D28D-CE23-9B4F-15E3-F3F680562E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5" name="Cube 31294">
                    <a:extLst>
                      <a:ext uri="{FF2B5EF4-FFF2-40B4-BE49-F238E27FC236}">
                        <a16:creationId xmlns:a16="http://schemas.microsoft.com/office/drawing/2014/main" id="{069CE3B5-FDC3-20A5-FBDF-86D108E2B4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6" name="Cube 31295">
                    <a:extLst>
                      <a:ext uri="{FF2B5EF4-FFF2-40B4-BE49-F238E27FC236}">
                        <a16:creationId xmlns:a16="http://schemas.microsoft.com/office/drawing/2014/main" id="{E09E0107-3B80-24C8-26E7-B280A11A7A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7" name="Cube 31296">
                    <a:extLst>
                      <a:ext uri="{FF2B5EF4-FFF2-40B4-BE49-F238E27FC236}">
                        <a16:creationId xmlns:a16="http://schemas.microsoft.com/office/drawing/2014/main" id="{E0B5DB82-B060-08DB-D0E7-244D446268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8" name="Cube 31297">
                    <a:extLst>
                      <a:ext uri="{FF2B5EF4-FFF2-40B4-BE49-F238E27FC236}">
                        <a16:creationId xmlns:a16="http://schemas.microsoft.com/office/drawing/2014/main" id="{D9404621-9233-B966-F12A-02D6BA31C5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9" name="Cube 31298">
                    <a:extLst>
                      <a:ext uri="{FF2B5EF4-FFF2-40B4-BE49-F238E27FC236}">
                        <a16:creationId xmlns:a16="http://schemas.microsoft.com/office/drawing/2014/main" id="{43CD0B9D-4BDD-E24E-AAA0-4693A717A8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256" name="Group 31255">
                  <a:extLst>
                    <a:ext uri="{FF2B5EF4-FFF2-40B4-BE49-F238E27FC236}">
                      <a16:creationId xmlns:a16="http://schemas.microsoft.com/office/drawing/2014/main" id="{604B5301-8B13-C56F-A278-4DD90C2E9A3E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84" name="Cube 31283">
                    <a:extLst>
                      <a:ext uri="{FF2B5EF4-FFF2-40B4-BE49-F238E27FC236}">
                        <a16:creationId xmlns:a16="http://schemas.microsoft.com/office/drawing/2014/main" id="{AA9262F2-C91E-09FA-4CD9-C735EA8F0C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5" name="Cube 31284">
                    <a:extLst>
                      <a:ext uri="{FF2B5EF4-FFF2-40B4-BE49-F238E27FC236}">
                        <a16:creationId xmlns:a16="http://schemas.microsoft.com/office/drawing/2014/main" id="{9F5D4897-B9E9-BD17-5C02-7C9A5DEFB8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6" name="Cube 31285">
                    <a:extLst>
                      <a:ext uri="{FF2B5EF4-FFF2-40B4-BE49-F238E27FC236}">
                        <a16:creationId xmlns:a16="http://schemas.microsoft.com/office/drawing/2014/main" id="{608C8C67-4A89-2BF2-C840-FF8B0408FA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7" name="Cube 31286">
                    <a:extLst>
                      <a:ext uri="{FF2B5EF4-FFF2-40B4-BE49-F238E27FC236}">
                        <a16:creationId xmlns:a16="http://schemas.microsoft.com/office/drawing/2014/main" id="{22C2147E-41E8-5DDE-EC65-6B0967B964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8" name="Cube 31287">
                    <a:extLst>
                      <a:ext uri="{FF2B5EF4-FFF2-40B4-BE49-F238E27FC236}">
                        <a16:creationId xmlns:a16="http://schemas.microsoft.com/office/drawing/2014/main" id="{F383CAE8-386B-792B-CC02-736C6C991F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9" name="Cube 31288">
                    <a:extLst>
                      <a:ext uri="{FF2B5EF4-FFF2-40B4-BE49-F238E27FC236}">
                        <a16:creationId xmlns:a16="http://schemas.microsoft.com/office/drawing/2014/main" id="{3131036E-27A2-1770-8BB5-9764E23449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0" name="Cube 31289">
                    <a:extLst>
                      <a:ext uri="{FF2B5EF4-FFF2-40B4-BE49-F238E27FC236}">
                        <a16:creationId xmlns:a16="http://schemas.microsoft.com/office/drawing/2014/main" id="{C43DE0D1-87F3-AECA-0915-248E56BF7CB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1" name="Cube 31290">
                    <a:extLst>
                      <a:ext uri="{FF2B5EF4-FFF2-40B4-BE49-F238E27FC236}">
                        <a16:creationId xmlns:a16="http://schemas.microsoft.com/office/drawing/2014/main" id="{948FD897-EA39-FF28-9F61-98B1A8461F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257" name="Group 31256">
                  <a:extLst>
                    <a:ext uri="{FF2B5EF4-FFF2-40B4-BE49-F238E27FC236}">
                      <a16:creationId xmlns:a16="http://schemas.microsoft.com/office/drawing/2014/main" id="{CAE2FF6F-0290-0D19-681D-281094FB8E78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76" name="Cube 31275">
                    <a:extLst>
                      <a:ext uri="{FF2B5EF4-FFF2-40B4-BE49-F238E27FC236}">
                        <a16:creationId xmlns:a16="http://schemas.microsoft.com/office/drawing/2014/main" id="{CF004C24-397D-A6C2-DE94-BF3E506B97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7" name="Cube 31276">
                    <a:extLst>
                      <a:ext uri="{FF2B5EF4-FFF2-40B4-BE49-F238E27FC236}">
                        <a16:creationId xmlns:a16="http://schemas.microsoft.com/office/drawing/2014/main" id="{7EB4ACA6-6C0F-6BFB-B000-937C280A855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8" name="Cube 31277">
                    <a:extLst>
                      <a:ext uri="{FF2B5EF4-FFF2-40B4-BE49-F238E27FC236}">
                        <a16:creationId xmlns:a16="http://schemas.microsoft.com/office/drawing/2014/main" id="{2EF1A42E-8694-1EA9-2837-A4EDD8DDC75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9" name="Cube 31278">
                    <a:extLst>
                      <a:ext uri="{FF2B5EF4-FFF2-40B4-BE49-F238E27FC236}">
                        <a16:creationId xmlns:a16="http://schemas.microsoft.com/office/drawing/2014/main" id="{756BB2B9-839F-6EC0-AF1B-EDBEAFFD5C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0" name="Cube 31279">
                    <a:extLst>
                      <a:ext uri="{FF2B5EF4-FFF2-40B4-BE49-F238E27FC236}">
                        <a16:creationId xmlns:a16="http://schemas.microsoft.com/office/drawing/2014/main" id="{9E5FDFAE-70EF-58EB-0B45-685BEDAE32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1" name="Cube 31280">
                    <a:extLst>
                      <a:ext uri="{FF2B5EF4-FFF2-40B4-BE49-F238E27FC236}">
                        <a16:creationId xmlns:a16="http://schemas.microsoft.com/office/drawing/2014/main" id="{94E605AC-D4EC-D3F5-15A6-FEDE54A776B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2" name="Cube 31281">
                    <a:extLst>
                      <a:ext uri="{FF2B5EF4-FFF2-40B4-BE49-F238E27FC236}">
                        <a16:creationId xmlns:a16="http://schemas.microsoft.com/office/drawing/2014/main" id="{0A74DF15-9813-5CEA-9C0C-D5BA6B70D8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3" name="Cube 31282">
                    <a:extLst>
                      <a:ext uri="{FF2B5EF4-FFF2-40B4-BE49-F238E27FC236}">
                        <a16:creationId xmlns:a16="http://schemas.microsoft.com/office/drawing/2014/main" id="{1A0BFF54-6195-C796-E7B4-484C78F18E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258" name="Group 31257">
                  <a:extLst>
                    <a:ext uri="{FF2B5EF4-FFF2-40B4-BE49-F238E27FC236}">
                      <a16:creationId xmlns:a16="http://schemas.microsoft.com/office/drawing/2014/main" id="{0338B1E4-C1A2-BD50-0394-9BB4C4056488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68" name="Cube 31267">
                    <a:extLst>
                      <a:ext uri="{FF2B5EF4-FFF2-40B4-BE49-F238E27FC236}">
                        <a16:creationId xmlns:a16="http://schemas.microsoft.com/office/drawing/2014/main" id="{A681EB17-15E2-8F97-E223-93A4C03E86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9" name="Cube 31268">
                    <a:extLst>
                      <a:ext uri="{FF2B5EF4-FFF2-40B4-BE49-F238E27FC236}">
                        <a16:creationId xmlns:a16="http://schemas.microsoft.com/office/drawing/2014/main" id="{0D77BF73-37D6-8595-6099-51AD0E7CAA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0" name="Cube 31269">
                    <a:extLst>
                      <a:ext uri="{FF2B5EF4-FFF2-40B4-BE49-F238E27FC236}">
                        <a16:creationId xmlns:a16="http://schemas.microsoft.com/office/drawing/2014/main" id="{1382245E-23A7-C457-CF7F-AA3E8073E4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1" name="Cube 31270">
                    <a:extLst>
                      <a:ext uri="{FF2B5EF4-FFF2-40B4-BE49-F238E27FC236}">
                        <a16:creationId xmlns:a16="http://schemas.microsoft.com/office/drawing/2014/main" id="{DB6942B0-F06B-B432-8481-16DC041619E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2" name="Cube 31271">
                    <a:extLst>
                      <a:ext uri="{FF2B5EF4-FFF2-40B4-BE49-F238E27FC236}">
                        <a16:creationId xmlns:a16="http://schemas.microsoft.com/office/drawing/2014/main" id="{9637D3B6-CAA1-F77B-1A89-D3B6936419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3" name="Cube 31272">
                    <a:extLst>
                      <a:ext uri="{FF2B5EF4-FFF2-40B4-BE49-F238E27FC236}">
                        <a16:creationId xmlns:a16="http://schemas.microsoft.com/office/drawing/2014/main" id="{D881F18A-9DE3-F7A6-F1F3-4012CFB514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4" name="Cube 31273">
                    <a:extLst>
                      <a:ext uri="{FF2B5EF4-FFF2-40B4-BE49-F238E27FC236}">
                        <a16:creationId xmlns:a16="http://schemas.microsoft.com/office/drawing/2014/main" id="{A69F298C-50AE-973C-D576-773AC9634C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5" name="Cube 31274">
                    <a:extLst>
                      <a:ext uri="{FF2B5EF4-FFF2-40B4-BE49-F238E27FC236}">
                        <a16:creationId xmlns:a16="http://schemas.microsoft.com/office/drawing/2014/main" id="{8D6D8D5F-3DBC-799A-7CFB-8E2B73B3DC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259" name="Group 31258">
                  <a:extLst>
                    <a:ext uri="{FF2B5EF4-FFF2-40B4-BE49-F238E27FC236}">
                      <a16:creationId xmlns:a16="http://schemas.microsoft.com/office/drawing/2014/main" id="{EBB7DFBF-660D-8BDA-BAFA-D30DC53F9F50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60" name="Cube 31259">
                    <a:extLst>
                      <a:ext uri="{FF2B5EF4-FFF2-40B4-BE49-F238E27FC236}">
                        <a16:creationId xmlns:a16="http://schemas.microsoft.com/office/drawing/2014/main" id="{4AB9D483-BEAF-5C49-AFA3-54B099FB4E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1" name="Cube 31260">
                    <a:extLst>
                      <a:ext uri="{FF2B5EF4-FFF2-40B4-BE49-F238E27FC236}">
                        <a16:creationId xmlns:a16="http://schemas.microsoft.com/office/drawing/2014/main" id="{8DF1953A-1699-6FFD-5DDA-697F05A3B5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2" name="Cube 31261">
                    <a:extLst>
                      <a:ext uri="{FF2B5EF4-FFF2-40B4-BE49-F238E27FC236}">
                        <a16:creationId xmlns:a16="http://schemas.microsoft.com/office/drawing/2014/main" id="{DB51D850-ECD1-79B6-5070-A58E59C3690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3" name="Cube 31262">
                    <a:extLst>
                      <a:ext uri="{FF2B5EF4-FFF2-40B4-BE49-F238E27FC236}">
                        <a16:creationId xmlns:a16="http://schemas.microsoft.com/office/drawing/2014/main" id="{9ABA644D-8ED1-9306-2C96-80E135A8A9D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4" name="Cube 31263">
                    <a:extLst>
                      <a:ext uri="{FF2B5EF4-FFF2-40B4-BE49-F238E27FC236}">
                        <a16:creationId xmlns:a16="http://schemas.microsoft.com/office/drawing/2014/main" id="{75810F36-88AF-0B4B-B752-A85A98F183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5" name="Cube 31264">
                    <a:extLst>
                      <a:ext uri="{FF2B5EF4-FFF2-40B4-BE49-F238E27FC236}">
                        <a16:creationId xmlns:a16="http://schemas.microsoft.com/office/drawing/2014/main" id="{7C44A672-DB35-2C6C-1AC8-9B70776F40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6" name="Cube 31265">
                    <a:extLst>
                      <a:ext uri="{FF2B5EF4-FFF2-40B4-BE49-F238E27FC236}">
                        <a16:creationId xmlns:a16="http://schemas.microsoft.com/office/drawing/2014/main" id="{949FA050-8EC0-734F-6E4C-16A75BFDC8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7" name="Cube 31266">
                    <a:extLst>
                      <a:ext uri="{FF2B5EF4-FFF2-40B4-BE49-F238E27FC236}">
                        <a16:creationId xmlns:a16="http://schemas.microsoft.com/office/drawing/2014/main" id="{0FE69F9E-9809-617F-B125-36D22CDDAA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87" name="Group 30886">
                <a:extLst>
                  <a:ext uri="{FF2B5EF4-FFF2-40B4-BE49-F238E27FC236}">
                    <a16:creationId xmlns:a16="http://schemas.microsoft.com/office/drawing/2014/main" id="{8D4CD438-AC65-0D6E-7C1D-BFA444AB9646}"/>
                  </a:ext>
                </a:extLst>
              </p:cNvPr>
              <p:cNvGrpSpPr/>
              <p:nvPr/>
            </p:nvGrpSpPr>
            <p:grpSpPr>
              <a:xfrm>
                <a:off x="2191400" y="4796703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1180" name="Group 31179">
                  <a:extLst>
                    <a:ext uri="{FF2B5EF4-FFF2-40B4-BE49-F238E27FC236}">
                      <a16:creationId xmlns:a16="http://schemas.microsoft.com/office/drawing/2014/main" id="{0BEBDD78-1697-AB80-68AC-6A21FDD7F025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44" name="Cube 31243">
                    <a:extLst>
                      <a:ext uri="{FF2B5EF4-FFF2-40B4-BE49-F238E27FC236}">
                        <a16:creationId xmlns:a16="http://schemas.microsoft.com/office/drawing/2014/main" id="{7FBB1CB7-4F9E-EA87-9E14-38F0D0B338A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5" name="Cube 31244">
                    <a:extLst>
                      <a:ext uri="{FF2B5EF4-FFF2-40B4-BE49-F238E27FC236}">
                        <a16:creationId xmlns:a16="http://schemas.microsoft.com/office/drawing/2014/main" id="{E25390B3-96EB-65E7-F633-2F5AA6C44D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6" name="Cube 31245">
                    <a:extLst>
                      <a:ext uri="{FF2B5EF4-FFF2-40B4-BE49-F238E27FC236}">
                        <a16:creationId xmlns:a16="http://schemas.microsoft.com/office/drawing/2014/main" id="{922AFE2A-D60A-C50D-1EE6-DE78E947D58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7" name="Cube 31246">
                    <a:extLst>
                      <a:ext uri="{FF2B5EF4-FFF2-40B4-BE49-F238E27FC236}">
                        <a16:creationId xmlns:a16="http://schemas.microsoft.com/office/drawing/2014/main" id="{3180FA61-EB76-2974-C152-8132F9BCF8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8" name="Cube 31247">
                    <a:extLst>
                      <a:ext uri="{FF2B5EF4-FFF2-40B4-BE49-F238E27FC236}">
                        <a16:creationId xmlns:a16="http://schemas.microsoft.com/office/drawing/2014/main" id="{E5E64AA5-0F40-2C26-0135-0AF06A59CCD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9" name="Cube 31248">
                    <a:extLst>
                      <a:ext uri="{FF2B5EF4-FFF2-40B4-BE49-F238E27FC236}">
                        <a16:creationId xmlns:a16="http://schemas.microsoft.com/office/drawing/2014/main" id="{92940AA5-1A88-DFED-7A5E-A8E0FC703A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50" name="Cube 31249">
                    <a:extLst>
                      <a:ext uri="{FF2B5EF4-FFF2-40B4-BE49-F238E27FC236}">
                        <a16:creationId xmlns:a16="http://schemas.microsoft.com/office/drawing/2014/main" id="{9473138C-7944-E944-1586-F34996E9D9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51" name="Cube 31250">
                    <a:extLst>
                      <a:ext uri="{FF2B5EF4-FFF2-40B4-BE49-F238E27FC236}">
                        <a16:creationId xmlns:a16="http://schemas.microsoft.com/office/drawing/2014/main" id="{05E36107-8F1B-52B1-FC9A-CBB0843F99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81" name="Group 31180">
                  <a:extLst>
                    <a:ext uri="{FF2B5EF4-FFF2-40B4-BE49-F238E27FC236}">
                      <a16:creationId xmlns:a16="http://schemas.microsoft.com/office/drawing/2014/main" id="{5D12DD59-1EFE-13E9-9693-21204686855E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36" name="Cube 31235">
                    <a:extLst>
                      <a:ext uri="{FF2B5EF4-FFF2-40B4-BE49-F238E27FC236}">
                        <a16:creationId xmlns:a16="http://schemas.microsoft.com/office/drawing/2014/main" id="{7156D3CD-C1E3-B93E-C96F-AD1C10278A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7" name="Cube 31236">
                    <a:extLst>
                      <a:ext uri="{FF2B5EF4-FFF2-40B4-BE49-F238E27FC236}">
                        <a16:creationId xmlns:a16="http://schemas.microsoft.com/office/drawing/2014/main" id="{C0257A73-B980-71FF-2331-B04383FC16C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8" name="Cube 31237">
                    <a:extLst>
                      <a:ext uri="{FF2B5EF4-FFF2-40B4-BE49-F238E27FC236}">
                        <a16:creationId xmlns:a16="http://schemas.microsoft.com/office/drawing/2014/main" id="{8881EC38-B6A0-F0F8-9B2F-4C2A939CC6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9" name="Cube 31238">
                    <a:extLst>
                      <a:ext uri="{FF2B5EF4-FFF2-40B4-BE49-F238E27FC236}">
                        <a16:creationId xmlns:a16="http://schemas.microsoft.com/office/drawing/2014/main" id="{EDC6F873-3BE8-7C4A-76A3-C9E7A878B7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0" name="Cube 31239">
                    <a:extLst>
                      <a:ext uri="{FF2B5EF4-FFF2-40B4-BE49-F238E27FC236}">
                        <a16:creationId xmlns:a16="http://schemas.microsoft.com/office/drawing/2014/main" id="{69F20384-4F12-A386-E22B-982B59A914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1" name="Cube 31240">
                    <a:extLst>
                      <a:ext uri="{FF2B5EF4-FFF2-40B4-BE49-F238E27FC236}">
                        <a16:creationId xmlns:a16="http://schemas.microsoft.com/office/drawing/2014/main" id="{7FC50C49-6B40-61B7-4521-DD45CF4535C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2" name="Cube 31241">
                    <a:extLst>
                      <a:ext uri="{FF2B5EF4-FFF2-40B4-BE49-F238E27FC236}">
                        <a16:creationId xmlns:a16="http://schemas.microsoft.com/office/drawing/2014/main" id="{27D64234-8537-9385-77C1-5709C13B99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3" name="Cube 31242">
                    <a:extLst>
                      <a:ext uri="{FF2B5EF4-FFF2-40B4-BE49-F238E27FC236}">
                        <a16:creationId xmlns:a16="http://schemas.microsoft.com/office/drawing/2014/main" id="{F5220218-93B4-8261-2F81-6621F6B434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82" name="Group 31181">
                  <a:extLst>
                    <a:ext uri="{FF2B5EF4-FFF2-40B4-BE49-F238E27FC236}">
                      <a16:creationId xmlns:a16="http://schemas.microsoft.com/office/drawing/2014/main" id="{DF6B99C3-E858-ABC9-9EB0-1107EFC095DA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28" name="Cube 31227">
                    <a:extLst>
                      <a:ext uri="{FF2B5EF4-FFF2-40B4-BE49-F238E27FC236}">
                        <a16:creationId xmlns:a16="http://schemas.microsoft.com/office/drawing/2014/main" id="{5FE1CA92-07E8-FBF5-DC39-604D8306573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9" name="Cube 31228">
                    <a:extLst>
                      <a:ext uri="{FF2B5EF4-FFF2-40B4-BE49-F238E27FC236}">
                        <a16:creationId xmlns:a16="http://schemas.microsoft.com/office/drawing/2014/main" id="{7B406316-A39E-E964-7638-CBF4198C89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0" name="Cube 31229">
                    <a:extLst>
                      <a:ext uri="{FF2B5EF4-FFF2-40B4-BE49-F238E27FC236}">
                        <a16:creationId xmlns:a16="http://schemas.microsoft.com/office/drawing/2014/main" id="{CCE02CB7-C3D4-B6A4-7EEA-9E8F7EE6EF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1" name="Cube 31230">
                    <a:extLst>
                      <a:ext uri="{FF2B5EF4-FFF2-40B4-BE49-F238E27FC236}">
                        <a16:creationId xmlns:a16="http://schemas.microsoft.com/office/drawing/2014/main" id="{B361075F-F410-3166-10D9-41F85767E9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2" name="Cube 31231">
                    <a:extLst>
                      <a:ext uri="{FF2B5EF4-FFF2-40B4-BE49-F238E27FC236}">
                        <a16:creationId xmlns:a16="http://schemas.microsoft.com/office/drawing/2014/main" id="{C9A37AC0-2B3B-71DD-AEDB-F502326AA9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3" name="Cube 31232">
                    <a:extLst>
                      <a:ext uri="{FF2B5EF4-FFF2-40B4-BE49-F238E27FC236}">
                        <a16:creationId xmlns:a16="http://schemas.microsoft.com/office/drawing/2014/main" id="{8B964062-D510-CB97-1228-AC699D2CE8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4" name="Cube 31233">
                    <a:extLst>
                      <a:ext uri="{FF2B5EF4-FFF2-40B4-BE49-F238E27FC236}">
                        <a16:creationId xmlns:a16="http://schemas.microsoft.com/office/drawing/2014/main" id="{D207AD0C-A3D2-4ADE-F235-6F05879CC8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5" name="Cube 31234">
                    <a:extLst>
                      <a:ext uri="{FF2B5EF4-FFF2-40B4-BE49-F238E27FC236}">
                        <a16:creationId xmlns:a16="http://schemas.microsoft.com/office/drawing/2014/main" id="{F0E8CE7F-0A3C-DA73-A09F-FA3E0C9EA30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83" name="Group 31182">
                  <a:extLst>
                    <a:ext uri="{FF2B5EF4-FFF2-40B4-BE49-F238E27FC236}">
                      <a16:creationId xmlns:a16="http://schemas.microsoft.com/office/drawing/2014/main" id="{B294FF1A-262D-D810-B8FC-8819FAEE9189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20" name="Cube 31219">
                    <a:extLst>
                      <a:ext uri="{FF2B5EF4-FFF2-40B4-BE49-F238E27FC236}">
                        <a16:creationId xmlns:a16="http://schemas.microsoft.com/office/drawing/2014/main" id="{E464BD47-9279-E0C7-B166-8DF7F6772C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1" name="Cube 31220">
                    <a:extLst>
                      <a:ext uri="{FF2B5EF4-FFF2-40B4-BE49-F238E27FC236}">
                        <a16:creationId xmlns:a16="http://schemas.microsoft.com/office/drawing/2014/main" id="{95A7544C-16F3-0559-F722-E400D8F5C2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2" name="Cube 31221">
                    <a:extLst>
                      <a:ext uri="{FF2B5EF4-FFF2-40B4-BE49-F238E27FC236}">
                        <a16:creationId xmlns:a16="http://schemas.microsoft.com/office/drawing/2014/main" id="{AFD9207C-B246-A5EF-07A9-C2E8BC8BD6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3" name="Cube 31222">
                    <a:extLst>
                      <a:ext uri="{FF2B5EF4-FFF2-40B4-BE49-F238E27FC236}">
                        <a16:creationId xmlns:a16="http://schemas.microsoft.com/office/drawing/2014/main" id="{9F35C2CF-A294-0C04-CAE9-C213C736D7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4" name="Cube 31223">
                    <a:extLst>
                      <a:ext uri="{FF2B5EF4-FFF2-40B4-BE49-F238E27FC236}">
                        <a16:creationId xmlns:a16="http://schemas.microsoft.com/office/drawing/2014/main" id="{8144BB5A-4B61-3CAA-83D4-C4FF893F9F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5" name="Cube 31224">
                    <a:extLst>
                      <a:ext uri="{FF2B5EF4-FFF2-40B4-BE49-F238E27FC236}">
                        <a16:creationId xmlns:a16="http://schemas.microsoft.com/office/drawing/2014/main" id="{A80928B2-EC43-90DD-FB93-51C09589DB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6" name="Cube 31225">
                    <a:extLst>
                      <a:ext uri="{FF2B5EF4-FFF2-40B4-BE49-F238E27FC236}">
                        <a16:creationId xmlns:a16="http://schemas.microsoft.com/office/drawing/2014/main" id="{C034BB83-5F72-E3DD-18D2-E9450C8CAC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7" name="Cube 31226">
                    <a:extLst>
                      <a:ext uri="{FF2B5EF4-FFF2-40B4-BE49-F238E27FC236}">
                        <a16:creationId xmlns:a16="http://schemas.microsoft.com/office/drawing/2014/main" id="{342EBDCE-0BED-FAF3-6FE1-82C7DA1220D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84" name="Group 31183">
                  <a:extLst>
                    <a:ext uri="{FF2B5EF4-FFF2-40B4-BE49-F238E27FC236}">
                      <a16:creationId xmlns:a16="http://schemas.microsoft.com/office/drawing/2014/main" id="{BA2FC4FF-F86B-1A23-3FA4-79D046D6D459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12" name="Cube 31211">
                    <a:extLst>
                      <a:ext uri="{FF2B5EF4-FFF2-40B4-BE49-F238E27FC236}">
                        <a16:creationId xmlns:a16="http://schemas.microsoft.com/office/drawing/2014/main" id="{65EA1A12-E82C-95BE-3BAD-DCB87896E2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3" name="Cube 31212">
                    <a:extLst>
                      <a:ext uri="{FF2B5EF4-FFF2-40B4-BE49-F238E27FC236}">
                        <a16:creationId xmlns:a16="http://schemas.microsoft.com/office/drawing/2014/main" id="{EC157DB5-33D7-4FAF-C4C1-42F48FC9A7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4" name="Cube 31213">
                    <a:extLst>
                      <a:ext uri="{FF2B5EF4-FFF2-40B4-BE49-F238E27FC236}">
                        <a16:creationId xmlns:a16="http://schemas.microsoft.com/office/drawing/2014/main" id="{1F855F1F-A73E-453E-6470-80D3B4BC7F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5" name="Cube 31214">
                    <a:extLst>
                      <a:ext uri="{FF2B5EF4-FFF2-40B4-BE49-F238E27FC236}">
                        <a16:creationId xmlns:a16="http://schemas.microsoft.com/office/drawing/2014/main" id="{DD02FD17-7C51-3094-D749-076BAAAE54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6" name="Cube 31215">
                    <a:extLst>
                      <a:ext uri="{FF2B5EF4-FFF2-40B4-BE49-F238E27FC236}">
                        <a16:creationId xmlns:a16="http://schemas.microsoft.com/office/drawing/2014/main" id="{91C2C8E0-5D7F-AD80-5E95-F6BCD3652B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7" name="Cube 31216">
                    <a:extLst>
                      <a:ext uri="{FF2B5EF4-FFF2-40B4-BE49-F238E27FC236}">
                        <a16:creationId xmlns:a16="http://schemas.microsoft.com/office/drawing/2014/main" id="{03F6C33D-4003-BC6B-30F7-946431B5BF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8" name="Cube 31217">
                    <a:extLst>
                      <a:ext uri="{FF2B5EF4-FFF2-40B4-BE49-F238E27FC236}">
                        <a16:creationId xmlns:a16="http://schemas.microsoft.com/office/drawing/2014/main" id="{97957BF7-FD03-8BC6-D20E-F680B4A2506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9" name="Cube 31218">
                    <a:extLst>
                      <a:ext uri="{FF2B5EF4-FFF2-40B4-BE49-F238E27FC236}">
                        <a16:creationId xmlns:a16="http://schemas.microsoft.com/office/drawing/2014/main" id="{46399752-B045-AF85-0D72-04B206D1AB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85" name="Group 31184">
                  <a:extLst>
                    <a:ext uri="{FF2B5EF4-FFF2-40B4-BE49-F238E27FC236}">
                      <a16:creationId xmlns:a16="http://schemas.microsoft.com/office/drawing/2014/main" id="{A1BA386E-7859-2D9D-F822-C8BD55403353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04" name="Cube 31203">
                    <a:extLst>
                      <a:ext uri="{FF2B5EF4-FFF2-40B4-BE49-F238E27FC236}">
                        <a16:creationId xmlns:a16="http://schemas.microsoft.com/office/drawing/2014/main" id="{7C294C28-1DE6-EA1E-79C8-448AEBFCF0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5" name="Cube 31204">
                    <a:extLst>
                      <a:ext uri="{FF2B5EF4-FFF2-40B4-BE49-F238E27FC236}">
                        <a16:creationId xmlns:a16="http://schemas.microsoft.com/office/drawing/2014/main" id="{9CA7CF31-3128-C52E-25C9-CF0F57D122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6" name="Cube 31205">
                    <a:extLst>
                      <a:ext uri="{FF2B5EF4-FFF2-40B4-BE49-F238E27FC236}">
                        <a16:creationId xmlns:a16="http://schemas.microsoft.com/office/drawing/2014/main" id="{D3943E64-9F38-A8C1-2A8F-D7325CB9B4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7" name="Cube 31206">
                    <a:extLst>
                      <a:ext uri="{FF2B5EF4-FFF2-40B4-BE49-F238E27FC236}">
                        <a16:creationId xmlns:a16="http://schemas.microsoft.com/office/drawing/2014/main" id="{9EB1870D-3227-9715-6ADD-6E4A017FD1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8" name="Cube 31207">
                    <a:extLst>
                      <a:ext uri="{FF2B5EF4-FFF2-40B4-BE49-F238E27FC236}">
                        <a16:creationId xmlns:a16="http://schemas.microsoft.com/office/drawing/2014/main" id="{6AB84342-870C-1FF0-5175-FBE5F436BE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9" name="Cube 31208">
                    <a:extLst>
                      <a:ext uri="{FF2B5EF4-FFF2-40B4-BE49-F238E27FC236}">
                        <a16:creationId xmlns:a16="http://schemas.microsoft.com/office/drawing/2014/main" id="{BDA2AE10-0CBA-1C5A-B45B-9C81DA0913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0" name="Cube 31209">
                    <a:extLst>
                      <a:ext uri="{FF2B5EF4-FFF2-40B4-BE49-F238E27FC236}">
                        <a16:creationId xmlns:a16="http://schemas.microsoft.com/office/drawing/2014/main" id="{7783E0AD-C3CF-3DA7-16C1-D593D7126A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1" name="Cube 31210">
                    <a:extLst>
                      <a:ext uri="{FF2B5EF4-FFF2-40B4-BE49-F238E27FC236}">
                        <a16:creationId xmlns:a16="http://schemas.microsoft.com/office/drawing/2014/main" id="{CAF10A2B-4EAE-BFFA-B6A8-53B42D066B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86" name="Group 31185">
                  <a:extLst>
                    <a:ext uri="{FF2B5EF4-FFF2-40B4-BE49-F238E27FC236}">
                      <a16:creationId xmlns:a16="http://schemas.microsoft.com/office/drawing/2014/main" id="{BA9BC9A9-CFF1-CFE5-894D-10035460EB4A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96" name="Cube 31195">
                    <a:extLst>
                      <a:ext uri="{FF2B5EF4-FFF2-40B4-BE49-F238E27FC236}">
                        <a16:creationId xmlns:a16="http://schemas.microsoft.com/office/drawing/2014/main" id="{BD42AD1E-794C-AEE0-3D06-3723809B63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7" name="Cube 31196">
                    <a:extLst>
                      <a:ext uri="{FF2B5EF4-FFF2-40B4-BE49-F238E27FC236}">
                        <a16:creationId xmlns:a16="http://schemas.microsoft.com/office/drawing/2014/main" id="{8821DB90-58A5-1F0C-74FC-F748820CC0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8" name="Cube 31197">
                    <a:extLst>
                      <a:ext uri="{FF2B5EF4-FFF2-40B4-BE49-F238E27FC236}">
                        <a16:creationId xmlns:a16="http://schemas.microsoft.com/office/drawing/2014/main" id="{1853AA6F-AA04-76A4-D044-0E807C7120B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9" name="Cube 31198">
                    <a:extLst>
                      <a:ext uri="{FF2B5EF4-FFF2-40B4-BE49-F238E27FC236}">
                        <a16:creationId xmlns:a16="http://schemas.microsoft.com/office/drawing/2014/main" id="{6F121CFE-5716-676F-D93A-C7D2FA9351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0" name="Cube 31199">
                    <a:extLst>
                      <a:ext uri="{FF2B5EF4-FFF2-40B4-BE49-F238E27FC236}">
                        <a16:creationId xmlns:a16="http://schemas.microsoft.com/office/drawing/2014/main" id="{074AEB1E-D85F-9045-2E2C-869AB30457F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1" name="Cube 31200">
                    <a:extLst>
                      <a:ext uri="{FF2B5EF4-FFF2-40B4-BE49-F238E27FC236}">
                        <a16:creationId xmlns:a16="http://schemas.microsoft.com/office/drawing/2014/main" id="{33140C25-2CF9-6A87-D73C-7D593833F0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2" name="Cube 31201">
                    <a:extLst>
                      <a:ext uri="{FF2B5EF4-FFF2-40B4-BE49-F238E27FC236}">
                        <a16:creationId xmlns:a16="http://schemas.microsoft.com/office/drawing/2014/main" id="{22CAAD8B-0061-073E-CD20-B2EDEE8CB3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3" name="Cube 31202">
                    <a:extLst>
                      <a:ext uri="{FF2B5EF4-FFF2-40B4-BE49-F238E27FC236}">
                        <a16:creationId xmlns:a16="http://schemas.microsoft.com/office/drawing/2014/main" id="{0C5A6866-1A57-4411-957B-D00CE54381B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87" name="Group 31186">
                  <a:extLst>
                    <a:ext uri="{FF2B5EF4-FFF2-40B4-BE49-F238E27FC236}">
                      <a16:creationId xmlns:a16="http://schemas.microsoft.com/office/drawing/2014/main" id="{7D24005C-E957-BAE5-67FA-7106875C607F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88" name="Cube 31187">
                    <a:extLst>
                      <a:ext uri="{FF2B5EF4-FFF2-40B4-BE49-F238E27FC236}">
                        <a16:creationId xmlns:a16="http://schemas.microsoft.com/office/drawing/2014/main" id="{7877D289-6304-00E4-83E1-E98BDF50D6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89" name="Cube 31188">
                    <a:extLst>
                      <a:ext uri="{FF2B5EF4-FFF2-40B4-BE49-F238E27FC236}">
                        <a16:creationId xmlns:a16="http://schemas.microsoft.com/office/drawing/2014/main" id="{6BEA5DF8-0019-EC3A-6370-1CFE6D3A80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0" name="Cube 31189">
                    <a:extLst>
                      <a:ext uri="{FF2B5EF4-FFF2-40B4-BE49-F238E27FC236}">
                        <a16:creationId xmlns:a16="http://schemas.microsoft.com/office/drawing/2014/main" id="{B2E2EBEE-B752-8AFA-C918-1F64770DB5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1" name="Cube 31190">
                    <a:extLst>
                      <a:ext uri="{FF2B5EF4-FFF2-40B4-BE49-F238E27FC236}">
                        <a16:creationId xmlns:a16="http://schemas.microsoft.com/office/drawing/2014/main" id="{E93615F4-33F9-53B3-54C5-52889C0190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2" name="Cube 31191">
                    <a:extLst>
                      <a:ext uri="{FF2B5EF4-FFF2-40B4-BE49-F238E27FC236}">
                        <a16:creationId xmlns:a16="http://schemas.microsoft.com/office/drawing/2014/main" id="{1B270901-7985-FF71-0CB4-68140C66CF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3" name="Cube 31192">
                    <a:extLst>
                      <a:ext uri="{FF2B5EF4-FFF2-40B4-BE49-F238E27FC236}">
                        <a16:creationId xmlns:a16="http://schemas.microsoft.com/office/drawing/2014/main" id="{E96644DD-087F-AA3E-9088-918D8F41D90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4" name="Cube 31193">
                    <a:extLst>
                      <a:ext uri="{FF2B5EF4-FFF2-40B4-BE49-F238E27FC236}">
                        <a16:creationId xmlns:a16="http://schemas.microsoft.com/office/drawing/2014/main" id="{4C477943-FEF9-E046-82D1-D885B122A8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5" name="Cube 31194">
                    <a:extLst>
                      <a:ext uri="{FF2B5EF4-FFF2-40B4-BE49-F238E27FC236}">
                        <a16:creationId xmlns:a16="http://schemas.microsoft.com/office/drawing/2014/main" id="{4C300242-1EF6-C36F-8216-EBAA549F8A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88" name="Group 30887">
                <a:extLst>
                  <a:ext uri="{FF2B5EF4-FFF2-40B4-BE49-F238E27FC236}">
                    <a16:creationId xmlns:a16="http://schemas.microsoft.com/office/drawing/2014/main" id="{F65B04AC-B226-2EB1-90C9-1243D281D5B1}"/>
                  </a:ext>
                </a:extLst>
              </p:cNvPr>
              <p:cNvGrpSpPr/>
              <p:nvPr/>
            </p:nvGrpSpPr>
            <p:grpSpPr>
              <a:xfrm>
                <a:off x="2156287" y="4831285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1108" name="Group 31107">
                  <a:extLst>
                    <a:ext uri="{FF2B5EF4-FFF2-40B4-BE49-F238E27FC236}">
                      <a16:creationId xmlns:a16="http://schemas.microsoft.com/office/drawing/2014/main" id="{76E2F919-CAED-B741-E705-246697B85D3A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72" name="Cube 31171">
                    <a:extLst>
                      <a:ext uri="{FF2B5EF4-FFF2-40B4-BE49-F238E27FC236}">
                        <a16:creationId xmlns:a16="http://schemas.microsoft.com/office/drawing/2014/main" id="{817F652D-CD8A-C6B5-50F5-EBFF547566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3" name="Cube 31172">
                    <a:extLst>
                      <a:ext uri="{FF2B5EF4-FFF2-40B4-BE49-F238E27FC236}">
                        <a16:creationId xmlns:a16="http://schemas.microsoft.com/office/drawing/2014/main" id="{F2218743-430D-43BF-60BE-CC27CDEC40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4" name="Cube 31173">
                    <a:extLst>
                      <a:ext uri="{FF2B5EF4-FFF2-40B4-BE49-F238E27FC236}">
                        <a16:creationId xmlns:a16="http://schemas.microsoft.com/office/drawing/2014/main" id="{AD3D6489-E101-E6F9-CE7F-0941DC282B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5" name="Cube 31174">
                    <a:extLst>
                      <a:ext uri="{FF2B5EF4-FFF2-40B4-BE49-F238E27FC236}">
                        <a16:creationId xmlns:a16="http://schemas.microsoft.com/office/drawing/2014/main" id="{714D5D7F-E26F-65A3-8D8F-0A2BB9206B1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6" name="Cube 31175">
                    <a:extLst>
                      <a:ext uri="{FF2B5EF4-FFF2-40B4-BE49-F238E27FC236}">
                        <a16:creationId xmlns:a16="http://schemas.microsoft.com/office/drawing/2014/main" id="{455A288B-E62D-F1E2-E301-E991E942EC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7" name="Cube 31176">
                    <a:extLst>
                      <a:ext uri="{FF2B5EF4-FFF2-40B4-BE49-F238E27FC236}">
                        <a16:creationId xmlns:a16="http://schemas.microsoft.com/office/drawing/2014/main" id="{D6094FF7-5209-D37D-5E1C-1EED653FB8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8" name="Cube 31177">
                    <a:extLst>
                      <a:ext uri="{FF2B5EF4-FFF2-40B4-BE49-F238E27FC236}">
                        <a16:creationId xmlns:a16="http://schemas.microsoft.com/office/drawing/2014/main" id="{327099DA-569B-D261-FD6B-F44BBEA151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9" name="Cube 31178">
                    <a:extLst>
                      <a:ext uri="{FF2B5EF4-FFF2-40B4-BE49-F238E27FC236}">
                        <a16:creationId xmlns:a16="http://schemas.microsoft.com/office/drawing/2014/main" id="{1771E996-2201-4B92-39F9-172039AE60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09" name="Group 31108">
                  <a:extLst>
                    <a:ext uri="{FF2B5EF4-FFF2-40B4-BE49-F238E27FC236}">
                      <a16:creationId xmlns:a16="http://schemas.microsoft.com/office/drawing/2014/main" id="{679AD251-A1A2-0197-43D7-55A3064F3A9E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64" name="Cube 31163">
                    <a:extLst>
                      <a:ext uri="{FF2B5EF4-FFF2-40B4-BE49-F238E27FC236}">
                        <a16:creationId xmlns:a16="http://schemas.microsoft.com/office/drawing/2014/main" id="{53A82188-E5AC-3726-B8C5-4B26A085EE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5" name="Cube 31164">
                    <a:extLst>
                      <a:ext uri="{FF2B5EF4-FFF2-40B4-BE49-F238E27FC236}">
                        <a16:creationId xmlns:a16="http://schemas.microsoft.com/office/drawing/2014/main" id="{BBB800FE-2E53-132C-3934-94F8326347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6" name="Cube 31165">
                    <a:extLst>
                      <a:ext uri="{FF2B5EF4-FFF2-40B4-BE49-F238E27FC236}">
                        <a16:creationId xmlns:a16="http://schemas.microsoft.com/office/drawing/2014/main" id="{7833AF64-46E4-DD58-C60A-AD4D600543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7" name="Cube 31166">
                    <a:extLst>
                      <a:ext uri="{FF2B5EF4-FFF2-40B4-BE49-F238E27FC236}">
                        <a16:creationId xmlns:a16="http://schemas.microsoft.com/office/drawing/2014/main" id="{AB57B923-D827-9F81-7A3C-9674392D4E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8" name="Cube 31167">
                    <a:extLst>
                      <a:ext uri="{FF2B5EF4-FFF2-40B4-BE49-F238E27FC236}">
                        <a16:creationId xmlns:a16="http://schemas.microsoft.com/office/drawing/2014/main" id="{196DC703-4937-0BB7-7BE6-63B02DC19F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9" name="Cube 31168">
                    <a:extLst>
                      <a:ext uri="{FF2B5EF4-FFF2-40B4-BE49-F238E27FC236}">
                        <a16:creationId xmlns:a16="http://schemas.microsoft.com/office/drawing/2014/main" id="{EB5C04EB-BCE0-E692-4922-4C583205E5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0" name="Cube 31169">
                    <a:extLst>
                      <a:ext uri="{FF2B5EF4-FFF2-40B4-BE49-F238E27FC236}">
                        <a16:creationId xmlns:a16="http://schemas.microsoft.com/office/drawing/2014/main" id="{2D3E8CAB-E04E-640C-9F57-6DBBCC5ADB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1" name="Cube 31170">
                    <a:extLst>
                      <a:ext uri="{FF2B5EF4-FFF2-40B4-BE49-F238E27FC236}">
                        <a16:creationId xmlns:a16="http://schemas.microsoft.com/office/drawing/2014/main" id="{CC0D47E0-800C-49BA-BAC2-F414CC6A16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10" name="Group 31109">
                  <a:extLst>
                    <a:ext uri="{FF2B5EF4-FFF2-40B4-BE49-F238E27FC236}">
                      <a16:creationId xmlns:a16="http://schemas.microsoft.com/office/drawing/2014/main" id="{03533669-96CE-FC15-8973-BF74419CC33A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56" name="Cube 31155">
                    <a:extLst>
                      <a:ext uri="{FF2B5EF4-FFF2-40B4-BE49-F238E27FC236}">
                        <a16:creationId xmlns:a16="http://schemas.microsoft.com/office/drawing/2014/main" id="{032A8BFA-A214-82F0-2D1F-CD530FFF34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7" name="Cube 31156">
                    <a:extLst>
                      <a:ext uri="{FF2B5EF4-FFF2-40B4-BE49-F238E27FC236}">
                        <a16:creationId xmlns:a16="http://schemas.microsoft.com/office/drawing/2014/main" id="{A1CAEDA4-2ADB-D505-DAD7-617A048A45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8" name="Cube 31157">
                    <a:extLst>
                      <a:ext uri="{FF2B5EF4-FFF2-40B4-BE49-F238E27FC236}">
                        <a16:creationId xmlns:a16="http://schemas.microsoft.com/office/drawing/2014/main" id="{3C384BB8-C622-A320-F77F-0573ECF448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9" name="Cube 31158">
                    <a:extLst>
                      <a:ext uri="{FF2B5EF4-FFF2-40B4-BE49-F238E27FC236}">
                        <a16:creationId xmlns:a16="http://schemas.microsoft.com/office/drawing/2014/main" id="{80415D89-889D-4604-2DF0-11DDDBD853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0" name="Cube 31159">
                    <a:extLst>
                      <a:ext uri="{FF2B5EF4-FFF2-40B4-BE49-F238E27FC236}">
                        <a16:creationId xmlns:a16="http://schemas.microsoft.com/office/drawing/2014/main" id="{61D604C5-8BAA-F05A-1C2A-F29F5A1AA5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1" name="Cube 31160">
                    <a:extLst>
                      <a:ext uri="{FF2B5EF4-FFF2-40B4-BE49-F238E27FC236}">
                        <a16:creationId xmlns:a16="http://schemas.microsoft.com/office/drawing/2014/main" id="{201CB235-36B7-BBD3-EF31-76B7782F97C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2" name="Cube 31161">
                    <a:extLst>
                      <a:ext uri="{FF2B5EF4-FFF2-40B4-BE49-F238E27FC236}">
                        <a16:creationId xmlns:a16="http://schemas.microsoft.com/office/drawing/2014/main" id="{61FFEA62-3E33-92DE-D422-391F6111C3F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3" name="Cube 31162">
                    <a:extLst>
                      <a:ext uri="{FF2B5EF4-FFF2-40B4-BE49-F238E27FC236}">
                        <a16:creationId xmlns:a16="http://schemas.microsoft.com/office/drawing/2014/main" id="{E7F407EA-0538-CA9C-5033-8048DA8DDA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11" name="Group 31110">
                  <a:extLst>
                    <a:ext uri="{FF2B5EF4-FFF2-40B4-BE49-F238E27FC236}">
                      <a16:creationId xmlns:a16="http://schemas.microsoft.com/office/drawing/2014/main" id="{3BACFDD9-AB22-B65F-3688-AA4D61061105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48" name="Cube 31147">
                    <a:extLst>
                      <a:ext uri="{FF2B5EF4-FFF2-40B4-BE49-F238E27FC236}">
                        <a16:creationId xmlns:a16="http://schemas.microsoft.com/office/drawing/2014/main" id="{82CD57C1-F52E-5D1D-C9B6-65F5996FC2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9" name="Cube 31148">
                    <a:extLst>
                      <a:ext uri="{FF2B5EF4-FFF2-40B4-BE49-F238E27FC236}">
                        <a16:creationId xmlns:a16="http://schemas.microsoft.com/office/drawing/2014/main" id="{B3DA88FB-F5B1-EB85-0229-0581DAEA46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0" name="Cube 31149">
                    <a:extLst>
                      <a:ext uri="{FF2B5EF4-FFF2-40B4-BE49-F238E27FC236}">
                        <a16:creationId xmlns:a16="http://schemas.microsoft.com/office/drawing/2014/main" id="{3B237C28-673C-3686-2B59-F94D47FD10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1" name="Cube 31150">
                    <a:extLst>
                      <a:ext uri="{FF2B5EF4-FFF2-40B4-BE49-F238E27FC236}">
                        <a16:creationId xmlns:a16="http://schemas.microsoft.com/office/drawing/2014/main" id="{065784AA-99C0-EA03-6739-34E43D9BC8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2" name="Cube 31151">
                    <a:extLst>
                      <a:ext uri="{FF2B5EF4-FFF2-40B4-BE49-F238E27FC236}">
                        <a16:creationId xmlns:a16="http://schemas.microsoft.com/office/drawing/2014/main" id="{11AD8481-5C93-7763-9D37-B77177441F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3" name="Cube 31152">
                    <a:extLst>
                      <a:ext uri="{FF2B5EF4-FFF2-40B4-BE49-F238E27FC236}">
                        <a16:creationId xmlns:a16="http://schemas.microsoft.com/office/drawing/2014/main" id="{DB69F846-D439-A6B6-B47B-B90A1385673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4" name="Cube 31153">
                    <a:extLst>
                      <a:ext uri="{FF2B5EF4-FFF2-40B4-BE49-F238E27FC236}">
                        <a16:creationId xmlns:a16="http://schemas.microsoft.com/office/drawing/2014/main" id="{4CA8AB4E-86FC-ECCE-A278-6B77E2D4DB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5" name="Cube 31154">
                    <a:extLst>
                      <a:ext uri="{FF2B5EF4-FFF2-40B4-BE49-F238E27FC236}">
                        <a16:creationId xmlns:a16="http://schemas.microsoft.com/office/drawing/2014/main" id="{D29FD9CF-8FFF-7FDA-DE5E-112E48C3FC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12" name="Group 31111">
                  <a:extLst>
                    <a:ext uri="{FF2B5EF4-FFF2-40B4-BE49-F238E27FC236}">
                      <a16:creationId xmlns:a16="http://schemas.microsoft.com/office/drawing/2014/main" id="{8112A964-8F7C-CC30-AF39-03F14E11D63E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40" name="Cube 31139">
                    <a:extLst>
                      <a:ext uri="{FF2B5EF4-FFF2-40B4-BE49-F238E27FC236}">
                        <a16:creationId xmlns:a16="http://schemas.microsoft.com/office/drawing/2014/main" id="{3B4F04E1-CD1E-0ABE-C683-F13E9E2FAD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1" name="Cube 31140">
                    <a:extLst>
                      <a:ext uri="{FF2B5EF4-FFF2-40B4-BE49-F238E27FC236}">
                        <a16:creationId xmlns:a16="http://schemas.microsoft.com/office/drawing/2014/main" id="{8FA53259-350A-4268-4A13-A30792D24E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2" name="Cube 31141">
                    <a:extLst>
                      <a:ext uri="{FF2B5EF4-FFF2-40B4-BE49-F238E27FC236}">
                        <a16:creationId xmlns:a16="http://schemas.microsoft.com/office/drawing/2014/main" id="{3AED5763-51BC-675F-CAA7-E850B5DDD9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3" name="Cube 31142">
                    <a:extLst>
                      <a:ext uri="{FF2B5EF4-FFF2-40B4-BE49-F238E27FC236}">
                        <a16:creationId xmlns:a16="http://schemas.microsoft.com/office/drawing/2014/main" id="{355C8CA4-1FCD-8BF7-E360-11F1A32CF1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4" name="Cube 31143">
                    <a:extLst>
                      <a:ext uri="{FF2B5EF4-FFF2-40B4-BE49-F238E27FC236}">
                        <a16:creationId xmlns:a16="http://schemas.microsoft.com/office/drawing/2014/main" id="{7264C098-13F5-9C4B-4239-B080AE295D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5" name="Cube 31144">
                    <a:extLst>
                      <a:ext uri="{FF2B5EF4-FFF2-40B4-BE49-F238E27FC236}">
                        <a16:creationId xmlns:a16="http://schemas.microsoft.com/office/drawing/2014/main" id="{5653F785-8071-B590-9F56-E1905240CA5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6" name="Cube 31145">
                    <a:extLst>
                      <a:ext uri="{FF2B5EF4-FFF2-40B4-BE49-F238E27FC236}">
                        <a16:creationId xmlns:a16="http://schemas.microsoft.com/office/drawing/2014/main" id="{BB9508A8-4F46-23C9-EBBF-0847924565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7" name="Cube 31146">
                    <a:extLst>
                      <a:ext uri="{FF2B5EF4-FFF2-40B4-BE49-F238E27FC236}">
                        <a16:creationId xmlns:a16="http://schemas.microsoft.com/office/drawing/2014/main" id="{566A9910-FA50-1DD2-8CCE-0E826D0BFB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13" name="Group 31112">
                  <a:extLst>
                    <a:ext uri="{FF2B5EF4-FFF2-40B4-BE49-F238E27FC236}">
                      <a16:creationId xmlns:a16="http://schemas.microsoft.com/office/drawing/2014/main" id="{F71E77D7-517E-A942-B797-9BA2FFB92139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32" name="Cube 31131">
                    <a:extLst>
                      <a:ext uri="{FF2B5EF4-FFF2-40B4-BE49-F238E27FC236}">
                        <a16:creationId xmlns:a16="http://schemas.microsoft.com/office/drawing/2014/main" id="{559C5D59-8878-EEC2-2E2B-2829584B04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3" name="Cube 31132">
                    <a:extLst>
                      <a:ext uri="{FF2B5EF4-FFF2-40B4-BE49-F238E27FC236}">
                        <a16:creationId xmlns:a16="http://schemas.microsoft.com/office/drawing/2014/main" id="{45269DB7-5381-B3D7-13E1-28BE0B4F12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4" name="Cube 31133">
                    <a:extLst>
                      <a:ext uri="{FF2B5EF4-FFF2-40B4-BE49-F238E27FC236}">
                        <a16:creationId xmlns:a16="http://schemas.microsoft.com/office/drawing/2014/main" id="{F154B19A-4628-3DB0-9800-C4545608A0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5" name="Cube 31134">
                    <a:extLst>
                      <a:ext uri="{FF2B5EF4-FFF2-40B4-BE49-F238E27FC236}">
                        <a16:creationId xmlns:a16="http://schemas.microsoft.com/office/drawing/2014/main" id="{6D30EB96-8432-79D6-9954-CD7C8C3B80A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6" name="Cube 31135">
                    <a:extLst>
                      <a:ext uri="{FF2B5EF4-FFF2-40B4-BE49-F238E27FC236}">
                        <a16:creationId xmlns:a16="http://schemas.microsoft.com/office/drawing/2014/main" id="{8EC060E3-CAD2-DC5A-ADAA-A78124652A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7" name="Cube 31136">
                    <a:extLst>
                      <a:ext uri="{FF2B5EF4-FFF2-40B4-BE49-F238E27FC236}">
                        <a16:creationId xmlns:a16="http://schemas.microsoft.com/office/drawing/2014/main" id="{3B2C6C9A-BD0D-4E5E-910F-93859A188C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8" name="Cube 31137">
                    <a:extLst>
                      <a:ext uri="{FF2B5EF4-FFF2-40B4-BE49-F238E27FC236}">
                        <a16:creationId xmlns:a16="http://schemas.microsoft.com/office/drawing/2014/main" id="{4A81DF25-7994-D9C5-218D-DB5ECA62FC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9" name="Cube 31138">
                    <a:extLst>
                      <a:ext uri="{FF2B5EF4-FFF2-40B4-BE49-F238E27FC236}">
                        <a16:creationId xmlns:a16="http://schemas.microsoft.com/office/drawing/2014/main" id="{FA918410-892B-6F79-376B-0C108CE03D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14" name="Group 31113">
                  <a:extLst>
                    <a:ext uri="{FF2B5EF4-FFF2-40B4-BE49-F238E27FC236}">
                      <a16:creationId xmlns:a16="http://schemas.microsoft.com/office/drawing/2014/main" id="{9AE4B57C-C1D7-99FC-2E5C-4ABD1B5E5CA9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24" name="Cube 31123">
                    <a:extLst>
                      <a:ext uri="{FF2B5EF4-FFF2-40B4-BE49-F238E27FC236}">
                        <a16:creationId xmlns:a16="http://schemas.microsoft.com/office/drawing/2014/main" id="{567464F5-3E29-EB53-418C-17FE26DA616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5" name="Cube 31124">
                    <a:extLst>
                      <a:ext uri="{FF2B5EF4-FFF2-40B4-BE49-F238E27FC236}">
                        <a16:creationId xmlns:a16="http://schemas.microsoft.com/office/drawing/2014/main" id="{89BA198B-8968-4072-E178-203696528C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6" name="Cube 31125">
                    <a:extLst>
                      <a:ext uri="{FF2B5EF4-FFF2-40B4-BE49-F238E27FC236}">
                        <a16:creationId xmlns:a16="http://schemas.microsoft.com/office/drawing/2014/main" id="{75195345-B521-8C5E-EF4F-57DD339E34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7" name="Cube 31126">
                    <a:extLst>
                      <a:ext uri="{FF2B5EF4-FFF2-40B4-BE49-F238E27FC236}">
                        <a16:creationId xmlns:a16="http://schemas.microsoft.com/office/drawing/2014/main" id="{7082BF9F-C43E-2142-DDED-4DE70CD9C6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8" name="Cube 31127">
                    <a:extLst>
                      <a:ext uri="{FF2B5EF4-FFF2-40B4-BE49-F238E27FC236}">
                        <a16:creationId xmlns:a16="http://schemas.microsoft.com/office/drawing/2014/main" id="{ECA78FC4-D442-F903-C8F8-DACE3260DF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9" name="Cube 31128">
                    <a:extLst>
                      <a:ext uri="{FF2B5EF4-FFF2-40B4-BE49-F238E27FC236}">
                        <a16:creationId xmlns:a16="http://schemas.microsoft.com/office/drawing/2014/main" id="{C6EA0C1C-6187-AAF4-7A07-39C0D201DFB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0" name="Cube 31129">
                    <a:extLst>
                      <a:ext uri="{FF2B5EF4-FFF2-40B4-BE49-F238E27FC236}">
                        <a16:creationId xmlns:a16="http://schemas.microsoft.com/office/drawing/2014/main" id="{1B829651-AF92-14C4-9CDA-C5F2E3FFBD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1" name="Cube 31130">
                    <a:extLst>
                      <a:ext uri="{FF2B5EF4-FFF2-40B4-BE49-F238E27FC236}">
                        <a16:creationId xmlns:a16="http://schemas.microsoft.com/office/drawing/2014/main" id="{4465DDE3-40A3-9377-8956-95C9CE5FEB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15" name="Group 31114">
                  <a:extLst>
                    <a:ext uri="{FF2B5EF4-FFF2-40B4-BE49-F238E27FC236}">
                      <a16:creationId xmlns:a16="http://schemas.microsoft.com/office/drawing/2014/main" id="{094C871F-7CA9-24D1-4F75-A400671ADED3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16" name="Cube 31115">
                    <a:extLst>
                      <a:ext uri="{FF2B5EF4-FFF2-40B4-BE49-F238E27FC236}">
                        <a16:creationId xmlns:a16="http://schemas.microsoft.com/office/drawing/2014/main" id="{C1F319D2-CC50-5FF8-6F6C-B72552AAB1F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17" name="Cube 31116">
                    <a:extLst>
                      <a:ext uri="{FF2B5EF4-FFF2-40B4-BE49-F238E27FC236}">
                        <a16:creationId xmlns:a16="http://schemas.microsoft.com/office/drawing/2014/main" id="{BAD5D9C3-52BF-5082-96A6-9D5401E1BC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18" name="Cube 31117">
                    <a:extLst>
                      <a:ext uri="{FF2B5EF4-FFF2-40B4-BE49-F238E27FC236}">
                        <a16:creationId xmlns:a16="http://schemas.microsoft.com/office/drawing/2014/main" id="{17EB021A-DFB7-65E8-04AF-6A9E8501C7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19" name="Cube 31118">
                    <a:extLst>
                      <a:ext uri="{FF2B5EF4-FFF2-40B4-BE49-F238E27FC236}">
                        <a16:creationId xmlns:a16="http://schemas.microsoft.com/office/drawing/2014/main" id="{494AC17A-12E8-F676-5BFE-238DC736EA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0" name="Cube 31119">
                    <a:extLst>
                      <a:ext uri="{FF2B5EF4-FFF2-40B4-BE49-F238E27FC236}">
                        <a16:creationId xmlns:a16="http://schemas.microsoft.com/office/drawing/2014/main" id="{61F5D6B0-7579-DC62-A9A0-3279A2C20DF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1" name="Cube 31120">
                    <a:extLst>
                      <a:ext uri="{FF2B5EF4-FFF2-40B4-BE49-F238E27FC236}">
                        <a16:creationId xmlns:a16="http://schemas.microsoft.com/office/drawing/2014/main" id="{42B2E010-0364-41A5-524A-33A3817F67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2" name="Cube 31121">
                    <a:extLst>
                      <a:ext uri="{FF2B5EF4-FFF2-40B4-BE49-F238E27FC236}">
                        <a16:creationId xmlns:a16="http://schemas.microsoft.com/office/drawing/2014/main" id="{11B546D9-32BF-7C9B-5779-F7E3FA2701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3" name="Cube 31122">
                    <a:extLst>
                      <a:ext uri="{FF2B5EF4-FFF2-40B4-BE49-F238E27FC236}">
                        <a16:creationId xmlns:a16="http://schemas.microsoft.com/office/drawing/2014/main" id="{B0B79A2B-3781-8B0A-286E-6F9AEDC342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89" name="Group 30888">
                <a:extLst>
                  <a:ext uri="{FF2B5EF4-FFF2-40B4-BE49-F238E27FC236}">
                    <a16:creationId xmlns:a16="http://schemas.microsoft.com/office/drawing/2014/main" id="{70DBED6A-278D-CD2A-2C81-66A4CC8186C0}"/>
                  </a:ext>
                </a:extLst>
              </p:cNvPr>
              <p:cNvGrpSpPr/>
              <p:nvPr/>
            </p:nvGrpSpPr>
            <p:grpSpPr>
              <a:xfrm>
                <a:off x="2121174" y="4865867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1036" name="Group 31035">
                  <a:extLst>
                    <a:ext uri="{FF2B5EF4-FFF2-40B4-BE49-F238E27FC236}">
                      <a16:creationId xmlns:a16="http://schemas.microsoft.com/office/drawing/2014/main" id="{7B45C131-4C1B-D757-EBB0-3FB66FE98FD0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00" name="Cube 31099">
                    <a:extLst>
                      <a:ext uri="{FF2B5EF4-FFF2-40B4-BE49-F238E27FC236}">
                        <a16:creationId xmlns:a16="http://schemas.microsoft.com/office/drawing/2014/main" id="{35440484-0739-16AF-1783-EFF674A985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01" name="Cube 31100">
                    <a:extLst>
                      <a:ext uri="{FF2B5EF4-FFF2-40B4-BE49-F238E27FC236}">
                        <a16:creationId xmlns:a16="http://schemas.microsoft.com/office/drawing/2014/main" id="{CF89C0C2-5C16-CB40-0BF7-50002B934D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02" name="Cube 31101">
                    <a:extLst>
                      <a:ext uri="{FF2B5EF4-FFF2-40B4-BE49-F238E27FC236}">
                        <a16:creationId xmlns:a16="http://schemas.microsoft.com/office/drawing/2014/main" id="{C177F316-70F1-711A-7B6C-449B111984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03" name="Cube 31102">
                    <a:extLst>
                      <a:ext uri="{FF2B5EF4-FFF2-40B4-BE49-F238E27FC236}">
                        <a16:creationId xmlns:a16="http://schemas.microsoft.com/office/drawing/2014/main" id="{05284A50-FF6C-D8FC-9A92-534BCAEC5FE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04" name="Cube 31103">
                    <a:extLst>
                      <a:ext uri="{FF2B5EF4-FFF2-40B4-BE49-F238E27FC236}">
                        <a16:creationId xmlns:a16="http://schemas.microsoft.com/office/drawing/2014/main" id="{48B68183-A4F0-F9D2-2631-55935BCCF34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05" name="Cube 31104">
                    <a:extLst>
                      <a:ext uri="{FF2B5EF4-FFF2-40B4-BE49-F238E27FC236}">
                        <a16:creationId xmlns:a16="http://schemas.microsoft.com/office/drawing/2014/main" id="{A9179E60-C2A9-967F-606C-B4573A0CAE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06" name="Cube 31105">
                    <a:extLst>
                      <a:ext uri="{FF2B5EF4-FFF2-40B4-BE49-F238E27FC236}">
                        <a16:creationId xmlns:a16="http://schemas.microsoft.com/office/drawing/2014/main" id="{F8A4B2D3-9B9B-F31A-0F58-0CD7120319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07" name="Cube 31106">
                    <a:extLst>
                      <a:ext uri="{FF2B5EF4-FFF2-40B4-BE49-F238E27FC236}">
                        <a16:creationId xmlns:a16="http://schemas.microsoft.com/office/drawing/2014/main" id="{5858CF41-EC6F-1170-EDAF-1D7DB54622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037" name="Group 31036">
                  <a:extLst>
                    <a:ext uri="{FF2B5EF4-FFF2-40B4-BE49-F238E27FC236}">
                      <a16:creationId xmlns:a16="http://schemas.microsoft.com/office/drawing/2014/main" id="{B661DCCE-7774-86C4-A3B3-C138BE9B1F86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92" name="Cube 31091">
                    <a:extLst>
                      <a:ext uri="{FF2B5EF4-FFF2-40B4-BE49-F238E27FC236}">
                        <a16:creationId xmlns:a16="http://schemas.microsoft.com/office/drawing/2014/main" id="{3567BB38-5F3B-B35D-14A1-CB41FE46C1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3" name="Cube 31092">
                    <a:extLst>
                      <a:ext uri="{FF2B5EF4-FFF2-40B4-BE49-F238E27FC236}">
                        <a16:creationId xmlns:a16="http://schemas.microsoft.com/office/drawing/2014/main" id="{0D9BE9DD-2045-501C-82B8-79207F05D5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4" name="Cube 31093">
                    <a:extLst>
                      <a:ext uri="{FF2B5EF4-FFF2-40B4-BE49-F238E27FC236}">
                        <a16:creationId xmlns:a16="http://schemas.microsoft.com/office/drawing/2014/main" id="{E97F88F2-DB57-C2F0-E86F-03AABBA72A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5" name="Cube 31094">
                    <a:extLst>
                      <a:ext uri="{FF2B5EF4-FFF2-40B4-BE49-F238E27FC236}">
                        <a16:creationId xmlns:a16="http://schemas.microsoft.com/office/drawing/2014/main" id="{B9330E86-2B32-F8A0-E342-D6A2922E64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6" name="Cube 31095">
                    <a:extLst>
                      <a:ext uri="{FF2B5EF4-FFF2-40B4-BE49-F238E27FC236}">
                        <a16:creationId xmlns:a16="http://schemas.microsoft.com/office/drawing/2014/main" id="{08FAC921-6EA4-D0D3-8796-D4EA30B10E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7" name="Cube 31096">
                    <a:extLst>
                      <a:ext uri="{FF2B5EF4-FFF2-40B4-BE49-F238E27FC236}">
                        <a16:creationId xmlns:a16="http://schemas.microsoft.com/office/drawing/2014/main" id="{E9F796F8-7559-2F1E-9FF1-D432CC192B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8" name="Cube 31097">
                    <a:extLst>
                      <a:ext uri="{FF2B5EF4-FFF2-40B4-BE49-F238E27FC236}">
                        <a16:creationId xmlns:a16="http://schemas.microsoft.com/office/drawing/2014/main" id="{E6BAA324-8245-11EE-98C9-D5BF178D81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9" name="Cube 31098">
                    <a:extLst>
                      <a:ext uri="{FF2B5EF4-FFF2-40B4-BE49-F238E27FC236}">
                        <a16:creationId xmlns:a16="http://schemas.microsoft.com/office/drawing/2014/main" id="{326917B6-56BA-3684-ECDE-CAAA443AC8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038" name="Group 31037">
                  <a:extLst>
                    <a:ext uri="{FF2B5EF4-FFF2-40B4-BE49-F238E27FC236}">
                      <a16:creationId xmlns:a16="http://schemas.microsoft.com/office/drawing/2014/main" id="{AFA5C185-4F12-CE12-A2F5-5A56F7E150BE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84" name="Cube 31083">
                    <a:extLst>
                      <a:ext uri="{FF2B5EF4-FFF2-40B4-BE49-F238E27FC236}">
                        <a16:creationId xmlns:a16="http://schemas.microsoft.com/office/drawing/2014/main" id="{18886901-CCE0-A22C-90F9-92A27444CB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5" name="Cube 31084">
                    <a:extLst>
                      <a:ext uri="{FF2B5EF4-FFF2-40B4-BE49-F238E27FC236}">
                        <a16:creationId xmlns:a16="http://schemas.microsoft.com/office/drawing/2014/main" id="{B0AA8657-D1DA-AFCF-386B-4F15BC2DCA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6" name="Cube 31085">
                    <a:extLst>
                      <a:ext uri="{FF2B5EF4-FFF2-40B4-BE49-F238E27FC236}">
                        <a16:creationId xmlns:a16="http://schemas.microsoft.com/office/drawing/2014/main" id="{E2D79629-107F-E7D2-B6D8-BFC6B9ED0D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7" name="Cube 31086">
                    <a:extLst>
                      <a:ext uri="{FF2B5EF4-FFF2-40B4-BE49-F238E27FC236}">
                        <a16:creationId xmlns:a16="http://schemas.microsoft.com/office/drawing/2014/main" id="{93818A97-AC3E-3D74-2107-C7086BDA1B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8" name="Cube 31087">
                    <a:extLst>
                      <a:ext uri="{FF2B5EF4-FFF2-40B4-BE49-F238E27FC236}">
                        <a16:creationId xmlns:a16="http://schemas.microsoft.com/office/drawing/2014/main" id="{C0F99A16-3864-AC88-131C-3FEEEEEB040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9" name="Cube 31088">
                    <a:extLst>
                      <a:ext uri="{FF2B5EF4-FFF2-40B4-BE49-F238E27FC236}">
                        <a16:creationId xmlns:a16="http://schemas.microsoft.com/office/drawing/2014/main" id="{29D9FC47-6F89-F327-AFAD-C38EC1C1FE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0" name="Cube 31089">
                    <a:extLst>
                      <a:ext uri="{FF2B5EF4-FFF2-40B4-BE49-F238E27FC236}">
                        <a16:creationId xmlns:a16="http://schemas.microsoft.com/office/drawing/2014/main" id="{7318D93B-09E8-38F6-37AA-1B39AF8D6CB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1" name="Cube 31090">
                    <a:extLst>
                      <a:ext uri="{FF2B5EF4-FFF2-40B4-BE49-F238E27FC236}">
                        <a16:creationId xmlns:a16="http://schemas.microsoft.com/office/drawing/2014/main" id="{F22F2168-35AC-075D-28F6-F0904CAEFFA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039" name="Group 31038">
                  <a:extLst>
                    <a:ext uri="{FF2B5EF4-FFF2-40B4-BE49-F238E27FC236}">
                      <a16:creationId xmlns:a16="http://schemas.microsoft.com/office/drawing/2014/main" id="{F681B404-DBC6-D409-F823-63E00CE11FAB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76" name="Cube 31075">
                    <a:extLst>
                      <a:ext uri="{FF2B5EF4-FFF2-40B4-BE49-F238E27FC236}">
                        <a16:creationId xmlns:a16="http://schemas.microsoft.com/office/drawing/2014/main" id="{FA8C7378-FFE3-17F1-15AE-340C0AE7F8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7" name="Cube 31076">
                    <a:extLst>
                      <a:ext uri="{FF2B5EF4-FFF2-40B4-BE49-F238E27FC236}">
                        <a16:creationId xmlns:a16="http://schemas.microsoft.com/office/drawing/2014/main" id="{0BA22057-6A50-E7F2-41F1-578171007C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8" name="Cube 31077">
                    <a:extLst>
                      <a:ext uri="{FF2B5EF4-FFF2-40B4-BE49-F238E27FC236}">
                        <a16:creationId xmlns:a16="http://schemas.microsoft.com/office/drawing/2014/main" id="{C2816AD9-B9E2-ABBA-2A51-CBC971CE97F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9" name="Cube 31078">
                    <a:extLst>
                      <a:ext uri="{FF2B5EF4-FFF2-40B4-BE49-F238E27FC236}">
                        <a16:creationId xmlns:a16="http://schemas.microsoft.com/office/drawing/2014/main" id="{45382E26-6B49-0F83-87B4-08A90B4F47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0" name="Cube 31079">
                    <a:extLst>
                      <a:ext uri="{FF2B5EF4-FFF2-40B4-BE49-F238E27FC236}">
                        <a16:creationId xmlns:a16="http://schemas.microsoft.com/office/drawing/2014/main" id="{6E3C937A-360D-977C-4D3C-495D088FE2F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1" name="Cube 31080">
                    <a:extLst>
                      <a:ext uri="{FF2B5EF4-FFF2-40B4-BE49-F238E27FC236}">
                        <a16:creationId xmlns:a16="http://schemas.microsoft.com/office/drawing/2014/main" id="{6F3F4E33-829F-F381-EF3F-A5AFE9C497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2" name="Cube 31081">
                    <a:extLst>
                      <a:ext uri="{FF2B5EF4-FFF2-40B4-BE49-F238E27FC236}">
                        <a16:creationId xmlns:a16="http://schemas.microsoft.com/office/drawing/2014/main" id="{97D5B62A-F64A-E364-7548-72226255B5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3" name="Cube 31082">
                    <a:extLst>
                      <a:ext uri="{FF2B5EF4-FFF2-40B4-BE49-F238E27FC236}">
                        <a16:creationId xmlns:a16="http://schemas.microsoft.com/office/drawing/2014/main" id="{4C81D798-A266-2C1C-DF65-D38A285A68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040" name="Group 31039">
                  <a:extLst>
                    <a:ext uri="{FF2B5EF4-FFF2-40B4-BE49-F238E27FC236}">
                      <a16:creationId xmlns:a16="http://schemas.microsoft.com/office/drawing/2014/main" id="{37C53C4C-D87A-C244-F9A0-652CC004A33E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68" name="Cube 31067">
                    <a:extLst>
                      <a:ext uri="{FF2B5EF4-FFF2-40B4-BE49-F238E27FC236}">
                        <a16:creationId xmlns:a16="http://schemas.microsoft.com/office/drawing/2014/main" id="{7F6A1A39-0149-0449-7344-9C338CEE98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9" name="Cube 31068">
                    <a:extLst>
                      <a:ext uri="{FF2B5EF4-FFF2-40B4-BE49-F238E27FC236}">
                        <a16:creationId xmlns:a16="http://schemas.microsoft.com/office/drawing/2014/main" id="{2F86F9C1-17FE-BEBB-CB7A-E017186BBC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0" name="Cube 31069">
                    <a:extLst>
                      <a:ext uri="{FF2B5EF4-FFF2-40B4-BE49-F238E27FC236}">
                        <a16:creationId xmlns:a16="http://schemas.microsoft.com/office/drawing/2014/main" id="{63BEE57B-4D4F-6366-CF8B-0F074732E7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1" name="Cube 31070">
                    <a:extLst>
                      <a:ext uri="{FF2B5EF4-FFF2-40B4-BE49-F238E27FC236}">
                        <a16:creationId xmlns:a16="http://schemas.microsoft.com/office/drawing/2014/main" id="{55E7EB51-FB21-B2B0-761B-28DA1E5679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2" name="Cube 31071">
                    <a:extLst>
                      <a:ext uri="{FF2B5EF4-FFF2-40B4-BE49-F238E27FC236}">
                        <a16:creationId xmlns:a16="http://schemas.microsoft.com/office/drawing/2014/main" id="{66D2074A-E64D-DEAE-96B4-9EA22A4468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3" name="Cube 31072">
                    <a:extLst>
                      <a:ext uri="{FF2B5EF4-FFF2-40B4-BE49-F238E27FC236}">
                        <a16:creationId xmlns:a16="http://schemas.microsoft.com/office/drawing/2014/main" id="{4E1AAC1C-0676-26C4-05E5-4785968273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4" name="Cube 31073">
                    <a:extLst>
                      <a:ext uri="{FF2B5EF4-FFF2-40B4-BE49-F238E27FC236}">
                        <a16:creationId xmlns:a16="http://schemas.microsoft.com/office/drawing/2014/main" id="{5A0E5213-D573-5E59-555F-8C7C59F031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5" name="Cube 31074">
                    <a:extLst>
                      <a:ext uri="{FF2B5EF4-FFF2-40B4-BE49-F238E27FC236}">
                        <a16:creationId xmlns:a16="http://schemas.microsoft.com/office/drawing/2014/main" id="{994D3558-C719-094B-DF0D-163044F76B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041" name="Group 31040">
                  <a:extLst>
                    <a:ext uri="{FF2B5EF4-FFF2-40B4-BE49-F238E27FC236}">
                      <a16:creationId xmlns:a16="http://schemas.microsoft.com/office/drawing/2014/main" id="{211AD5BA-AE85-4C41-2C36-B56DD67D8AD1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60" name="Cube 31059">
                    <a:extLst>
                      <a:ext uri="{FF2B5EF4-FFF2-40B4-BE49-F238E27FC236}">
                        <a16:creationId xmlns:a16="http://schemas.microsoft.com/office/drawing/2014/main" id="{CE4AC718-93E5-6C50-3AC4-C89D0DD67C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1" name="Cube 31060">
                    <a:extLst>
                      <a:ext uri="{FF2B5EF4-FFF2-40B4-BE49-F238E27FC236}">
                        <a16:creationId xmlns:a16="http://schemas.microsoft.com/office/drawing/2014/main" id="{27DCDB71-718F-47C5-7B2F-42E1B5F7DD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2" name="Cube 31061">
                    <a:extLst>
                      <a:ext uri="{FF2B5EF4-FFF2-40B4-BE49-F238E27FC236}">
                        <a16:creationId xmlns:a16="http://schemas.microsoft.com/office/drawing/2014/main" id="{E178FDBB-7C2A-12EA-42F4-27AB328E19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3" name="Cube 31062">
                    <a:extLst>
                      <a:ext uri="{FF2B5EF4-FFF2-40B4-BE49-F238E27FC236}">
                        <a16:creationId xmlns:a16="http://schemas.microsoft.com/office/drawing/2014/main" id="{87C15A67-4A19-FB19-C884-549666CDA9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4" name="Cube 31063">
                    <a:extLst>
                      <a:ext uri="{FF2B5EF4-FFF2-40B4-BE49-F238E27FC236}">
                        <a16:creationId xmlns:a16="http://schemas.microsoft.com/office/drawing/2014/main" id="{47456E26-E85C-5869-F4E0-44E765F6BA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5" name="Cube 31064">
                    <a:extLst>
                      <a:ext uri="{FF2B5EF4-FFF2-40B4-BE49-F238E27FC236}">
                        <a16:creationId xmlns:a16="http://schemas.microsoft.com/office/drawing/2014/main" id="{F4003F2F-D784-1925-9416-098BE564CB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6" name="Cube 31065">
                    <a:extLst>
                      <a:ext uri="{FF2B5EF4-FFF2-40B4-BE49-F238E27FC236}">
                        <a16:creationId xmlns:a16="http://schemas.microsoft.com/office/drawing/2014/main" id="{352857C1-605E-02C9-E61F-0865118064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7" name="Cube 31066">
                    <a:extLst>
                      <a:ext uri="{FF2B5EF4-FFF2-40B4-BE49-F238E27FC236}">
                        <a16:creationId xmlns:a16="http://schemas.microsoft.com/office/drawing/2014/main" id="{60CA3090-BFCA-C2D2-AEA9-A0BDA27702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042" name="Group 31041">
                  <a:extLst>
                    <a:ext uri="{FF2B5EF4-FFF2-40B4-BE49-F238E27FC236}">
                      <a16:creationId xmlns:a16="http://schemas.microsoft.com/office/drawing/2014/main" id="{97F56537-43B6-43A3-84D9-17B3E2BAEAED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52" name="Cube 31051">
                    <a:extLst>
                      <a:ext uri="{FF2B5EF4-FFF2-40B4-BE49-F238E27FC236}">
                        <a16:creationId xmlns:a16="http://schemas.microsoft.com/office/drawing/2014/main" id="{2E219633-D54F-D118-85C8-B1C8F8FC98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3" name="Cube 31052">
                    <a:extLst>
                      <a:ext uri="{FF2B5EF4-FFF2-40B4-BE49-F238E27FC236}">
                        <a16:creationId xmlns:a16="http://schemas.microsoft.com/office/drawing/2014/main" id="{9B5E130C-BA5D-B228-F8E5-2326F8D68B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4" name="Cube 31053">
                    <a:extLst>
                      <a:ext uri="{FF2B5EF4-FFF2-40B4-BE49-F238E27FC236}">
                        <a16:creationId xmlns:a16="http://schemas.microsoft.com/office/drawing/2014/main" id="{43C4879E-6AB5-79A8-A0A6-1349D08EBBB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5" name="Cube 31054">
                    <a:extLst>
                      <a:ext uri="{FF2B5EF4-FFF2-40B4-BE49-F238E27FC236}">
                        <a16:creationId xmlns:a16="http://schemas.microsoft.com/office/drawing/2014/main" id="{C9B8D797-FF9D-FF69-98B0-8A83B2DF06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6" name="Cube 31055">
                    <a:extLst>
                      <a:ext uri="{FF2B5EF4-FFF2-40B4-BE49-F238E27FC236}">
                        <a16:creationId xmlns:a16="http://schemas.microsoft.com/office/drawing/2014/main" id="{25FBEB12-F8FB-480E-2C15-7E2D47A7DA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7" name="Cube 31056">
                    <a:extLst>
                      <a:ext uri="{FF2B5EF4-FFF2-40B4-BE49-F238E27FC236}">
                        <a16:creationId xmlns:a16="http://schemas.microsoft.com/office/drawing/2014/main" id="{D27BC474-5DE7-7A50-6930-F6C439E20D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8" name="Cube 31057">
                    <a:extLst>
                      <a:ext uri="{FF2B5EF4-FFF2-40B4-BE49-F238E27FC236}">
                        <a16:creationId xmlns:a16="http://schemas.microsoft.com/office/drawing/2014/main" id="{1D8CEFE4-421F-1751-8685-1D253AB3B2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9" name="Cube 31058">
                    <a:extLst>
                      <a:ext uri="{FF2B5EF4-FFF2-40B4-BE49-F238E27FC236}">
                        <a16:creationId xmlns:a16="http://schemas.microsoft.com/office/drawing/2014/main" id="{70F0CF7F-14F8-542D-5D2B-081827686E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043" name="Group 31042">
                  <a:extLst>
                    <a:ext uri="{FF2B5EF4-FFF2-40B4-BE49-F238E27FC236}">
                      <a16:creationId xmlns:a16="http://schemas.microsoft.com/office/drawing/2014/main" id="{5AB813E2-24A8-58D0-C545-EF92ABEED1CF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44" name="Cube 31043">
                    <a:extLst>
                      <a:ext uri="{FF2B5EF4-FFF2-40B4-BE49-F238E27FC236}">
                        <a16:creationId xmlns:a16="http://schemas.microsoft.com/office/drawing/2014/main" id="{C86DB171-B25C-DB9B-7AB2-DAFC98C2D9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45" name="Cube 31044">
                    <a:extLst>
                      <a:ext uri="{FF2B5EF4-FFF2-40B4-BE49-F238E27FC236}">
                        <a16:creationId xmlns:a16="http://schemas.microsoft.com/office/drawing/2014/main" id="{A58978CF-E9C4-001C-6F0F-95C57A47B42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46" name="Cube 31045">
                    <a:extLst>
                      <a:ext uri="{FF2B5EF4-FFF2-40B4-BE49-F238E27FC236}">
                        <a16:creationId xmlns:a16="http://schemas.microsoft.com/office/drawing/2014/main" id="{DA47547A-7528-24EB-26D2-06CCE652AB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47" name="Cube 31046">
                    <a:extLst>
                      <a:ext uri="{FF2B5EF4-FFF2-40B4-BE49-F238E27FC236}">
                        <a16:creationId xmlns:a16="http://schemas.microsoft.com/office/drawing/2014/main" id="{AE0880A1-B71B-833A-9194-C1EEE6A22B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48" name="Cube 31047">
                    <a:extLst>
                      <a:ext uri="{FF2B5EF4-FFF2-40B4-BE49-F238E27FC236}">
                        <a16:creationId xmlns:a16="http://schemas.microsoft.com/office/drawing/2014/main" id="{B0CEC802-68DB-DC05-E467-1ADF69F4DF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49" name="Cube 31048">
                    <a:extLst>
                      <a:ext uri="{FF2B5EF4-FFF2-40B4-BE49-F238E27FC236}">
                        <a16:creationId xmlns:a16="http://schemas.microsoft.com/office/drawing/2014/main" id="{958A8B5C-023D-C029-D225-CB5513E11D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0" name="Cube 31049">
                    <a:extLst>
                      <a:ext uri="{FF2B5EF4-FFF2-40B4-BE49-F238E27FC236}">
                        <a16:creationId xmlns:a16="http://schemas.microsoft.com/office/drawing/2014/main" id="{9255454E-9F3E-F1B5-2447-CC21F55452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1" name="Cube 31050">
                    <a:extLst>
                      <a:ext uri="{FF2B5EF4-FFF2-40B4-BE49-F238E27FC236}">
                        <a16:creationId xmlns:a16="http://schemas.microsoft.com/office/drawing/2014/main" id="{A3F6CBCB-0917-20E6-5AA0-907B56C124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90" name="Group 30889">
                <a:extLst>
                  <a:ext uri="{FF2B5EF4-FFF2-40B4-BE49-F238E27FC236}">
                    <a16:creationId xmlns:a16="http://schemas.microsoft.com/office/drawing/2014/main" id="{B9C51140-9BDE-9DC0-C4BB-09A34203ED10}"/>
                  </a:ext>
                </a:extLst>
              </p:cNvPr>
              <p:cNvGrpSpPr/>
              <p:nvPr/>
            </p:nvGrpSpPr>
            <p:grpSpPr>
              <a:xfrm>
                <a:off x="2086061" y="4900449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0964" name="Group 30963">
                  <a:extLst>
                    <a:ext uri="{FF2B5EF4-FFF2-40B4-BE49-F238E27FC236}">
                      <a16:creationId xmlns:a16="http://schemas.microsoft.com/office/drawing/2014/main" id="{E694A09B-8F2D-C93B-A8F0-05825CC99B21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28" name="Cube 31027">
                    <a:extLst>
                      <a:ext uri="{FF2B5EF4-FFF2-40B4-BE49-F238E27FC236}">
                        <a16:creationId xmlns:a16="http://schemas.microsoft.com/office/drawing/2014/main" id="{585C37E1-F0A6-5E1B-9DFB-23FDA9DBEC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9" name="Cube 31028">
                    <a:extLst>
                      <a:ext uri="{FF2B5EF4-FFF2-40B4-BE49-F238E27FC236}">
                        <a16:creationId xmlns:a16="http://schemas.microsoft.com/office/drawing/2014/main" id="{0BE1121B-8941-BBDE-C6FF-2BDAD4C2648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30" name="Cube 31029">
                    <a:extLst>
                      <a:ext uri="{FF2B5EF4-FFF2-40B4-BE49-F238E27FC236}">
                        <a16:creationId xmlns:a16="http://schemas.microsoft.com/office/drawing/2014/main" id="{62B751EF-8298-2B9E-5A25-9C92FA0673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31" name="Cube 31030">
                    <a:extLst>
                      <a:ext uri="{FF2B5EF4-FFF2-40B4-BE49-F238E27FC236}">
                        <a16:creationId xmlns:a16="http://schemas.microsoft.com/office/drawing/2014/main" id="{7EAA4B1B-601D-969F-A90C-002BC7CE94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32" name="Cube 31031">
                    <a:extLst>
                      <a:ext uri="{FF2B5EF4-FFF2-40B4-BE49-F238E27FC236}">
                        <a16:creationId xmlns:a16="http://schemas.microsoft.com/office/drawing/2014/main" id="{F800A511-BAD8-EF9D-D912-CAB9E66422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33" name="Cube 31032">
                    <a:extLst>
                      <a:ext uri="{FF2B5EF4-FFF2-40B4-BE49-F238E27FC236}">
                        <a16:creationId xmlns:a16="http://schemas.microsoft.com/office/drawing/2014/main" id="{3F506CE5-B263-F5C8-19A1-45593A70B6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34" name="Cube 31033">
                    <a:extLst>
                      <a:ext uri="{FF2B5EF4-FFF2-40B4-BE49-F238E27FC236}">
                        <a16:creationId xmlns:a16="http://schemas.microsoft.com/office/drawing/2014/main" id="{D250AA33-9C2A-0B84-87E0-DBBDA9B9DE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35" name="Cube 31034">
                    <a:extLst>
                      <a:ext uri="{FF2B5EF4-FFF2-40B4-BE49-F238E27FC236}">
                        <a16:creationId xmlns:a16="http://schemas.microsoft.com/office/drawing/2014/main" id="{935D42E1-6E31-8457-DE53-6B12DF9E0E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965" name="Group 30964">
                  <a:extLst>
                    <a:ext uri="{FF2B5EF4-FFF2-40B4-BE49-F238E27FC236}">
                      <a16:creationId xmlns:a16="http://schemas.microsoft.com/office/drawing/2014/main" id="{3B5751A8-B776-BF30-422D-7454CDFC9B18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20" name="Cube 31019">
                    <a:extLst>
                      <a:ext uri="{FF2B5EF4-FFF2-40B4-BE49-F238E27FC236}">
                        <a16:creationId xmlns:a16="http://schemas.microsoft.com/office/drawing/2014/main" id="{80921027-E775-E26D-414D-2140C2DE29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1" name="Cube 31020">
                    <a:extLst>
                      <a:ext uri="{FF2B5EF4-FFF2-40B4-BE49-F238E27FC236}">
                        <a16:creationId xmlns:a16="http://schemas.microsoft.com/office/drawing/2014/main" id="{EA873C58-05D2-1FC9-41AC-7F01F9DCA9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2" name="Cube 31021">
                    <a:extLst>
                      <a:ext uri="{FF2B5EF4-FFF2-40B4-BE49-F238E27FC236}">
                        <a16:creationId xmlns:a16="http://schemas.microsoft.com/office/drawing/2014/main" id="{BA615392-51ED-205C-6C5A-CCA6FDA3B5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3" name="Cube 31022">
                    <a:extLst>
                      <a:ext uri="{FF2B5EF4-FFF2-40B4-BE49-F238E27FC236}">
                        <a16:creationId xmlns:a16="http://schemas.microsoft.com/office/drawing/2014/main" id="{BC441E54-6E21-D6F5-1772-AFE45D15B73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4" name="Cube 31023">
                    <a:extLst>
                      <a:ext uri="{FF2B5EF4-FFF2-40B4-BE49-F238E27FC236}">
                        <a16:creationId xmlns:a16="http://schemas.microsoft.com/office/drawing/2014/main" id="{3A44A0FE-56F4-7A68-4675-7071D01376F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5" name="Cube 31024">
                    <a:extLst>
                      <a:ext uri="{FF2B5EF4-FFF2-40B4-BE49-F238E27FC236}">
                        <a16:creationId xmlns:a16="http://schemas.microsoft.com/office/drawing/2014/main" id="{35A643EB-F59B-EC23-8F4E-CEA4EA8D53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6" name="Cube 31025">
                    <a:extLst>
                      <a:ext uri="{FF2B5EF4-FFF2-40B4-BE49-F238E27FC236}">
                        <a16:creationId xmlns:a16="http://schemas.microsoft.com/office/drawing/2014/main" id="{5AEAF980-2484-A2C6-6B85-1412896945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7" name="Cube 31026">
                    <a:extLst>
                      <a:ext uri="{FF2B5EF4-FFF2-40B4-BE49-F238E27FC236}">
                        <a16:creationId xmlns:a16="http://schemas.microsoft.com/office/drawing/2014/main" id="{71EDE041-50DB-9BC0-22C4-BF652D30B5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966" name="Group 30965">
                  <a:extLst>
                    <a:ext uri="{FF2B5EF4-FFF2-40B4-BE49-F238E27FC236}">
                      <a16:creationId xmlns:a16="http://schemas.microsoft.com/office/drawing/2014/main" id="{31718E7F-A53B-453B-7684-09477A2AA484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12" name="Cube 31011">
                    <a:extLst>
                      <a:ext uri="{FF2B5EF4-FFF2-40B4-BE49-F238E27FC236}">
                        <a16:creationId xmlns:a16="http://schemas.microsoft.com/office/drawing/2014/main" id="{D417F7F8-B087-6B04-1DA5-A60AC4686E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3" name="Cube 31012">
                    <a:extLst>
                      <a:ext uri="{FF2B5EF4-FFF2-40B4-BE49-F238E27FC236}">
                        <a16:creationId xmlns:a16="http://schemas.microsoft.com/office/drawing/2014/main" id="{BA8F789E-9D63-4C91-A2D3-B5539C91D4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4" name="Cube 31013">
                    <a:extLst>
                      <a:ext uri="{FF2B5EF4-FFF2-40B4-BE49-F238E27FC236}">
                        <a16:creationId xmlns:a16="http://schemas.microsoft.com/office/drawing/2014/main" id="{B07D0BBC-8DD8-608F-4F85-4FEC900553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5" name="Cube 31014">
                    <a:extLst>
                      <a:ext uri="{FF2B5EF4-FFF2-40B4-BE49-F238E27FC236}">
                        <a16:creationId xmlns:a16="http://schemas.microsoft.com/office/drawing/2014/main" id="{EDE30FAF-9ADC-C6B1-8BD8-65590F4BA9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6" name="Cube 31015">
                    <a:extLst>
                      <a:ext uri="{FF2B5EF4-FFF2-40B4-BE49-F238E27FC236}">
                        <a16:creationId xmlns:a16="http://schemas.microsoft.com/office/drawing/2014/main" id="{52AD524F-E75B-4BDC-9437-9FA1D7F97D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7" name="Cube 31016">
                    <a:extLst>
                      <a:ext uri="{FF2B5EF4-FFF2-40B4-BE49-F238E27FC236}">
                        <a16:creationId xmlns:a16="http://schemas.microsoft.com/office/drawing/2014/main" id="{3A8351B5-02D9-03D5-9B2B-2274F343FD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8" name="Cube 31017">
                    <a:extLst>
                      <a:ext uri="{FF2B5EF4-FFF2-40B4-BE49-F238E27FC236}">
                        <a16:creationId xmlns:a16="http://schemas.microsoft.com/office/drawing/2014/main" id="{DB055721-DC05-7D17-24FC-13BE6EEDE8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9" name="Cube 31018">
                    <a:extLst>
                      <a:ext uri="{FF2B5EF4-FFF2-40B4-BE49-F238E27FC236}">
                        <a16:creationId xmlns:a16="http://schemas.microsoft.com/office/drawing/2014/main" id="{F1C3F537-7FFC-2C5B-0DA9-0F480204196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967" name="Group 30966">
                  <a:extLst>
                    <a:ext uri="{FF2B5EF4-FFF2-40B4-BE49-F238E27FC236}">
                      <a16:creationId xmlns:a16="http://schemas.microsoft.com/office/drawing/2014/main" id="{DA3C4A9A-360B-85AE-9DF2-FCDFE20A5CE1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04" name="Cube 31003">
                    <a:extLst>
                      <a:ext uri="{FF2B5EF4-FFF2-40B4-BE49-F238E27FC236}">
                        <a16:creationId xmlns:a16="http://schemas.microsoft.com/office/drawing/2014/main" id="{1E5FED63-C0FC-2129-CD5E-A327B5C703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5" name="Cube 31004">
                    <a:extLst>
                      <a:ext uri="{FF2B5EF4-FFF2-40B4-BE49-F238E27FC236}">
                        <a16:creationId xmlns:a16="http://schemas.microsoft.com/office/drawing/2014/main" id="{D0175C31-63D8-55E9-C9EF-165C036E05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6" name="Cube 31005">
                    <a:extLst>
                      <a:ext uri="{FF2B5EF4-FFF2-40B4-BE49-F238E27FC236}">
                        <a16:creationId xmlns:a16="http://schemas.microsoft.com/office/drawing/2014/main" id="{4CC1D2DC-866A-D19C-BDB0-0AED07CA40A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7" name="Cube 31006">
                    <a:extLst>
                      <a:ext uri="{FF2B5EF4-FFF2-40B4-BE49-F238E27FC236}">
                        <a16:creationId xmlns:a16="http://schemas.microsoft.com/office/drawing/2014/main" id="{91B95AFA-382C-B4CE-6BBC-6C574A5A70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8" name="Cube 31007">
                    <a:extLst>
                      <a:ext uri="{FF2B5EF4-FFF2-40B4-BE49-F238E27FC236}">
                        <a16:creationId xmlns:a16="http://schemas.microsoft.com/office/drawing/2014/main" id="{C57D61CA-FABC-2FE6-C0A1-2D6ED817C8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9" name="Cube 31008">
                    <a:extLst>
                      <a:ext uri="{FF2B5EF4-FFF2-40B4-BE49-F238E27FC236}">
                        <a16:creationId xmlns:a16="http://schemas.microsoft.com/office/drawing/2014/main" id="{2FEDA1C3-0C59-AA5F-FE16-A05EEEADD6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0" name="Cube 31009">
                    <a:extLst>
                      <a:ext uri="{FF2B5EF4-FFF2-40B4-BE49-F238E27FC236}">
                        <a16:creationId xmlns:a16="http://schemas.microsoft.com/office/drawing/2014/main" id="{0A22B871-2312-7640-F9BC-E911A89EDD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1" name="Cube 31010">
                    <a:extLst>
                      <a:ext uri="{FF2B5EF4-FFF2-40B4-BE49-F238E27FC236}">
                        <a16:creationId xmlns:a16="http://schemas.microsoft.com/office/drawing/2014/main" id="{23698199-CA2E-445D-460F-5A5BD2957E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968" name="Group 30967">
                  <a:extLst>
                    <a:ext uri="{FF2B5EF4-FFF2-40B4-BE49-F238E27FC236}">
                      <a16:creationId xmlns:a16="http://schemas.microsoft.com/office/drawing/2014/main" id="{08AE394A-43F3-2B12-CDF6-92E919CB0303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96" name="Cube 30995">
                    <a:extLst>
                      <a:ext uri="{FF2B5EF4-FFF2-40B4-BE49-F238E27FC236}">
                        <a16:creationId xmlns:a16="http://schemas.microsoft.com/office/drawing/2014/main" id="{DF39D8DD-7687-A608-9B7C-E6DFFBB905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7" name="Cube 30996">
                    <a:extLst>
                      <a:ext uri="{FF2B5EF4-FFF2-40B4-BE49-F238E27FC236}">
                        <a16:creationId xmlns:a16="http://schemas.microsoft.com/office/drawing/2014/main" id="{BFDC106E-8696-6890-EF40-B4E4FC68A2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8" name="Cube 30997">
                    <a:extLst>
                      <a:ext uri="{FF2B5EF4-FFF2-40B4-BE49-F238E27FC236}">
                        <a16:creationId xmlns:a16="http://schemas.microsoft.com/office/drawing/2014/main" id="{357C3589-0F05-21AE-71A9-3C2A0BA491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9" name="Cube 30998">
                    <a:extLst>
                      <a:ext uri="{FF2B5EF4-FFF2-40B4-BE49-F238E27FC236}">
                        <a16:creationId xmlns:a16="http://schemas.microsoft.com/office/drawing/2014/main" id="{04F5A063-73A0-8052-C1A4-C7862F9CDC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0" name="Cube 30999">
                    <a:extLst>
                      <a:ext uri="{FF2B5EF4-FFF2-40B4-BE49-F238E27FC236}">
                        <a16:creationId xmlns:a16="http://schemas.microsoft.com/office/drawing/2014/main" id="{96680ED2-BDAC-0637-3C64-5BAE82053D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1" name="Cube 31000">
                    <a:extLst>
                      <a:ext uri="{FF2B5EF4-FFF2-40B4-BE49-F238E27FC236}">
                        <a16:creationId xmlns:a16="http://schemas.microsoft.com/office/drawing/2014/main" id="{B76DF7AB-A6BB-BC5A-F87E-65907C461A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2" name="Cube 31001">
                    <a:extLst>
                      <a:ext uri="{FF2B5EF4-FFF2-40B4-BE49-F238E27FC236}">
                        <a16:creationId xmlns:a16="http://schemas.microsoft.com/office/drawing/2014/main" id="{48EC83B6-7ECF-BA66-DE86-8A22000301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3" name="Cube 31002">
                    <a:extLst>
                      <a:ext uri="{FF2B5EF4-FFF2-40B4-BE49-F238E27FC236}">
                        <a16:creationId xmlns:a16="http://schemas.microsoft.com/office/drawing/2014/main" id="{B326FAA0-21CC-1B65-71F5-F28D43A157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969" name="Group 30968">
                  <a:extLst>
                    <a:ext uri="{FF2B5EF4-FFF2-40B4-BE49-F238E27FC236}">
                      <a16:creationId xmlns:a16="http://schemas.microsoft.com/office/drawing/2014/main" id="{75438F5A-B58A-4EF8-E2BE-418AAD143BD9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88" name="Cube 30987">
                    <a:extLst>
                      <a:ext uri="{FF2B5EF4-FFF2-40B4-BE49-F238E27FC236}">
                        <a16:creationId xmlns:a16="http://schemas.microsoft.com/office/drawing/2014/main" id="{846009FD-873C-D2BA-61C5-F3C56BDC7F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9" name="Cube 30988">
                    <a:extLst>
                      <a:ext uri="{FF2B5EF4-FFF2-40B4-BE49-F238E27FC236}">
                        <a16:creationId xmlns:a16="http://schemas.microsoft.com/office/drawing/2014/main" id="{FE6ABCCD-EA78-B35A-F671-255D82C8F5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0" name="Cube 30989">
                    <a:extLst>
                      <a:ext uri="{FF2B5EF4-FFF2-40B4-BE49-F238E27FC236}">
                        <a16:creationId xmlns:a16="http://schemas.microsoft.com/office/drawing/2014/main" id="{49D172CE-7EB9-BB40-B8BB-7E92E05F14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1" name="Cube 30990">
                    <a:extLst>
                      <a:ext uri="{FF2B5EF4-FFF2-40B4-BE49-F238E27FC236}">
                        <a16:creationId xmlns:a16="http://schemas.microsoft.com/office/drawing/2014/main" id="{4E07D4ED-BEEB-20CC-9BBB-686A118D74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2" name="Cube 30991">
                    <a:extLst>
                      <a:ext uri="{FF2B5EF4-FFF2-40B4-BE49-F238E27FC236}">
                        <a16:creationId xmlns:a16="http://schemas.microsoft.com/office/drawing/2014/main" id="{80916060-D1F1-383B-2406-8B64C3DFE6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3" name="Cube 30992">
                    <a:extLst>
                      <a:ext uri="{FF2B5EF4-FFF2-40B4-BE49-F238E27FC236}">
                        <a16:creationId xmlns:a16="http://schemas.microsoft.com/office/drawing/2014/main" id="{E0F07D56-57A9-4DE3-864E-3FC82F3142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4" name="Cube 30993">
                    <a:extLst>
                      <a:ext uri="{FF2B5EF4-FFF2-40B4-BE49-F238E27FC236}">
                        <a16:creationId xmlns:a16="http://schemas.microsoft.com/office/drawing/2014/main" id="{2F7D85B1-EA8F-D6D7-66B6-2202ACE7FC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5" name="Cube 30994">
                    <a:extLst>
                      <a:ext uri="{FF2B5EF4-FFF2-40B4-BE49-F238E27FC236}">
                        <a16:creationId xmlns:a16="http://schemas.microsoft.com/office/drawing/2014/main" id="{16B002B1-6B71-488F-6950-FCB22E8F79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970" name="Group 30969">
                  <a:extLst>
                    <a:ext uri="{FF2B5EF4-FFF2-40B4-BE49-F238E27FC236}">
                      <a16:creationId xmlns:a16="http://schemas.microsoft.com/office/drawing/2014/main" id="{90EE2802-9283-F8FF-EC37-A8F0C95B4F6B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80" name="Cube 30979">
                    <a:extLst>
                      <a:ext uri="{FF2B5EF4-FFF2-40B4-BE49-F238E27FC236}">
                        <a16:creationId xmlns:a16="http://schemas.microsoft.com/office/drawing/2014/main" id="{52D80E45-1856-85E6-AEE0-4B928C789C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1" name="Cube 30980">
                    <a:extLst>
                      <a:ext uri="{FF2B5EF4-FFF2-40B4-BE49-F238E27FC236}">
                        <a16:creationId xmlns:a16="http://schemas.microsoft.com/office/drawing/2014/main" id="{2EB8F172-671D-A82B-7D6B-E420B01554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2" name="Cube 30981">
                    <a:extLst>
                      <a:ext uri="{FF2B5EF4-FFF2-40B4-BE49-F238E27FC236}">
                        <a16:creationId xmlns:a16="http://schemas.microsoft.com/office/drawing/2014/main" id="{32F75310-68C7-5832-6E79-C716A8BFEF2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3" name="Cube 30982">
                    <a:extLst>
                      <a:ext uri="{FF2B5EF4-FFF2-40B4-BE49-F238E27FC236}">
                        <a16:creationId xmlns:a16="http://schemas.microsoft.com/office/drawing/2014/main" id="{692F4284-A2B0-C94F-604E-5117DDF11B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4" name="Cube 30983">
                    <a:extLst>
                      <a:ext uri="{FF2B5EF4-FFF2-40B4-BE49-F238E27FC236}">
                        <a16:creationId xmlns:a16="http://schemas.microsoft.com/office/drawing/2014/main" id="{6CF65A85-D3D7-9B76-BF3A-92B9230E77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5" name="Cube 30984">
                    <a:extLst>
                      <a:ext uri="{FF2B5EF4-FFF2-40B4-BE49-F238E27FC236}">
                        <a16:creationId xmlns:a16="http://schemas.microsoft.com/office/drawing/2014/main" id="{4930B054-DBE3-322A-EA2B-860D684303A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6" name="Cube 30985">
                    <a:extLst>
                      <a:ext uri="{FF2B5EF4-FFF2-40B4-BE49-F238E27FC236}">
                        <a16:creationId xmlns:a16="http://schemas.microsoft.com/office/drawing/2014/main" id="{10F7AD8E-E804-E835-00A7-9B184D8434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7" name="Cube 30986">
                    <a:extLst>
                      <a:ext uri="{FF2B5EF4-FFF2-40B4-BE49-F238E27FC236}">
                        <a16:creationId xmlns:a16="http://schemas.microsoft.com/office/drawing/2014/main" id="{F21B1B5F-5518-99CA-DA84-3ECCA799E9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971" name="Group 30970">
                  <a:extLst>
                    <a:ext uri="{FF2B5EF4-FFF2-40B4-BE49-F238E27FC236}">
                      <a16:creationId xmlns:a16="http://schemas.microsoft.com/office/drawing/2014/main" id="{E25FF001-1924-BBFA-D0BF-7BAA7A063460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72" name="Cube 30971">
                    <a:extLst>
                      <a:ext uri="{FF2B5EF4-FFF2-40B4-BE49-F238E27FC236}">
                        <a16:creationId xmlns:a16="http://schemas.microsoft.com/office/drawing/2014/main" id="{AB2EF430-859A-A512-D0CD-878271B256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73" name="Cube 30972">
                    <a:extLst>
                      <a:ext uri="{FF2B5EF4-FFF2-40B4-BE49-F238E27FC236}">
                        <a16:creationId xmlns:a16="http://schemas.microsoft.com/office/drawing/2014/main" id="{3DDFAFBF-0251-6707-A1ED-88CBCA4F0C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74" name="Cube 30973">
                    <a:extLst>
                      <a:ext uri="{FF2B5EF4-FFF2-40B4-BE49-F238E27FC236}">
                        <a16:creationId xmlns:a16="http://schemas.microsoft.com/office/drawing/2014/main" id="{29663A90-FB49-6DD4-FBCD-1ADDEADDB7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75" name="Cube 30974">
                    <a:extLst>
                      <a:ext uri="{FF2B5EF4-FFF2-40B4-BE49-F238E27FC236}">
                        <a16:creationId xmlns:a16="http://schemas.microsoft.com/office/drawing/2014/main" id="{532AB2DF-A396-1A71-48FE-A2B0C77B6F9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76" name="Cube 30975">
                    <a:extLst>
                      <a:ext uri="{FF2B5EF4-FFF2-40B4-BE49-F238E27FC236}">
                        <a16:creationId xmlns:a16="http://schemas.microsoft.com/office/drawing/2014/main" id="{76EAA898-69DB-DFD2-327C-C00FBD4CE1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77" name="Cube 30976">
                    <a:extLst>
                      <a:ext uri="{FF2B5EF4-FFF2-40B4-BE49-F238E27FC236}">
                        <a16:creationId xmlns:a16="http://schemas.microsoft.com/office/drawing/2014/main" id="{E45F5A41-7A03-FBCB-F98C-7D13FCADD8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78" name="Cube 30977">
                    <a:extLst>
                      <a:ext uri="{FF2B5EF4-FFF2-40B4-BE49-F238E27FC236}">
                        <a16:creationId xmlns:a16="http://schemas.microsoft.com/office/drawing/2014/main" id="{35279AC1-5E67-041E-10E9-5ECB99ECCA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79" name="Cube 30978">
                    <a:extLst>
                      <a:ext uri="{FF2B5EF4-FFF2-40B4-BE49-F238E27FC236}">
                        <a16:creationId xmlns:a16="http://schemas.microsoft.com/office/drawing/2014/main" id="{539E8169-2D3A-04C3-0EF5-120A21073F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91" name="Group 30890">
                <a:extLst>
                  <a:ext uri="{FF2B5EF4-FFF2-40B4-BE49-F238E27FC236}">
                    <a16:creationId xmlns:a16="http://schemas.microsoft.com/office/drawing/2014/main" id="{14E14216-4C68-08FD-A19F-C555DEBF865B}"/>
                  </a:ext>
                </a:extLst>
              </p:cNvPr>
              <p:cNvGrpSpPr/>
              <p:nvPr/>
            </p:nvGrpSpPr>
            <p:grpSpPr>
              <a:xfrm>
                <a:off x="2050948" y="4935031"/>
                <a:ext cx="689802" cy="647418"/>
                <a:chOff x="2050948" y="4935031"/>
                <a:chExt cx="689802" cy="647418"/>
              </a:xfrm>
              <a:grpFill/>
            </p:grpSpPr>
            <p:grpSp>
              <p:nvGrpSpPr>
                <p:cNvPr id="30892" name="Group 30891">
                  <a:extLst>
                    <a:ext uri="{FF2B5EF4-FFF2-40B4-BE49-F238E27FC236}">
                      <a16:creationId xmlns:a16="http://schemas.microsoft.com/office/drawing/2014/main" id="{83DA08BE-CD99-9A6D-0D0B-5229CDA58647}"/>
                    </a:ext>
                  </a:extLst>
                </p:cNvPr>
                <p:cNvGrpSpPr/>
                <p:nvPr/>
              </p:nvGrpSpPr>
              <p:grpSpPr>
                <a:xfrm>
                  <a:off x="2050948" y="5488059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56" name="Cube 30955">
                    <a:extLst>
                      <a:ext uri="{FF2B5EF4-FFF2-40B4-BE49-F238E27FC236}">
                        <a16:creationId xmlns:a16="http://schemas.microsoft.com/office/drawing/2014/main" id="{BCB853DA-4F26-DCBE-969C-E9B7951B73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7" name="Cube 30956">
                    <a:extLst>
                      <a:ext uri="{FF2B5EF4-FFF2-40B4-BE49-F238E27FC236}">
                        <a16:creationId xmlns:a16="http://schemas.microsoft.com/office/drawing/2014/main" id="{99EB642D-92A6-C6F0-BE38-AAC51BD5AC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8" name="Cube 30957">
                    <a:extLst>
                      <a:ext uri="{FF2B5EF4-FFF2-40B4-BE49-F238E27FC236}">
                        <a16:creationId xmlns:a16="http://schemas.microsoft.com/office/drawing/2014/main" id="{4396025E-E9C7-8C86-064C-BE0ACB2BE0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9" name="Cube 30958">
                    <a:extLst>
                      <a:ext uri="{FF2B5EF4-FFF2-40B4-BE49-F238E27FC236}">
                        <a16:creationId xmlns:a16="http://schemas.microsoft.com/office/drawing/2014/main" id="{E9883888-0532-0E8F-8466-CE9A660FAA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60" name="Cube 30959">
                    <a:extLst>
                      <a:ext uri="{FF2B5EF4-FFF2-40B4-BE49-F238E27FC236}">
                        <a16:creationId xmlns:a16="http://schemas.microsoft.com/office/drawing/2014/main" id="{99B2476C-0F25-C7E9-E1FA-ADA2DEF83FA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61" name="Cube 30960">
                    <a:extLst>
                      <a:ext uri="{FF2B5EF4-FFF2-40B4-BE49-F238E27FC236}">
                        <a16:creationId xmlns:a16="http://schemas.microsoft.com/office/drawing/2014/main" id="{6DFF0437-48DE-3DC3-E73F-67C2DFCE87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62" name="Cube 30961">
                    <a:extLst>
                      <a:ext uri="{FF2B5EF4-FFF2-40B4-BE49-F238E27FC236}">
                        <a16:creationId xmlns:a16="http://schemas.microsoft.com/office/drawing/2014/main" id="{DFD6ED92-66D4-F5E3-AB05-E3A0A5932E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63" name="Cube 30962">
                    <a:extLst>
                      <a:ext uri="{FF2B5EF4-FFF2-40B4-BE49-F238E27FC236}">
                        <a16:creationId xmlns:a16="http://schemas.microsoft.com/office/drawing/2014/main" id="{9703BD8C-2EA2-1259-B37A-034B59BC694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893" name="Group 30892">
                  <a:extLst>
                    <a:ext uri="{FF2B5EF4-FFF2-40B4-BE49-F238E27FC236}">
                      <a16:creationId xmlns:a16="http://schemas.microsoft.com/office/drawing/2014/main" id="{3F048BA7-19D8-12F1-5BDC-D1BEE3AB05F3}"/>
                    </a:ext>
                  </a:extLst>
                </p:cNvPr>
                <p:cNvGrpSpPr/>
                <p:nvPr/>
              </p:nvGrpSpPr>
              <p:grpSpPr>
                <a:xfrm>
                  <a:off x="2050948" y="5409055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48" name="Cube 30947">
                    <a:extLst>
                      <a:ext uri="{FF2B5EF4-FFF2-40B4-BE49-F238E27FC236}">
                        <a16:creationId xmlns:a16="http://schemas.microsoft.com/office/drawing/2014/main" id="{914C013F-B271-7833-DB5D-0E2C82E662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9" name="Cube 30948">
                    <a:extLst>
                      <a:ext uri="{FF2B5EF4-FFF2-40B4-BE49-F238E27FC236}">
                        <a16:creationId xmlns:a16="http://schemas.microsoft.com/office/drawing/2014/main" id="{82CDD0BC-E6E9-B40A-B7B5-B2FE34457B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0" name="Cube 30949">
                    <a:extLst>
                      <a:ext uri="{FF2B5EF4-FFF2-40B4-BE49-F238E27FC236}">
                        <a16:creationId xmlns:a16="http://schemas.microsoft.com/office/drawing/2014/main" id="{E9B56B19-DE63-D8E7-FA10-0871EC91A0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1" name="Cube 30950">
                    <a:extLst>
                      <a:ext uri="{FF2B5EF4-FFF2-40B4-BE49-F238E27FC236}">
                        <a16:creationId xmlns:a16="http://schemas.microsoft.com/office/drawing/2014/main" id="{77A0192C-F0A4-F648-FEF5-2F7157D70C2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2" name="Cube 30951">
                    <a:extLst>
                      <a:ext uri="{FF2B5EF4-FFF2-40B4-BE49-F238E27FC236}">
                        <a16:creationId xmlns:a16="http://schemas.microsoft.com/office/drawing/2014/main" id="{B54577BC-39B8-4AC5-A429-AA584B380E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3" name="Cube 30952">
                    <a:extLst>
                      <a:ext uri="{FF2B5EF4-FFF2-40B4-BE49-F238E27FC236}">
                        <a16:creationId xmlns:a16="http://schemas.microsoft.com/office/drawing/2014/main" id="{0D7113F5-7C69-0E46-8C2D-62D68D0BA2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4" name="Cube 30953">
                    <a:extLst>
                      <a:ext uri="{FF2B5EF4-FFF2-40B4-BE49-F238E27FC236}">
                        <a16:creationId xmlns:a16="http://schemas.microsoft.com/office/drawing/2014/main" id="{E7877A16-57E2-47A4-38A1-1C04DE4C3A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5" name="Cube 30954">
                    <a:extLst>
                      <a:ext uri="{FF2B5EF4-FFF2-40B4-BE49-F238E27FC236}">
                        <a16:creationId xmlns:a16="http://schemas.microsoft.com/office/drawing/2014/main" id="{BDCC2FCC-DDEA-6886-EE6B-3A5CAD6CDC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894" name="Group 30893">
                  <a:extLst>
                    <a:ext uri="{FF2B5EF4-FFF2-40B4-BE49-F238E27FC236}">
                      <a16:creationId xmlns:a16="http://schemas.microsoft.com/office/drawing/2014/main" id="{133A906C-2137-F9B1-56AD-5BA05D419DC5}"/>
                    </a:ext>
                  </a:extLst>
                </p:cNvPr>
                <p:cNvGrpSpPr/>
                <p:nvPr/>
              </p:nvGrpSpPr>
              <p:grpSpPr>
                <a:xfrm>
                  <a:off x="2050948" y="5330051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40" name="Cube 30939">
                    <a:extLst>
                      <a:ext uri="{FF2B5EF4-FFF2-40B4-BE49-F238E27FC236}">
                        <a16:creationId xmlns:a16="http://schemas.microsoft.com/office/drawing/2014/main" id="{DD5DC9FE-0E54-92D3-4328-D606D50CD2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1" name="Cube 30940">
                    <a:extLst>
                      <a:ext uri="{FF2B5EF4-FFF2-40B4-BE49-F238E27FC236}">
                        <a16:creationId xmlns:a16="http://schemas.microsoft.com/office/drawing/2014/main" id="{FFE8102F-3203-27C5-44FB-59D14B3445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2" name="Cube 30941">
                    <a:extLst>
                      <a:ext uri="{FF2B5EF4-FFF2-40B4-BE49-F238E27FC236}">
                        <a16:creationId xmlns:a16="http://schemas.microsoft.com/office/drawing/2014/main" id="{21C02F2A-FAD1-406E-0010-21DC9347849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3" name="Cube 30942">
                    <a:extLst>
                      <a:ext uri="{FF2B5EF4-FFF2-40B4-BE49-F238E27FC236}">
                        <a16:creationId xmlns:a16="http://schemas.microsoft.com/office/drawing/2014/main" id="{FC658BD6-3E11-3B95-4BC8-A7B2818D15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4" name="Cube 30943">
                    <a:extLst>
                      <a:ext uri="{FF2B5EF4-FFF2-40B4-BE49-F238E27FC236}">
                        <a16:creationId xmlns:a16="http://schemas.microsoft.com/office/drawing/2014/main" id="{C2F3A905-3AF3-3FF5-CB36-1936A230F23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5" name="Cube 30944">
                    <a:extLst>
                      <a:ext uri="{FF2B5EF4-FFF2-40B4-BE49-F238E27FC236}">
                        <a16:creationId xmlns:a16="http://schemas.microsoft.com/office/drawing/2014/main" id="{B4EB1654-A913-FCDE-1C99-2931B22C86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6" name="Cube 30945">
                    <a:extLst>
                      <a:ext uri="{FF2B5EF4-FFF2-40B4-BE49-F238E27FC236}">
                        <a16:creationId xmlns:a16="http://schemas.microsoft.com/office/drawing/2014/main" id="{E653FE49-1377-BED1-8E6B-ACC353DA25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7" name="Cube 30946">
                    <a:extLst>
                      <a:ext uri="{FF2B5EF4-FFF2-40B4-BE49-F238E27FC236}">
                        <a16:creationId xmlns:a16="http://schemas.microsoft.com/office/drawing/2014/main" id="{E0A7851F-AEF5-1CE0-A3EC-87521DB9D4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895" name="Group 30894">
                  <a:extLst>
                    <a:ext uri="{FF2B5EF4-FFF2-40B4-BE49-F238E27FC236}">
                      <a16:creationId xmlns:a16="http://schemas.microsoft.com/office/drawing/2014/main" id="{23F81FB2-616E-5729-FBD5-0F5D72CE7510}"/>
                    </a:ext>
                  </a:extLst>
                </p:cNvPr>
                <p:cNvGrpSpPr/>
                <p:nvPr/>
              </p:nvGrpSpPr>
              <p:grpSpPr>
                <a:xfrm>
                  <a:off x="2050948" y="5251047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32" name="Cube 30931">
                    <a:extLst>
                      <a:ext uri="{FF2B5EF4-FFF2-40B4-BE49-F238E27FC236}">
                        <a16:creationId xmlns:a16="http://schemas.microsoft.com/office/drawing/2014/main" id="{0C1C399C-4101-28F0-FB3D-071D9488B2B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3" name="Cube 30932">
                    <a:extLst>
                      <a:ext uri="{FF2B5EF4-FFF2-40B4-BE49-F238E27FC236}">
                        <a16:creationId xmlns:a16="http://schemas.microsoft.com/office/drawing/2014/main" id="{5EA72F35-5089-D00C-B2E2-5CE744994F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4" name="Cube 30933">
                    <a:extLst>
                      <a:ext uri="{FF2B5EF4-FFF2-40B4-BE49-F238E27FC236}">
                        <a16:creationId xmlns:a16="http://schemas.microsoft.com/office/drawing/2014/main" id="{ADDE1570-4CAA-D58E-EF6E-32EB3B82E3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5" name="Cube 30934">
                    <a:extLst>
                      <a:ext uri="{FF2B5EF4-FFF2-40B4-BE49-F238E27FC236}">
                        <a16:creationId xmlns:a16="http://schemas.microsoft.com/office/drawing/2014/main" id="{331EA69A-1175-F13B-01D0-ED7A0E9038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6" name="Cube 30935">
                    <a:extLst>
                      <a:ext uri="{FF2B5EF4-FFF2-40B4-BE49-F238E27FC236}">
                        <a16:creationId xmlns:a16="http://schemas.microsoft.com/office/drawing/2014/main" id="{ECDF895D-473E-480D-DF85-259E0A33BB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7" name="Cube 30936">
                    <a:extLst>
                      <a:ext uri="{FF2B5EF4-FFF2-40B4-BE49-F238E27FC236}">
                        <a16:creationId xmlns:a16="http://schemas.microsoft.com/office/drawing/2014/main" id="{06111DF7-962E-A789-92C8-BF8C97C065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8" name="Cube 30937">
                    <a:extLst>
                      <a:ext uri="{FF2B5EF4-FFF2-40B4-BE49-F238E27FC236}">
                        <a16:creationId xmlns:a16="http://schemas.microsoft.com/office/drawing/2014/main" id="{6F709FDA-0489-9648-D2C4-6CCAA597B9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9" name="Cube 30938">
                    <a:extLst>
                      <a:ext uri="{FF2B5EF4-FFF2-40B4-BE49-F238E27FC236}">
                        <a16:creationId xmlns:a16="http://schemas.microsoft.com/office/drawing/2014/main" id="{1CC714F2-9C86-32CA-A619-35A7856CE9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896" name="Group 30895">
                  <a:extLst>
                    <a:ext uri="{FF2B5EF4-FFF2-40B4-BE49-F238E27FC236}">
                      <a16:creationId xmlns:a16="http://schemas.microsoft.com/office/drawing/2014/main" id="{FB709CE0-58F8-B263-A4C1-B5D0F8C10599}"/>
                    </a:ext>
                  </a:extLst>
                </p:cNvPr>
                <p:cNvGrpSpPr/>
                <p:nvPr/>
              </p:nvGrpSpPr>
              <p:grpSpPr>
                <a:xfrm>
                  <a:off x="2050948" y="5172043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24" name="Cube 30923">
                    <a:extLst>
                      <a:ext uri="{FF2B5EF4-FFF2-40B4-BE49-F238E27FC236}">
                        <a16:creationId xmlns:a16="http://schemas.microsoft.com/office/drawing/2014/main" id="{A4DA96A7-D0A4-D3F9-4D6C-2FB54976FE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5" name="Cube 30924">
                    <a:extLst>
                      <a:ext uri="{FF2B5EF4-FFF2-40B4-BE49-F238E27FC236}">
                        <a16:creationId xmlns:a16="http://schemas.microsoft.com/office/drawing/2014/main" id="{A77F8385-4B44-308D-8063-958F2AD7D9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6" name="Cube 30925">
                    <a:extLst>
                      <a:ext uri="{FF2B5EF4-FFF2-40B4-BE49-F238E27FC236}">
                        <a16:creationId xmlns:a16="http://schemas.microsoft.com/office/drawing/2014/main" id="{7382F1AE-3E6B-71E6-E863-27BC11C156A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7" name="Cube 30926">
                    <a:extLst>
                      <a:ext uri="{FF2B5EF4-FFF2-40B4-BE49-F238E27FC236}">
                        <a16:creationId xmlns:a16="http://schemas.microsoft.com/office/drawing/2014/main" id="{D7E6D709-75DF-77CE-AB23-E9717D73DB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8" name="Cube 30927">
                    <a:extLst>
                      <a:ext uri="{FF2B5EF4-FFF2-40B4-BE49-F238E27FC236}">
                        <a16:creationId xmlns:a16="http://schemas.microsoft.com/office/drawing/2014/main" id="{27DA2E2F-985B-E0D3-E75E-51EA817B29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9" name="Cube 30928">
                    <a:extLst>
                      <a:ext uri="{FF2B5EF4-FFF2-40B4-BE49-F238E27FC236}">
                        <a16:creationId xmlns:a16="http://schemas.microsoft.com/office/drawing/2014/main" id="{7EDC591B-2D75-A340-BDF9-3EBBC721C1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0" name="Cube 30929">
                    <a:extLst>
                      <a:ext uri="{FF2B5EF4-FFF2-40B4-BE49-F238E27FC236}">
                        <a16:creationId xmlns:a16="http://schemas.microsoft.com/office/drawing/2014/main" id="{EB9BDCE2-A209-CCC9-2F3C-6D43EA3517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1" name="Cube 30930">
                    <a:extLst>
                      <a:ext uri="{FF2B5EF4-FFF2-40B4-BE49-F238E27FC236}">
                        <a16:creationId xmlns:a16="http://schemas.microsoft.com/office/drawing/2014/main" id="{5FC911FB-E1D9-383A-DD3F-3DFC8338CE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897" name="Group 30896">
                  <a:extLst>
                    <a:ext uri="{FF2B5EF4-FFF2-40B4-BE49-F238E27FC236}">
                      <a16:creationId xmlns:a16="http://schemas.microsoft.com/office/drawing/2014/main" id="{5DDACD3F-6B56-2DD6-A9C7-A5B067888AFE}"/>
                    </a:ext>
                  </a:extLst>
                </p:cNvPr>
                <p:cNvGrpSpPr/>
                <p:nvPr/>
              </p:nvGrpSpPr>
              <p:grpSpPr>
                <a:xfrm>
                  <a:off x="2050948" y="5093039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16" name="Cube 30915">
                    <a:extLst>
                      <a:ext uri="{FF2B5EF4-FFF2-40B4-BE49-F238E27FC236}">
                        <a16:creationId xmlns:a16="http://schemas.microsoft.com/office/drawing/2014/main" id="{60AEF805-32F8-4C50-2C65-E3A002698AF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7" name="Cube 30916">
                    <a:extLst>
                      <a:ext uri="{FF2B5EF4-FFF2-40B4-BE49-F238E27FC236}">
                        <a16:creationId xmlns:a16="http://schemas.microsoft.com/office/drawing/2014/main" id="{886074C3-D675-70BC-D1F5-C727239C6A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8" name="Cube 30917">
                    <a:extLst>
                      <a:ext uri="{FF2B5EF4-FFF2-40B4-BE49-F238E27FC236}">
                        <a16:creationId xmlns:a16="http://schemas.microsoft.com/office/drawing/2014/main" id="{05E15CEA-79EF-1C5D-FB88-426704DEB3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9" name="Cube 30918">
                    <a:extLst>
                      <a:ext uri="{FF2B5EF4-FFF2-40B4-BE49-F238E27FC236}">
                        <a16:creationId xmlns:a16="http://schemas.microsoft.com/office/drawing/2014/main" id="{91101870-021C-2360-5B3E-C83F87C29A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0" name="Cube 30919">
                    <a:extLst>
                      <a:ext uri="{FF2B5EF4-FFF2-40B4-BE49-F238E27FC236}">
                        <a16:creationId xmlns:a16="http://schemas.microsoft.com/office/drawing/2014/main" id="{A0C656E8-715F-B0E9-312F-407B89B30C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1" name="Cube 30920">
                    <a:extLst>
                      <a:ext uri="{FF2B5EF4-FFF2-40B4-BE49-F238E27FC236}">
                        <a16:creationId xmlns:a16="http://schemas.microsoft.com/office/drawing/2014/main" id="{1DF98ED7-9327-CB82-9E2D-59C7C0E5A9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2" name="Cube 30921">
                    <a:extLst>
                      <a:ext uri="{FF2B5EF4-FFF2-40B4-BE49-F238E27FC236}">
                        <a16:creationId xmlns:a16="http://schemas.microsoft.com/office/drawing/2014/main" id="{5A965CD2-957E-5F8B-A395-A016B6D568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3" name="Cube 30922">
                    <a:extLst>
                      <a:ext uri="{FF2B5EF4-FFF2-40B4-BE49-F238E27FC236}">
                        <a16:creationId xmlns:a16="http://schemas.microsoft.com/office/drawing/2014/main" id="{DDDAE575-63EC-032B-0639-954A7681D46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898" name="Group 30897">
                  <a:extLst>
                    <a:ext uri="{FF2B5EF4-FFF2-40B4-BE49-F238E27FC236}">
                      <a16:creationId xmlns:a16="http://schemas.microsoft.com/office/drawing/2014/main" id="{9BE57B77-6918-4456-8E9C-1992882D9355}"/>
                    </a:ext>
                  </a:extLst>
                </p:cNvPr>
                <p:cNvGrpSpPr/>
                <p:nvPr/>
              </p:nvGrpSpPr>
              <p:grpSpPr>
                <a:xfrm>
                  <a:off x="2050948" y="5014035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08" name="Cube 30907">
                    <a:extLst>
                      <a:ext uri="{FF2B5EF4-FFF2-40B4-BE49-F238E27FC236}">
                        <a16:creationId xmlns:a16="http://schemas.microsoft.com/office/drawing/2014/main" id="{7CE8331A-2F11-B6E7-3256-F705495B33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9" name="Cube 30908">
                    <a:extLst>
                      <a:ext uri="{FF2B5EF4-FFF2-40B4-BE49-F238E27FC236}">
                        <a16:creationId xmlns:a16="http://schemas.microsoft.com/office/drawing/2014/main" id="{CDCE6BF4-7FFE-8B27-BD1A-E80A9A44D3E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0" name="Cube 30909">
                    <a:extLst>
                      <a:ext uri="{FF2B5EF4-FFF2-40B4-BE49-F238E27FC236}">
                        <a16:creationId xmlns:a16="http://schemas.microsoft.com/office/drawing/2014/main" id="{38E252C0-E667-9166-0630-766F784716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1" name="Cube 30910">
                    <a:extLst>
                      <a:ext uri="{FF2B5EF4-FFF2-40B4-BE49-F238E27FC236}">
                        <a16:creationId xmlns:a16="http://schemas.microsoft.com/office/drawing/2014/main" id="{0946DE2E-9CA1-96CE-96E9-8F4A48847E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2" name="Cube 30911">
                    <a:extLst>
                      <a:ext uri="{FF2B5EF4-FFF2-40B4-BE49-F238E27FC236}">
                        <a16:creationId xmlns:a16="http://schemas.microsoft.com/office/drawing/2014/main" id="{ECF997DD-98AE-C51C-2D22-857B7B9942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3" name="Cube 30912">
                    <a:extLst>
                      <a:ext uri="{FF2B5EF4-FFF2-40B4-BE49-F238E27FC236}">
                        <a16:creationId xmlns:a16="http://schemas.microsoft.com/office/drawing/2014/main" id="{BFB330BD-3E34-E5EC-BA97-EC6AE97E6E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4" name="Cube 30913">
                    <a:extLst>
                      <a:ext uri="{FF2B5EF4-FFF2-40B4-BE49-F238E27FC236}">
                        <a16:creationId xmlns:a16="http://schemas.microsoft.com/office/drawing/2014/main" id="{27193F44-80DB-5915-E03F-2B719772781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5" name="Cube 30914">
                    <a:extLst>
                      <a:ext uri="{FF2B5EF4-FFF2-40B4-BE49-F238E27FC236}">
                        <a16:creationId xmlns:a16="http://schemas.microsoft.com/office/drawing/2014/main" id="{02835651-44D1-8134-DBEF-D313513DA9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899" name="Group 30898">
                  <a:extLst>
                    <a:ext uri="{FF2B5EF4-FFF2-40B4-BE49-F238E27FC236}">
                      <a16:creationId xmlns:a16="http://schemas.microsoft.com/office/drawing/2014/main" id="{46654857-25C5-30D9-0009-C31150370F6E}"/>
                    </a:ext>
                  </a:extLst>
                </p:cNvPr>
                <p:cNvGrpSpPr/>
                <p:nvPr/>
              </p:nvGrpSpPr>
              <p:grpSpPr>
                <a:xfrm>
                  <a:off x="2050948" y="4935031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00" name="Cube 30899">
                    <a:extLst>
                      <a:ext uri="{FF2B5EF4-FFF2-40B4-BE49-F238E27FC236}">
                        <a16:creationId xmlns:a16="http://schemas.microsoft.com/office/drawing/2014/main" id="{D418C9E5-0388-0687-72E4-54A65F2677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1" name="Cube 30900">
                    <a:extLst>
                      <a:ext uri="{FF2B5EF4-FFF2-40B4-BE49-F238E27FC236}">
                        <a16:creationId xmlns:a16="http://schemas.microsoft.com/office/drawing/2014/main" id="{BF9C40D4-2C86-729A-E29E-1A9C5777A8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2" name="Cube 30901">
                    <a:extLst>
                      <a:ext uri="{FF2B5EF4-FFF2-40B4-BE49-F238E27FC236}">
                        <a16:creationId xmlns:a16="http://schemas.microsoft.com/office/drawing/2014/main" id="{A0725218-AEA5-CDF9-E094-31032914A80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3" name="Cube 30902">
                    <a:extLst>
                      <a:ext uri="{FF2B5EF4-FFF2-40B4-BE49-F238E27FC236}">
                        <a16:creationId xmlns:a16="http://schemas.microsoft.com/office/drawing/2014/main" id="{6BDC08B4-9E05-A3FC-75B8-A5630D225F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4" name="Cube 30903">
                    <a:extLst>
                      <a:ext uri="{FF2B5EF4-FFF2-40B4-BE49-F238E27FC236}">
                        <a16:creationId xmlns:a16="http://schemas.microsoft.com/office/drawing/2014/main" id="{1AF81756-5D1A-43CC-248D-DCA91416AC5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5" name="Cube 30904">
                    <a:extLst>
                      <a:ext uri="{FF2B5EF4-FFF2-40B4-BE49-F238E27FC236}">
                        <a16:creationId xmlns:a16="http://schemas.microsoft.com/office/drawing/2014/main" id="{998DDCDB-A570-A6FD-0E68-F2616A5C34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6" name="Cube 30905">
                    <a:extLst>
                      <a:ext uri="{FF2B5EF4-FFF2-40B4-BE49-F238E27FC236}">
                        <a16:creationId xmlns:a16="http://schemas.microsoft.com/office/drawing/2014/main" id="{6DEA9AEA-9E99-4484-7038-69EF011E27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7" name="Cube 30906">
                    <a:extLst>
                      <a:ext uri="{FF2B5EF4-FFF2-40B4-BE49-F238E27FC236}">
                        <a16:creationId xmlns:a16="http://schemas.microsoft.com/office/drawing/2014/main" id="{D95BF576-B642-291F-3B71-D9B14F2EBD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</p:grpSp>
      </p:grpSp>
      <p:sp>
        <p:nvSpPr>
          <p:cNvPr id="31543" name="TextBox 31542">
            <a:extLst>
              <a:ext uri="{FF2B5EF4-FFF2-40B4-BE49-F238E27FC236}">
                <a16:creationId xmlns:a16="http://schemas.microsoft.com/office/drawing/2014/main" id="{05F007D6-8975-E00C-04A9-B3EA8C314FB3}"/>
              </a:ext>
            </a:extLst>
          </p:cNvPr>
          <p:cNvSpPr txBox="1"/>
          <p:nvPr/>
        </p:nvSpPr>
        <p:spPr>
          <a:xfrm>
            <a:off x="2045362" y="6114990"/>
            <a:ext cx="510076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1D</a:t>
            </a:r>
          </a:p>
        </p:txBody>
      </p:sp>
      <p:sp>
        <p:nvSpPr>
          <p:cNvPr id="31544" name="TextBox 31543">
            <a:extLst>
              <a:ext uri="{FF2B5EF4-FFF2-40B4-BE49-F238E27FC236}">
                <a16:creationId xmlns:a16="http://schemas.microsoft.com/office/drawing/2014/main" id="{D10230D8-9F3A-9B4A-CE36-F7A1D05586DF}"/>
              </a:ext>
            </a:extLst>
          </p:cNvPr>
          <p:cNvSpPr txBox="1"/>
          <p:nvPr/>
        </p:nvSpPr>
        <p:spPr>
          <a:xfrm>
            <a:off x="3983362" y="6114990"/>
            <a:ext cx="510076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2D</a:t>
            </a:r>
          </a:p>
        </p:txBody>
      </p:sp>
      <p:sp>
        <p:nvSpPr>
          <p:cNvPr id="31545" name="TextBox 31544">
            <a:extLst>
              <a:ext uri="{FF2B5EF4-FFF2-40B4-BE49-F238E27FC236}">
                <a16:creationId xmlns:a16="http://schemas.microsoft.com/office/drawing/2014/main" id="{88AD9B79-1C2A-788B-5BF6-791258F39E07}"/>
              </a:ext>
            </a:extLst>
          </p:cNvPr>
          <p:cNvSpPr txBox="1"/>
          <p:nvPr/>
        </p:nvSpPr>
        <p:spPr>
          <a:xfrm>
            <a:off x="5849362" y="6114990"/>
            <a:ext cx="510076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3D</a:t>
            </a:r>
          </a:p>
        </p:txBody>
      </p:sp>
      <p:sp>
        <p:nvSpPr>
          <p:cNvPr id="31546" name="Content Placeholder 2">
            <a:extLst>
              <a:ext uri="{FF2B5EF4-FFF2-40B4-BE49-F238E27FC236}">
                <a16:creationId xmlns:a16="http://schemas.microsoft.com/office/drawing/2014/main" id="{568C28C8-CB34-6DD2-1F67-513F224333BD}"/>
              </a:ext>
            </a:extLst>
          </p:cNvPr>
          <p:cNvSpPr txBox="1">
            <a:spLocks/>
          </p:cNvSpPr>
          <p:nvPr/>
        </p:nvSpPr>
        <p:spPr bwMode="auto">
          <a:xfrm>
            <a:off x="381469" y="1371796"/>
            <a:ext cx="5846531" cy="1954604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</a:rPr>
              <a:t>Domain decomposition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divides computation and data into small pieces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focus first on the data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partition it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finally, associate computation with data</a:t>
            </a:r>
          </a:p>
        </p:txBody>
      </p:sp>
    </p:spTree>
    <p:extLst>
      <p:ext uri="{BB962C8B-B14F-4D97-AF65-F5344CB8AC3E}">
        <p14:creationId xmlns:p14="http://schemas.microsoft.com/office/powerpoint/2010/main" val="3826713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Partition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7701E-1816-B3BA-7EF3-2CFF97B0A824}"/>
              </a:ext>
            </a:extLst>
          </p:cNvPr>
          <p:cNvSpPr txBox="1">
            <a:spLocks/>
          </p:cNvSpPr>
          <p:nvPr/>
        </p:nvSpPr>
        <p:spPr bwMode="auto">
          <a:xfrm>
            <a:off x="381469" y="4855063"/>
            <a:ext cx="4941863" cy="1272365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sz="2400" kern="0" dirty="0">
                <a:ea typeface="ＭＳ Ｐゴシック" charset="0"/>
              </a:rPr>
              <a:t>Complementary techniques</a:t>
            </a:r>
          </a:p>
          <a:p>
            <a:pPr lvl="1">
              <a:buSzTx/>
              <a:buFontTx/>
            </a:pPr>
            <a:r>
              <a:rPr lang="en-US" sz="2000" kern="0" dirty="0">
                <a:ea typeface="ＭＳ Ｐゴシック" charset="0"/>
              </a:rPr>
              <a:t>you can try both</a:t>
            </a:r>
          </a:p>
          <a:p>
            <a:pPr lvl="1">
              <a:buSzTx/>
              <a:buFontTx/>
            </a:pPr>
            <a:r>
              <a:rPr lang="en-US" sz="2000" kern="0" dirty="0">
                <a:ea typeface="ＭＳ Ｐゴシック" charset="0"/>
              </a:rPr>
              <a:t>even for parts of the same problem</a:t>
            </a:r>
          </a:p>
          <a:p>
            <a:pPr marL="0" indent="0">
              <a:buFont typeface="Wingdings" charset="0"/>
              <a:buNone/>
            </a:pPr>
            <a:endParaRPr lang="en-US" kern="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59746D-8FB4-5E20-B384-6454DD7A8E3A}"/>
              </a:ext>
            </a:extLst>
          </p:cNvPr>
          <p:cNvSpPr txBox="1">
            <a:spLocks/>
          </p:cNvSpPr>
          <p:nvPr/>
        </p:nvSpPr>
        <p:spPr bwMode="auto">
          <a:xfrm>
            <a:off x="381469" y="3465000"/>
            <a:ext cx="4464262" cy="1212263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</a:rPr>
              <a:t>Functional decomposition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first decompose the computation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then deal with the data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AA2D164-6D28-FAC3-75BF-A31D4B255029}"/>
              </a:ext>
            </a:extLst>
          </p:cNvPr>
          <p:cNvSpPr txBox="1">
            <a:spLocks/>
          </p:cNvSpPr>
          <p:nvPr/>
        </p:nvSpPr>
        <p:spPr bwMode="auto">
          <a:xfrm>
            <a:off x="381469" y="1371796"/>
            <a:ext cx="5846531" cy="1954604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</a:rPr>
              <a:t>Domain decomposition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divides computation and data into small pieces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focus first on the data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partition it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finally, associate computation with data</a:t>
            </a:r>
          </a:p>
        </p:txBody>
      </p:sp>
    </p:spTree>
    <p:extLst>
      <p:ext uri="{BB962C8B-B14F-4D97-AF65-F5344CB8AC3E}">
        <p14:creationId xmlns:p14="http://schemas.microsoft.com/office/powerpoint/2010/main" val="366849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Shape 116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noFill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  <a:noAutofit/>
          </a:bodyPr>
          <a:lstStyle/>
          <a:p>
            <a:r>
              <a:rPr lang="en" dirty="0"/>
              <a:t>Combination example: SIFT (1/3)</a:t>
            </a:r>
          </a:p>
        </p:txBody>
      </p:sp>
      <p:pic>
        <p:nvPicPr>
          <p:cNvPr id="1170" name="Shape 1170" descr="img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65" y="3496887"/>
            <a:ext cx="1135799" cy="90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1" name="Shape 1171" descr="pyramid-o-0-l-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0550" y="2001375"/>
            <a:ext cx="2044054" cy="163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2" name="Shape 1172" descr="pyramid-o-0-l-1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3107" y="1391487"/>
            <a:ext cx="2044041" cy="163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Shape 1173" descr="pyramid-o-0-l-2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70337" y="1044162"/>
            <a:ext cx="2044024" cy="163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Shape 1174" descr="pyramid-o-0-l-3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21114" y="1332288"/>
            <a:ext cx="2192048" cy="1753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5" name="Shape 1175" descr="pyramid-o-0-l-4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73937" y="2743988"/>
            <a:ext cx="2044024" cy="1635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Shape 1176" descr="pyramid-o-0-l-5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62723" y="3884449"/>
            <a:ext cx="2044024" cy="163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Shape 1177" descr="pyramid-o-1-l-0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04199" y="2822434"/>
            <a:ext cx="1000390" cy="80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8" name="Shape 1178" descr="pyramid-o-1-l-1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84286" y="3161431"/>
            <a:ext cx="1000398" cy="800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Shape 1179" descr="pyramid-o-1-l-2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020775" y="3551050"/>
            <a:ext cx="1000398" cy="800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0" name="Shape 1180" descr="pyramid-o-1-l-3.jp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380569" y="3808274"/>
            <a:ext cx="1000398" cy="800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1" name="Shape 1181" descr="pyramid-o-1-l-4.jp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688599" y="4048975"/>
            <a:ext cx="1000399" cy="80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2" name="Shape 1182" descr="pyramid-o-1-l-5.jp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80550" y="4301900"/>
            <a:ext cx="1000399" cy="80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3" name="Shape 1183" descr="pyramid-o-2-l-0.jp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142025" y="4411782"/>
            <a:ext cx="504050" cy="403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Shape 1184" descr="pyramid-o-2-l-1.jpg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469511" y="4644686"/>
            <a:ext cx="504050" cy="40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Shape 1185" descr="pyramid-o-2-l-2.jpg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756008" y="4815032"/>
            <a:ext cx="504066" cy="40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Shape 1186" descr="pyramid-o-2-l-3.jpg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973551" y="5012875"/>
            <a:ext cx="504069" cy="40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Shape 1187" descr="pyramid-o-2-l-4.jpg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260070" y="5218262"/>
            <a:ext cx="504075" cy="4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Shape 1188" descr="pyramid-o-2-l-5.jpg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552369" y="5416125"/>
            <a:ext cx="504050" cy="403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Shape 1189" descr="pyramid-o-3-l-0.jpg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394995" y="4923182"/>
            <a:ext cx="234224" cy="186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Shape 1190" descr="pyramid-o-3-l-1.jpg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552362" y="4815032"/>
            <a:ext cx="234224" cy="18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1" name="Shape 1191" descr="pyramid-o-3-l-2.jpg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87287" y="4736225"/>
            <a:ext cx="234224" cy="18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2" name="Shape 1192" descr="pyramid-o-3-l-3.jpg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807137" y="4608587"/>
            <a:ext cx="234224" cy="18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Shape 1193" descr="pyramid-o-3-l-4.jpg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955600" y="4519925"/>
            <a:ext cx="234224" cy="18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Shape 1194" descr="pyramid-o-3-l-5.jpg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6121114" y="4443800"/>
            <a:ext cx="234199" cy="186920"/>
          </a:xfrm>
          <a:prstGeom prst="rect">
            <a:avLst/>
          </a:prstGeom>
          <a:noFill/>
          <a:ln>
            <a:noFill/>
          </a:ln>
        </p:spPr>
      </p:pic>
      <p:sp>
        <p:nvSpPr>
          <p:cNvPr id="1195" name="Shape 1195"/>
          <p:cNvSpPr/>
          <p:nvPr/>
        </p:nvSpPr>
        <p:spPr>
          <a:xfrm rot="-1793192">
            <a:off x="1004516" y="3043765"/>
            <a:ext cx="933202" cy="16692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196" name="Shape 1196"/>
          <p:cNvSpPr txBox="1"/>
          <p:nvPr/>
        </p:nvSpPr>
        <p:spPr>
          <a:xfrm>
            <a:off x="273950" y="2611687"/>
            <a:ext cx="1380300" cy="567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Load, convert</a:t>
            </a:r>
          </a:p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and upscale</a:t>
            </a:r>
          </a:p>
        </p:txBody>
      </p:sp>
      <p:sp>
        <p:nvSpPr>
          <p:cNvPr id="1197" name="Shape 1197"/>
          <p:cNvSpPr/>
          <p:nvPr/>
        </p:nvSpPr>
        <p:spPr>
          <a:xfrm rot="-1045414">
            <a:off x="3593232" y="2007603"/>
            <a:ext cx="575086" cy="1669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198" name="Shape 1198"/>
          <p:cNvSpPr txBox="1"/>
          <p:nvPr/>
        </p:nvSpPr>
        <p:spPr>
          <a:xfrm>
            <a:off x="2355550" y="1889495"/>
            <a:ext cx="1380300" cy="40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Gaussian blur</a:t>
            </a:r>
          </a:p>
        </p:txBody>
      </p:sp>
      <p:sp>
        <p:nvSpPr>
          <p:cNvPr id="1199" name="Shape 1199"/>
          <p:cNvSpPr/>
          <p:nvPr/>
        </p:nvSpPr>
        <p:spPr>
          <a:xfrm rot="8289031">
            <a:off x="6003000" y="2735489"/>
            <a:ext cx="575110" cy="16699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200" name="Shape 1200"/>
          <p:cNvSpPr txBox="1"/>
          <p:nvPr/>
        </p:nvSpPr>
        <p:spPr>
          <a:xfrm>
            <a:off x="5173575" y="2456000"/>
            <a:ext cx="1135800" cy="40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200" b="1" dirty="0">
                <a:solidFill>
                  <a:srgbClr val="F1C232"/>
                </a:solidFill>
              </a:rPr>
              <a:t>Downscale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1287" descr="pyramid-o-1-l-1.jpg">
            <a:extLst>
              <a:ext uri="{FF2B5EF4-FFF2-40B4-BE49-F238E27FC236}">
                <a16:creationId xmlns:a16="http://schemas.microsoft.com/office/drawing/2014/main" id="{17ECCB40-130E-186D-0CF5-5342E882741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184" y="1922890"/>
            <a:ext cx="1000399" cy="8003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7" name="Shape 1207"/>
          <p:cNvCxnSpPr>
            <a:stCxn id="1208" idx="3"/>
            <a:endCxn id="1209" idx="2"/>
          </p:cNvCxnSpPr>
          <p:nvPr/>
        </p:nvCxnSpPr>
        <p:spPr>
          <a:xfrm rot="10800000" flipH="1">
            <a:off x="3659197" y="2120036"/>
            <a:ext cx="1472400" cy="309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10" name="Shape 1210"/>
          <p:cNvCxnSpPr>
            <a:stCxn id="1211" idx="3"/>
            <a:endCxn id="1212" idx="2"/>
          </p:cNvCxnSpPr>
          <p:nvPr/>
        </p:nvCxnSpPr>
        <p:spPr>
          <a:xfrm rot="10800000" flipH="1">
            <a:off x="4171055" y="2424786"/>
            <a:ext cx="960600" cy="3699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13" name="Shape 1213"/>
          <p:cNvCxnSpPr>
            <a:endCxn id="1214" idx="2"/>
          </p:cNvCxnSpPr>
          <p:nvPr/>
        </p:nvCxnSpPr>
        <p:spPr>
          <a:xfrm rot="10800000" flipH="1">
            <a:off x="4683025" y="2729537"/>
            <a:ext cx="448500" cy="6939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15" name="Shape 1215"/>
          <p:cNvCxnSpPr>
            <a:stCxn id="1211" idx="3"/>
            <a:endCxn id="1216" idx="2"/>
          </p:cNvCxnSpPr>
          <p:nvPr/>
        </p:nvCxnSpPr>
        <p:spPr>
          <a:xfrm rot="10800000" flipH="1">
            <a:off x="4171055" y="2788086"/>
            <a:ext cx="2205900" cy="66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17" name="Shape 1217"/>
          <p:cNvCxnSpPr>
            <a:stCxn id="1218" idx="3"/>
            <a:endCxn id="1219" idx="2"/>
          </p:cNvCxnSpPr>
          <p:nvPr/>
        </p:nvCxnSpPr>
        <p:spPr>
          <a:xfrm rot="10800000" flipH="1">
            <a:off x="4682914" y="3092836"/>
            <a:ext cx="1694100" cy="3456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20" name="Shape 1220"/>
          <p:cNvCxnSpPr>
            <a:stCxn id="1221" idx="3"/>
            <a:endCxn id="1222" idx="2"/>
          </p:cNvCxnSpPr>
          <p:nvPr/>
        </p:nvCxnSpPr>
        <p:spPr>
          <a:xfrm rot="10800000" flipH="1">
            <a:off x="5194772" y="3397586"/>
            <a:ext cx="1182300" cy="6846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23" name="Shape 1223"/>
          <p:cNvCxnSpPr>
            <a:stCxn id="1218" idx="3"/>
            <a:endCxn id="1224" idx="2"/>
          </p:cNvCxnSpPr>
          <p:nvPr/>
        </p:nvCxnSpPr>
        <p:spPr>
          <a:xfrm>
            <a:off x="4682914" y="3438436"/>
            <a:ext cx="2939700" cy="177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25" name="Shape 1225"/>
          <p:cNvCxnSpPr>
            <a:stCxn id="1221" idx="3"/>
            <a:endCxn id="1226" idx="2"/>
          </p:cNvCxnSpPr>
          <p:nvPr/>
        </p:nvCxnSpPr>
        <p:spPr>
          <a:xfrm rot="10800000" flipH="1">
            <a:off x="5194772" y="3760886"/>
            <a:ext cx="2427900" cy="3213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27" name="Shape 1227"/>
          <p:cNvCxnSpPr>
            <a:stCxn id="1228" idx="3"/>
            <a:endCxn id="1229" idx="2"/>
          </p:cNvCxnSpPr>
          <p:nvPr/>
        </p:nvCxnSpPr>
        <p:spPr>
          <a:xfrm rot="10800000" flipH="1">
            <a:off x="5706631" y="4065637"/>
            <a:ext cx="1916100" cy="6603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grpSp>
        <p:nvGrpSpPr>
          <p:cNvPr id="1230" name="Shape 1230"/>
          <p:cNvGrpSpPr/>
          <p:nvPr/>
        </p:nvGrpSpPr>
        <p:grpSpPr>
          <a:xfrm>
            <a:off x="7622625" y="3195125"/>
            <a:ext cx="1114500" cy="935700"/>
            <a:chOff x="5131525" y="1001725"/>
            <a:chExt cx="1114500" cy="935700"/>
          </a:xfrm>
        </p:grpSpPr>
        <p:grpSp>
          <p:nvGrpSpPr>
            <p:cNvPr id="1231" name="Shape 1231"/>
            <p:cNvGrpSpPr/>
            <p:nvPr/>
          </p:nvGrpSpPr>
          <p:grpSpPr>
            <a:xfrm>
              <a:off x="5283925" y="1001725"/>
              <a:ext cx="962100" cy="783300"/>
              <a:chOff x="5283925" y="163525"/>
              <a:chExt cx="962100" cy="783300"/>
            </a:xfrm>
          </p:grpSpPr>
          <p:sp>
            <p:nvSpPr>
              <p:cNvPr id="1232" name="Shape 1232"/>
              <p:cNvSpPr/>
              <p:nvPr/>
            </p:nvSpPr>
            <p:spPr>
              <a:xfrm>
                <a:off x="5283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3" name="Shape 1233"/>
              <p:cNvSpPr/>
              <p:nvPr/>
            </p:nvSpPr>
            <p:spPr>
              <a:xfrm>
                <a:off x="5664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4" name="Shape 1234"/>
              <p:cNvSpPr/>
              <p:nvPr/>
            </p:nvSpPr>
            <p:spPr>
              <a:xfrm>
                <a:off x="6045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5" name="Shape 1235"/>
              <p:cNvSpPr/>
              <p:nvPr/>
            </p:nvSpPr>
            <p:spPr>
              <a:xfrm>
                <a:off x="5283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6" name="Shape 1236"/>
              <p:cNvSpPr/>
              <p:nvPr/>
            </p:nvSpPr>
            <p:spPr>
              <a:xfrm>
                <a:off x="5664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7" name="Shape 1237"/>
              <p:cNvSpPr/>
              <p:nvPr/>
            </p:nvSpPr>
            <p:spPr>
              <a:xfrm>
                <a:off x="6045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8" name="Shape 1238"/>
              <p:cNvSpPr/>
              <p:nvPr/>
            </p:nvSpPr>
            <p:spPr>
              <a:xfrm>
                <a:off x="5283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9" name="Shape 1239"/>
              <p:cNvSpPr/>
              <p:nvPr/>
            </p:nvSpPr>
            <p:spPr>
              <a:xfrm>
                <a:off x="5664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0" name="Shape 1240"/>
              <p:cNvSpPr/>
              <p:nvPr/>
            </p:nvSpPr>
            <p:spPr>
              <a:xfrm>
                <a:off x="6045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241" name="Shape 1241"/>
            <p:cNvGrpSpPr/>
            <p:nvPr/>
          </p:nvGrpSpPr>
          <p:grpSpPr>
            <a:xfrm>
              <a:off x="5207725" y="1077925"/>
              <a:ext cx="962100" cy="783300"/>
              <a:chOff x="5207725" y="1077925"/>
              <a:chExt cx="962100" cy="783300"/>
            </a:xfrm>
          </p:grpSpPr>
          <p:sp>
            <p:nvSpPr>
              <p:cNvPr id="1242" name="Shape 1242"/>
              <p:cNvSpPr/>
              <p:nvPr/>
            </p:nvSpPr>
            <p:spPr>
              <a:xfrm>
                <a:off x="5207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3" name="Shape 1243"/>
              <p:cNvSpPr/>
              <p:nvPr/>
            </p:nvSpPr>
            <p:spPr>
              <a:xfrm>
                <a:off x="5588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4" name="Shape 1244"/>
              <p:cNvSpPr/>
              <p:nvPr/>
            </p:nvSpPr>
            <p:spPr>
              <a:xfrm>
                <a:off x="5969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5" name="Shape 1245"/>
              <p:cNvSpPr/>
              <p:nvPr/>
            </p:nvSpPr>
            <p:spPr>
              <a:xfrm>
                <a:off x="5207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6" name="Shape 1246"/>
              <p:cNvSpPr/>
              <p:nvPr/>
            </p:nvSpPr>
            <p:spPr>
              <a:xfrm>
                <a:off x="5588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1C232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7" name="Shape 1247"/>
              <p:cNvSpPr/>
              <p:nvPr/>
            </p:nvSpPr>
            <p:spPr>
              <a:xfrm>
                <a:off x="5969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8" name="Shape 1248"/>
              <p:cNvSpPr/>
              <p:nvPr/>
            </p:nvSpPr>
            <p:spPr>
              <a:xfrm>
                <a:off x="5207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9" name="Shape 1249"/>
              <p:cNvSpPr/>
              <p:nvPr/>
            </p:nvSpPr>
            <p:spPr>
              <a:xfrm>
                <a:off x="5588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0" name="Shape 1250"/>
              <p:cNvSpPr/>
              <p:nvPr/>
            </p:nvSpPr>
            <p:spPr>
              <a:xfrm>
                <a:off x="5969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251" name="Shape 1251"/>
            <p:cNvGrpSpPr/>
            <p:nvPr/>
          </p:nvGrpSpPr>
          <p:grpSpPr>
            <a:xfrm>
              <a:off x="5131525" y="1154125"/>
              <a:ext cx="962100" cy="783300"/>
              <a:chOff x="5131525" y="1992325"/>
              <a:chExt cx="962100" cy="783300"/>
            </a:xfrm>
          </p:grpSpPr>
          <p:sp>
            <p:nvSpPr>
              <p:cNvPr id="1229" name="Shape 1229"/>
              <p:cNvSpPr/>
              <p:nvPr/>
            </p:nvSpPr>
            <p:spPr>
              <a:xfrm>
                <a:off x="5131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2" name="Shape 1252"/>
              <p:cNvSpPr/>
              <p:nvPr/>
            </p:nvSpPr>
            <p:spPr>
              <a:xfrm>
                <a:off x="5512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3" name="Shape 1253"/>
              <p:cNvSpPr/>
              <p:nvPr/>
            </p:nvSpPr>
            <p:spPr>
              <a:xfrm>
                <a:off x="5893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26" name="Shape 1226"/>
              <p:cNvSpPr/>
              <p:nvPr/>
            </p:nvSpPr>
            <p:spPr>
              <a:xfrm>
                <a:off x="5131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4" name="Shape 1254"/>
              <p:cNvSpPr/>
              <p:nvPr/>
            </p:nvSpPr>
            <p:spPr>
              <a:xfrm>
                <a:off x="5512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5" name="Shape 1255"/>
              <p:cNvSpPr/>
              <p:nvPr/>
            </p:nvSpPr>
            <p:spPr>
              <a:xfrm>
                <a:off x="5893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24" name="Shape 1224"/>
              <p:cNvSpPr/>
              <p:nvPr/>
            </p:nvSpPr>
            <p:spPr>
              <a:xfrm>
                <a:off x="5131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6" name="Shape 1256"/>
              <p:cNvSpPr/>
              <p:nvPr/>
            </p:nvSpPr>
            <p:spPr>
              <a:xfrm>
                <a:off x="5512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7" name="Shape 1257"/>
              <p:cNvSpPr/>
              <p:nvPr/>
            </p:nvSpPr>
            <p:spPr>
              <a:xfrm>
                <a:off x="5893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</p:grpSp>
      <p:grpSp>
        <p:nvGrpSpPr>
          <p:cNvPr id="1258" name="Shape 1258"/>
          <p:cNvGrpSpPr/>
          <p:nvPr/>
        </p:nvGrpSpPr>
        <p:grpSpPr>
          <a:xfrm>
            <a:off x="6377075" y="2527050"/>
            <a:ext cx="1114500" cy="935700"/>
            <a:chOff x="5131525" y="1001725"/>
            <a:chExt cx="1114500" cy="935700"/>
          </a:xfrm>
        </p:grpSpPr>
        <p:grpSp>
          <p:nvGrpSpPr>
            <p:cNvPr id="1259" name="Shape 1259"/>
            <p:cNvGrpSpPr/>
            <p:nvPr/>
          </p:nvGrpSpPr>
          <p:grpSpPr>
            <a:xfrm>
              <a:off x="5283925" y="1001725"/>
              <a:ext cx="962100" cy="783300"/>
              <a:chOff x="5283925" y="163525"/>
              <a:chExt cx="962100" cy="783300"/>
            </a:xfrm>
          </p:grpSpPr>
          <p:sp>
            <p:nvSpPr>
              <p:cNvPr id="1260" name="Shape 1260"/>
              <p:cNvSpPr/>
              <p:nvPr/>
            </p:nvSpPr>
            <p:spPr>
              <a:xfrm>
                <a:off x="5283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1" name="Shape 1261"/>
              <p:cNvSpPr/>
              <p:nvPr/>
            </p:nvSpPr>
            <p:spPr>
              <a:xfrm>
                <a:off x="5664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2" name="Shape 1262"/>
              <p:cNvSpPr/>
              <p:nvPr/>
            </p:nvSpPr>
            <p:spPr>
              <a:xfrm>
                <a:off x="6045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3" name="Shape 1263"/>
              <p:cNvSpPr/>
              <p:nvPr/>
            </p:nvSpPr>
            <p:spPr>
              <a:xfrm>
                <a:off x="5283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4" name="Shape 1264"/>
              <p:cNvSpPr/>
              <p:nvPr/>
            </p:nvSpPr>
            <p:spPr>
              <a:xfrm>
                <a:off x="5664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5" name="Shape 1265"/>
              <p:cNvSpPr/>
              <p:nvPr/>
            </p:nvSpPr>
            <p:spPr>
              <a:xfrm>
                <a:off x="6045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6" name="Shape 1266"/>
              <p:cNvSpPr/>
              <p:nvPr/>
            </p:nvSpPr>
            <p:spPr>
              <a:xfrm>
                <a:off x="5283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7" name="Shape 1267"/>
              <p:cNvSpPr/>
              <p:nvPr/>
            </p:nvSpPr>
            <p:spPr>
              <a:xfrm>
                <a:off x="5664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8" name="Shape 1268"/>
              <p:cNvSpPr/>
              <p:nvPr/>
            </p:nvSpPr>
            <p:spPr>
              <a:xfrm>
                <a:off x="6045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269" name="Shape 1269"/>
            <p:cNvGrpSpPr/>
            <p:nvPr/>
          </p:nvGrpSpPr>
          <p:grpSpPr>
            <a:xfrm>
              <a:off x="5207725" y="1077925"/>
              <a:ext cx="962100" cy="783300"/>
              <a:chOff x="5207725" y="1077925"/>
              <a:chExt cx="962100" cy="783300"/>
            </a:xfrm>
          </p:grpSpPr>
          <p:sp>
            <p:nvSpPr>
              <p:cNvPr id="1270" name="Shape 1270"/>
              <p:cNvSpPr/>
              <p:nvPr/>
            </p:nvSpPr>
            <p:spPr>
              <a:xfrm>
                <a:off x="5207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1" name="Shape 1271"/>
              <p:cNvSpPr/>
              <p:nvPr/>
            </p:nvSpPr>
            <p:spPr>
              <a:xfrm>
                <a:off x="5588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2" name="Shape 1272"/>
              <p:cNvSpPr/>
              <p:nvPr/>
            </p:nvSpPr>
            <p:spPr>
              <a:xfrm>
                <a:off x="5969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3" name="Shape 1273"/>
              <p:cNvSpPr/>
              <p:nvPr/>
            </p:nvSpPr>
            <p:spPr>
              <a:xfrm>
                <a:off x="5207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4" name="Shape 1274"/>
              <p:cNvSpPr/>
              <p:nvPr/>
            </p:nvSpPr>
            <p:spPr>
              <a:xfrm>
                <a:off x="5588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1C232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5" name="Shape 1275"/>
              <p:cNvSpPr/>
              <p:nvPr/>
            </p:nvSpPr>
            <p:spPr>
              <a:xfrm>
                <a:off x="5969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6" name="Shape 1276"/>
              <p:cNvSpPr/>
              <p:nvPr/>
            </p:nvSpPr>
            <p:spPr>
              <a:xfrm>
                <a:off x="5207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7" name="Shape 1277"/>
              <p:cNvSpPr/>
              <p:nvPr/>
            </p:nvSpPr>
            <p:spPr>
              <a:xfrm>
                <a:off x="5588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8" name="Shape 1278"/>
              <p:cNvSpPr/>
              <p:nvPr/>
            </p:nvSpPr>
            <p:spPr>
              <a:xfrm>
                <a:off x="5969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279" name="Shape 1279"/>
            <p:cNvGrpSpPr/>
            <p:nvPr/>
          </p:nvGrpSpPr>
          <p:grpSpPr>
            <a:xfrm>
              <a:off x="5131525" y="1154125"/>
              <a:ext cx="962100" cy="783300"/>
              <a:chOff x="5131525" y="1992325"/>
              <a:chExt cx="962100" cy="783300"/>
            </a:xfrm>
          </p:grpSpPr>
          <p:sp>
            <p:nvSpPr>
              <p:cNvPr id="1222" name="Shape 1222"/>
              <p:cNvSpPr/>
              <p:nvPr/>
            </p:nvSpPr>
            <p:spPr>
              <a:xfrm>
                <a:off x="5131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0" name="Shape 1280"/>
              <p:cNvSpPr/>
              <p:nvPr/>
            </p:nvSpPr>
            <p:spPr>
              <a:xfrm>
                <a:off x="5512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1" name="Shape 1281"/>
              <p:cNvSpPr/>
              <p:nvPr/>
            </p:nvSpPr>
            <p:spPr>
              <a:xfrm>
                <a:off x="5893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19" name="Shape 1219"/>
              <p:cNvSpPr/>
              <p:nvPr/>
            </p:nvSpPr>
            <p:spPr>
              <a:xfrm>
                <a:off x="5131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2" name="Shape 1282"/>
              <p:cNvSpPr/>
              <p:nvPr/>
            </p:nvSpPr>
            <p:spPr>
              <a:xfrm>
                <a:off x="5512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3" name="Shape 1283"/>
              <p:cNvSpPr/>
              <p:nvPr/>
            </p:nvSpPr>
            <p:spPr>
              <a:xfrm>
                <a:off x="5893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16" name="Shape 1216"/>
              <p:cNvSpPr/>
              <p:nvPr/>
            </p:nvSpPr>
            <p:spPr>
              <a:xfrm>
                <a:off x="5131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4" name="Shape 1284"/>
              <p:cNvSpPr/>
              <p:nvPr/>
            </p:nvSpPr>
            <p:spPr>
              <a:xfrm>
                <a:off x="5512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5" name="Shape 1285"/>
              <p:cNvSpPr/>
              <p:nvPr/>
            </p:nvSpPr>
            <p:spPr>
              <a:xfrm>
                <a:off x="5893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</p:grpSp>
      <p:sp>
        <p:nvSpPr>
          <p:cNvPr id="1286" name="Shape 12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noFill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  <a:noAutofit/>
          </a:bodyPr>
          <a:lstStyle/>
          <a:p>
            <a:r>
              <a:rPr lang="en" dirty="0"/>
              <a:t>Combination example : SIFT (2/3)</a:t>
            </a:r>
          </a:p>
        </p:txBody>
      </p:sp>
      <p:pic>
        <p:nvPicPr>
          <p:cNvPr id="1287" name="Shape 1287" descr="pyramid-o-1-l-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33" y="2474910"/>
            <a:ext cx="1000399" cy="800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Shape 1288" descr="pyramid-o-1-l-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7595" y="3118654"/>
            <a:ext cx="1000399" cy="800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Shape 1289" descr="pyramid-o-1-l-3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5156" y="3762413"/>
            <a:ext cx="1000398" cy="800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Shape 1290" descr="pyramid-o-1-l-4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72718" y="4406161"/>
            <a:ext cx="1000398" cy="80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Shape 1291" descr="pyramid-o-1-l-5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90280" y="5049900"/>
            <a:ext cx="1000398" cy="80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Shape 1208" descr="d-pyramid-o-1-l-0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58799" y="1750774"/>
            <a:ext cx="1000399" cy="800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1" name="Shape 1211" descr="d-pyramid-o-1-l-1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70656" y="2394524"/>
            <a:ext cx="1000398" cy="80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Shape 1218" descr="d-pyramid-o-1-l-2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82515" y="3038275"/>
            <a:ext cx="1000398" cy="80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1" name="Shape 1221" descr="d-pyramid-o-1-l-3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194373" y="3682023"/>
            <a:ext cx="1000398" cy="80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8" name="Shape 1228" descr="d-pyramid-o-1-l-4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06232" y="4325775"/>
            <a:ext cx="1000398" cy="8003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92" name="Shape 1292"/>
          <p:cNvGrpSpPr/>
          <p:nvPr/>
        </p:nvGrpSpPr>
        <p:grpSpPr>
          <a:xfrm>
            <a:off x="1435168" y="2108875"/>
            <a:ext cx="1171074" cy="586814"/>
            <a:chOff x="1282768" y="1175425"/>
            <a:chExt cx="1171074" cy="586814"/>
          </a:xfrm>
        </p:grpSpPr>
        <p:sp>
          <p:nvSpPr>
            <p:cNvPr id="1293" name="Shape 1293"/>
            <p:cNvSpPr/>
            <p:nvPr/>
          </p:nvSpPr>
          <p:spPr>
            <a:xfrm rot="4343">
              <a:off x="1282767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1294" name="Shape 1294"/>
            <p:cNvGrpSpPr/>
            <p:nvPr/>
          </p:nvGrpSpPr>
          <p:grpSpPr>
            <a:xfrm>
              <a:off x="1430571" y="1175425"/>
              <a:ext cx="521434" cy="586814"/>
              <a:chOff x="1418090" y="1175425"/>
              <a:chExt cx="521434" cy="586814"/>
            </a:xfrm>
          </p:grpSpPr>
          <p:sp>
            <p:nvSpPr>
              <p:cNvPr id="1295" name="Shape 1295"/>
              <p:cNvSpPr/>
              <p:nvPr/>
            </p:nvSpPr>
            <p:spPr>
              <a:xfrm rot="-2584401">
                <a:off x="1418971" y="1475725"/>
                <a:ext cx="416438" cy="16682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96" name="Shape 1296"/>
              <p:cNvSpPr/>
              <p:nvPr/>
            </p:nvSpPr>
            <p:spPr>
              <a:xfrm>
                <a:off x="1772125" y="1175425"/>
                <a:ext cx="167400" cy="167400"/>
              </a:xfrm>
              <a:prstGeom prst="ellipse">
                <a:avLst/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1297" name="Shape 1297"/>
            <p:cNvSpPr/>
            <p:nvPr/>
          </p:nvSpPr>
          <p:spPr>
            <a:xfrm rot="4343">
              <a:off x="1978942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</p:grpSp>
      <p:grpSp>
        <p:nvGrpSpPr>
          <p:cNvPr id="1298" name="Shape 1298"/>
          <p:cNvGrpSpPr/>
          <p:nvPr/>
        </p:nvGrpSpPr>
        <p:grpSpPr>
          <a:xfrm>
            <a:off x="1968568" y="2794675"/>
            <a:ext cx="1171074" cy="586814"/>
            <a:chOff x="1282768" y="1175425"/>
            <a:chExt cx="1171074" cy="586814"/>
          </a:xfrm>
        </p:grpSpPr>
        <p:sp>
          <p:nvSpPr>
            <p:cNvPr id="1299" name="Shape 1299"/>
            <p:cNvSpPr/>
            <p:nvPr/>
          </p:nvSpPr>
          <p:spPr>
            <a:xfrm rot="4343">
              <a:off x="1282767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1300" name="Shape 1300"/>
            <p:cNvGrpSpPr/>
            <p:nvPr/>
          </p:nvGrpSpPr>
          <p:grpSpPr>
            <a:xfrm>
              <a:off x="1430571" y="1175425"/>
              <a:ext cx="521434" cy="586814"/>
              <a:chOff x="1418090" y="1175425"/>
              <a:chExt cx="521434" cy="586814"/>
            </a:xfrm>
          </p:grpSpPr>
          <p:sp>
            <p:nvSpPr>
              <p:cNvPr id="1301" name="Shape 1301"/>
              <p:cNvSpPr/>
              <p:nvPr/>
            </p:nvSpPr>
            <p:spPr>
              <a:xfrm rot="-2584401">
                <a:off x="1418971" y="1475725"/>
                <a:ext cx="416438" cy="16682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02" name="Shape 1302"/>
              <p:cNvSpPr/>
              <p:nvPr/>
            </p:nvSpPr>
            <p:spPr>
              <a:xfrm>
                <a:off x="1772125" y="1175425"/>
                <a:ext cx="167400" cy="167400"/>
              </a:xfrm>
              <a:prstGeom prst="ellipse">
                <a:avLst/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1303" name="Shape 1303"/>
            <p:cNvSpPr/>
            <p:nvPr/>
          </p:nvSpPr>
          <p:spPr>
            <a:xfrm rot="4343">
              <a:off x="1978942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</p:grpSp>
      <p:grpSp>
        <p:nvGrpSpPr>
          <p:cNvPr id="1304" name="Shape 1304"/>
          <p:cNvGrpSpPr/>
          <p:nvPr/>
        </p:nvGrpSpPr>
        <p:grpSpPr>
          <a:xfrm>
            <a:off x="2425768" y="3404275"/>
            <a:ext cx="1171074" cy="586814"/>
            <a:chOff x="1282768" y="1175425"/>
            <a:chExt cx="1171074" cy="586814"/>
          </a:xfrm>
        </p:grpSpPr>
        <p:sp>
          <p:nvSpPr>
            <p:cNvPr id="1305" name="Shape 1305"/>
            <p:cNvSpPr/>
            <p:nvPr/>
          </p:nvSpPr>
          <p:spPr>
            <a:xfrm rot="4343">
              <a:off x="1282767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1306" name="Shape 1306"/>
            <p:cNvGrpSpPr/>
            <p:nvPr/>
          </p:nvGrpSpPr>
          <p:grpSpPr>
            <a:xfrm>
              <a:off x="1430571" y="1175425"/>
              <a:ext cx="521434" cy="586814"/>
              <a:chOff x="1418090" y="1175425"/>
              <a:chExt cx="521434" cy="586814"/>
            </a:xfrm>
          </p:grpSpPr>
          <p:sp>
            <p:nvSpPr>
              <p:cNvPr id="1307" name="Shape 1307"/>
              <p:cNvSpPr/>
              <p:nvPr/>
            </p:nvSpPr>
            <p:spPr>
              <a:xfrm rot="-2584401">
                <a:off x="1418971" y="1475725"/>
                <a:ext cx="416438" cy="16682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08" name="Shape 1308"/>
              <p:cNvSpPr/>
              <p:nvPr/>
            </p:nvSpPr>
            <p:spPr>
              <a:xfrm>
                <a:off x="1772125" y="1175425"/>
                <a:ext cx="167400" cy="167400"/>
              </a:xfrm>
              <a:prstGeom prst="ellipse">
                <a:avLst/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1309" name="Shape 1309"/>
            <p:cNvSpPr/>
            <p:nvPr/>
          </p:nvSpPr>
          <p:spPr>
            <a:xfrm rot="4343">
              <a:off x="1978942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</p:grpSp>
      <p:grpSp>
        <p:nvGrpSpPr>
          <p:cNvPr id="1310" name="Shape 1310"/>
          <p:cNvGrpSpPr/>
          <p:nvPr/>
        </p:nvGrpSpPr>
        <p:grpSpPr>
          <a:xfrm>
            <a:off x="2959168" y="4090075"/>
            <a:ext cx="1171074" cy="586814"/>
            <a:chOff x="1282768" y="1175425"/>
            <a:chExt cx="1171074" cy="586814"/>
          </a:xfrm>
        </p:grpSpPr>
        <p:sp>
          <p:nvSpPr>
            <p:cNvPr id="1311" name="Shape 1311"/>
            <p:cNvSpPr/>
            <p:nvPr/>
          </p:nvSpPr>
          <p:spPr>
            <a:xfrm rot="4343">
              <a:off x="1282767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1312" name="Shape 1312"/>
            <p:cNvGrpSpPr/>
            <p:nvPr/>
          </p:nvGrpSpPr>
          <p:grpSpPr>
            <a:xfrm>
              <a:off x="1430571" y="1175425"/>
              <a:ext cx="521434" cy="586814"/>
              <a:chOff x="1418090" y="1175425"/>
              <a:chExt cx="521434" cy="586814"/>
            </a:xfrm>
          </p:grpSpPr>
          <p:sp>
            <p:nvSpPr>
              <p:cNvPr id="1313" name="Shape 1313"/>
              <p:cNvSpPr/>
              <p:nvPr/>
            </p:nvSpPr>
            <p:spPr>
              <a:xfrm rot="-2584401">
                <a:off x="1418971" y="1475725"/>
                <a:ext cx="416438" cy="16682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14" name="Shape 1314"/>
              <p:cNvSpPr/>
              <p:nvPr/>
            </p:nvSpPr>
            <p:spPr>
              <a:xfrm>
                <a:off x="1772125" y="1175425"/>
                <a:ext cx="167400" cy="167400"/>
              </a:xfrm>
              <a:prstGeom prst="ellipse">
                <a:avLst/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1315" name="Shape 1315"/>
            <p:cNvSpPr/>
            <p:nvPr/>
          </p:nvSpPr>
          <p:spPr>
            <a:xfrm rot="4343">
              <a:off x="1978942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</p:grpSp>
      <p:grpSp>
        <p:nvGrpSpPr>
          <p:cNvPr id="1316" name="Shape 1316"/>
          <p:cNvGrpSpPr/>
          <p:nvPr/>
        </p:nvGrpSpPr>
        <p:grpSpPr>
          <a:xfrm>
            <a:off x="3492568" y="4775875"/>
            <a:ext cx="1171074" cy="586814"/>
            <a:chOff x="1282768" y="1175425"/>
            <a:chExt cx="1171074" cy="586814"/>
          </a:xfrm>
        </p:grpSpPr>
        <p:sp>
          <p:nvSpPr>
            <p:cNvPr id="1317" name="Shape 1317"/>
            <p:cNvSpPr/>
            <p:nvPr/>
          </p:nvSpPr>
          <p:spPr>
            <a:xfrm rot="4343">
              <a:off x="1282767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1318" name="Shape 1318"/>
            <p:cNvGrpSpPr/>
            <p:nvPr/>
          </p:nvGrpSpPr>
          <p:grpSpPr>
            <a:xfrm>
              <a:off x="1430571" y="1175425"/>
              <a:ext cx="521434" cy="586814"/>
              <a:chOff x="1418090" y="1175425"/>
              <a:chExt cx="521434" cy="586814"/>
            </a:xfrm>
          </p:grpSpPr>
          <p:sp>
            <p:nvSpPr>
              <p:cNvPr id="1319" name="Shape 1319"/>
              <p:cNvSpPr/>
              <p:nvPr/>
            </p:nvSpPr>
            <p:spPr>
              <a:xfrm rot="-2584401">
                <a:off x="1418971" y="1475725"/>
                <a:ext cx="416438" cy="16682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0" name="Shape 1320"/>
              <p:cNvSpPr/>
              <p:nvPr/>
            </p:nvSpPr>
            <p:spPr>
              <a:xfrm>
                <a:off x="1772125" y="1175425"/>
                <a:ext cx="167400" cy="167400"/>
              </a:xfrm>
              <a:prstGeom prst="ellipse">
                <a:avLst/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1321" name="Shape 1321"/>
            <p:cNvSpPr/>
            <p:nvPr/>
          </p:nvSpPr>
          <p:spPr>
            <a:xfrm rot="4343">
              <a:off x="1978942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</p:grpSp>
      <p:grpSp>
        <p:nvGrpSpPr>
          <p:cNvPr id="1322" name="Shape 1322"/>
          <p:cNvGrpSpPr/>
          <p:nvPr/>
        </p:nvGrpSpPr>
        <p:grpSpPr>
          <a:xfrm>
            <a:off x="5131525" y="1858975"/>
            <a:ext cx="1114500" cy="935700"/>
            <a:chOff x="5131525" y="1001725"/>
            <a:chExt cx="1114500" cy="935700"/>
          </a:xfrm>
        </p:grpSpPr>
        <p:grpSp>
          <p:nvGrpSpPr>
            <p:cNvPr id="1323" name="Shape 1323"/>
            <p:cNvGrpSpPr/>
            <p:nvPr/>
          </p:nvGrpSpPr>
          <p:grpSpPr>
            <a:xfrm>
              <a:off x="5283925" y="1001725"/>
              <a:ext cx="962100" cy="783300"/>
              <a:chOff x="5283925" y="163525"/>
              <a:chExt cx="962100" cy="783300"/>
            </a:xfrm>
          </p:grpSpPr>
          <p:sp>
            <p:nvSpPr>
              <p:cNvPr id="1324" name="Shape 1324"/>
              <p:cNvSpPr/>
              <p:nvPr/>
            </p:nvSpPr>
            <p:spPr>
              <a:xfrm>
                <a:off x="5283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5" name="Shape 1325"/>
              <p:cNvSpPr/>
              <p:nvPr/>
            </p:nvSpPr>
            <p:spPr>
              <a:xfrm>
                <a:off x="5664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6" name="Shape 1326"/>
              <p:cNvSpPr/>
              <p:nvPr/>
            </p:nvSpPr>
            <p:spPr>
              <a:xfrm>
                <a:off x="6045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7" name="Shape 1327"/>
              <p:cNvSpPr/>
              <p:nvPr/>
            </p:nvSpPr>
            <p:spPr>
              <a:xfrm>
                <a:off x="5283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8" name="Shape 1328"/>
              <p:cNvSpPr/>
              <p:nvPr/>
            </p:nvSpPr>
            <p:spPr>
              <a:xfrm>
                <a:off x="5664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9" name="Shape 1329"/>
              <p:cNvSpPr/>
              <p:nvPr/>
            </p:nvSpPr>
            <p:spPr>
              <a:xfrm>
                <a:off x="6045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0" name="Shape 1330"/>
              <p:cNvSpPr/>
              <p:nvPr/>
            </p:nvSpPr>
            <p:spPr>
              <a:xfrm>
                <a:off x="5283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1" name="Shape 1331"/>
              <p:cNvSpPr/>
              <p:nvPr/>
            </p:nvSpPr>
            <p:spPr>
              <a:xfrm>
                <a:off x="5664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2" name="Shape 1332"/>
              <p:cNvSpPr/>
              <p:nvPr/>
            </p:nvSpPr>
            <p:spPr>
              <a:xfrm>
                <a:off x="6045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333" name="Shape 1333"/>
            <p:cNvGrpSpPr/>
            <p:nvPr/>
          </p:nvGrpSpPr>
          <p:grpSpPr>
            <a:xfrm>
              <a:off x="5207725" y="1077925"/>
              <a:ext cx="962100" cy="783300"/>
              <a:chOff x="5207725" y="1077925"/>
              <a:chExt cx="962100" cy="783300"/>
            </a:xfrm>
          </p:grpSpPr>
          <p:sp>
            <p:nvSpPr>
              <p:cNvPr id="1334" name="Shape 1334"/>
              <p:cNvSpPr/>
              <p:nvPr/>
            </p:nvSpPr>
            <p:spPr>
              <a:xfrm>
                <a:off x="5207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5" name="Shape 1335"/>
              <p:cNvSpPr/>
              <p:nvPr/>
            </p:nvSpPr>
            <p:spPr>
              <a:xfrm>
                <a:off x="5588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6" name="Shape 1336"/>
              <p:cNvSpPr/>
              <p:nvPr/>
            </p:nvSpPr>
            <p:spPr>
              <a:xfrm>
                <a:off x="5969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7" name="Shape 1337"/>
              <p:cNvSpPr/>
              <p:nvPr/>
            </p:nvSpPr>
            <p:spPr>
              <a:xfrm>
                <a:off x="5207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8" name="Shape 1338"/>
              <p:cNvSpPr/>
              <p:nvPr/>
            </p:nvSpPr>
            <p:spPr>
              <a:xfrm>
                <a:off x="5588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1C232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9" name="Shape 1339"/>
              <p:cNvSpPr/>
              <p:nvPr/>
            </p:nvSpPr>
            <p:spPr>
              <a:xfrm>
                <a:off x="5969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0" name="Shape 1340"/>
              <p:cNvSpPr/>
              <p:nvPr/>
            </p:nvSpPr>
            <p:spPr>
              <a:xfrm>
                <a:off x="5207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1" name="Shape 1341"/>
              <p:cNvSpPr/>
              <p:nvPr/>
            </p:nvSpPr>
            <p:spPr>
              <a:xfrm>
                <a:off x="5588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2" name="Shape 1342"/>
              <p:cNvSpPr/>
              <p:nvPr/>
            </p:nvSpPr>
            <p:spPr>
              <a:xfrm>
                <a:off x="5969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343" name="Shape 1343"/>
            <p:cNvGrpSpPr/>
            <p:nvPr/>
          </p:nvGrpSpPr>
          <p:grpSpPr>
            <a:xfrm>
              <a:off x="5131525" y="1154125"/>
              <a:ext cx="962100" cy="783300"/>
              <a:chOff x="5131525" y="1992325"/>
              <a:chExt cx="962100" cy="783300"/>
            </a:xfrm>
          </p:grpSpPr>
          <p:sp>
            <p:nvSpPr>
              <p:cNvPr id="1214" name="Shape 1214"/>
              <p:cNvSpPr/>
              <p:nvPr/>
            </p:nvSpPr>
            <p:spPr>
              <a:xfrm>
                <a:off x="5131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4" name="Shape 1344"/>
              <p:cNvSpPr/>
              <p:nvPr/>
            </p:nvSpPr>
            <p:spPr>
              <a:xfrm>
                <a:off x="5512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5" name="Shape 1345"/>
              <p:cNvSpPr/>
              <p:nvPr/>
            </p:nvSpPr>
            <p:spPr>
              <a:xfrm>
                <a:off x="5893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12" name="Shape 1212"/>
              <p:cNvSpPr/>
              <p:nvPr/>
            </p:nvSpPr>
            <p:spPr>
              <a:xfrm>
                <a:off x="5131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6" name="Shape 1346"/>
              <p:cNvSpPr/>
              <p:nvPr/>
            </p:nvSpPr>
            <p:spPr>
              <a:xfrm>
                <a:off x="5512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7" name="Shape 1347"/>
              <p:cNvSpPr/>
              <p:nvPr/>
            </p:nvSpPr>
            <p:spPr>
              <a:xfrm>
                <a:off x="5893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09" name="Shape 1209"/>
              <p:cNvSpPr/>
              <p:nvPr/>
            </p:nvSpPr>
            <p:spPr>
              <a:xfrm>
                <a:off x="5131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8" name="Shape 1348"/>
              <p:cNvSpPr/>
              <p:nvPr/>
            </p:nvSpPr>
            <p:spPr>
              <a:xfrm>
                <a:off x="5512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9" name="Shape 1349"/>
              <p:cNvSpPr/>
              <p:nvPr/>
            </p:nvSpPr>
            <p:spPr>
              <a:xfrm>
                <a:off x="5893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</p:grpSp>
      <p:sp>
        <p:nvSpPr>
          <p:cNvPr id="1350" name="Shape 1350"/>
          <p:cNvSpPr txBox="1"/>
          <p:nvPr/>
        </p:nvSpPr>
        <p:spPr>
          <a:xfrm>
            <a:off x="4013925" y="1489475"/>
            <a:ext cx="2385000" cy="33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nb-NO" b="1" dirty="0" err="1">
                <a:solidFill>
                  <a:srgbClr val="F1C232"/>
                </a:solidFill>
              </a:rPr>
              <a:t>Extremum</a:t>
            </a:r>
            <a:r>
              <a:rPr lang="nb-NO" b="1" dirty="0">
                <a:solidFill>
                  <a:srgbClr val="F1C232"/>
                </a:solidFill>
              </a:rPr>
              <a:t> </a:t>
            </a:r>
            <a:r>
              <a:rPr lang="en" b="1" dirty="0">
                <a:solidFill>
                  <a:srgbClr val="F1C232"/>
                </a:solidFill>
              </a:rPr>
              <a:t>localization</a:t>
            </a:r>
          </a:p>
        </p:txBody>
      </p:sp>
      <p:sp>
        <p:nvSpPr>
          <p:cNvPr id="1354" name="Shape 1354"/>
          <p:cNvSpPr txBox="1"/>
          <p:nvPr/>
        </p:nvSpPr>
        <p:spPr>
          <a:xfrm>
            <a:off x="1232800" y="1771375"/>
            <a:ext cx="2385000" cy="33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Difference of Gaussian</a:t>
            </a:r>
          </a:p>
        </p:txBody>
      </p:sp>
      <p:sp>
        <p:nvSpPr>
          <p:cNvPr id="150" name="Shape 1350"/>
          <p:cNvSpPr txBox="1"/>
          <p:nvPr/>
        </p:nvSpPr>
        <p:spPr>
          <a:xfrm>
            <a:off x="5407825" y="5392335"/>
            <a:ext cx="2154086" cy="451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r">
              <a:spcBef>
                <a:spcPts val="0"/>
              </a:spcBef>
            </a:pPr>
            <a:r>
              <a:rPr lang="nb-NO" b="1" dirty="0" err="1">
                <a:solidFill>
                  <a:srgbClr val="F1C232"/>
                </a:solidFill>
              </a:rPr>
              <a:t>Extremum</a:t>
            </a:r>
            <a:r>
              <a:rPr lang="nb-NO" b="1" dirty="0">
                <a:solidFill>
                  <a:srgbClr val="F1C232"/>
                </a:solidFill>
              </a:rPr>
              <a:t> </a:t>
            </a:r>
            <a:r>
              <a:rPr lang="nb-NO" b="1" dirty="0" err="1">
                <a:solidFill>
                  <a:srgbClr val="F1C232"/>
                </a:solidFill>
              </a:rPr>
              <a:t>refinement</a:t>
            </a:r>
            <a:endParaRPr lang="en" b="1" dirty="0">
              <a:solidFill>
                <a:srgbClr val="F1C232"/>
              </a:solidFill>
            </a:endParaRPr>
          </a:p>
        </p:txBody>
      </p:sp>
      <p:sp>
        <p:nvSpPr>
          <p:cNvPr id="151" name="Shape 1321"/>
          <p:cNvSpPr/>
          <p:nvPr/>
        </p:nvSpPr>
        <p:spPr>
          <a:xfrm rot="5400000">
            <a:off x="7721025" y="4335280"/>
            <a:ext cx="474900" cy="1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grpSp>
        <p:nvGrpSpPr>
          <p:cNvPr id="214" name="Group 213"/>
          <p:cNvGrpSpPr/>
          <p:nvPr/>
        </p:nvGrpSpPr>
        <p:grpSpPr>
          <a:xfrm>
            <a:off x="7622614" y="4706535"/>
            <a:ext cx="1114500" cy="935700"/>
            <a:chOff x="3736215" y="2206616"/>
            <a:chExt cx="1114500" cy="935700"/>
          </a:xfrm>
        </p:grpSpPr>
        <p:grpSp>
          <p:nvGrpSpPr>
            <p:cNvPr id="215" name="Shape 1231"/>
            <p:cNvGrpSpPr/>
            <p:nvPr/>
          </p:nvGrpSpPr>
          <p:grpSpPr>
            <a:xfrm>
              <a:off x="3888615" y="2206616"/>
              <a:ext cx="962100" cy="783300"/>
              <a:chOff x="5283925" y="163525"/>
              <a:chExt cx="962100" cy="783300"/>
            </a:xfrm>
          </p:grpSpPr>
          <p:sp>
            <p:nvSpPr>
              <p:cNvPr id="237" name="Shape 1232"/>
              <p:cNvSpPr/>
              <p:nvPr/>
            </p:nvSpPr>
            <p:spPr>
              <a:xfrm>
                <a:off x="5283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8" name="Shape 1233"/>
              <p:cNvSpPr/>
              <p:nvPr/>
            </p:nvSpPr>
            <p:spPr>
              <a:xfrm>
                <a:off x="5664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9" name="Shape 1234"/>
              <p:cNvSpPr/>
              <p:nvPr/>
            </p:nvSpPr>
            <p:spPr>
              <a:xfrm>
                <a:off x="6045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0" name="Shape 1235"/>
              <p:cNvSpPr/>
              <p:nvPr/>
            </p:nvSpPr>
            <p:spPr>
              <a:xfrm>
                <a:off x="5283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1" name="Shape 1236"/>
              <p:cNvSpPr/>
              <p:nvPr/>
            </p:nvSpPr>
            <p:spPr>
              <a:xfrm>
                <a:off x="5664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2" name="Shape 1237"/>
              <p:cNvSpPr/>
              <p:nvPr/>
            </p:nvSpPr>
            <p:spPr>
              <a:xfrm>
                <a:off x="6045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3" name="Shape 1238"/>
              <p:cNvSpPr/>
              <p:nvPr/>
            </p:nvSpPr>
            <p:spPr>
              <a:xfrm>
                <a:off x="5283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4" name="Shape 1239"/>
              <p:cNvSpPr/>
              <p:nvPr/>
            </p:nvSpPr>
            <p:spPr>
              <a:xfrm>
                <a:off x="5664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5" name="Shape 1240"/>
              <p:cNvSpPr/>
              <p:nvPr/>
            </p:nvSpPr>
            <p:spPr>
              <a:xfrm>
                <a:off x="6045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216" name="Group 215"/>
            <p:cNvGrpSpPr/>
            <p:nvPr/>
          </p:nvGrpSpPr>
          <p:grpSpPr>
            <a:xfrm>
              <a:off x="3812415" y="2282816"/>
              <a:ext cx="962100" cy="783300"/>
              <a:chOff x="3812415" y="2282816"/>
              <a:chExt cx="962100" cy="783300"/>
            </a:xfrm>
          </p:grpSpPr>
          <p:sp>
            <p:nvSpPr>
              <p:cNvPr id="228" name="Shape 1242"/>
              <p:cNvSpPr/>
              <p:nvPr/>
            </p:nvSpPr>
            <p:spPr>
              <a:xfrm>
                <a:off x="3812415" y="28924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9" name="Shape 1243"/>
              <p:cNvSpPr/>
              <p:nvPr/>
            </p:nvSpPr>
            <p:spPr>
              <a:xfrm>
                <a:off x="4193415" y="28924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0" name="Shape 1244"/>
              <p:cNvSpPr/>
              <p:nvPr/>
            </p:nvSpPr>
            <p:spPr>
              <a:xfrm>
                <a:off x="4574415" y="28924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1" name="Shape 1245"/>
              <p:cNvSpPr/>
              <p:nvPr/>
            </p:nvSpPr>
            <p:spPr>
              <a:xfrm>
                <a:off x="3812415" y="25876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2" name="Shape 1247"/>
              <p:cNvSpPr/>
              <p:nvPr/>
            </p:nvSpPr>
            <p:spPr>
              <a:xfrm>
                <a:off x="4574415" y="25876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3" name="Shape 1248"/>
              <p:cNvSpPr/>
              <p:nvPr/>
            </p:nvSpPr>
            <p:spPr>
              <a:xfrm>
                <a:off x="3812415" y="22828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4" name="Shape 1249"/>
              <p:cNvSpPr/>
              <p:nvPr/>
            </p:nvSpPr>
            <p:spPr>
              <a:xfrm>
                <a:off x="4193415" y="22828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5" name="Shape 1250"/>
              <p:cNvSpPr/>
              <p:nvPr/>
            </p:nvSpPr>
            <p:spPr>
              <a:xfrm>
                <a:off x="4574415" y="22828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6" name="Shape 1254"/>
              <p:cNvSpPr/>
              <p:nvPr/>
            </p:nvSpPr>
            <p:spPr>
              <a:xfrm>
                <a:off x="4196515" y="25876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217" name="Shape 1246"/>
            <p:cNvSpPr/>
            <p:nvPr/>
          </p:nvSpPr>
          <p:spPr>
            <a:xfrm>
              <a:off x="4267915" y="2534766"/>
              <a:ext cx="200100" cy="173700"/>
            </a:xfrm>
            <a:prstGeom prst="cube">
              <a:avLst>
                <a:gd name="adj" fmla="val 25000"/>
              </a:avLst>
            </a:prstGeom>
            <a:solidFill>
              <a:srgbClr val="F1C23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218" name="Shape 1251"/>
            <p:cNvGrpSpPr/>
            <p:nvPr/>
          </p:nvGrpSpPr>
          <p:grpSpPr>
            <a:xfrm>
              <a:off x="3736215" y="2359016"/>
              <a:ext cx="962100" cy="783300"/>
              <a:chOff x="5131525" y="1992325"/>
              <a:chExt cx="962100" cy="783300"/>
            </a:xfrm>
          </p:grpSpPr>
          <p:sp>
            <p:nvSpPr>
              <p:cNvPr id="219" name="Shape 1229"/>
              <p:cNvSpPr/>
              <p:nvPr/>
            </p:nvSpPr>
            <p:spPr>
              <a:xfrm>
                <a:off x="5131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0" name="Shape 1252"/>
              <p:cNvSpPr/>
              <p:nvPr/>
            </p:nvSpPr>
            <p:spPr>
              <a:xfrm>
                <a:off x="5512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1" name="Shape 1253"/>
              <p:cNvSpPr/>
              <p:nvPr/>
            </p:nvSpPr>
            <p:spPr>
              <a:xfrm>
                <a:off x="5893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2" name="Shape 1226"/>
              <p:cNvSpPr/>
              <p:nvPr/>
            </p:nvSpPr>
            <p:spPr>
              <a:xfrm>
                <a:off x="5131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3" name="Shape 1255"/>
              <p:cNvSpPr/>
              <p:nvPr/>
            </p:nvSpPr>
            <p:spPr>
              <a:xfrm>
                <a:off x="5893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4" name="Shape 1224"/>
              <p:cNvSpPr/>
              <p:nvPr/>
            </p:nvSpPr>
            <p:spPr>
              <a:xfrm>
                <a:off x="5131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5" name="Shape 1256"/>
              <p:cNvSpPr/>
              <p:nvPr/>
            </p:nvSpPr>
            <p:spPr>
              <a:xfrm>
                <a:off x="5512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6" name="Shape 1257"/>
              <p:cNvSpPr/>
              <p:nvPr/>
            </p:nvSpPr>
            <p:spPr>
              <a:xfrm>
                <a:off x="5893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7" name="Shape 1254"/>
              <p:cNvSpPr/>
              <p:nvPr/>
            </p:nvSpPr>
            <p:spPr>
              <a:xfrm>
                <a:off x="5512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Shape 13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noFill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  <a:noAutofit/>
          </a:bodyPr>
          <a:lstStyle/>
          <a:p>
            <a:r>
              <a:rPr lang="en" dirty="0"/>
              <a:t>Combination example : SIFT (3/3)</a:t>
            </a:r>
          </a:p>
        </p:txBody>
      </p:sp>
      <p:pic>
        <p:nvPicPr>
          <p:cNvPr id="1360" name="Shape 1360" descr="pyramid-o-1-l-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233" y="3160710"/>
            <a:ext cx="1000399" cy="800319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Shape 1361"/>
          <p:cNvSpPr/>
          <p:nvPr/>
        </p:nvSpPr>
        <p:spPr>
          <a:xfrm>
            <a:off x="3592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43434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2" name="Shape 1362"/>
          <p:cNvSpPr/>
          <p:nvPr/>
        </p:nvSpPr>
        <p:spPr>
          <a:xfrm>
            <a:off x="3973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43434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3" name="Shape 1363"/>
          <p:cNvSpPr/>
          <p:nvPr/>
        </p:nvSpPr>
        <p:spPr>
          <a:xfrm>
            <a:off x="4354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4" name="Shape 1364"/>
          <p:cNvSpPr/>
          <p:nvPr/>
        </p:nvSpPr>
        <p:spPr>
          <a:xfrm>
            <a:off x="3592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5" name="Shape 1365"/>
          <p:cNvSpPr/>
          <p:nvPr/>
        </p:nvSpPr>
        <p:spPr>
          <a:xfrm>
            <a:off x="3973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F1C232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6" name="Shape 1366"/>
          <p:cNvSpPr/>
          <p:nvPr/>
        </p:nvSpPr>
        <p:spPr>
          <a:xfrm>
            <a:off x="4354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7" name="Shape 1367"/>
          <p:cNvSpPr/>
          <p:nvPr/>
        </p:nvSpPr>
        <p:spPr>
          <a:xfrm>
            <a:off x="3592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8" name="Shape 1368"/>
          <p:cNvSpPr/>
          <p:nvPr/>
        </p:nvSpPr>
        <p:spPr>
          <a:xfrm>
            <a:off x="3973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9" name="Shape 1369"/>
          <p:cNvSpPr/>
          <p:nvPr/>
        </p:nvSpPr>
        <p:spPr>
          <a:xfrm>
            <a:off x="4354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43434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0" name="Shape 1370"/>
          <p:cNvSpPr/>
          <p:nvPr/>
        </p:nvSpPr>
        <p:spPr>
          <a:xfrm>
            <a:off x="3592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1" name="Shape 1371"/>
          <p:cNvSpPr/>
          <p:nvPr/>
        </p:nvSpPr>
        <p:spPr>
          <a:xfrm>
            <a:off x="3973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2" name="Shape 1372"/>
          <p:cNvSpPr/>
          <p:nvPr/>
        </p:nvSpPr>
        <p:spPr>
          <a:xfrm>
            <a:off x="4354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3" name="Shape 1373"/>
          <p:cNvSpPr/>
          <p:nvPr/>
        </p:nvSpPr>
        <p:spPr>
          <a:xfrm>
            <a:off x="3592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4" name="Shape 1374"/>
          <p:cNvSpPr/>
          <p:nvPr/>
        </p:nvSpPr>
        <p:spPr>
          <a:xfrm>
            <a:off x="3973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5" name="Shape 1375"/>
          <p:cNvSpPr/>
          <p:nvPr/>
        </p:nvSpPr>
        <p:spPr>
          <a:xfrm>
            <a:off x="4354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6" name="Shape 1376"/>
          <p:cNvSpPr/>
          <p:nvPr/>
        </p:nvSpPr>
        <p:spPr>
          <a:xfrm>
            <a:off x="4735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7" name="Shape 1377"/>
          <p:cNvSpPr/>
          <p:nvPr/>
        </p:nvSpPr>
        <p:spPr>
          <a:xfrm>
            <a:off x="4735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8" name="Shape 1378"/>
          <p:cNvSpPr/>
          <p:nvPr/>
        </p:nvSpPr>
        <p:spPr>
          <a:xfrm>
            <a:off x="4735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9" name="Shape 1379"/>
          <p:cNvSpPr/>
          <p:nvPr/>
        </p:nvSpPr>
        <p:spPr>
          <a:xfrm>
            <a:off x="4735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0" name="Shape 1380"/>
          <p:cNvSpPr/>
          <p:nvPr/>
        </p:nvSpPr>
        <p:spPr>
          <a:xfrm>
            <a:off x="4735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B7B7B7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1" name="Shape 1381"/>
          <p:cNvSpPr/>
          <p:nvPr/>
        </p:nvSpPr>
        <p:spPr>
          <a:xfrm>
            <a:off x="3211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2" name="Shape 1382"/>
          <p:cNvSpPr/>
          <p:nvPr/>
        </p:nvSpPr>
        <p:spPr>
          <a:xfrm>
            <a:off x="3211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3" name="Shape 1383"/>
          <p:cNvSpPr/>
          <p:nvPr/>
        </p:nvSpPr>
        <p:spPr>
          <a:xfrm>
            <a:off x="3211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4" name="Shape 1384"/>
          <p:cNvSpPr/>
          <p:nvPr/>
        </p:nvSpPr>
        <p:spPr>
          <a:xfrm>
            <a:off x="3211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5" name="Shape 1385"/>
          <p:cNvSpPr/>
          <p:nvPr/>
        </p:nvSpPr>
        <p:spPr>
          <a:xfrm>
            <a:off x="3211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6" name="Shape 1386"/>
          <p:cNvSpPr/>
          <p:nvPr/>
        </p:nvSpPr>
        <p:spPr>
          <a:xfrm>
            <a:off x="3592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7" name="Shape 1387"/>
          <p:cNvSpPr/>
          <p:nvPr/>
        </p:nvSpPr>
        <p:spPr>
          <a:xfrm>
            <a:off x="3973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8" name="Shape 1388"/>
          <p:cNvSpPr/>
          <p:nvPr/>
        </p:nvSpPr>
        <p:spPr>
          <a:xfrm>
            <a:off x="4354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9" name="Shape 1389"/>
          <p:cNvSpPr/>
          <p:nvPr/>
        </p:nvSpPr>
        <p:spPr>
          <a:xfrm>
            <a:off x="3592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0" name="Shape 1390"/>
          <p:cNvSpPr/>
          <p:nvPr/>
        </p:nvSpPr>
        <p:spPr>
          <a:xfrm>
            <a:off x="3973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1" name="Shape 1391"/>
          <p:cNvSpPr/>
          <p:nvPr/>
        </p:nvSpPr>
        <p:spPr>
          <a:xfrm>
            <a:off x="4354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2" name="Shape 1392"/>
          <p:cNvSpPr/>
          <p:nvPr/>
        </p:nvSpPr>
        <p:spPr>
          <a:xfrm>
            <a:off x="4735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3" name="Shape 1393"/>
          <p:cNvSpPr/>
          <p:nvPr/>
        </p:nvSpPr>
        <p:spPr>
          <a:xfrm>
            <a:off x="4735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4" name="Shape 1394"/>
          <p:cNvSpPr/>
          <p:nvPr/>
        </p:nvSpPr>
        <p:spPr>
          <a:xfrm>
            <a:off x="3211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5" name="Shape 1395"/>
          <p:cNvSpPr/>
          <p:nvPr/>
        </p:nvSpPr>
        <p:spPr>
          <a:xfrm>
            <a:off x="3211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6" name="Shape 1396"/>
          <p:cNvSpPr/>
          <p:nvPr/>
        </p:nvSpPr>
        <p:spPr>
          <a:xfrm>
            <a:off x="3592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7" name="Shape 1397"/>
          <p:cNvSpPr/>
          <p:nvPr/>
        </p:nvSpPr>
        <p:spPr>
          <a:xfrm>
            <a:off x="3973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B7B7B7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8" name="Shape 1398"/>
          <p:cNvSpPr/>
          <p:nvPr/>
        </p:nvSpPr>
        <p:spPr>
          <a:xfrm>
            <a:off x="4354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9" name="Shape 1399"/>
          <p:cNvSpPr/>
          <p:nvPr/>
        </p:nvSpPr>
        <p:spPr>
          <a:xfrm>
            <a:off x="3592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0" name="Shape 1400"/>
          <p:cNvSpPr/>
          <p:nvPr/>
        </p:nvSpPr>
        <p:spPr>
          <a:xfrm>
            <a:off x="3973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1" name="Shape 1401"/>
          <p:cNvSpPr/>
          <p:nvPr/>
        </p:nvSpPr>
        <p:spPr>
          <a:xfrm>
            <a:off x="4354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B7B7B7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2" name="Shape 1402"/>
          <p:cNvSpPr/>
          <p:nvPr/>
        </p:nvSpPr>
        <p:spPr>
          <a:xfrm>
            <a:off x="4735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3" name="Shape 1403"/>
          <p:cNvSpPr/>
          <p:nvPr/>
        </p:nvSpPr>
        <p:spPr>
          <a:xfrm>
            <a:off x="4735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4" name="Shape 1404"/>
          <p:cNvSpPr/>
          <p:nvPr/>
        </p:nvSpPr>
        <p:spPr>
          <a:xfrm>
            <a:off x="3211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5" name="Shape 1405"/>
          <p:cNvSpPr/>
          <p:nvPr/>
        </p:nvSpPr>
        <p:spPr>
          <a:xfrm>
            <a:off x="3211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6" name="Shape 1406"/>
          <p:cNvSpPr/>
          <p:nvPr/>
        </p:nvSpPr>
        <p:spPr>
          <a:xfrm>
            <a:off x="5116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7" name="Shape 1407"/>
          <p:cNvSpPr/>
          <p:nvPr/>
        </p:nvSpPr>
        <p:spPr>
          <a:xfrm>
            <a:off x="5116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8" name="Shape 1408"/>
          <p:cNvSpPr/>
          <p:nvPr/>
        </p:nvSpPr>
        <p:spPr>
          <a:xfrm>
            <a:off x="5116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9" name="Shape 1409"/>
          <p:cNvSpPr/>
          <p:nvPr/>
        </p:nvSpPr>
        <p:spPr>
          <a:xfrm>
            <a:off x="5116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0" name="Shape 1410"/>
          <p:cNvSpPr/>
          <p:nvPr/>
        </p:nvSpPr>
        <p:spPr>
          <a:xfrm>
            <a:off x="5116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1" name="Shape 1411"/>
          <p:cNvSpPr/>
          <p:nvPr/>
        </p:nvSpPr>
        <p:spPr>
          <a:xfrm>
            <a:off x="5497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2" name="Shape 1412"/>
          <p:cNvSpPr/>
          <p:nvPr/>
        </p:nvSpPr>
        <p:spPr>
          <a:xfrm>
            <a:off x="5497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3" name="Shape 1413"/>
          <p:cNvSpPr/>
          <p:nvPr/>
        </p:nvSpPr>
        <p:spPr>
          <a:xfrm>
            <a:off x="5497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4" name="Shape 1414"/>
          <p:cNvSpPr/>
          <p:nvPr/>
        </p:nvSpPr>
        <p:spPr>
          <a:xfrm>
            <a:off x="5497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5" name="Shape 1415"/>
          <p:cNvSpPr/>
          <p:nvPr/>
        </p:nvSpPr>
        <p:spPr>
          <a:xfrm>
            <a:off x="5497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6" name="Shape 1416"/>
          <p:cNvSpPr/>
          <p:nvPr/>
        </p:nvSpPr>
        <p:spPr>
          <a:xfrm>
            <a:off x="5116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EFEFE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7" name="Shape 1417"/>
          <p:cNvSpPr/>
          <p:nvPr/>
        </p:nvSpPr>
        <p:spPr>
          <a:xfrm>
            <a:off x="5116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8" name="Shape 1418"/>
          <p:cNvSpPr/>
          <p:nvPr/>
        </p:nvSpPr>
        <p:spPr>
          <a:xfrm>
            <a:off x="5497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9" name="Shape 1419"/>
          <p:cNvSpPr/>
          <p:nvPr/>
        </p:nvSpPr>
        <p:spPr>
          <a:xfrm>
            <a:off x="5497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0" name="Shape 1420"/>
          <p:cNvSpPr/>
          <p:nvPr/>
        </p:nvSpPr>
        <p:spPr>
          <a:xfrm>
            <a:off x="5116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1" name="Shape 1421"/>
          <p:cNvSpPr/>
          <p:nvPr/>
        </p:nvSpPr>
        <p:spPr>
          <a:xfrm>
            <a:off x="5116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2" name="Shape 1422"/>
          <p:cNvSpPr/>
          <p:nvPr/>
        </p:nvSpPr>
        <p:spPr>
          <a:xfrm>
            <a:off x="5497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EFEFE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3" name="Shape 1423"/>
          <p:cNvSpPr/>
          <p:nvPr/>
        </p:nvSpPr>
        <p:spPr>
          <a:xfrm>
            <a:off x="5497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4" name="Shape 1424"/>
          <p:cNvSpPr/>
          <p:nvPr/>
        </p:nvSpPr>
        <p:spPr>
          <a:xfrm>
            <a:off x="2449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5" name="Shape 1425"/>
          <p:cNvSpPr/>
          <p:nvPr/>
        </p:nvSpPr>
        <p:spPr>
          <a:xfrm>
            <a:off x="2449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6" name="Shape 1426"/>
          <p:cNvSpPr/>
          <p:nvPr/>
        </p:nvSpPr>
        <p:spPr>
          <a:xfrm>
            <a:off x="2449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7" name="Shape 1427"/>
          <p:cNvSpPr/>
          <p:nvPr/>
        </p:nvSpPr>
        <p:spPr>
          <a:xfrm>
            <a:off x="2449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8" name="Shape 1428"/>
          <p:cNvSpPr/>
          <p:nvPr/>
        </p:nvSpPr>
        <p:spPr>
          <a:xfrm>
            <a:off x="2449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9" name="Shape 1429"/>
          <p:cNvSpPr/>
          <p:nvPr/>
        </p:nvSpPr>
        <p:spPr>
          <a:xfrm>
            <a:off x="2830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0" name="Shape 1430"/>
          <p:cNvSpPr/>
          <p:nvPr/>
        </p:nvSpPr>
        <p:spPr>
          <a:xfrm>
            <a:off x="2830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1" name="Shape 1431"/>
          <p:cNvSpPr/>
          <p:nvPr/>
        </p:nvSpPr>
        <p:spPr>
          <a:xfrm>
            <a:off x="2830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2" name="Shape 1432"/>
          <p:cNvSpPr/>
          <p:nvPr/>
        </p:nvSpPr>
        <p:spPr>
          <a:xfrm>
            <a:off x="2830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3" name="Shape 1433"/>
          <p:cNvSpPr/>
          <p:nvPr/>
        </p:nvSpPr>
        <p:spPr>
          <a:xfrm>
            <a:off x="2830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4" name="Shape 1434"/>
          <p:cNvSpPr/>
          <p:nvPr/>
        </p:nvSpPr>
        <p:spPr>
          <a:xfrm>
            <a:off x="2449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5" name="Shape 1435"/>
          <p:cNvSpPr/>
          <p:nvPr/>
        </p:nvSpPr>
        <p:spPr>
          <a:xfrm>
            <a:off x="2449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6" name="Shape 1436"/>
          <p:cNvSpPr/>
          <p:nvPr/>
        </p:nvSpPr>
        <p:spPr>
          <a:xfrm>
            <a:off x="2830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43434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7" name="Shape 1437"/>
          <p:cNvSpPr/>
          <p:nvPr/>
        </p:nvSpPr>
        <p:spPr>
          <a:xfrm>
            <a:off x="2830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B7B7B7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8" name="Shape 1438"/>
          <p:cNvSpPr/>
          <p:nvPr/>
        </p:nvSpPr>
        <p:spPr>
          <a:xfrm>
            <a:off x="2449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9" name="Shape 1439"/>
          <p:cNvSpPr/>
          <p:nvPr/>
        </p:nvSpPr>
        <p:spPr>
          <a:xfrm>
            <a:off x="2449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40" name="Shape 1440"/>
          <p:cNvSpPr/>
          <p:nvPr/>
        </p:nvSpPr>
        <p:spPr>
          <a:xfrm>
            <a:off x="2830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41" name="Shape 1441"/>
          <p:cNvSpPr/>
          <p:nvPr/>
        </p:nvSpPr>
        <p:spPr>
          <a:xfrm>
            <a:off x="2830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42" name="Shape 1442"/>
          <p:cNvSpPr/>
          <p:nvPr/>
        </p:nvSpPr>
        <p:spPr>
          <a:xfrm rot="5525">
            <a:off x="1425504" y="3488670"/>
            <a:ext cx="933301" cy="1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43" name="Shape 1443"/>
          <p:cNvSpPr txBox="1"/>
          <p:nvPr/>
        </p:nvSpPr>
        <p:spPr>
          <a:xfrm>
            <a:off x="1396850" y="3122825"/>
            <a:ext cx="1143000" cy="33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Gradiants</a:t>
            </a:r>
          </a:p>
        </p:txBody>
      </p:sp>
      <p:sp>
        <p:nvSpPr>
          <p:cNvPr id="1444" name="Shape 1444"/>
          <p:cNvSpPr/>
          <p:nvPr/>
        </p:nvSpPr>
        <p:spPr>
          <a:xfrm>
            <a:off x="2789275" y="2215650"/>
            <a:ext cx="2573100" cy="24168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45" name="Shape 1445"/>
          <p:cNvSpPr txBox="1"/>
          <p:nvPr/>
        </p:nvSpPr>
        <p:spPr>
          <a:xfrm>
            <a:off x="663800" y="1587425"/>
            <a:ext cx="3309900" cy="39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Dominant orientation computation</a:t>
            </a:r>
          </a:p>
        </p:txBody>
      </p:sp>
      <p:sp>
        <p:nvSpPr>
          <p:cNvPr id="1446" name="Shape 1446"/>
          <p:cNvSpPr/>
          <p:nvPr/>
        </p:nvSpPr>
        <p:spPr>
          <a:xfrm>
            <a:off x="5938050" y="2051825"/>
            <a:ext cx="2673300" cy="2622300"/>
          </a:xfrm>
          <a:prstGeom prst="ellipse">
            <a:avLst/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cxnSp>
        <p:nvCxnSpPr>
          <p:cNvPr id="1447" name="Shape 1447"/>
          <p:cNvCxnSpPr>
            <a:stCxn id="1446" idx="2"/>
            <a:endCxn id="1446" idx="6"/>
          </p:cNvCxnSpPr>
          <p:nvPr/>
        </p:nvCxnSpPr>
        <p:spPr>
          <a:xfrm>
            <a:off x="5938050" y="3362975"/>
            <a:ext cx="2673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448" name="Shape 1448"/>
          <p:cNvCxnSpPr>
            <a:stCxn id="1446" idx="0"/>
            <a:endCxn id="1446" idx="4"/>
          </p:cNvCxnSpPr>
          <p:nvPr/>
        </p:nvCxnSpPr>
        <p:spPr>
          <a:xfrm>
            <a:off x="7274700" y="2051825"/>
            <a:ext cx="0" cy="2622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grpSp>
        <p:nvGrpSpPr>
          <p:cNvPr id="1449" name="Shape 1449"/>
          <p:cNvGrpSpPr/>
          <p:nvPr/>
        </p:nvGrpSpPr>
        <p:grpSpPr>
          <a:xfrm>
            <a:off x="7284075" y="3368950"/>
            <a:ext cx="1310700" cy="1317000"/>
            <a:chOff x="7284075" y="2892700"/>
            <a:chExt cx="1310700" cy="1317000"/>
          </a:xfrm>
        </p:grpSpPr>
        <p:cxnSp>
          <p:nvCxnSpPr>
            <p:cNvPr id="1450" name="Shape 1450"/>
            <p:cNvCxnSpPr/>
            <p:nvPr/>
          </p:nvCxnSpPr>
          <p:spPr>
            <a:xfrm>
              <a:off x="7284075" y="2892700"/>
              <a:ext cx="810600" cy="1033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1" name="Shape 1451"/>
            <p:cNvCxnSpPr/>
            <p:nvPr/>
          </p:nvCxnSpPr>
          <p:spPr>
            <a:xfrm>
              <a:off x="7284075" y="2892700"/>
              <a:ext cx="1269000" cy="400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2" name="Shape 1452"/>
            <p:cNvCxnSpPr/>
            <p:nvPr/>
          </p:nvCxnSpPr>
          <p:spPr>
            <a:xfrm>
              <a:off x="7284075" y="2892700"/>
              <a:ext cx="435300" cy="125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3" name="Shape 1453"/>
            <p:cNvCxnSpPr/>
            <p:nvPr/>
          </p:nvCxnSpPr>
          <p:spPr>
            <a:xfrm>
              <a:off x="7284075" y="2892700"/>
              <a:ext cx="185400" cy="1317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4" name="Shape 1454"/>
            <p:cNvCxnSpPr/>
            <p:nvPr/>
          </p:nvCxnSpPr>
          <p:spPr>
            <a:xfrm>
              <a:off x="7284075" y="2892700"/>
              <a:ext cx="643800" cy="1150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5" name="Shape 1455"/>
            <p:cNvCxnSpPr/>
            <p:nvPr/>
          </p:nvCxnSpPr>
          <p:spPr>
            <a:xfrm>
              <a:off x="7284075" y="2892700"/>
              <a:ext cx="1177200" cy="608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6" name="Shape 1456"/>
            <p:cNvCxnSpPr/>
            <p:nvPr/>
          </p:nvCxnSpPr>
          <p:spPr>
            <a:xfrm>
              <a:off x="7284075" y="2892700"/>
              <a:ext cx="1310700" cy="191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7" name="Shape 1457"/>
            <p:cNvCxnSpPr/>
            <p:nvPr/>
          </p:nvCxnSpPr>
          <p:spPr>
            <a:xfrm>
              <a:off x="7284075" y="2892700"/>
              <a:ext cx="1052100" cy="80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grpSp>
        <p:nvGrpSpPr>
          <p:cNvPr id="1458" name="Shape 1458"/>
          <p:cNvGrpSpPr/>
          <p:nvPr/>
        </p:nvGrpSpPr>
        <p:grpSpPr>
          <a:xfrm rot="5400000">
            <a:off x="5951475" y="3359825"/>
            <a:ext cx="1310700" cy="1317000"/>
            <a:chOff x="7284075" y="2892700"/>
            <a:chExt cx="1310700" cy="1317000"/>
          </a:xfrm>
        </p:grpSpPr>
        <p:cxnSp>
          <p:nvCxnSpPr>
            <p:cNvPr id="1459" name="Shape 1459"/>
            <p:cNvCxnSpPr/>
            <p:nvPr/>
          </p:nvCxnSpPr>
          <p:spPr>
            <a:xfrm>
              <a:off x="7284075" y="2892700"/>
              <a:ext cx="810600" cy="1033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0" name="Shape 1460"/>
            <p:cNvCxnSpPr/>
            <p:nvPr/>
          </p:nvCxnSpPr>
          <p:spPr>
            <a:xfrm>
              <a:off x="7284075" y="2892700"/>
              <a:ext cx="1269000" cy="400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1" name="Shape 1461"/>
            <p:cNvCxnSpPr/>
            <p:nvPr/>
          </p:nvCxnSpPr>
          <p:spPr>
            <a:xfrm>
              <a:off x="7284075" y="2892700"/>
              <a:ext cx="435300" cy="125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2" name="Shape 1462"/>
            <p:cNvCxnSpPr/>
            <p:nvPr/>
          </p:nvCxnSpPr>
          <p:spPr>
            <a:xfrm>
              <a:off x="7284075" y="2892700"/>
              <a:ext cx="185400" cy="1317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3" name="Shape 1463"/>
            <p:cNvCxnSpPr/>
            <p:nvPr/>
          </p:nvCxnSpPr>
          <p:spPr>
            <a:xfrm>
              <a:off x="7284075" y="2892700"/>
              <a:ext cx="643800" cy="1150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4" name="Shape 1464"/>
            <p:cNvCxnSpPr/>
            <p:nvPr/>
          </p:nvCxnSpPr>
          <p:spPr>
            <a:xfrm>
              <a:off x="7284075" y="2892700"/>
              <a:ext cx="1177200" cy="608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5" name="Shape 1465"/>
            <p:cNvCxnSpPr/>
            <p:nvPr/>
          </p:nvCxnSpPr>
          <p:spPr>
            <a:xfrm>
              <a:off x="7284075" y="2892700"/>
              <a:ext cx="1310700" cy="191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6" name="Shape 1466"/>
            <p:cNvCxnSpPr/>
            <p:nvPr/>
          </p:nvCxnSpPr>
          <p:spPr>
            <a:xfrm>
              <a:off x="7284075" y="2892700"/>
              <a:ext cx="1052100" cy="80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grpSp>
        <p:nvGrpSpPr>
          <p:cNvPr id="1467" name="Shape 1467"/>
          <p:cNvGrpSpPr/>
          <p:nvPr/>
        </p:nvGrpSpPr>
        <p:grpSpPr>
          <a:xfrm rot="10800000">
            <a:off x="5951475" y="2051825"/>
            <a:ext cx="1310700" cy="1317000"/>
            <a:chOff x="7284075" y="2892700"/>
            <a:chExt cx="1310700" cy="1317000"/>
          </a:xfrm>
        </p:grpSpPr>
        <p:cxnSp>
          <p:nvCxnSpPr>
            <p:cNvPr id="1468" name="Shape 1468"/>
            <p:cNvCxnSpPr/>
            <p:nvPr/>
          </p:nvCxnSpPr>
          <p:spPr>
            <a:xfrm>
              <a:off x="7284075" y="2892700"/>
              <a:ext cx="810600" cy="1033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9" name="Shape 1469"/>
            <p:cNvCxnSpPr/>
            <p:nvPr/>
          </p:nvCxnSpPr>
          <p:spPr>
            <a:xfrm>
              <a:off x="7284075" y="2892700"/>
              <a:ext cx="1269000" cy="400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0" name="Shape 1470"/>
            <p:cNvCxnSpPr/>
            <p:nvPr/>
          </p:nvCxnSpPr>
          <p:spPr>
            <a:xfrm>
              <a:off x="7284075" y="2892700"/>
              <a:ext cx="435300" cy="125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1" name="Shape 1471"/>
            <p:cNvCxnSpPr/>
            <p:nvPr/>
          </p:nvCxnSpPr>
          <p:spPr>
            <a:xfrm>
              <a:off x="7284075" y="2892700"/>
              <a:ext cx="185400" cy="1317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2" name="Shape 1472"/>
            <p:cNvCxnSpPr/>
            <p:nvPr/>
          </p:nvCxnSpPr>
          <p:spPr>
            <a:xfrm>
              <a:off x="7284075" y="2892700"/>
              <a:ext cx="643800" cy="1150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3" name="Shape 1473"/>
            <p:cNvCxnSpPr/>
            <p:nvPr/>
          </p:nvCxnSpPr>
          <p:spPr>
            <a:xfrm>
              <a:off x="7284075" y="2892700"/>
              <a:ext cx="1177200" cy="608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4" name="Shape 1474"/>
            <p:cNvCxnSpPr/>
            <p:nvPr/>
          </p:nvCxnSpPr>
          <p:spPr>
            <a:xfrm>
              <a:off x="7284075" y="2892700"/>
              <a:ext cx="1310700" cy="191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5" name="Shape 1475"/>
            <p:cNvCxnSpPr/>
            <p:nvPr/>
          </p:nvCxnSpPr>
          <p:spPr>
            <a:xfrm>
              <a:off x="7284075" y="2892700"/>
              <a:ext cx="1052100" cy="80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grpSp>
        <p:nvGrpSpPr>
          <p:cNvPr id="1476" name="Shape 1476"/>
          <p:cNvGrpSpPr/>
          <p:nvPr/>
        </p:nvGrpSpPr>
        <p:grpSpPr>
          <a:xfrm rot="-5400000">
            <a:off x="7284075" y="2051825"/>
            <a:ext cx="1310700" cy="1317000"/>
            <a:chOff x="7284075" y="2892700"/>
            <a:chExt cx="1310700" cy="1317000"/>
          </a:xfrm>
        </p:grpSpPr>
        <p:cxnSp>
          <p:nvCxnSpPr>
            <p:cNvPr id="1477" name="Shape 1477"/>
            <p:cNvCxnSpPr/>
            <p:nvPr/>
          </p:nvCxnSpPr>
          <p:spPr>
            <a:xfrm>
              <a:off x="7284075" y="2892700"/>
              <a:ext cx="810600" cy="1033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8" name="Shape 1478"/>
            <p:cNvCxnSpPr/>
            <p:nvPr/>
          </p:nvCxnSpPr>
          <p:spPr>
            <a:xfrm>
              <a:off x="7284075" y="2892700"/>
              <a:ext cx="1269000" cy="400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9" name="Shape 1479"/>
            <p:cNvCxnSpPr/>
            <p:nvPr/>
          </p:nvCxnSpPr>
          <p:spPr>
            <a:xfrm>
              <a:off x="7284075" y="2892700"/>
              <a:ext cx="435300" cy="125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0" name="Shape 1480"/>
            <p:cNvCxnSpPr/>
            <p:nvPr/>
          </p:nvCxnSpPr>
          <p:spPr>
            <a:xfrm>
              <a:off x="7284075" y="2892700"/>
              <a:ext cx="185400" cy="1317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1" name="Shape 1481"/>
            <p:cNvCxnSpPr/>
            <p:nvPr/>
          </p:nvCxnSpPr>
          <p:spPr>
            <a:xfrm>
              <a:off x="7284075" y="2892700"/>
              <a:ext cx="643800" cy="1150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2" name="Shape 1482"/>
            <p:cNvCxnSpPr/>
            <p:nvPr/>
          </p:nvCxnSpPr>
          <p:spPr>
            <a:xfrm>
              <a:off x="7284075" y="2892700"/>
              <a:ext cx="1177200" cy="608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3" name="Shape 1483"/>
            <p:cNvCxnSpPr/>
            <p:nvPr/>
          </p:nvCxnSpPr>
          <p:spPr>
            <a:xfrm>
              <a:off x="7284075" y="2892700"/>
              <a:ext cx="1310700" cy="191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4" name="Shape 1484"/>
            <p:cNvCxnSpPr/>
            <p:nvPr/>
          </p:nvCxnSpPr>
          <p:spPr>
            <a:xfrm>
              <a:off x="7284075" y="2892700"/>
              <a:ext cx="1052100" cy="80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sp>
        <p:nvSpPr>
          <p:cNvPr id="1485" name="Shape 1485"/>
          <p:cNvSpPr/>
          <p:nvPr/>
        </p:nvSpPr>
        <p:spPr>
          <a:xfrm>
            <a:off x="6384150" y="2438975"/>
            <a:ext cx="1781100" cy="18480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86" name="Shape 1486"/>
          <p:cNvSpPr/>
          <p:nvPr/>
        </p:nvSpPr>
        <p:spPr>
          <a:xfrm>
            <a:off x="3676301" y="1982868"/>
            <a:ext cx="4318225" cy="627475"/>
          </a:xfrm>
          <a:custGeom>
            <a:avLst/>
            <a:gdLst/>
            <a:ahLst/>
            <a:cxnLst/>
            <a:rect l="0" t="0" r="0" b="0"/>
            <a:pathLst>
              <a:path w="172729" h="25099" extrusionOk="0">
                <a:moveTo>
                  <a:pt x="0" y="20764"/>
                </a:moveTo>
                <a:cubicBezTo>
                  <a:pt x="13338" y="17318"/>
                  <a:pt x="51240" y="-632"/>
                  <a:pt x="80029" y="90"/>
                </a:cubicBezTo>
                <a:cubicBezTo>
                  <a:pt x="108817" y="812"/>
                  <a:pt x="157279" y="20930"/>
                  <a:pt x="172729" y="25099"/>
                </a:cubicBezTo>
              </a:path>
            </a:pathLst>
          </a:custGeom>
          <a:noFill/>
          <a:ln w="19050" cap="flat" cmpd="sng">
            <a:solidFill>
              <a:srgbClr val="FF9900"/>
            </a:solidFill>
            <a:prstDash val="solid"/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nb-NO"/>
          </a:p>
        </p:txBody>
      </p:sp>
      <p:sp>
        <p:nvSpPr>
          <p:cNvPr id="1487" name="Shape 1487"/>
          <p:cNvSpPr/>
          <p:nvPr/>
        </p:nvSpPr>
        <p:spPr>
          <a:xfrm>
            <a:off x="4084801" y="2488157"/>
            <a:ext cx="4393225" cy="822450"/>
          </a:xfrm>
          <a:custGeom>
            <a:avLst/>
            <a:gdLst/>
            <a:ahLst/>
            <a:cxnLst/>
            <a:rect l="0" t="0" r="0" b="0"/>
            <a:pathLst>
              <a:path w="175729" h="32898" extrusionOk="0">
                <a:moveTo>
                  <a:pt x="0" y="553"/>
                </a:moveTo>
                <a:cubicBezTo>
                  <a:pt x="11726" y="997"/>
                  <a:pt x="41069" y="-2170"/>
                  <a:pt x="70358" y="3220"/>
                </a:cubicBezTo>
                <a:cubicBezTo>
                  <a:pt x="99646" y="8610"/>
                  <a:pt x="158167" y="27951"/>
                  <a:pt x="175729" y="32898"/>
                </a:cubicBezTo>
              </a:path>
            </a:pathLst>
          </a:custGeom>
          <a:noFill/>
          <a:ln w="19050" cap="flat" cmpd="sng">
            <a:solidFill>
              <a:srgbClr val="FF9900"/>
            </a:solidFill>
            <a:prstDash val="solid"/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nb-NO"/>
          </a:p>
        </p:txBody>
      </p:sp>
      <p:sp>
        <p:nvSpPr>
          <p:cNvPr id="1488" name="Shape 1488"/>
          <p:cNvSpPr/>
          <p:nvPr/>
        </p:nvSpPr>
        <p:spPr>
          <a:xfrm>
            <a:off x="4476601" y="2552001"/>
            <a:ext cx="3692975" cy="1375475"/>
          </a:xfrm>
          <a:custGeom>
            <a:avLst/>
            <a:gdLst/>
            <a:ahLst/>
            <a:cxnLst/>
            <a:rect l="0" t="0" r="0" b="0"/>
            <a:pathLst>
              <a:path w="147719" h="55019" extrusionOk="0">
                <a:moveTo>
                  <a:pt x="0" y="0"/>
                </a:moveTo>
                <a:cubicBezTo>
                  <a:pt x="14005" y="7169"/>
                  <a:pt x="59410" y="33845"/>
                  <a:pt x="84030" y="43015"/>
                </a:cubicBezTo>
                <a:cubicBezTo>
                  <a:pt x="108649" y="52184"/>
                  <a:pt x="137104" y="53018"/>
                  <a:pt x="147719" y="55019"/>
                </a:cubicBezTo>
              </a:path>
            </a:pathLst>
          </a:custGeom>
          <a:noFill/>
          <a:ln w="19050" cap="flat" cmpd="sng">
            <a:solidFill>
              <a:srgbClr val="FF9900"/>
            </a:solidFill>
            <a:prstDash val="solid"/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nb-NO"/>
          </a:p>
        </p:txBody>
      </p:sp>
      <p:sp>
        <p:nvSpPr>
          <p:cNvPr id="1489" name="Shape 1489"/>
          <p:cNvSpPr txBox="1"/>
          <p:nvPr/>
        </p:nvSpPr>
        <p:spPr>
          <a:xfrm>
            <a:off x="6482550" y="2915737"/>
            <a:ext cx="1431900" cy="80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36 bins:</a:t>
            </a:r>
          </a:p>
          <a:p>
            <a:pPr algn="ctr"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10 rotational</a:t>
            </a:r>
          </a:p>
          <a:p>
            <a:pPr algn="ctr"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degrees each</a:t>
            </a:r>
          </a:p>
        </p:txBody>
      </p:sp>
      <p:sp>
        <p:nvSpPr>
          <p:cNvPr id="1490" name="Shape 1490"/>
          <p:cNvSpPr/>
          <p:nvPr/>
        </p:nvSpPr>
        <p:spPr>
          <a:xfrm rot="8775531">
            <a:off x="5755889" y="4877507"/>
            <a:ext cx="933311" cy="16691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91" name="Shape 1491"/>
          <p:cNvSpPr txBox="1"/>
          <p:nvPr/>
        </p:nvSpPr>
        <p:spPr>
          <a:xfrm>
            <a:off x="4681646" y="1629475"/>
            <a:ext cx="1926600" cy="39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Gradiant orientation</a:t>
            </a:r>
          </a:p>
        </p:txBody>
      </p:sp>
      <p:sp>
        <p:nvSpPr>
          <p:cNvPr id="1492" name="Shape 1492"/>
          <p:cNvSpPr txBox="1"/>
          <p:nvPr/>
        </p:nvSpPr>
        <p:spPr>
          <a:xfrm>
            <a:off x="6286400" y="4859125"/>
            <a:ext cx="2191500" cy="80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Histogram smoothing</a:t>
            </a:r>
          </a:p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and estimation of peak’s rotation</a:t>
            </a:r>
          </a:p>
        </p:txBody>
      </p:sp>
      <p:grpSp>
        <p:nvGrpSpPr>
          <p:cNvPr id="1493" name="Shape 1493"/>
          <p:cNvGrpSpPr/>
          <p:nvPr/>
        </p:nvGrpSpPr>
        <p:grpSpPr>
          <a:xfrm>
            <a:off x="4362101" y="4833191"/>
            <a:ext cx="1839625" cy="971058"/>
            <a:chOff x="2533300" y="3975941"/>
            <a:chExt cx="1839625" cy="971058"/>
          </a:xfrm>
        </p:grpSpPr>
        <p:sp>
          <p:nvSpPr>
            <p:cNvPr id="1494" name="Shape 1494"/>
            <p:cNvSpPr/>
            <p:nvPr/>
          </p:nvSpPr>
          <p:spPr>
            <a:xfrm>
              <a:off x="2533300" y="4441800"/>
              <a:ext cx="350100" cy="5052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495" name="Shape 1495"/>
            <p:cNvSpPr/>
            <p:nvPr/>
          </p:nvSpPr>
          <p:spPr>
            <a:xfrm>
              <a:off x="2797810" y="4609500"/>
              <a:ext cx="350100" cy="3375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496" name="Shape 1496"/>
            <p:cNvSpPr/>
            <p:nvPr/>
          </p:nvSpPr>
          <p:spPr>
            <a:xfrm>
              <a:off x="3062320" y="4554600"/>
              <a:ext cx="350099" cy="3924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497" name="Shape 1497"/>
            <p:cNvSpPr/>
            <p:nvPr/>
          </p:nvSpPr>
          <p:spPr>
            <a:xfrm>
              <a:off x="3326830" y="4013400"/>
              <a:ext cx="350100" cy="9336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498" name="Shape 1498"/>
            <p:cNvSpPr/>
            <p:nvPr/>
          </p:nvSpPr>
          <p:spPr>
            <a:xfrm>
              <a:off x="3591340" y="4146600"/>
              <a:ext cx="350100" cy="8004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499" name="Shape 1499"/>
            <p:cNvSpPr/>
            <p:nvPr/>
          </p:nvSpPr>
          <p:spPr>
            <a:xfrm>
              <a:off x="3855850" y="4694700"/>
              <a:ext cx="350100" cy="2523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500" name="Shape 1500"/>
            <p:cNvSpPr/>
            <p:nvPr/>
          </p:nvSpPr>
          <p:spPr>
            <a:xfrm>
              <a:off x="2830700" y="3975941"/>
              <a:ext cx="1542225" cy="933650"/>
            </a:xfrm>
            <a:custGeom>
              <a:avLst/>
              <a:gdLst/>
              <a:ahLst/>
              <a:cxnLst/>
              <a:rect l="0" t="0" r="0" b="0"/>
              <a:pathLst>
                <a:path w="61689" h="37346" extrusionOk="0">
                  <a:moveTo>
                    <a:pt x="0" y="36679"/>
                  </a:moveTo>
                  <a:cubicBezTo>
                    <a:pt x="3167" y="35956"/>
                    <a:pt x="13894" y="38457"/>
                    <a:pt x="19007" y="32344"/>
                  </a:cubicBezTo>
                  <a:cubicBezTo>
                    <a:pt x="24120" y="26230"/>
                    <a:pt x="26787" y="-111"/>
                    <a:pt x="30678" y="0"/>
                  </a:cubicBezTo>
                  <a:cubicBezTo>
                    <a:pt x="34568" y="111"/>
                    <a:pt x="37180" y="26786"/>
                    <a:pt x="42349" y="33011"/>
                  </a:cubicBezTo>
                  <a:cubicBezTo>
                    <a:pt x="47517" y="39235"/>
                    <a:pt x="58465" y="36623"/>
                    <a:pt x="61689" y="37346"/>
                  </a:cubicBezTo>
                </a:path>
              </a:pathLst>
            </a:cu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501" name="Shape 1501"/>
          <p:cNvSpPr/>
          <p:nvPr/>
        </p:nvSpPr>
        <p:spPr>
          <a:xfrm>
            <a:off x="323500" y="5299050"/>
            <a:ext cx="350100" cy="5052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2" name="Shape 1502"/>
          <p:cNvSpPr/>
          <p:nvPr/>
        </p:nvSpPr>
        <p:spPr>
          <a:xfrm>
            <a:off x="588010" y="5466750"/>
            <a:ext cx="350100" cy="3375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3" name="Shape 1503"/>
          <p:cNvSpPr/>
          <p:nvPr/>
        </p:nvSpPr>
        <p:spPr>
          <a:xfrm>
            <a:off x="852520" y="5411850"/>
            <a:ext cx="350100" cy="3924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4" name="Shape 1504"/>
          <p:cNvSpPr/>
          <p:nvPr/>
        </p:nvSpPr>
        <p:spPr>
          <a:xfrm>
            <a:off x="1117030" y="4870650"/>
            <a:ext cx="350100" cy="9336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5" name="Shape 1505"/>
          <p:cNvSpPr/>
          <p:nvPr/>
        </p:nvSpPr>
        <p:spPr>
          <a:xfrm>
            <a:off x="1381539" y="5003850"/>
            <a:ext cx="350100" cy="8004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6" name="Shape 1506"/>
          <p:cNvSpPr/>
          <p:nvPr/>
        </p:nvSpPr>
        <p:spPr>
          <a:xfrm>
            <a:off x="1646050" y="5551950"/>
            <a:ext cx="350100" cy="2523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7" name="Shape 1507"/>
          <p:cNvSpPr/>
          <p:nvPr/>
        </p:nvSpPr>
        <p:spPr>
          <a:xfrm>
            <a:off x="620901" y="4833191"/>
            <a:ext cx="1542225" cy="933650"/>
          </a:xfrm>
          <a:custGeom>
            <a:avLst/>
            <a:gdLst/>
            <a:ahLst/>
            <a:cxnLst/>
            <a:rect l="0" t="0" r="0" b="0"/>
            <a:pathLst>
              <a:path w="61689" h="37346" extrusionOk="0">
                <a:moveTo>
                  <a:pt x="0" y="36679"/>
                </a:moveTo>
                <a:cubicBezTo>
                  <a:pt x="3167" y="35956"/>
                  <a:pt x="13894" y="38457"/>
                  <a:pt x="19007" y="32344"/>
                </a:cubicBezTo>
                <a:cubicBezTo>
                  <a:pt x="24120" y="26230"/>
                  <a:pt x="26787" y="-111"/>
                  <a:pt x="30678" y="0"/>
                </a:cubicBezTo>
                <a:cubicBezTo>
                  <a:pt x="34568" y="111"/>
                  <a:pt x="37180" y="26786"/>
                  <a:pt x="42349" y="33011"/>
                </a:cubicBezTo>
                <a:cubicBezTo>
                  <a:pt x="47517" y="39235"/>
                  <a:pt x="58465" y="36623"/>
                  <a:pt x="61689" y="37346"/>
                </a:cubicBezTo>
              </a:path>
            </a:pathLst>
          </a:custGeom>
          <a:noFill/>
          <a:ln w="28575" cap="flat" cmpd="sng">
            <a:solidFill>
              <a:srgbClr val="FCE5CD"/>
            </a:solidFill>
            <a:prstDash val="solid"/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nb-NO"/>
          </a:p>
        </p:txBody>
      </p:sp>
      <p:sp>
        <p:nvSpPr>
          <p:cNvPr id="1508" name="Shape 1508"/>
          <p:cNvSpPr/>
          <p:nvPr/>
        </p:nvSpPr>
        <p:spPr>
          <a:xfrm>
            <a:off x="1225550" y="4700275"/>
            <a:ext cx="325200" cy="2751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9" name="Shape 1509"/>
          <p:cNvSpPr/>
          <p:nvPr/>
        </p:nvSpPr>
        <p:spPr>
          <a:xfrm rot="-10792234">
            <a:off x="2317397" y="5597225"/>
            <a:ext cx="1859104" cy="1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10" name="Shape 1510"/>
          <p:cNvSpPr txBox="1"/>
          <p:nvPr/>
        </p:nvSpPr>
        <p:spPr>
          <a:xfrm>
            <a:off x="2117550" y="5052900"/>
            <a:ext cx="2191500" cy="54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Primary and</a:t>
            </a:r>
          </a:p>
          <a:p>
            <a:pPr algn="ctr"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secondary maxima</a:t>
            </a:r>
          </a:p>
        </p:txBody>
      </p:sp>
      <p:sp>
        <p:nvSpPr>
          <p:cNvPr id="1511" name="Shape 1511"/>
          <p:cNvSpPr/>
          <p:nvPr/>
        </p:nvSpPr>
        <p:spPr>
          <a:xfrm>
            <a:off x="814600" y="2483400"/>
            <a:ext cx="200100" cy="173700"/>
          </a:xfrm>
          <a:prstGeom prst="cube">
            <a:avLst>
              <a:gd name="adj" fmla="val 25000"/>
            </a:avLst>
          </a:prstGeom>
          <a:solidFill>
            <a:srgbClr val="F1C232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12" name="Shape 1512"/>
          <p:cNvSpPr/>
          <p:nvPr/>
        </p:nvSpPr>
        <p:spPr>
          <a:xfrm rot="5813">
            <a:off x="1117025" y="2468225"/>
            <a:ext cx="1242001" cy="1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13" name="Shape 1513"/>
          <p:cNvSpPr txBox="1"/>
          <p:nvPr/>
        </p:nvSpPr>
        <p:spPr>
          <a:xfrm>
            <a:off x="1167225" y="2009978"/>
            <a:ext cx="1143000" cy="4734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 dirty="0" err="1">
                <a:solidFill>
                  <a:srgbClr val="F1C232"/>
                </a:solidFill>
              </a:rPr>
              <a:t>Keypoint</a:t>
            </a:r>
            <a:endParaRPr lang="nb-NO" b="1" dirty="0">
              <a:solidFill>
                <a:srgbClr val="F1C232"/>
              </a:solidFill>
            </a:endParaRPr>
          </a:p>
          <a:p>
            <a:pPr>
              <a:spcBef>
                <a:spcPts val="0"/>
              </a:spcBef>
            </a:pPr>
            <a:r>
              <a:rPr lang="nb-NO" sz="1050" dirty="0">
                <a:solidFill>
                  <a:srgbClr val="F1C232"/>
                </a:solidFill>
              </a:rPr>
              <a:t>(</a:t>
            </a:r>
            <a:r>
              <a:rPr lang="nb-NO" sz="1050" dirty="0" err="1">
                <a:solidFill>
                  <a:srgbClr val="F1C232"/>
                </a:solidFill>
              </a:rPr>
              <a:t>may</a:t>
            </a:r>
            <a:r>
              <a:rPr lang="nb-NO" sz="1050" dirty="0">
                <a:solidFill>
                  <a:srgbClr val="F1C232"/>
                </a:solidFill>
              </a:rPr>
              <a:t> be float)</a:t>
            </a:r>
            <a:endParaRPr lang="en" dirty="0">
              <a:solidFill>
                <a:srgbClr val="F1C23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939A1E-3289-3C43-9FC9-143EF3B6BFB7}"/>
              </a:ext>
            </a:extLst>
          </p:cNvPr>
          <p:cNvSpPr txBox="1"/>
          <p:nvPr/>
        </p:nvSpPr>
        <p:spPr>
          <a:xfrm>
            <a:off x="1107029" y="1482397"/>
            <a:ext cx="6929942" cy="204312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2800" dirty="0">
                <a:latin typeface="Eurostile" panose="020B0504020202050204" pitchFamily="34" charset="77"/>
              </a:rPr>
              <a:t>Define disjoint sets of computation and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don</a:t>
            </a:r>
            <a:r>
              <a:rPr lang="ja-JP" altLang="en-US" sz="2400">
                <a:latin typeface="Eurostile" panose="020B0504020202050204" pitchFamily="34" charset="77"/>
              </a:rPr>
              <a:t>’</a:t>
            </a:r>
            <a:r>
              <a:rPr lang="en-US" sz="2400" dirty="0">
                <a:latin typeface="Eurostile" panose="020B0504020202050204" pitchFamily="34" charset="77"/>
              </a:rPr>
              <a:t>t replicate computation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don</a:t>
            </a:r>
            <a:r>
              <a:rPr lang="ja-JP" altLang="en-US" sz="2400">
                <a:latin typeface="Eurostile" panose="020B0504020202050204" pitchFamily="34" charset="77"/>
              </a:rPr>
              <a:t>’</a:t>
            </a:r>
            <a:r>
              <a:rPr lang="en-US" sz="2400" dirty="0">
                <a:latin typeface="Eurostile" panose="020B0504020202050204" pitchFamily="34" charset="77"/>
              </a:rPr>
              <a:t>t replicate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revisit in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846152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 Design Checklist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your partition define at least an order of magnitude more tasks than there are processors in your target computer?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not, you have little flexibility in subsequent design stages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your partition avoid redundant computation and storage requirements?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not, the resulting algorithm may not be scalable to deal with large problems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Are tasks of comparable size?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not, it may be hard to allocate each processor equal amounts of work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the number of tasks scale with problem size?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Ideally, an increase in problem size should increase the number of tasks rather than the size of individual tasks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this is not the case, your parallel algorithm may not be able to solve larger problems when more processors are available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Have you identified several alternative partitions?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You can maximize flexibility in subsequent design stages by considering alternatives now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Remember to investigate both domain and functional decompositions</a:t>
            </a:r>
          </a:p>
          <a:p>
            <a:pPr lvl="1">
              <a:buFont typeface="Tahoma" charset="0"/>
              <a:buAutoNum type="arabicPeriod"/>
            </a:pPr>
            <a:endParaRPr lang="en-US" sz="1600" dirty="0">
              <a:latin typeface="Tahoma" charset="0"/>
              <a:ea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01F9A9-01B0-114D-8AF4-C86B16176117}"/>
              </a:ext>
            </a:extLst>
          </p:cNvPr>
          <p:cNvSpPr txBox="1"/>
          <p:nvPr/>
        </p:nvSpPr>
        <p:spPr>
          <a:xfrm>
            <a:off x="553721" y="5659120"/>
            <a:ext cx="8036559" cy="778828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We may have to conclude that we haven’t managed to find useful partition</a:t>
            </a:r>
          </a:p>
          <a:p>
            <a:pPr algn="ctr"/>
            <a:endParaRPr lang="en-US" sz="2400" dirty="0">
              <a:latin typeface="Eurostile" panose="020B0504020202050204" pitchFamily="34" charset="7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FDAE5-1BB6-1947-B86B-AE5F20B4B45B}"/>
              </a:ext>
            </a:extLst>
          </p:cNvPr>
          <p:cNvSpPr txBox="1"/>
          <p:nvPr/>
        </p:nvSpPr>
        <p:spPr>
          <a:xfrm>
            <a:off x="1061721" y="1026795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Define the communication between partitions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2FEE5D-C28B-2F49-9FB0-DF258AC5E10A}"/>
              </a:ext>
            </a:extLst>
          </p:cNvPr>
          <p:cNvSpPr txBox="1"/>
          <p:nvPr/>
        </p:nvSpPr>
        <p:spPr>
          <a:xfrm>
            <a:off x="1314003" y="2108200"/>
            <a:ext cx="6625532" cy="830997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4800" dirty="0">
                <a:latin typeface="Eurostile" panose="020B0504020202050204" pitchFamily="34" charset="77"/>
              </a:rPr>
              <a:t>Kinds </a:t>
            </a:r>
            <a:r>
              <a:rPr lang="nb-NO" sz="4800" dirty="0" err="1">
                <a:latin typeface="Eurostile" panose="020B0504020202050204" pitchFamily="34" charset="77"/>
              </a:rPr>
              <a:t>of</a:t>
            </a:r>
            <a:r>
              <a:rPr lang="nb-NO" sz="4800" dirty="0">
                <a:latin typeface="Eurostile" panose="020B0504020202050204" pitchFamily="34" charset="77"/>
              </a:rPr>
              <a:t> </a:t>
            </a:r>
            <a:r>
              <a:rPr lang="nb-NO" sz="4800" dirty="0" err="1">
                <a:latin typeface="Eurostile" panose="020B0504020202050204" pitchFamily="34" charset="77"/>
              </a:rPr>
              <a:t>communication</a:t>
            </a:r>
            <a:r>
              <a:rPr lang="nb-NO" sz="4800" dirty="0">
                <a:latin typeface="Eurostile" panose="020B0504020202050204" pitchFamily="34" charset="77"/>
              </a:rPr>
              <a:t>?</a:t>
            </a:r>
            <a:endParaRPr lang="en-NO" sz="4800" dirty="0">
              <a:latin typeface="Eurostile" panose="020B0504020202050204" pitchFamily="34" charset="77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173038" y="2833042"/>
            <a:ext cx="8797925" cy="3557598"/>
          </a:xfrm>
          <a:solidFill>
            <a:schemeClr val="bg1"/>
          </a:solidFill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Define a channel structure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consisting of producers and consumers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not necessarily implemented in software – could be memory reads and writes</a:t>
            </a: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avoid introducing unnecessary channels and communication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optimize performance by distributing communication operations over many tasks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organize communication operations in a way that permits concurrent execution</a:t>
            </a:r>
          </a:p>
          <a:p>
            <a:endParaRPr lang="en-US" sz="24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FDAE5-1BB6-1947-B86B-AE5F20B4B45B}"/>
              </a:ext>
            </a:extLst>
          </p:cNvPr>
          <p:cNvSpPr txBox="1"/>
          <p:nvPr/>
        </p:nvSpPr>
        <p:spPr>
          <a:xfrm>
            <a:off x="1061721" y="1026795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Define the communication between partitions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270193-E19A-004D-848F-A3802DA8FFF8}"/>
              </a:ext>
            </a:extLst>
          </p:cNvPr>
          <p:cNvSpPr txBox="1"/>
          <p:nvPr/>
        </p:nvSpPr>
        <p:spPr>
          <a:xfrm>
            <a:off x="312738" y="1675437"/>
            <a:ext cx="8455342" cy="9864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Tasks can rarely execute independently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Flow between tasks is specified in the communication phase</a:t>
            </a:r>
          </a:p>
        </p:txBody>
      </p:sp>
    </p:spTree>
    <p:extLst>
      <p:ext uri="{BB962C8B-B14F-4D97-AF65-F5344CB8AC3E}">
        <p14:creationId xmlns:p14="http://schemas.microsoft.com/office/powerpoint/2010/main" val="163839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uiExpand="1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Communication requirements for </a:t>
            </a:r>
            <a:r>
              <a:rPr lang="en-US" sz="2400" i="1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functional decomposition </a:t>
            </a:r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are often easy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correspond to the data flow between tasks</a:t>
            </a:r>
          </a:p>
          <a:p>
            <a:pPr lvl="1"/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 </a:t>
            </a:r>
            <a:r>
              <a:rPr lang="en-US" sz="2400" i="1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domain decomposition </a:t>
            </a:r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problems, communication requirements can be difficult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first partitioning data structures into disjoint subsets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associating operations with each datum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some operations that require data from several tasks usually remain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communication is then required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organizing this communication in an efficient manner can be challenging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even simple decompositions can have complex communication structures</a:t>
            </a:r>
          </a:p>
        </p:txBody>
      </p:sp>
    </p:spTree>
    <p:extLst>
      <p:ext uri="{BB962C8B-B14F-4D97-AF65-F5344CB8AC3E}">
        <p14:creationId xmlns:p14="http://schemas.microsoft.com/office/powerpoint/2010/main" val="344692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Eurostile" panose="020B0504020202050204" pitchFamily="34" charset="77"/>
                <a:ea typeface="ＭＳ Ｐゴシック" charset="0"/>
              </a:rPr>
              <a:t>Local Communication</a:t>
            </a:r>
          </a:p>
          <a:p>
            <a:r>
              <a:rPr lang="en-US" sz="3600" dirty="0">
                <a:ea typeface="ＭＳ Ｐゴシック" charset="0"/>
              </a:rPr>
              <a:t>Global Communication</a:t>
            </a:r>
          </a:p>
          <a:p>
            <a:r>
              <a:rPr lang="en-US" sz="3600" dirty="0">
                <a:latin typeface="Eurostile" panose="020B0504020202050204" pitchFamily="34" charset="77"/>
                <a:ea typeface="ＭＳ Ｐゴシック" charset="0"/>
              </a:rPr>
              <a:t>Unstructured and Dynamic Communication</a:t>
            </a:r>
          </a:p>
          <a:p>
            <a:r>
              <a:rPr lang="en-US" sz="3600" dirty="0">
                <a:ea typeface="ＭＳ Ｐゴシック" charset="0"/>
              </a:rPr>
              <a:t>Asynchronous Communication</a:t>
            </a:r>
            <a:endParaRPr lang="en-US" sz="3600" dirty="0">
              <a:latin typeface="Eurostile" panose="020B0504020202050204" pitchFamily="34" charset="77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65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 Design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 all tasks perform about the same number of communication operations?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unbalanced communication requirements suggest a non-scalable construct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a frequently accessed data structure is encapsulated in a single task, consider distributing or replicating this data structure</a:t>
            </a:r>
          </a:p>
          <a:p>
            <a:pPr lvl="2"/>
            <a:endParaRPr lang="en-US" sz="16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each task communicate only with a small number of neighbors?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each task must communicate with many other tasks, evaluate the possibility of formulating this global communication in terms of a local communication structure</a:t>
            </a:r>
          </a:p>
          <a:p>
            <a:pPr lvl="2"/>
            <a:endParaRPr lang="en-US" sz="16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are communication operations able to proceed concurrently?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not, your algorithm is likely to be inefficient and non-scalable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try to use divide-and-conquer</a:t>
            </a:r>
          </a:p>
          <a:p>
            <a:pPr lvl="1">
              <a:buFont typeface="Tahoma" charset="0"/>
              <a:buAutoNum type="arabicPeriod"/>
            </a:pPr>
            <a:endParaRPr lang="en-US" sz="16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is the computation associated with different tasks able to proceed concurrently?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not, your algorithm is likely to be inefficient and non-scalable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consider whether you can reorder communication and computation operations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D40309-95A2-274A-9CC7-93BA6E5E624B}"/>
              </a:ext>
            </a:extLst>
          </p:cNvPr>
          <p:cNvSpPr txBox="1"/>
          <p:nvPr/>
        </p:nvSpPr>
        <p:spPr>
          <a:xfrm>
            <a:off x="553721" y="5920104"/>
            <a:ext cx="8036559" cy="446723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We may have to back to the specification</a:t>
            </a:r>
          </a:p>
          <a:p>
            <a:pPr algn="ctr"/>
            <a:endParaRPr lang="en-US" sz="2400" dirty="0">
              <a:latin typeface="Eurostile" panose="020B0504020202050204" pitchFamily="34" charset="7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94D0F9-9B7C-0B48-B33C-4F43D28E317A}"/>
              </a:ext>
            </a:extLst>
          </p:cNvPr>
          <p:cNvSpPr txBox="1"/>
          <p:nvPr/>
        </p:nvSpPr>
        <p:spPr>
          <a:xfrm>
            <a:off x="1061721" y="897889"/>
            <a:ext cx="7020559" cy="94424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Consider the usefulness of combining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(agglomerating) tasks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96BFF0-241C-654A-B3B9-6A77DCB3102C}"/>
              </a:ext>
            </a:extLst>
          </p:cNvPr>
          <p:cNvSpPr txBox="1"/>
          <p:nvPr/>
        </p:nvSpPr>
        <p:spPr>
          <a:xfrm>
            <a:off x="1150620" y="2063908"/>
            <a:ext cx="6842761" cy="76152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Partitioning and communication provide abstract output</a:t>
            </a:r>
          </a:p>
          <a:p>
            <a:pPr algn="ctr"/>
            <a:r>
              <a:rPr lang="en-US" sz="1800" dirty="0">
                <a:latin typeface="Eurostile" panose="020B0504020202050204" pitchFamily="34" charset="77"/>
              </a:rPr>
              <a:t>Their outputs are not specialized for any computers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ED135C-EBB8-9C41-882E-0372EE1F714B}"/>
              </a:ext>
            </a:extLst>
          </p:cNvPr>
          <p:cNvSpPr txBox="1"/>
          <p:nvPr/>
        </p:nvSpPr>
        <p:spPr>
          <a:xfrm>
            <a:off x="880930" y="3578266"/>
            <a:ext cx="7382149" cy="707886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4000" dirty="0">
                <a:latin typeface="Eurostile" panose="020B0504020202050204" pitchFamily="34" charset="77"/>
              </a:rPr>
              <a:t>Problems </a:t>
            </a:r>
            <a:r>
              <a:rPr lang="nb-NO" sz="4000" dirty="0" err="1">
                <a:latin typeface="Eurostile" panose="020B0504020202050204" pitchFamily="34" charset="77"/>
              </a:rPr>
              <a:t>with</a:t>
            </a:r>
            <a:r>
              <a:rPr lang="nb-NO" sz="4000" dirty="0">
                <a:latin typeface="Eurostile" panose="020B0504020202050204" pitchFamily="34" charset="77"/>
              </a:rPr>
              <a:t> </a:t>
            </a:r>
            <a:r>
              <a:rPr lang="nb-NO" sz="4000" dirty="0" err="1">
                <a:latin typeface="Eurostile" panose="020B0504020202050204" pitchFamily="34" charset="77"/>
              </a:rPr>
              <a:t>result</a:t>
            </a:r>
            <a:r>
              <a:rPr lang="nb-NO" sz="4000" dirty="0">
                <a:latin typeface="Eurostile" panose="020B0504020202050204" pitchFamily="34" charset="77"/>
              </a:rPr>
              <a:t> </a:t>
            </a:r>
            <a:r>
              <a:rPr lang="nb-NO" sz="4000" dirty="0" err="1">
                <a:latin typeface="Eurostile" panose="020B0504020202050204" pitchFamily="34" charset="77"/>
              </a:rPr>
              <a:t>of</a:t>
            </a:r>
            <a:r>
              <a:rPr lang="nb-NO" sz="4000" dirty="0">
                <a:latin typeface="Eurostile" panose="020B0504020202050204" pitchFamily="34" charset="77"/>
              </a:rPr>
              <a:t> C stage?</a:t>
            </a:r>
            <a:endParaRPr lang="en-NO" sz="40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90532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94D0F9-9B7C-0B48-B33C-4F43D28E317A}"/>
              </a:ext>
            </a:extLst>
          </p:cNvPr>
          <p:cNvSpPr txBox="1"/>
          <p:nvPr/>
        </p:nvSpPr>
        <p:spPr>
          <a:xfrm>
            <a:off x="1061721" y="897889"/>
            <a:ext cx="7020559" cy="94424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Consider the usefulness of combining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(agglomerating) tasks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96BFF0-241C-654A-B3B9-6A77DCB3102C}"/>
              </a:ext>
            </a:extLst>
          </p:cNvPr>
          <p:cNvSpPr txBox="1"/>
          <p:nvPr/>
        </p:nvSpPr>
        <p:spPr>
          <a:xfrm>
            <a:off x="1150620" y="2063908"/>
            <a:ext cx="6842761" cy="76152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Partitioning and communication provide abstract output</a:t>
            </a:r>
          </a:p>
          <a:p>
            <a:pPr algn="ctr"/>
            <a:r>
              <a:rPr lang="en-US" sz="1800" dirty="0">
                <a:latin typeface="Eurostile" panose="020B0504020202050204" pitchFamily="34" charset="77"/>
              </a:rPr>
              <a:t>Their outputs are not specialized for any computers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ED135C-EBB8-9C41-882E-0372EE1F714B}"/>
              </a:ext>
            </a:extLst>
          </p:cNvPr>
          <p:cNvSpPr txBox="1"/>
          <p:nvPr/>
        </p:nvSpPr>
        <p:spPr>
          <a:xfrm>
            <a:off x="2530414" y="3903593"/>
            <a:ext cx="4083169" cy="5232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2800" dirty="0">
                <a:latin typeface="Eurostile" panose="020B0504020202050204" pitchFamily="34" charset="77"/>
              </a:rPr>
              <a:t>Problems </a:t>
            </a:r>
            <a:r>
              <a:rPr lang="nb-NO" sz="2800" dirty="0" err="1">
                <a:latin typeface="Eurostile" panose="020B0504020202050204" pitchFamily="34" charset="77"/>
              </a:rPr>
              <a:t>with</a:t>
            </a:r>
            <a:r>
              <a:rPr lang="nb-NO" sz="2800" dirty="0">
                <a:latin typeface="Eurostile" panose="020B0504020202050204" pitchFamily="34" charset="77"/>
              </a:rPr>
              <a:t> </a:t>
            </a:r>
            <a:r>
              <a:rPr lang="nb-NO" sz="2800" dirty="0" err="1">
                <a:latin typeface="Eurostile" panose="020B0504020202050204" pitchFamily="34" charset="77"/>
              </a:rPr>
              <a:t>direct</a:t>
            </a:r>
            <a:r>
              <a:rPr lang="nb-NO" sz="2800" dirty="0">
                <a:latin typeface="Eurostile" panose="020B0504020202050204" pitchFamily="34" charset="77"/>
              </a:rPr>
              <a:t> </a:t>
            </a:r>
            <a:r>
              <a:rPr lang="nb-NO" sz="2800" dirty="0" err="1">
                <a:latin typeface="Eurostile" panose="020B0504020202050204" pitchFamily="34" charset="77"/>
              </a:rPr>
              <a:t>use</a:t>
            </a:r>
            <a:r>
              <a:rPr lang="nb-NO" sz="2800" dirty="0">
                <a:latin typeface="Eurostile" panose="020B0504020202050204" pitchFamily="34" charset="77"/>
              </a:rPr>
              <a:t>?</a:t>
            </a:r>
            <a:endParaRPr lang="en-NO" sz="2800" dirty="0">
              <a:latin typeface="Eurostile" panose="020B0504020202050204" pitchFamily="34" charset="77"/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1150619" y="3047206"/>
            <a:ext cx="6842761" cy="2235994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may be highly inefficient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e.g. creates many more tasks than there are processors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small tasks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many tasks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much communication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much scheduling overhead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1913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uiExpand="1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73025" y="3203740"/>
            <a:ext cx="5695950" cy="3174758"/>
          </a:xfrm>
        </p:spPr>
        <p:txBody>
          <a:bodyPr/>
          <a:lstStyle/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revisit partitioning and communication</a:t>
            </a:r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consider whether it is useful to </a:t>
            </a:r>
            <a:r>
              <a:rPr lang="en-US" sz="2000" b="1" dirty="0">
                <a:latin typeface="Eurostile" panose="020B0504020202050204" pitchFamily="34" charset="77"/>
                <a:ea typeface="ＭＳ Ｐゴシック" charset="0"/>
              </a:rPr>
              <a:t>combine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 (agglomerate) tasks …</a:t>
            </a: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… and </a:t>
            </a:r>
            <a:r>
              <a:rPr lang="en-US" sz="2000" b="1" dirty="0">
                <a:latin typeface="Eurostile" panose="020B0504020202050204" pitchFamily="34" charset="77"/>
                <a:ea typeface="ＭＳ Ｐゴシック" charset="0"/>
              </a:rPr>
              <a:t>change mode 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of communication</a:t>
            </a: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determine whether it is worthwhile to </a:t>
            </a:r>
            <a:r>
              <a:rPr lang="en-US" sz="2000" b="1" dirty="0">
                <a:latin typeface="Eurostile" panose="020B0504020202050204" pitchFamily="34" charset="77"/>
                <a:ea typeface="ＭＳ Ｐゴシック" charset="0"/>
              </a:rPr>
              <a:t>replicate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 data and/or computation</a:t>
            </a: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number of tasks should still be greater than number of processors</a:t>
            </a:r>
          </a:p>
        </p:txBody>
      </p:sp>
      <p:pic>
        <p:nvPicPr>
          <p:cNvPr id="3891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815" y="2017713"/>
            <a:ext cx="3375025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94D0F9-9B7C-0B48-B33C-4F43D28E317A}"/>
              </a:ext>
            </a:extLst>
          </p:cNvPr>
          <p:cNvSpPr txBox="1"/>
          <p:nvPr/>
        </p:nvSpPr>
        <p:spPr>
          <a:xfrm>
            <a:off x="1061721" y="897889"/>
            <a:ext cx="7020559" cy="94424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Consider the usefulness of combining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(agglomerating) tasks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4ECD6F-5A00-924A-A3DA-A4DA78E0AB4F}"/>
              </a:ext>
            </a:extLst>
          </p:cNvPr>
          <p:cNvSpPr txBox="1"/>
          <p:nvPr/>
        </p:nvSpPr>
        <p:spPr>
          <a:xfrm>
            <a:off x="312738" y="2095184"/>
            <a:ext cx="5031422" cy="837587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Agglomeration moves from abstract to concrete</a:t>
            </a:r>
          </a:p>
        </p:txBody>
      </p:sp>
    </p:spTree>
    <p:extLst>
      <p:ext uri="{BB962C8B-B14F-4D97-AF65-F5344CB8AC3E}">
        <p14:creationId xmlns:p14="http://schemas.microsoft.com/office/powerpoint/2010/main" val="34026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0" y="866775"/>
            <a:ext cx="5105400" cy="5648325"/>
          </a:xfrm>
        </p:spPr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Decreasing Granularity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surface to volume effects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replicating computation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avoiding communication</a:t>
            </a:r>
          </a:p>
          <a:p>
            <a:pPr lvl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Preserving Flexibility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agglomerating can lead to design decisions &amp;</a:t>
            </a:r>
            <a:b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limit an algorithm's scalability unnecessarily</a:t>
            </a:r>
          </a:p>
          <a:p>
            <a:pPr lvl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994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666750"/>
            <a:ext cx="43465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96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 Design Checklist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Has agglomeration reduced communication costs by increasing locality?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not, examine your algorithm to determine whether this could be achieved using an alternative agglomeration strategy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agglomeration has replicated computation, have you verified that the benefits of this replication outweigh its costs, for a range of problem sizes and processor counts?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agglomeration replicates data, have you verified that this does not compromise the scalability of your algorithm by restricting the range of problem sizes or processor counts that it can address?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Has agglomeration yielded tasks with similar computation and communication costs?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The larger the tasks created by agglomeration, the more important it is that they have similar costs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we have created just one task per processor, then these tasks should have nearly identical costs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Does the number of tasks still scale with problem size?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not, then your algorithm is no longer able to solve larger problems on larger parallel computers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agglomeration eliminated opportunities for concurrent execution, have you verified that there is sufficient concurrency for current and future target computers?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An algorithm with insufficient concurrency may still be the most efficient, if other algorithms have excessive communication costs; performance models can be used to quantify these tradeoffs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Can the number of tasks be reduced still further, without introducing load imbalances, increasing software engineering costs, or reducing scalability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Other things being equal, algorithms that create fewer larger-grained tasks are often simpler and more efficient than those that create many fine-grained tasks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you are parallelizing an existing sequential program, have you considered the cost of the modifications required to the sequential code?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these costs are high, consider alternative agglomeration strategies that increase opportunities for code reuse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the resulting algorithms are less efficient, use performance modeling techniques to estimate cost tradeoffs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EAA6A0-DC7C-6B43-8B32-51376FE9958D}"/>
              </a:ext>
            </a:extLst>
          </p:cNvPr>
          <p:cNvSpPr txBox="1"/>
          <p:nvPr/>
        </p:nvSpPr>
        <p:spPr>
          <a:xfrm>
            <a:off x="397621" y="3286781"/>
            <a:ext cx="8348760" cy="707886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NO" sz="4000" dirty="0">
                <a:latin typeface="Eurostile" panose="020B0504020202050204" pitchFamily="34" charset="77"/>
              </a:rPr>
              <a:t>Architecture’s influence on mapping?</a:t>
            </a:r>
          </a:p>
        </p:txBody>
      </p:sp>
    </p:spTree>
    <p:extLst>
      <p:ext uri="{BB962C8B-B14F-4D97-AF65-F5344CB8AC3E}">
        <p14:creationId xmlns:p14="http://schemas.microsoft.com/office/powerpoint/2010/main" val="181804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2462529"/>
            <a:ext cx="9144000" cy="4052571"/>
          </a:xfrm>
        </p:spPr>
        <p:txBody>
          <a:bodyPr/>
          <a:lstStyle/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Specify where each task executes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this does not apply: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on uniprocessors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on shared-memory computers with automatic task scheduling</a:t>
            </a:r>
          </a:p>
          <a:p>
            <a:pPr lvl="1"/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Sensible general-purpose mapping mechanisms (independent of the algorithms) for arbitrary scalable parallel computers do not exist</a:t>
            </a:r>
            <a:endParaRPr lang="en-US" sz="16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Mapping will remain difficult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mapping problem is known to be NP-complete</a:t>
            </a: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</p:spTree>
    <p:extLst>
      <p:ext uri="{BB962C8B-B14F-4D97-AF65-F5344CB8AC3E}">
        <p14:creationId xmlns:p14="http://schemas.microsoft.com/office/powerpoint/2010/main" val="3466534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945F0-1AD9-83F2-49B7-7BD7828F2687}"/>
              </a:ext>
            </a:extLst>
          </p:cNvPr>
          <p:cNvSpPr txBox="1"/>
          <p:nvPr/>
        </p:nvSpPr>
        <p:spPr>
          <a:xfrm>
            <a:off x="2931968" y="2801841"/>
            <a:ext cx="3280064" cy="461665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2400" dirty="0" err="1">
                <a:latin typeface="Eurostile" panose="020B0504020202050204" pitchFamily="34" charset="77"/>
              </a:rPr>
              <a:t>Mapping</a:t>
            </a:r>
            <a:r>
              <a:rPr lang="nb-NO" sz="2400" dirty="0">
                <a:latin typeface="Eurostile" panose="020B0504020202050204" pitchFamily="34" charset="77"/>
              </a:rPr>
              <a:t> </a:t>
            </a:r>
            <a:r>
              <a:rPr lang="nb-NO" sz="2400" dirty="0" err="1">
                <a:latin typeface="Eurostile" panose="020B0504020202050204" pitchFamily="34" charset="77"/>
              </a:rPr>
              <a:t>requires</a:t>
            </a:r>
            <a:r>
              <a:rPr lang="nb-NO" sz="2400" dirty="0">
                <a:latin typeface="Eurostile" panose="020B0504020202050204" pitchFamily="34" charset="77"/>
              </a:rPr>
              <a:t> a goal</a:t>
            </a:r>
            <a:endParaRPr lang="en-NO" sz="2400" dirty="0">
              <a:latin typeface="Eurostile" panose="020B0504020202050204" pitchFamily="34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C8F30B-79A8-577B-5E32-FA23649DC40C}"/>
              </a:ext>
            </a:extLst>
          </p:cNvPr>
          <p:cNvSpPr txBox="1"/>
          <p:nvPr/>
        </p:nvSpPr>
        <p:spPr>
          <a:xfrm>
            <a:off x="312738" y="3429000"/>
            <a:ext cx="4122833" cy="830997"/>
          </a:xfrm>
          <a:prstGeom prst="rect">
            <a:avLst/>
          </a:prstGeom>
          <a:solidFill>
            <a:srgbClr val="93D04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Eurostile" panose="020B0504020202050204" pitchFamily="34" charset="77"/>
              </a:rPr>
              <a:t>Foster</a:t>
            </a:r>
            <a:r>
              <a:rPr lang="ja-JP" altLang="en-US" sz="2400">
                <a:latin typeface="Eurostile" panose="020B0504020202050204" pitchFamily="34" charset="77"/>
              </a:rPr>
              <a:t>’</a:t>
            </a:r>
            <a:r>
              <a:rPr lang="en-US" sz="2400" dirty="0">
                <a:latin typeface="Eurostile" panose="020B0504020202050204" pitchFamily="34" charset="77"/>
              </a:rPr>
              <a:t>s goal:</a:t>
            </a:r>
          </a:p>
          <a:p>
            <a:r>
              <a:rPr lang="en-US" sz="2000" dirty="0">
                <a:latin typeface="Eurostile" panose="020B0504020202050204" pitchFamily="34" charset="77"/>
              </a:rPr>
              <a:t>Minimize total execution time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4B53A-70E8-6A9A-8F99-27FF92E1384A}"/>
              </a:ext>
            </a:extLst>
          </p:cNvPr>
          <p:cNvSpPr txBox="1"/>
          <p:nvPr/>
        </p:nvSpPr>
        <p:spPr>
          <a:xfrm>
            <a:off x="4708431" y="3429000"/>
            <a:ext cx="4023360" cy="2414188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Other goals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Achieve a good trade-off between energy/price and execution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Achieve real-time speeds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Maximize battery lifetime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…</a:t>
            </a:r>
          </a:p>
          <a:p>
            <a:pPr algn="ctr"/>
            <a:endParaRPr lang="en-US" sz="20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020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8A2AD-1B96-DBB9-EF89-AD8F2506E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FE6E5324-10CA-4DB4-0A01-89CED6743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6083" name="Content Placeholder 2">
            <a:extLst>
              <a:ext uri="{FF2B5EF4-FFF2-40B4-BE49-F238E27FC236}">
                <a16:creationId xmlns:a16="http://schemas.microsoft.com/office/drawing/2014/main" id="{2A1B979B-8CC9-7E00-FA1C-B03E2CBD9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462529"/>
            <a:ext cx="9144000" cy="4052571"/>
          </a:xfrm>
        </p:spPr>
        <p:txBody>
          <a:bodyPr/>
          <a:lstStyle/>
          <a:p>
            <a:pPr marL="0" indent="0" algn="ctr">
              <a:buNone/>
            </a:pPr>
            <a:r>
              <a:rPr lang="nb-NO" sz="2400" dirty="0" err="1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Obviously</a:t>
            </a:r>
            <a:r>
              <a:rPr lang="nb-NO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: </a:t>
            </a:r>
            <a:r>
              <a:rPr lang="nb-NO" sz="2400" dirty="0" err="1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ther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e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is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hardly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any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challenge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if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perfect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data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decomposition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is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possible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and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communication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between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the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parts is not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required</a:t>
            </a:r>
            <a:endParaRPr lang="nb-NO" sz="24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D54C4E-6DB4-79B3-FAA1-D2E28A2B6647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A209AC-65BE-4347-4F4A-B35306B5660B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C1882-C71D-F1F3-0538-4271C7699B22}"/>
              </a:ext>
            </a:extLst>
          </p:cNvPr>
          <p:cNvSpPr txBox="1"/>
          <p:nvPr/>
        </p:nvSpPr>
        <p:spPr>
          <a:xfrm>
            <a:off x="1626606" y="4301278"/>
            <a:ext cx="5890789" cy="165883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How costly is communication?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transmission, propagation, processing and queuing delay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energy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(de-)marshalling, (de-)serialization, (</a:t>
            </a:r>
            <a:r>
              <a:rPr lang="en-US" dirty="0" err="1">
                <a:latin typeface="Eurostile" panose="020B0504020202050204" pitchFamily="34" charset="77"/>
              </a:rPr>
              <a:t>en</a:t>
            </a:r>
            <a:r>
              <a:rPr lang="en-US" dirty="0">
                <a:latin typeface="Eurostile" panose="020B0504020202050204" pitchFamily="34" charset="77"/>
              </a:rPr>
              <a:t>/de)coding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Eurostile" panose="020B0504020202050204" pitchFamily="34" charset="77"/>
              </a:rPr>
              <a:t>price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2F7CE2-66C9-39B2-994B-52F7B1627F50}"/>
              </a:ext>
            </a:extLst>
          </p:cNvPr>
          <p:cNvSpPr txBox="1"/>
          <p:nvPr/>
        </p:nvSpPr>
        <p:spPr>
          <a:xfrm>
            <a:off x="1885965" y="3354002"/>
            <a:ext cx="5372071" cy="707938"/>
          </a:xfrm>
          <a:prstGeom prst="rect">
            <a:avLst/>
          </a:prstGeom>
          <a:solidFill>
            <a:srgbClr val="93D04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Must still move data to the compute nodes and move their output somewhere</a:t>
            </a:r>
            <a:endParaRPr lang="en-US" sz="16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8033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2590800"/>
            <a:ext cx="9144000" cy="2235200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Mapping strategies</a:t>
            </a:r>
          </a:p>
          <a:p>
            <a:pPr lvl="1"/>
            <a:r>
              <a:rPr lang="en-US" b="1" dirty="0">
                <a:latin typeface="Eurostile" panose="020B0504020202050204" pitchFamily="34" charset="77"/>
                <a:ea typeface="ＭＳ Ｐゴシック" charset="0"/>
              </a:rPr>
              <a:t>increase concurrency</a:t>
            </a:r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: place tasks that can execute concurrently on different processors</a:t>
            </a:r>
          </a:p>
          <a:p>
            <a:pPr lvl="1"/>
            <a:r>
              <a:rPr lang="en-US" b="1" dirty="0">
                <a:latin typeface="Eurostile" panose="020B0504020202050204" pitchFamily="34" charset="77"/>
                <a:ea typeface="ＭＳ Ｐゴシック" charset="0"/>
              </a:rPr>
              <a:t>increase locality</a:t>
            </a:r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: place tasks that communicate frequently on the same processor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3C0516-109D-8248-9DAF-63A3F93E4AE2}"/>
              </a:ext>
            </a:extLst>
          </p:cNvPr>
          <p:cNvSpPr txBox="1"/>
          <p:nvPr/>
        </p:nvSpPr>
        <p:spPr>
          <a:xfrm>
            <a:off x="1150619" y="4878228"/>
            <a:ext cx="6842761" cy="1207612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These strategies conflict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Resource limitations may restrict tasks per processor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Design trade-offs exists</a:t>
            </a:r>
          </a:p>
        </p:txBody>
      </p:sp>
    </p:spTree>
    <p:extLst>
      <p:ext uri="{BB962C8B-B14F-4D97-AF65-F5344CB8AC3E}">
        <p14:creationId xmlns:p14="http://schemas.microsoft.com/office/powerpoint/2010/main" val="271602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 options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866775"/>
            <a:ext cx="5070231" cy="5648325"/>
          </a:xfrm>
        </p:spPr>
        <p:txBody>
          <a:bodyPr/>
          <a:lstStyle/>
          <a:p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Load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Balancing</a:t>
            </a:r>
            <a:endParaRPr lang="nb-NO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recursive bisection methods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probabilistic methods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cyclic mappings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local algorithms</a:t>
            </a:r>
          </a:p>
          <a:p>
            <a:pPr lvl="1"/>
            <a:endParaRPr lang="en-US" sz="1800" dirty="0">
              <a:latin typeface="Tahoma" charset="0"/>
              <a:ea typeface="ＭＳ Ｐゴシック" charset="0"/>
            </a:endParaRPr>
          </a:p>
          <a:p>
            <a:pPr lvl="1"/>
            <a:endParaRPr lang="en-US" sz="1800" dirty="0">
              <a:latin typeface="Tahoma" charset="0"/>
              <a:ea typeface="ＭＳ Ｐゴシック" charset="0"/>
            </a:endParaRPr>
          </a:p>
          <a:p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Task-Scheduling</a:t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Algorithms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manager/worker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hierarchical manager/worker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decentralized schemes</a:t>
            </a:r>
            <a:b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(work stealing)</a:t>
            </a:r>
            <a:endParaRPr lang="en-US" sz="1800" dirty="0">
              <a:latin typeface="Tahoma" charset="0"/>
              <a:ea typeface="ＭＳ Ｐゴシック" charset="0"/>
            </a:endParaRPr>
          </a:p>
          <a:p>
            <a:pPr lvl="1"/>
            <a:endParaRPr lang="en-US" sz="105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309" y="970696"/>
            <a:ext cx="22225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471" y="3662119"/>
            <a:ext cx="49276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3932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 Design Checklist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considering a SIMD/SPMD design for a complex problem, have you also considered an algorithm based on dynamic task creation and deletion?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The latter approach can yield a simpler algorithm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Performance can be problematic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considering a design based on dynamic task creation and deletion, have you also considered a SIMD/SPMD algorithm?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A SIMD/SPMD algorithm provides greater control over the scheduling of communication and computation but can be more complex.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using a centralized load-balancing scheme, have you verified that the manager will not become a bottleneck?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You may be able to reduce communication costs in these schemes by passing pointers to tasks, rather than the tasks themselves, to the manager.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using a dynamic load-balancing scheme, have you evaluated the relative costs of different strategies?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Be sure to include the implementation costs in your analysis.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Probabilistic or cyclic mapping schemes are simple and should always be considered, because they can avoid the need for repeated load-balancing operations.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using probabilistic or cyclic methods, do you have a large enough number of tasks to ensure reasonable load balance?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Typically, at least ten times as many tasks as processors are required.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  <a:txDef>
      <a:spPr>
        <a:solidFill>
          <a:srgbClr val="FFD579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square" rtlCol="0">
        <a:noAutofit/>
      </a:bodyPr>
      <a:lstStyle>
        <a:defPPr algn="ctr">
          <a:defRPr sz="2000" dirty="0">
            <a:latin typeface="Eurostile" panose="020B0504020202050204" pitchFamily="34" charset="77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46940</TotalTime>
  <Words>2180</Words>
  <Application>Microsoft Macintosh PowerPoint</Application>
  <PresentationFormat>On-screen Show (4:3)</PresentationFormat>
  <Paragraphs>369</Paragraphs>
  <Slides>35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ＭＳ Ｐゴシック</vt:lpstr>
      <vt:lpstr>Arial</vt:lpstr>
      <vt:lpstr>Cambria Math</vt:lpstr>
      <vt:lpstr>Comic Sans MS</vt:lpstr>
      <vt:lpstr>Dosis</vt:lpstr>
      <vt:lpstr>Eurostile</vt:lpstr>
      <vt:lpstr>Tahoma</vt:lpstr>
      <vt:lpstr>Times New Roman</vt:lpstr>
      <vt:lpstr>Wingdings</vt:lpstr>
      <vt:lpstr>OS-intro</vt:lpstr>
      <vt:lpstr>  Thinking Parallel</vt:lpstr>
      <vt:lpstr>Parallel algorithms</vt:lpstr>
      <vt:lpstr>Parallel algorithms</vt:lpstr>
      <vt:lpstr>Parallel algorithms</vt:lpstr>
      <vt:lpstr>Designing and Building Parallel Programs </vt:lpstr>
      <vt:lpstr>Designing and Building Parallel Programs </vt:lpstr>
      <vt:lpstr>Methodical Design</vt:lpstr>
      <vt:lpstr>Partitioning</vt:lpstr>
      <vt:lpstr>Partitioning</vt:lpstr>
      <vt:lpstr>Partitioning</vt:lpstr>
      <vt:lpstr>Partitioning</vt:lpstr>
      <vt:lpstr>Partitioning</vt:lpstr>
      <vt:lpstr>Partitioning</vt:lpstr>
      <vt:lpstr>Combination example: SIFT (1/3)</vt:lpstr>
      <vt:lpstr>Combination example : SIFT (2/3)</vt:lpstr>
      <vt:lpstr>Combination example : SIFT (3/3)</vt:lpstr>
      <vt:lpstr>Partitioning</vt:lpstr>
      <vt:lpstr>Partitioning Design Checklist</vt:lpstr>
      <vt:lpstr>Communication</vt:lpstr>
      <vt:lpstr>Communication</vt:lpstr>
      <vt:lpstr>Communication</vt:lpstr>
      <vt:lpstr>Communication</vt:lpstr>
      <vt:lpstr>Communication Design Checklist</vt:lpstr>
      <vt:lpstr>Agglomeration</vt:lpstr>
      <vt:lpstr>Agglomeration</vt:lpstr>
      <vt:lpstr>Agglomeration</vt:lpstr>
      <vt:lpstr>Agglomeration</vt:lpstr>
      <vt:lpstr>Agglomeration Design Checklist</vt:lpstr>
      <vt:lpstr>Mapping</vt:lpstr>
      <vt:lpstr>Mapping</vt:lpstr>
      <vt:lpstr>Mapping</vt:lpstr>
      <vt:lpstr>Mapping</vt:lpstr>
      <vt:lpstr>Mapping</vt:lpstr>
      <vt:lpstr>Mapping options</vt:lpstr>
      <vt:lpstr>Mapping Design Checklist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Carsten Griwodz</cp:lastModifiedBy>
  <cp:revision>1942</cp:revision>
  <cp:lastPrinted>2025-01-22T07:43:33Z</cp:lastPrinted>
  <dcterms:created xsi:type="dcterms:W3CDTF">2009-10-16T09:16:33Z</dcterms:created>
  <dcterms:modified xsi:type="dcterms:W3CDTF">2025-01-22T07:45:48Z</dcterms:modified>
</cp:coreProperties>
</file>