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0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gNxKLpGoaOhpw3LnPWYSjaRwZg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65DB6F-11CD-48FF-9E9E-CF28B8EBDC19}" v="2" dt="2026-09-15T12:34:19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rnaz Salarkia" userId="270c9dfa-5e4c-48f5-93b3-062293e50b94" providerId="ADAL" clId="{9B24428C-9411-497D-B45E-64748009F93B}"/>
    <pc:docChg chg="undo custSel addSld delSld modSld sldOrd">
      <pc:chgData name="Farnaz Salarkia" userId="270c9dfa-5e4c-48f5-93b3-062293e50b94" providerId="ADAL" clId="{9B24428C-9411-497D-B45E-64748009F93B}" dt="2026-09-16T11:09:43.317" v="284" actId="14100"/>
      <pc:docMkLst>
        <pc:docMk/>
      </pc:docMkLst>
      <pc:sldChg chg="delSp modSp mod">
        <pc:chgData name="Farnaz Salarkia" userId="270c9dfa-5e4c-48f5-93b3-062293e50b94" providerId="ADAL" clId="{9B24428C-9411-497D-B45E-64748009F93B}" dt="2026-09-15T12:19:04.680" v="1" actId="1076"/>
        <pc:sldMkLst>
          <pc:docMk/>
          <pc:sldMk cId="0" sldId="256"/>
        </pc:sldMkLst>
        <pc:spChg chg="mod">
          <ac:chgData name="Farnaz Salarkia" userId="270c9dfa-5e4c-48f5-93b3-062293e50b94" providerId="ADAL" clId="{9B24428C-9411-497D-B45E-64748009F93B}" dt="2026-09-15T12:19:04.680" v="1" actId="1076"/>
          <ac:spMkLst>
            <pc:docMk/>
            <pc:sldMk cId="0" sldId="256"/>
            <ac:spMk id="71" creationId="{00000000-0000-0000-0000-000000000000}"/>
          </ac:spMkLst>
        </pc:spChg>
        <pc:spChg chg="del">
          <ac:chgData name="Farnaz Salarkia" userId="270c9dfa-5e4c-48f5-93b3-062293e50b94" providerId="ADAL" clId="{9B24428C-9411-497D-B45E-64748009F93B}" dt="2026-09-15T12:19:00.429" v="0" actId="478"/>
          <ac:spMkLst>
            <pc:docMk/>
            <pc:sldMk cId="0" sldId="256"/>
            <ac:spMk id="72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9-15T12:53:05.199" v="282" actId="207"/>
        <pc:sldMkLst>
          <pc:docMk/>
          <pc:sldMk cId="0" sldId="257"/>
        </pc:sldMkLst>
        <pc:spChg chg="mod">
          <ac:chgData name="Farnaz Salarkia" userId="270c9dfa-5e4c-48f5-93b3-062293e50b94" providerId="ADAL" clId="{9B24428C-9411-497D-B45E-64748009F93B}" dt="2026-09-15T12:53:05.199" v="282" actId="207"/>
          <ac:spMkLst>
            <pc:docMk/>
            <pc:sldMk cId="0" sldId="257"/>
            <ac:spMk id="7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19:32.972" v="10" actId="1076"/>
          <ac:spMkLst>
            <pc:docMk/>
            <pc:sldMk cId="0" sldId="257"/>
            <ac:spMk id="80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19:34.623" v="11" actId="1076"/>
          <ac:picMkLst>
            <pc:docMk/>
            <pc:sldMk cId="0" sldId="257"/>
            <ac:picMk id="79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6T11:04:36.692" v="283" actId="14100"/>
        <pc:sldMkLst>
          <pc:docMk/>
          <pc:sldMk cId="0" sldId="258"/>
        </pc:sldMkLst>
        <pc:spChg chg="mod">
          <ac:chgData name="Farnaz Salarkia" userId="270c9dfa-5e4c-48f5-93b3-062293e50b94" providerId="ADAL" clId="{9B24428C-9411-497D-B45E-64748009F93B}" dt="2026-09-15T12:22:27.009" v="21" actId="207"/>
          <ac:spMkLst>
            <pc:docMk/>
            <pc:sldMk cId="0" sldId="258"/>
            <ac:spMk id="85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22:44.408" v="25" actId="20577"/>
          <ac:spMkLst>
            <pc:docMk/>
            <pc:sldMk cId="0" sldId="258"/>
            <ac:spMk id="86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6T11:04:36.692" v="283" actId="14100"/>
          <ac:picMkLst>
            <pc:docMk/>
            <pc:sldMk cId="0" sldId="258"/>
            <ac:picMk id="87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23:51.670" v="34" actId="14100"/>
        <pc:sldMkLst>
          <pc:docMk/>
          <pc:sldMk cId="0" sldId="259"/>
        </pc:sldMkLst>
        <pc:spChg chg="mod">
          <ac:chgData name="Farnaz Salarkia" userId="270c9dfa-5e4c-48f5-93b3-062293e50b94" providerId="ADAL" clId="{9B24428C-9411-497D-B45E-64748009F93B}" dt="2026-09-15T12:23:48.423" v="32" actId="1076"/>
          <ac:spMkLst>
            <pc:docMk/>
            <pc:sldMk cId="0" sldId="259"/>
            <ac:spMk id="92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23:51.670" v="34" actId="14100"/>
          <ac:picMkLst>
            <pc:docMk/>
            <pc:sldMk cId="0" sldId="259"/>
            <ac:picMk id="93" creationId="{00000000-0000-0000-0000-000000000000}"/>
          </ac:picMkLst>
        </pc:picChg>
        <pc:picChg chg="mod">
          <ac:chgData name="Farnaz Salarkia" userId="270c9dfa-5e4c-48f5-93b3-062293e50b94" providerId="ADAL" clId="{9B24428C-9411-497D-B45E-64748009F93B}" dt="2026-09-15T12:23:05.031" v="29" actId="14100"/>
          <ac:picMkLst>
            <pc:docMk/>
            <pc:sldMk cId="0" sldId="259"/>
            <ac:picMk id="94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51:56.539" v="279" actId="207"/>
        <pc:sldMkLst>
          <pc:docMk/>
          <pc:sldMk cId="0" sldId="260"/>
        </pc:sldMkLst>
        <pc:spChg chg="mod">
          <ac:chgData name="Farnaz Salarkia" userId="270c9dfa-5e4c-48f5-93b3-062293e50b94" providerId="ADAL" clId="{9B24428C-9411-497D-B45E-64748009F93B}" dt="2026-09-15T12:51:37.725" v="274" actId="207"/>
          <ac:spMkLst>
            <pc:docMk/>
            <pc:sldMk cId="0" sldId="260"/>
            <ac:spMk id="101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51:56.539" v="279" actId="207"/>
          <ac:spMkLst>
            <pc:docMk/>
            <pc:sldMk cId="0" sldId="260"/>
            <ac:spMk id="103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51:47.630" v="277" actId="1076"/>
          <ac:picMkLst>
            <pc:docMk/>
            <pc:sldMk cId="0" sldId="260"/>
            <ac:picMk id="102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52:15.529" v="281" actId="207"/>
        <pc:sldMkLst>
          <pc:docMk/>
          <pc:sldMk cId="0" sldId="261"/>
        </pc:sldMkLst>
        <pc:spChg chg="mod">
          <ac:chgData name="Farnaz Salarkia" userId="270c9dfa-5e4c-48f5-93b3-062293e50b94" providerId="ADAL" clId="{9B24428C-9411-497D-B45E-64748009F93B}" dt="2026-09-15T12:52:10.318" v="280" actId="207"/>
          <ac:spMkLst>
            <pc:docMk/>
            <pc:sldMk cId="0" sldId="261"/>
            <ac:spMk id="10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52:15.529" v="281" actId="207"/>
          <ac:spMkLst>
            <pc:docMk/>
            <pc:sldMk cId="0" sldId="261"/>
            <ac:spMk id="111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9-15T12:25:15.326" v="52" actId="113"/>
        <pc:sldMkLst>
          <pc:docMk/>
          <pc:sldMk cId="0" sldId="262"/>
        </pc:sldMkLst>
        <pc:spChg chg="mod">
          <ac:chgData name="Farnaz Salarkia" userId="270c9dfa-5e4c-48f5-93b3-062293e50b94" providerId="ADAL" clId="{9B24428C-9411-497D-B45E-64748009F93B}" dt="2026-09-15T12:24:00.401" v="35" actId="207"/>
          <ac:spMkLst>
            <pc:docMk/>
            <pc:sldMk cId="0" sldId="262"/>
            <ac:spMk id="116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25:15.326" v="52" actId="113"/>
          <ac:spMkLst>
            <pc:docMk/>
            <pc:sldMk cId="0" sldId="262"/>
            <ac:spMk id="117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9-15T12:27:51.034" v="98" actId="12"/>
        <pc:sldMkLst>
          <pc:docMk/>
          <pc:sldMk cId="0" sldId="263"/>
        </pc:sldMkLst>
        <pc:spChg chg="mod">
          <ac:chgData name="Farnaz Salarkia" userId="270c9dfa-5e4c-48f5-93b3-062293e50b94" providerId="ADAL" clId="{9B24428C-9411-497D-B45E-64748009F93B}" dt="2026-09-15T12:25:30.616" v="53" actId="207"/>
          <ac:spMkLst>
            <pc:docMk/>
            <pc:sldMk cId="0" sldId="263"/>
            <ac:spMk id="122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27:51.034" v="98" actId="12"/>
          <ac:spMkLst>
            <pc:docMk/>
            <pc:sldMk cId="0" sldId="263"/>
            <ac:spMk id="123" creationId="{00000000-0000-0000-0000-000000000000}"/>
          </ac:spMkLst>
        </pc:spChg>
      </pc:sldChg>
      <pc:sldChg chg="addSp delSp modSp mod">
        <pc:chgData name="Farnaz Salarkia" userId="270c9dfa-5e4c-48f5-93b3-062293e50b94" providerId="ADAL" clId="{9B24428C-9411-497D-B45E-64748009F93B}" dt="2026-09-15T12:35:00.169" v="145" actId="1076"/>
        <pc:sldMkLst>
          <pc:docMk/>
          <pc:sldMk cId="0" sldId="264"/>
        </pc:sldMkLst>
        <pc:spChg chg="mod">
          <ac:chgData name="Farnaz Salarkia" userId="270c9dfa-5e4c-48f5-93b3-062293e50b94" providerId="ADAL" clId="{9B24428C-9411-497D-B45E-64748009F93B}" dt="2026-09-15T12:30:49.144" v="112" actId="1076"/>
          <ac:spMkLst>
            <pc:docMk/>
            <pc:sldMk cId="0" sldId="264"/>
            <ac:spMk id="12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29:44.106" v="105" actId="12"/>
          <ac:spMkLst>
            <pc:docMk/>
            <pc:sldMk cId="0" sldId="264"/>
            <ac:spMk id="130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35:00.169" v="145" actId="1076"/>
          <ac:spMkLst>
            <pc:docMk/>
            <pc:sldMk cId="0" sldId="264"/>
            <ac:spMk id="131" creationId="{00000000-0000-0000-0000-000000000000}"/>
          </ac:spMkLst>
        </pc:spChg>
        <pc:picChg chg="add mod">
          <ac:chgData name="Farnaz Salarkia" userId="270c9dfa-5e4c-48f5-93b3-062293e50b94" providerId="ADAL" clId="{9B24428C-9411-497D-B45E-64748009F93B}" dt="2026-09-15T12:34:52.844" v="143" actId="1076"/>
          <ac:picMkLst>
            <pc:docMk/>
            <pc:sldMk cId="0" sldId="264"/>
            <ac:picMk id="3" creationId="{AFB0D7F6-7A48-3BD2-F5CE-9C6E8FEB5B6E}"/>
          </ac:picMkLst>
        </pc:picChg>
        <pc:picChg chg="del mod">
          <ac:chgData name="Farnaz Salarkia" userId="270c9dfa-5e4c-48f5-93b3-062293e50b94" providerId="ADAL" clId="{9B24428C-9411-497D-B45E-64748009F93B}" dt="2026-09-15T12:34:32.687" v="135" actId="478"/>
          <ac:picMkLst>
            <pc:docMk/>
            <pc:sldMk cId="0" sldId="264"/>
            <ac:picMk id="129" creationId="{00000000-0000-0000-0000-000000000000}"/>
          </ac:picMkLst>
        </pc:picChg>
      </pc:sldChg>
      <pc:sldChg chg="addSp delSp modSp mod">
        <pc:chgData name="Farnaz Salarkia" userId="270c9dfa-5e4c-48f5-93b3-062293e50b94" providerId="ADAL" clId="{9B24428C-9411-497D-B45E-64748009F93B}" dt="2026-09-15T12:34:26.003" v="134" actId="1076"/>
        <pc:sldMkLst>
          <pc:docMk/>
          <pc:sldMk cId="0" sldId="265"/>
        </pc:sldMkLst>
        <pc:spChg chg="mod">
          <ac:chgData name="Farnaz Salarkia" userId="270c9dfa-5e4c-48f5-93b3-062293e50b94" providerId="ADAL" clId="{9B24428C-9411-497D-B45E-64748009F93B}" dt="2026-09-15T12:30:05.539" v="108" actId="1076"/>
          <ac:spMkLst>
            <pc:docMk/>
            <pc:sldMk cId="0" sldId="265"/>
            <ac:spMk id="136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30:11.476" v="109" actId="1076"/>
          <ac:spMkLst>
            <pc:docMk/>
            <pc:sldMk cId="0" sldId="265"/>
            <ac:spMk id="137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33:03.425" v="115" actId="255"/>
          <ac:spMkLst>
            <pc:docMk/>
            <pc:sldMk cId="0" sldId="265"/>
            <ac:spMk id="139" creationId="{00000000-0000-0000-0000-000000000000}"/>
          </ac:spMkLst>
        </pc:spChg>
        <pc:picChg chg="add del mod">
          <ac:chgData name="Farnaz Salarkia" userId="270c9dfa-5e4c-48f5-93b3-062293e50b94" providerId="ADAL" clId="{9B24428C-9411-497D-B45E-64748009F93B}" dt="2026-09-15T12:34:20.651" v="131" actId="478"/>
          <ac:picMkLst>
            <pc:docMk/>
            <pc:sldMk cId="0" sldId="265"/>
            <ac:picMk id="2" creationId="{8C7145F5-568C-50FF-9FE2-9494BDE9C36C}"/>
          </ac:picMkLst>
        </pc:picChg>
        <pc:picChg chg="add mod">
          <ac:chgData name="Farnaz Salarkia" userId="270c9dfa-5e4c-48f5-93b3-062293e50b94" providerId="ADAL" clId="{9B24428C-9411-497D-B45E-64748009F93B}" dt="2026-09-15T12:34:26.003" v="134" actId="1076"/>
          <ac:picMkLst>
            <pc:docMk/>
            <pc:sldMk cId="0" sldId="265"/>
            <ac:picMk id="4" creationId="{FD43A018-3F91-2CFC-04FF-725F0A5B5533}"/>
          </ac:picMkLst>
        </pc:picChg>
        <pc:picChg chg="del mod">
          <ac:chgData name="Farnaz Salarkia" userId="270c9dfa-5e4c-48f5-93b3-062293e50b94" providerId="ADAL" clId="{9B24428C-9411-497D-B45E-64748009F93B}" dt="2026-09-15T12:34:14.647" v="129" actId="478"/>
          <ac:picMkLst>
            <pc:docMk/>
            <pc:sldMk cId="0" sldId="265"/>
            <ac:picMk id="138" creationId="{00000000-0000-0000-0000-000000000000}"/>
          </ac:picMkLst>
        </pc:picChg>
      </pc:sldChg>
      <pc:sldChg chg="addSp delSp modSp mod">
        <pc:chgData name="Farnaz Salarkia" userId="270c9dfa-5e4c-48f5-93b3-062293e50b94" providerId="ADAL" clId="{9B24428C-9411-497D-B45E-64748009F93B}" dt="2026-09-15T12:34:08.423" v="127" actId="1076"/>
        <pc:sldMkLst>
          <pc:docMk/>
          <pc:sldMk cId="0" sldId="266"/>
        </pc:sldMkLst>
        <pc:spChg chg="mod">
          <ac:chgData name="Farnaz Salarkia" userId="270c9dfa-5e4c-48f5-93b3-062293e50b94" providerId="ADAL" clId="{9B24428C-9411-497D-B45E-64748009F93B}" dt="2026-09-15T12:30:58.179" v="113" actId="207"/>
          <ac:spMkLst>
            <pc:docMk/>
            <pc:sldMk cId="0" sldId="266"/>
            <ac:spMk id="144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31:03.642" v="114" actId="1076"/>
          <ac:spMkLst>
            <pc:docMk/>
            <pc:sldMk cId="0" sldId="266"/>
            <ac:spMk id="145" creationId="{00000000-0000-0000-0000-000000000000}"/>
          </ac:spMkLst>
        </pc:spChg>
        <pc:picChg chg="add mod">
          <ac:chgData name="Farnaz Salarkia" userId="270c9dfa-5e4c-48f5-93b3-062293e50b94" providerId="ADAL" clId="{9B24428C-9411-497D-B45E-64748009F93B}" dt="2026-09-15T12:34:08.423" v="127" actId="1076"/>
          <ac:picMkLst>
            <pc:docMk/>
            <pc:sldMk cId="0" sldId="266"/>
            <ac:picMk id="3" creationId="{483599DB-7D83-6CE1-F655-45056B04F60C}"/>
          </ac:picMkLst>
        </pc:picChg>
        <pc:picChg chg="del">
          <ac:chgData name="Farnaz Salarkia" userId="270c9dfa-5e4c-48f5-93b3-062293e50b94" providerId="ADAL" clId="{9B24428C-9411-497D-B45E-64748009F93B}" dt="2026-09-15T12:34:00.275" v="123" actId="478"/>
          <ac:picMkLst>
            <pc:docMk/>
            <pc:sldMk cId="0" sldId="266"/>
            <ac:picMk id="146" creationId="{00000000-0000-0000-0000-000000000000}"/>
          </ac:picMkLst>
        </pc:picChg>
      </pc:sldChg>
      <pc:sldChg chg="addSp delSp modSp mod">
        <pc:chgData name="Farnaz Salarkia" userId="270c9dfa-5e4c-48f5-93b3-062293e50b94" providerId="ADAL" clId="{9B24428C-9411-497D-B45E-64748009F93B}" dt="2026-09-15T12:37:00.540" v="160" actId="478"/>
        <pc:sldMkLst>
          <pc:docMk/>
          <pc:sldMk cId="0" sldId="267"/>
        </pc:sldMkLst>
        <pc:spChg chg="mod">
          <ac:chgData name="Farnaz Salarkia" userId="270c9dfa-5e4c-48f5-93b3-062293e50b94" providerId="ADAL" clId="{9B24428C-9411-497D-B45E-64748009F93B}" dt="2026-09-15T12:36:27.721" v="147" actId="1076"/>
          <ac:spMkLst>
            <pc:docMk/>
            <pc:sldMk cId="0" sldId="267"/>
            <ac:spMk id="151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36:31.750" v="148" actId="1076"/>
          <ac:spMkLst>
            <pc:docMk/>
            <pc:sldMk cId="0" sldId="267"/>
            <ac:spMk id="152" creationId="{00000000-0000-0000-0000-000000000000}"/>
          </ac:spMkLst>
        </pc:spChg>
        <pc:picChg chg="add del mod">
          <ac:chgData name="Farnaz Salarkia" userId="270c9dfa-5e4c-48f5-93b3-062293e50b94" providerId="ADAL" clId="{9B24428C-9411-497D-B45E-64748009F93B}" dt="2026-09-15T12:36:59.854" v="159" actId="22"/>
          <ac:picMkLst>
            <pc:docMk/>
            <pc:sldMk cId="0" sldId="267"/>
            <ac:picMk id="3" creationId="{DE32C609-CC17-DA22-1132-0D0043253E31}"/>
          </ac:picMkLst>
        </pc:picChg>
        <pc:picChg chg="add del">
          <ac:chgData name="Farnaz Salarkia" userId="270c9dfa-5e4c-48f5-93b3-062293e50b94" providerId="ADAL" clId="{9B24428C-9411-497D-B45E-64748009F93B}" dt="2026-09-15T12:37:00.540" v="160" actId="478"/>
          <ac:picMkLst>
            <pc:docMk/>
            <pc:sldMk cId="0" sldId="267"/>
            <ac:picMk id="153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37:21.649" v="163" actId="1076"/>
        <pc:sldMkLst>
          <pc:docMk/>
          <pc:sldMk cId="0" sldId="268"/>
        </pc:sldMkLst>
        <pc:spChg chg="mod">
          <ac:chgData name="Farnaz Salarkia" userId="270c9dfa-5e4c-48f5-93b3-062293e50b94" providerId="ADAL" clId="{9B24428C-9411-497D-B45E-64748009F93B}" dt="2026-09-15T12:37:18.675" v="162" actId="1076"/>
          <ac:spMkLst>
            <pc:docMk/>
            <pc:sldMk cId="0" sldId="268"/>
            <ac:spMk id="15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37:21.649" v="163" actId="1076"/>
          <ac:spMkLst>
            <pc:docMk/>
            <pc:sldMk cId="0" sldId="268"/>
            <ac:spMk id="159" creationId="{00000000-0000-0000-0000-000000000000}"/>
          </ac:spMkLst>
        </pc:spChg>
      </pc:sldChg>
      <pc:sldChg chg="modSp mod">
        <pc:chgData name="Farnaz Salarkia" userId="270c9dfa-5e4c-48f5-93b3-062293e50b94" providerId="ADAL" clId="{9B24428C-9411-497D-B45E-64748009F93B}" dt="2026-09-16T11:09:43.317" v="284" actId="14100"/>
        <pc:sldMkLst>
          <pc:docMk/>
          <pc:sldMk cId="0" sldId="269"/>
        </pc:sldMkLst>
        <pc:spChg chg="mod">
          <ac:chgData name="Farnaz Salarkia" userId="270c9dfa-5e4c-48f5-93b3-062293e50b94" providerId="ADAL" clId="{9B24428C-9411-497D-B45E-64748009F93B}" dt="2026-09-15T12:39:19.023" v="165" actId="1076"/>
          <ac:spMkLst>
            <pc:docMk/>
            <pc:sldMk cId="0" sldId="269"/>
            <ac:spMk id="165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39:32.251" v="171" actId="1076"/>
          <ac:picMkLst>
            <pc:docMk/>
            <pc:sldMk cId="0" sldId="269"/>
            <ac:picMk id="166" creationId="{00000000-0000-0000-0000-000000000000}"/>
          </ac:picMkLst>
        </pc:picChg>
        <pc:picChg chg="mod">
          <ac:chgData name="Farnaz Salarkia" userId="270c9dfa-5e4c-48f5-93b3-062293e50b94" providerId="ADAL" clId="{9B24428C-9411-497D-B45E-64748009F93B}" dt="2026-09-16T11:09:43.317" v="284" actId="14100"/>
          <ac:picMkLst>
            <pc:docMk/>
            <pc:sldMk cId="0" sldId="269"/>
            <ac:picMk id="167" creationId="{00000000-0000-0000-0000-000000000000}"/>
          </ac:picMkLst>
        </pc:picChg>
      </pc:sldChg>
      <pc:sldChg chg="ord">
        <pc:chgData name="Farnaz Salarkia" userId="270c9dfa-5e4c-48f5-93b3-062293e50b94" providerId="ADAL" clId="{9B24428C-9411-497D-B45E-64748009F93B}" dt="2026-09-15T12:51:11.195" v="272"/>
        <pc:sldMkLst>
          <pc:docMk/>
          <pc:sldMk cId="0" sldId="270"/>
        </pc:sldMkLst>
      </pc:sldChg>
      <pc:sldChg chg="modSp mod">
        <pc:chgData name="Farnaz Salarkia" userId="270c9dfa-5e4c-48f5-93b3-062293e50b94" providerId="ADAL" clId="{9B24428C-9411-497D-B45E-64748009F93B}" dt="2026-09-15T12:47:48.756" v="245" actId="114"/>
        <pc:sldMkLst>
          <pc:docMk/>
          <pc:sldMk cId="0" sldId="271"/>
        </pc:sldMkLst>
        <pc:spChg chg="mod">
          <ac:chgData name="Farnaz Salarkia" userId="270c9dfa-5e4c-48f5-93b3-062293e50b94" providerId="ADAL" clId="{9B24428C-9411-497D-B45E-64748009F93B}" dt="2026-09-15T12:42:15.766" v="180" actId="1076"/>
          <ac:spMkLst>
            <pc:docMk/>
            <pc:sldMk cId="0" sldId="271"/>
            <ac:spMk id="177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47:48.756" v="245" actId="114"/>
          <ac:spMkLst>
            <pc:docMk/>
            <pc:sldMk cId="0" sldId="271"/>
            <ac:spMk id="178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43:24.405" v="193" actId="1076"/>
          <ac:picMkLst>
            <pc:docMk/>
            <pc:sldMk cId="0" sldId="271"/>
            <ac:picMk id="179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50:48.805" v="267" actId="14100"/>
        <pc:sldMkLst>
          <pc:docMk/>
          <pc:sldMk cId="0" sldId="272"/>
        </pc:sldMkLst>
        <pc:spChg chg="mod">
          <ac:chgData name="Farnaz Salarkia" userId="270c9dfa-5e4c-48f5-93b3-062293e50b94" providerId="ADAL" clId="{9B24428C-9411-497D-B45E-64748009F93B}" dt="2026-09-15T12:43:34.668" v="194" actId="207"/>
          <ac:spMkLst>
            <pc:docMk/>
            <pc:sldMk cId="0" sldId="272"/>
            <ac:spMk id="184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50:44.679" v="266" actId="1076"/>
          <ac:spMkLst>
            <pc:docMk/>
            <pc:sldMk cId="0" sldId="272"/>
            <ac:spMk id="185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50:48.805" v="267" actId="14100"/>
          <ac:picMkLst>
            <pc:docMk/>
            <pc:sldMk cId="0" sldId="272"/>
            <ac:picMk id="186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50:57.731" v="268" actId="1076"/>
        <pc:sldMkLst>
          <pc:docMk/>
          <pc:sldMk cId="0" sldId="273"/>
        </pc:sldMkLst>
        <pc:spChg chg="mod">
          <ac:chgData name="Farnaz Salarkia" userId="270c9dfa-5e4c-48f5-93b3-062293e50b94" providerId="ADAL" clId="{9B24428C-9411-497D-B45E-64748009F93B}" dt="2026-09-15T12:45:59.927" v="216" actId="207"/>
          <ac:spMkLst>
            <pc:docMk/>
            <pc:sldMk cId="0" sldId="273"/>
            <ac:spMk id="191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50:57.731" v="268" actId="1076"/>
          <ac:spMkLst>
            <pc:docMk/>
            <pc:sldMk cId="0" sldId="273"/>
            <ac:spMk id="192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46:45.038" v="231" actId="1076"/>
          <ac:picMkLst>
            <pc:docMk/>
            <pc:sldMk cId="0" sldId="273"/>
            <ac:picMk id="193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48:56.601" v="257" actId="1076"/>
        <pc:sldMkLst>
          <pc:docMk/>
          <pc:sldMk cId="0" sldId="274"/>
        </pc:sldMkLst>
        <pc:spChg chg="mod">
          <ac:chgData name="Farnaz Salarkia" userId="270c9dfa-5e4c-48f5-93b3-062293e50b94" providerId="ADAL" clId="{9B24428C-9411-497D-B45E-64748009F93B}" dt="2026-09-15T12:48:50.794" v="256" actId="207"/>
          <ac:spMkLst>
            <pc:docMk/>
            <pc:sldMk cId="0" sldId="274"/>
            <ac:spMk id="198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48:23.381" v="249" actId="20577"/>
          <ac:spMkLst>
            <pc:docMk/>
            <pc:sldMk cId="0" sldId="274"/>
            <ac:spMk id="199" creationId="{00000000-0000-0000-0000-000000000000}"/>
          </ac:spMkLst>
        </pc:spChg>
        <pc:picChg chg="mod">
          <ac:chgData name="Farnaz Salarkia" userId="270c9dfa-5e4c-48f5-93b3-062293e50b94" providerId="ADAL" clId="{9B24428C-9411-497D-B45E-64748009F93B}" dt="2026-09-15T12:48:56.601" v="257" actId="1076"/>
          <ac:picMkLst>
            <pc:docMk/>
            <pc:sldMk cId="0" sldId="274"/>
            <ac:picMk id="200" creationId="{00000000-0000-0000-0000-000000000000}"/>
          </ac:picMkLst>
        </pc:picChg>
      </pc:sldChg>
      <pc:sldChg chg="modSp mod">
        <pc:chgData name="Farnaz Salarkia" userId="270c9dfa-5e4c-48f5-93b3-062293e50b94" providerId="ADAL" clId="{9B24428C-9411-497D-B45E-64748009F93B}" dt="2026-09-15T12:49:33.163" v="265" actId="1076"/>
        <pc:sldMkLst>
          <pc:docMk/>
          <pc:sldMk cId="0" sldId="275"/>
        </pc:sldMkLst>
        <pc:spChg chg="mod">
          <ac:chgData name="Farnaz Salarkia" userId="270c9dfa-5e4c-48f5-93b3-062293e50b94" providerId="ADAL" clId="{9B24428C-9411-497D-B45E-64748009F93B}" dt="2026-09-15T12:49:29.783" v="264" actId="1076"/>
          <ac:spMkLst>
            <pc:docMk/>
            <pc:sldMk cId="0" sldId="275"/>
            <ac:spMk id="205" creationId="{00000000-0000-0000-0000-000000000000}"/>
          </ac:spMkLst>
        </pc:spChg>
        <pc:spChg chg="mod">
          <ac:chgData name="Farnaz Salarkia" userId="270c9dfa-5e4c-48f5-93b3-062293e50b94" providerId="ADAL" clId="{9B24428C-9411-497D-B45E-64748009F93B}" dt="2026-09-15T12:49:33.163" v="265" actId="1076"/>
          <ac:spMkLst>
            <pc:docMk/>
            <pc:sldMk cId="0" sldId="275"/>
            <ac:spMk id="206" creationId="{00000000-0000-0000-0000-000000000000}"/>
          </ac:spMkLst>
        </pc:spChg>
      </pc:sldChg>
      <pc:sldChg chg="addSp delSp modSp new del mod">
        <pc:chgData name="Farnaz Salarkia" userId="270c9dfa-5e4c-48f5-93b3-062293e50b94" providerId="ADAL" clId="{9B24428C-9411-497D-B45E-64748009F93B}" dt="2026-09-15T12:34:12.560" v="128" actId="2696"/>
        <pc:sldMkLst>
          <pc:docMk/>
          <pc:sldMk cId="2417321907" sldId="276"/>
        </pc:sldMkLst>
        <pc:picChg chg="add del mod">
          <ac:chgData name="Farnaz Salarkia" userId="270c9dfa-5e4c-48f5-93b3-062293e50b94" providerId="ADAL" clId="{9B24428C-9411-497D-B45E-64748009F93B}" dt="2026-09-15T12:33:58.217" v="122" actId="21"/>
          <ac:picMkLst>
            <pc:docMk/>
            <pc:sldMk cId="2417321907" sldId="276"/>
            <ac:picMk id="4" creationId="{E8D4AB58-ADA9-0BF5-A8DC-2D9A37A2D6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f0d3e2fa36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gf0d3e2fa36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bf64f792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gebf64f792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f09554c7ad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f09554c7ad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f09554c7a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f09554c7a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f09554c7ad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f09554c7ad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ebf64f792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ebf64f792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f09554c7ad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f09554c7ad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f09554c7ad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f09554c7ad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f09554c7ad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f09554c7ad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/>
              <a:t>Low Frequency signal selects the shortest path.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0ce61e6b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f0ce61e6b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f0ce61e6b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f0ce61e6b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f0ce61e6b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f0ce61e6b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ebf64f7a12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ebf64f7a12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ebf64f792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ebf64f792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ebf64f792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ebf64f792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ebf64f792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ebf64f792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bf64f7929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ebf64f7929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ebf64f7a1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ebf64f7a1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f0ce61e6b6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f0ce61e6b6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9234a83c5b_0_115"/>
          <p:cNvSpPr txBox="1">
            <a:spLocks noGrp="1"/>
          </p:cNvSpPr>
          <p:nvPr>
            <p:ph type="ctrTitle"/>
          </p:nvPr>
        </p:nvSpPr>
        <p:spPr>
          <a:xfrm>
            <a:off x="1177540" y="230055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g9234a83c5b_0_115"/>
          <p:cNvSpPr txBox="1">
            <a:spLocks noGrp="1"/>
          </p:cNvSpPr>
          <p:nvPr>
            <p:ph type="subTitle" idx="1"/>
          </p:nvPr>
        </p:nvSpPr>
        <p:spPr>
          <a:xfrm>
            <a:off x="1177540" y="3429006"/>
            <a:ext cx="10058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9234a83c5b_0_118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g9234a83c5b_0_118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7" name="Google Shape;17;g9234a83c5b_0_118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g9234a83c5b_0_118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9234a83c5b_0_123"/>
          <p:cNvSpPr txBox="1">
            <a:spLocks noGrp="1"/>
          </p:cNvSpPr>
          <p:nvPr>
            <p:ph type="title"/>
          </p:nvPr>
        </p:nvSpPr>
        <p:spPr>
          <a:xfrm>
            <a:off x="963083" y="4406909"/>
            <a:ext cx="103632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g9234a83c5b_0_123"/>
          <p:cNvSpPr txBox="1">
            <a:spLocks noGrp="1"/>
          </p:cNvSpPr>
          <p:nvPr>
            <p:ph type="body" idx="1"/>
          </p:nvPr>
        </p:nvSpPr>
        <p:spPr>
          <a:xfrm>
            <a:off x="963083" y="2906719"/>
            <a:ext cx="103632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  <p:sp>
        <p:nvSpPr>
          <p:cNvPr id="22" name="Google Shape;22;g9234a83c5b_0_123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g9234a83c5b_0_123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9234a83c5b_0_128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g9234a83c5b_0_128"/>
          <p:cNvSpPr txBox="1">
            <a:spLocks noGrp="1"/>
          </p:cNvSpPr>
          <p:nvPr>
            <p:ph type="body" idx="1"/>
          </p:nvPr>
        </p:nvSpPr>
        <p:spPr>
          <a:xfrm>
            <a:off x="1320800" y="1981203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" name="Google Shape;27;g9234a83c5b_0_128"/>
          <p:cNvSpPr txBox="1">
            <a:spLocks noGrp="1"/>
          </p:cNvSpPr>
          <p:nvPr>
            <p:ph type="body" idx="2"/>
          </p:nvPr>
        </p:nvSpPr>
        <p:spPr>
          <a:xfrm>
            <a:off x="6553200" y="1981203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8" name="Google Shape;28;g9234a83c5b_0_128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g9234a83c5b_0_128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9234a83c5b_0_134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g9234a83c5b_0_134"/>
          <p:cNvSpPr txBox="1">
            <a:spLocks noGrp="1"/>
          </p:cNvSpPr>
          <p:nvPr>
            <p:ph type="body" idx="1"/>
          </p:nvPr>
        </p:nvSpPr>
        <p:spPr>
          <a:xfrm>
            <a:off x="609601" y="1535115"/>
            <a:ext cx="5387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g9234a83c5b_0_134"/>
          <p:cNvSpPr txBox="1">
            <a:spLocks noGrp="1"/>
          </p:cNvSpPr>
          <p:nvPr>
            <p:ph type="body" idx="2"/>
          </p:nvPr>
        </p:nvSpPr>
        <p:spPr>
          <a:xfrm>
            <a:off x="609601" y="2174879"/>
            <a:ext cx="5387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4" name="Google Shape;34;g9234a83c5b_0_134"/>
          <p:cNvSpPr txBox="1">
            <a:spLocks noGrp="1"/>
          </p:cNvSpPr>
          <p:nvPr>
            <p:ph type="body" idx="3"/>
          </p:nvPr>
        </p:nvSpPr>
        <p:spPr>
          <a:xfrm>
            <a:off x="6193369" y="1535115"/>
            <a:ext cx="5388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5" name="Google Shape;35;g9234a83c5b_0_134"/>
          <p:cNvSpPr txBox="1">
            <a:spLocks noGrp="1"/>
          </p:cNvSpPr>
          <p:nvPr>
            <p:ph type="body" idx="4"/>
          </p:nvPr>
        </p:nvSpPr>
        <p:spPr>
          <a:xfrm>
            <a:off x="6193369" y="2174879"/>
            <a:ext cx="5388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6" name="Google Shape;36;g9234a83c5b_0_134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g9234a83c5b_0_134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9234a83c5b_0_14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g9234a83c5b_0_142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g9234a83c5b_0_142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9234a83c5b_0_146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g9234a83c5b_0_146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9234a83c5b_0_149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3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g9234a83c5b_0_149"/>
          <p:cNvSpPr txBox="1">
            <a:spLocks noGrp="1"/>
          </p:cNvSpPr>
          <p:nvPr>
            <p:ph type="body" idx="1"/>
          </p:nvPr>
        </p:nvSpPr>
        <p:spPr>
          <a:xfrm>
            <a:off x="4766733" y="273052"/>
            <a:ext cx="6815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8" name="Google Shape;48;g9234a83c5b_0_149"/>
          <p:cNvSpPr txBox="1">
            <a:spLocks noGrp="1"/>
          </p:cNvSpPr>
          <p:nvPr>
            <p:ph type="body" idx="2"/>
          </p:nvPr>
        </p:nvSpPr>
        <p:spPr>
          <a:xfrm>
            <a:off x="609602" y="1435102"/>
            <a:ext cx="40113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49" name="Google Shape;49;g9234a83c5b_0_149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g9234a83c5b_0_149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9234a83c5b_0_155"/>
          <p:cNvSpPr txBox="1">
            <a:spLocks noGrp="1"/>
          </p:cNvSpPr>
          <p:nvPr>
            <p:ph type="title"/>
          </p:nvPr>
        </p:nvSpPr>
        <p:spPr>
          <a:xfrm>
            <a:off x="2389718" y="4800609"/>
            <a:ext cx="73152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9234a83c5b_0_155"/>
          <p:cNvSpPr>
            <a:spLocks noGrp="1"/>
          </p:cNvSpPr>
          <p:nvPr>
            <p:ph type="pic" idx="2"/>
          </p:nvPr>
        </p:nvSpPr>
        <p:spPr>
          <a:xfrm>
            <a:off x="2389718" y="612776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g9234a83c5b_0_155"/>
          <p:cNvSpPr txBox="1">
            <a:spLocks noGrp="1"/>
          </p:cNvSpPr>
          <p:nvPr>
            <p:ph type="body" idx="1"/>
          </p:nvPr>
        </p:nvSpPr>
        <p:spPr>
          <a:xfrm>
            <a:off x="2389718" y="5367348"/>
            <a:ext cx="73152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g9234a83c5b_0_155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g9234a83c5b_0_155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9234a83c5b_0_161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g9234a83c5b_0_161"/>
          <p:cNvSpPr txBox="1">
            <a:spLocks noGrp="1"/>
          </p:cNvSpPr>
          <p:nvPr>
            <p:ph type="body" idx="1"/>
          </p:nvPr>
        </p:nvSpPr>
        <p:spPr>
          <a:xfrm rot="5400000">
            <a:off x="4242433" y="-1248829"/>
            <a:ext cx="4113600" cy="105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0" name="Google Shape;60;g9234a83c5b_0_161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9234a83c5b_0_161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234a83c5b_0_166"/>
          <p:cNvSpPr txBox="1">
            <a:spLocks noGrp="1"/>
          </p:cNvSpPr>
          <p:nvPr>
            <p:ph type="title"/>
          </p:nvPr>
        </p:nvSpPr>
        <p:spPr>
          <a:xfrm rot="5400000">
            <a:off x="7670851" y="2184452"/>
            <a:ext cx="5257800" cy="25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9234a83c5b_0_166"/>
          <p:cNvSpPr txBox="1">
            <a:spLocks noGrp="1"/>
          </p:cNvSpPr>
          <p:nvPr>
            <p:ph type="body" idx="1"/>
          </p:nvPr>
        </p:nvSpPr>
        <p:spPr>
          <a:xfrm rot="5400000">
            <a:off x="2438501" y="-279298"/>
            <a:ext cx="5257800" cy="74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65" name="Google Shape;65;g9234a83c5b_0_166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g9234a83c5b_0_166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9234a83c5b_0_109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9234a83c5b_0_109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9234a83c5b_0_109"/>
          <p:cNvSpPr txBox="1">
            <a:spLocks noGrp="1"/>
          </p:cNvSpPr>
          <p:nvPr>
            <p:ph type="dt" idx="10"/>
          </p:nvPr>
        </p:nvSpPr>
        <p:spPr>
          <a:xfrm>
            <a:off x="1016280" y="6401114"/>
            <a:ext cx="2539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g9234a83c5b_0_109"/>
          <p:cNvSpPr txBox="1">
            <a:spLocks noGrp="1"/>
          </p:cNvSpPr>
          <p:nvPr>
            <p:ph type="sldNum" idx="12"/>
          </p:nvPr>
        </p:nvSpPr>
        <p:spPr>
          <a:xfrm>
            <a:off x="10691938" y="6401114"/>
            <a:ext cx="913800" cy="4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NO"/>
              <a:t>‹#›</a:t>
            </a:fld>
            <a:endParaRPr/>
          </a:p>
        </p:txBody>
      </p:sp>
      <p:pic>
        <p:nvPicPr>
          <p:cNvPr id="10" name="Google Shape;10;g9234a83c5b_0_109" descr="UiO_A_ENG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51867" y="161882"/>
            <a:ext cx="2470580" cy="21180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lectronic_nois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ctrTitle"/>
          </p:nvPr>
        </p:nvSpPr>
        <p:spPr>
          <a:xfrm>
            <a:off x="929890" y="275140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NO" sz="6000" b="1" dirty="0"/>
              <a:t>IN5230 - Mandatory Task </a:t>
            </a:r>
            <a:r>
              <a:rPr lang="en-NO" sz="6000" dirty="0"/>
              <a:t>2</a:t>
            </a:r>
            <a:endParaRPr sz="6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f0d3e2fa36_0_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/>
              <a:t>Deadline for delivery</a:t>
            </a:r>
            <a:endParaRPr dirty="0"/>
          </a:p>
        </p:txBody>
      </p:sp>
      <p:sp>
        <p:nvSpPr>
          <p:cNvPr id="78" name="Google Shape;78;gf0d3e2fa36_0_2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>
                <a:solidFill>
                  <a:srgbClr val="FF0000"/>
                </a:solidFill>
              </a:rPr>
              <a:t>October</a:t>
            </a:r>
            <a:r>
              <a:rPr lang="en-NO" dirty="0"/>
              <a:t> </a:t>
            </a:r>
            <a:r>
              <a:rPr lang="en-GB" dirty="0">
                <a:solidFill>
                  <a:srgbClr val="FF0000"/>
                </a:solidFill>
              </a:rPr>
              <a:t>14th</a:t>
            </a:r>
            <a:r>
              <a:rPr lang="en-NO" dirty="0"/>
              <a:t> @ 08:00.</a:t>
            </a:r>
            <a:endParaRPr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GB" dirty="0"/>
              <a:t>Each group submits a report.</a:t>
            </a:r>
            <a:endParaRPr dirty="0"/>
          </a:p>
        </p:txBody>
      </p:sp>
      <p:pic>
        <p:nvPicPr>
          <p:cNvPr id="79" name="Google Shape;79;gf0d3e2fa36_0_2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4413" y="1701450"/>
            <a:ext cx="3517795" cy="363053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gf0d3e2fa36_0_2"/>
          <p:cNvSpPr txBox="1"/>
          <p:nvPr/>
        </p:nvSpPr>
        <p:spPr>
          <a:xfrm>
            <a:off x="7702498" y="5331980"/>
            <a:ext cx="32973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NO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is borrowed from Internet!</a:t>
            </a: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bf64f7929_0_0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NO" dirty="0">
                <a:solidFill>
                  <a:srgbClr val="0070C0"/>
                </a:solidFill>
              </a:rPr>
              <a:t>Electro-Magnetic Interface (EMI)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86" name="Google Shape;86;gebf64f7929_0_0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b="1" dirty="0"/>
              <a:t>Provided Materials</a:t>
            </a:r>
            <a:endParaRPr lang="en-GB" b="1" dirty="0"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b="1" dirty="0"/>
          </a:p>
          <a:p>
            <a:pPr marL="1028700" lvl="1" indent="-457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EMxpert Scanner</a:t>
            </a:r>
            <a:endParaRPr dirty="0"/>
          </a:p>
          <a:p>
            <a:pPr marL="1028700" lvl="1" indent="-4572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Demo Board</a:t>
            </a:r>
            <a:endParaRPr dirty="0"/>
          </a:p>
          <a:p>
            <a:pPr marL="1028700" lvl="1" indent="-457200" algn="l" rtl="0">
              <a:spcBef>
                <a:spcPts val="36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Laptop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87" name="Google Shape;87;gebf64f7929_0_0"/>
          <p:cNvPicPr preferRelativeResize="0"/>
          <p:nvPr/>
        </p:nvPicPr>
        <p:blipFill rotWithShape="1">
          <a:blip r:embed="rId3">
            <a:alphaModFix/>
          </a:blip>
          <a:srcRect l="34368" t="15452" r="26272" b="28861"/>
          <a:stretch/>
        </p:blipFill>
        <p:spPr>
          <a:xfrm rot="-5400000">
            <a:off x="8124188" y="2190736"/>
            <a:ext cx="2404125" cy="2701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f09554c7ad_0_5"/>
          <p:cNvSpPr txBox="1">
            <a:spLocks noGrp="1"/>
          </p:cNvSpPr>
          <p:nvPr>
            <p:ph type="title"/>
          </p:nvPr>
        </p:nvSpPr>
        <p:spPr>
          <a:xfrm>
            <a:off x="885325" y="607513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EMxpert Scanner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93" name="Google Shape;93;gf09554c7ad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450" y="2238850"/>
            <a:ext cx="4475600" cy="337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gf09554c7ad_0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8350" y="1898500"/>
            <a:ext cx="5769675" cy="43272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gf09554c7ad_0_5"/>
          <p:cNvSpPr/>
          <p:nvPr/>
        </p:nvSpPr>
        <p:spPr>
          <a:xfrm>
            <a:off x="6957975" y="2685875"/>
            <a:ext cx="173400" cy="186600"/>
          </a:xfrm>
          <a:prstGeom prst="ellipse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155CC"/>
              </a:solidFill>
              <a:highlight>
                <a:srgbClr val="1155CC"/>
              </a:highlight>
            </a:endParaRPr>
          </a:p>
        </p:txBody>
      </p:sp>
      <p:sp>
        <p:nvSpPr>
          <p:cNvPr id="96" name="Google Shape;96;gf09554c7ad_0_5"/>
          <p:cNvSpPr txBox="1"/>
          <p:nvPr/>
        </p:nvSpPr>
        <p:spPr>
          <a:xfrm>
            <a:off x="6898000" y="2192675"/>
            <a:ext cx="383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>
                <a:solidFill>
                  <a:srgbClr val="1155CC"/>
                </a:solidFill>
              </a:rPr>
              <a:t>A1</a:t>
            </a:r>
            <a:endParaRPr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f09554c7ad_0_16"/>
          <p:cNvSpPr txBox="1">
            <a:spLocks noGrp="1"/>
          </p:cNvSpPr>
          <p:nvPr>
            <p:ph type="title"/>
          </p:nvPr>
        </p:nvSpPr>
        <p:spPr>
          <a:xfrm>
            <a:off x="927380" y="497825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EMxpert Scanner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02" name="Google Shape;102;gf09554c7ad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212275" y="1457975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gf09554c7ad_0_16"/>
          <p:cNvSpPr txBox="1"/>
          <p:nvPr/>
        </p:nvSpPr>
        <p:spPr>
          <a:xfrm>
            <a:off x="3872480" y="6129325"/>
            <a:ext cx="761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sz="1800" dirty="0">
                <a:solidFill>
                  <a:srgbClr val="FF0000"/>
                </a:solidFill>
              </a:rPr>
              <a:t>Paper tape for fixing the board on the scanner.</a:t>
            </a:r>
            <a:endParaRPr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09554c7ad_0_2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EMxpert Scanner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09" name="Google Shape;109;gf09554c7ad_0_22"/>
          <p:cNvPicPr preferRelativeResize="0"/>
          <p:nvPr/>
        </p:nvPicPr>
        <p:blipFill rotWithShape="1">
          <a:blip r:embed="rId3">
            <a:alphaModFix/>
          </a:blip>
          <a:srcRect l="33052" t="30318" r="40" b="38633"/>
          <a:stretch/>
        </p:blipFill>
        <p:spPr>
          <a:xfrm rot="10800000">
            <a:off x="766450" y="2639250"/>
            <a:ext cx="4985200" cy="191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gf09554c7ad_0_22"/>
          <p:cNvPicPr preferRelativeResize="0"/>
          <p:nvPr/>
        </p:nvPicPr>
        <p:blipFill rotWithShape="1">
          <a:blip r:embed="rId4">
            <a:alphaModFix/>
          </a:blip>
          <a:srcRect l="16436" t="23031" b="34694"/>
          <a:stretch/>
        </p:blipFill>
        <p:spPr>
          <a:xfrm rot="10800000">
            <a:off x="6244425" y="2599250"/>
            <a:ext cx="5058925" cy="191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f09554c7ad_0_22"/>
          <p:cNvSpPr txBox="1"/>
          <p:nvPr/>
        </p:nvSpPr>
        <p:spPr>
          <a:xfrm>
            <a:off x="3498900" y="5199975"/>
            <a:ext cx="4985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sz="1800" dirty="0">
                <a:solidFill>
                  <a:srgbClr val="FF0000"/>
                </a:solidFill>
              </a:rPr>
              <a:t>USB Charger for powering up the boards.</a:t>
            </a:r>
            <a:endParaRPr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ebf64f7929_0_22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Laptop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17" name="Google Shape;117;gebf64f7929_0_22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U</a:t>
            </a:r>
            <a:r>
              <a:rPr lang="en-NO" dirty="0"/>
              <a:t>sername: </a:t>
            </a:r>
            <a:r>
              <a:rPr lang="en-NO" dirty="0">
                <a:solidFill>
                  <a:srgbClr val="FF0000"/>
                </a:solidFill>
              </a:rPr>
              <a:t>stoy</a:t>
            </a:r>
            <a:r>
              <a:rPr lang="en-NO" dirty="0"/>
              <a:t>, </a:t>
            </a:r>
            <a:r>
              <a:rPr lang="en-GB" dirty="0"/>
              <a:t>P</a:t>
            </a:r>
            <a:r>
              <a:rPr lang="en-NO" dirty="0"/>
              <a:t>assword: </a:t>
            </a:r>
            <a:r>
              <a:rPr lang="en-NO" dirty="0">
                <a:solidFill>
                  <a:srgbClr val="FF0000"/>
                </a:solidFill>
              </a:rPr>
              <a:t>stoystoy</a:t>
            </a:r>
            <a:endParaRPr lang="en-GB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dirty="0"/>
          </a:p>
          <a:p>
            <a:pPr>
              <a:buFont typeface="Wingdings" panose="05000000000000000000" pitchFamily="2" charset="2"/>
              <a:buChar char="§"/>
            </a:pPr>
            <a:r>
              <a:rPr lang="en-NO" dirty="0"/>
              <a:t>C:\IN5230stud/202</a:t>
            </a:r>
            <a:r>
              <a:rPr lang="nb-NO" dirty="0"/>
              <a:t>6</a:t>
            </a:r>
          </a:p>
          <a:p>
            <a:pPr marL="114300" indent="0">
              <a:buNone/>
            </a:pPr>
            <a:endParaRPr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en-NO" dirty="0"/>
              <a:t>GroupN_user1_user2</a:t>
            </a:r>
            <a:endParaRPr lang="en-GB" dirty="0"/>
          </a:p>
          <a:p>
            <a:pPr lvl="1">
              <a:buFont typeface="Wingdings" panose="05000000000000000000" pitchFamily="2" charset="2"/>
              <a:buChar char="§"/>
            </a:pPr>
            <a:endParaRPr lang="en-GB" dirty="0"/>
          </a:p>
          <a:p>
            <a:pPr marL="571500" lvl="1" indent="0">
              <a:buNone/>
            </a:pPr>
            <a:endParaRPr dirty="0"/>
          </a:p>
          <a:p>
            <a:pPr>
              <a:buFont typeface="Wingdings" panose="05000000000000000000" pitchFamily="2" charset="2"/>
              <a:buChar char="§"/>
            </a:pPr>
            <a:r>
              <a:rPr lang="en-NO" b="1" dirty="0"/>
              <a:t>EMxpert64 Program</a:t>
            </a:r>
            <a:endParaRPr b="1" dirty="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f09554c7ad_0_31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Scanning Type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23" name="Google Shape;123;gf09554c7ad_0_31"/>
          <p:cNvSpPr txBox="1">
            <a:spLocks noGrp="1"/>
          </p:cNvSpPr>
          <p:nvPr>
            <p:ph type="body" idx="1"/>
          </p:nvPr>
        </p:nvSpPr>
        <p:spPr>
          <a:xfrm>
            <a:off x="1016280" y="1977371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l" rtl="0">
              <a:spcBef>
                <a:spcPts val="36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NO" dirty="0">
                <a:solidFill>
                  <a:srgbClr val="C00000"/>
                </a:solidFill>
              </a:rPr>
              <a:t>Spectral Scan</a:t>
            </a:r>
            <a:endParaRPr lang="en-GB" dirty="0">
              <a:solidFill>
                <a:srgbClr val="C00000"/>
              </a:solidFill>
            </a:endParaRPr>
          </a:p>
          <a:p>
            <a:pPr marL="114300" lvl="0" indent="0" algn="l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NO" dirty="0"/>
              <a:t>Scanning the PCB at some locations in a wide frequency range.</a:t>
            </a:r>
            <a:endParaRPr lang="en-GB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endParaRPr lang="en-GB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endParaRPr dirty="0"/>
          </a:p>
          <a:p>
            <a:pPr lvl="0" algn="l" rtl="0">
              <a:spcBef>
                <a:spcPts val="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</a:pPr>
            <a:r>
              <a:rPr lang="en-NO" dirty="0">
                <a:solidFill>
                  <a:srgbClr val="C00000"/>
                </a:solidFill>
              </a:rPr>
              <a:t>Spatial Scan</a:t>
            </a:r>
            <a:endParaRPr lang="en-GB" dirty="0">
              <a:solidFill>
                <a:srgbClr val="C00000"/>
              </a:solidFill>
            </a:endParaRPr>
          </a:p>
          <a:p>
            <a:pPr marL="628650" lvl="0" indent="-51435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endParaRPr dirty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NO" dirty="0"/>
              <a:t>Scanning a selection of locations at a certain frequency.</a:t>
            </a: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f09554c7ad_0_37"/>
          <p:cNvSpPr txBox="1">
            <a:spLocks noGrp="1"/>
          </p:cNvSpPr>
          <p:nvPr>
            <p:ph type="title"/>
          </p:nvPr>
        </p:nvSpPr>
        <p:spPr>
          <a:xfrm>
            <a:off x="892580" y="524400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C00000"/>
                </a:solidFill>
              </a:rPr>
              <a:t>BRD#01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30" name="Google Shape;130;gf09554c7ad_0_37"/>
          <p:cNvSpPr txBox="1">
            <a:spLocks noGrp="1"/>
          </p:cNvSpPr>
          <p:nvPr>
            <p:ph type="body" idx="1"/>
          </p:nvPr>
        </p:nvSpPr>
        <p:spPr>
          <a:xfrm>
            <a:off x="736720" y="1564725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Protecting the power supply from EM field generated by the IC clock by:</a:t>
            </a:r>
            <a:endParaRPr lang="en-GB"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dirty="0"/>
          </a:p>
          <a:p>
            <a:pPr marL="1028700" lvl="1" indent="-45720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Decoupling capacitor</a:t>
            </a:r>
            <a:endParaRPr dirty="0"/>
          </a:p>
          <a:p>
            <a:pPr marL="1028700" lvl="1" indent="-45720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Small loop</a:t>
            </a:r>
            <a:endParaRPr dirty="0"/>
          </a:p>
          <a:p>
            <a:pPr marL="1028700" lvl="1" indent="-45720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Ferrite Bead</a:t>
            </a:r>
            <a:r>
              <a:rPr lang="en-NO" baseline="30000" dirty="0"/>
              <a:t>*</a:t>
            </a:r>
            <a:endParaRPr baseline="300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1" name="Google Shape;131;gf09554c7ad_0_37"/>
          <p:cNvSpPr txBox="1"/>
          <p:nvPr/>
        </p:nvSpPr>
        <p:spPr>
          <a:xfrm>
            <a:off x="736720" y="6073431"/>
            <a:ext cx="58176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202122"/>
                </a:solidFill>
                <a:highlight>
                  <a:srgbClr val="FFFFFF"/>
                </a:highlight>
              </a:rPr>
              <a:t>* FB suppresses</a:t>
            </a:r>
            <a:r>
              <a:rPr lang="en-NO" dirty="0">
                <a:solidFill>
                  <a:schemeClr val="dk1"/>
                </a:solidFill>
                <a:highlight>
                  <a:srgbClr val="FFFFFF"/>
                </a:highlight>
              </a:rPr>
              <a:t> high-frequency </a:t>
            </a:r>
            <a:r>
              <a:rPr lang="en-NO" dirty="0">
                <a:solidFill>
                  <a:schemeClr val="dk1"/>
                </a:solidFill>
                <a:highlight>
                  <a:srgbClr val="FFFFFF"/>
                </a:highlight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electronic noise</a:t>
            </a:r>
            <a:r>
              <a:rPr lang="en-NO" dirty="0">
                <a:solidFill>
                  <a:schemeClr val="dk1"/>
                </a:solidFill>
                <a:highlight>
                  <a:srgbClr val="FFFFFF"/>
                </a:highlight>
              </a:rPr>
              <a:t> in electro</a:t>
            </a:r>
            <a:r>
              <a:rPr lang="en-NO" dirty="0">
                <a:solidFill>
                  <a:srgbClr val="202122"/>
                </a:solidFill>
                <a:highlight>
                  <a:srgbClr val="FFFFFF"/>
                </a:highlight>
              </a:rPr>
              <a:t>nic circuits.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0D7F6-7A48-3BD2-F5CE-9C6E8FEB5B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0550" y="2463485"/>
            <a:ext cx="5367163" cy="35582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f09554c7ad_0_46"/>
          <p:cNvSpPr txBox="1">
            <a:spLocks noGrp="1"/>
          </p:cNvSpPr>
          <p:nvPr>
            <p:ph type="title"/>
          </p:nvPr>
        </p:nvSpPr>
        <p:spPr>
          <a:xfrm>
            <a:off x="1016280" y="612642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C00000"/>
                </a:solidFill>
              </a:rPr>
              <a:t>BRD#05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37" name="Google Shape;137;gf09554c7ad_0_46"/>
          <p:cNvSpPr txBox="1">
            <a:spLocks noGrp="1"/>
          </p:cNvSpPr>
          <p:nvPr>
            <p:ph type="body" idx="1"/>
          </p:nvPr>
        </p:nvSpPr>
        <p:spPr>
          <a:xfrm>
            <a:off x="1016280" y="1756542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/>
              <a:t>Routing the signal over the slot on the ground plane is dangerous!</a:t>
            </a:r>
            <a:endParaRPr/>
          </a:p>
        </p:txBody>
      </p:sp>
      <p:sp>
        <p:nvSpPr>
          <p:cNvPr id="139" name="Google Shape;139;gf09554c7ad_0_46"/>
          <p:cNvSpPr txBox="1"/>
          <p:nvPr/>
        </p:nvSpPr>
        <p:spPr>
          <a:xfrm>
            <a:off x="2166050" y="5911600"/>
            <a:ext cx="86508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sz="1600" dirty="0">
                <a:highlight>
                  <a:srgbClr val="D9EAD3"/>
                </a:highlight>
              </a:rPr>
              <a:t>High frequency signal tries to return in the same direction as the forward path. </a:t>
            </a:r>
            <a:endParaRPr sz="1600" dirty="0">
              <a:highlight>
                <a:srgbClr val="D9EAD3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43A018-3F91-2CFC-04FF-725F0A5B5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643" y="3002989"/>
            <a:ext cx="7944713" cy="226991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f0ce61e6b6_0_0"/>
          <p:cNvSpPr txBox="1">
            <a:spLocks noGrp="1"/>
          </p:cNvSpPr>
          <p:nvPr>
            <p:ph type="title"/>
          </p:nvPr>
        </p:nvSpPr>
        <p:spPr>
          <a:xfrm>
            <a:off x="1014625" y="5200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C00000"/>
                </a:solidFill>
              </a:rPr>
              <a:t>BRD#07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45" name="Google Shape;145;gf0ce61e6b6_0_0"/>
          <p:cNvSpPr txBox="1">
            <a:spLocks noGrp="1"/>
          </p:cNvSpPr>
          <p:nvPr>
            <p:ph type="body" idx="1"/>
          </p:nvPr>
        </p:nvSpPr>
        <p:spPr>
          <a:xfrm>
            <a:off x="1014625" y="1663954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NO" dirty="0"/>
              <a:t>Shielding reduces the EMI!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3599DB-7D83-6CE1-F655-45056B04F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345" y="2472835"/>
            <a:ext cx="9736980" cy="386511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f0ce61e6b6_0_6"/>
          <p:cNvSpPr txBox="1">
            <a:spLocks noGrp="1"/>
          </p:cNvSpPr>
          <p:nvPr>
            <p:ph type="title"/>
          </p:nvPr>
        </p:nvSpPr>
        <p:spPr>
          <a:xfrm>
            <a:off x="1016280" y="543900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C00000"/>
                </a:solidFill>
              </a:rPr>
              <a:t>BRD#10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52" name="Google Shape;152;gf0ce61e6b6_0_6"/>
          <p:cNvSpPr txBox="1">
            <a:spLocks noGrp="1"/>
          </p:cNvSpPr>
          <p:nvPr>
            <p:ph type="body" idx="1"/>
          </p:nvPr>
        </p:nvSpPr>
        <p:spPr>
          <a:xfrm>
            <a:off x="1016280" y="1634471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NO" dirty="0"/>
              <a:t>Testing the performance of the NFC antenna by EM scanner.</a:t>
            </a:r>
            <a:endParaRPr dirty="0"/>
          </a:p>
        </p:txBody>
      </p:sp>
      <p:pic>
        <p:nvPicPr>
          <p:cNvPr id="153" name="Google Shape;153;gf0ce61e6b6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2847000"/>
            <a:ext cx="11811000" cy="34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f0ce61e6b6_0_12"/>
          <p:cNvSpPr txBox="1">
            <a:spLocks noGrp="1"/>
          </p:cNvSpPr>
          <p:nvPr>
            <p:ph type="title"/>
          </p:nvPr>
        </p:nvSpPr>
        <p:spPr>
          <a:xfrm>
            <a:off x="1016280" y="52640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C00000"/>
                </a:solidFill>
              </a:rPr>
              <a:t>BRD#08, PhD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159" name="Google Shape;159;gf0ce61e6b6_0_12"/>
          <p:cNvSpPr txBox="1">
            <a:spLocks noGrp="1"/>
          </p:cNvSpPr>
          <p:nvPr>
            <p:ph type="body" idx="1"/>
          </p:nvPr>
        </p:nvSpPr>
        <p:spPr>
          <a:xfrm>
            <a:off x="1016280" y="1670304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NO" dirty="0"/>
              <a:t>Critical signal near the edge of the board is not a good option causing fringing effect.</a:t>
            </a:r>
            <a:endParaRPr dirty="0"/>
          </a:p>
        </p:txBody>
      </p:sp>
      <p:pic>
        <p:nvPicPr>
          <p:cNvPr id="160" name="Google Shape;160;gf0ce61e6b6_0_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46493"/>
            <a:ext cx="12191999" cy="3207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ebf64f7a12_0_9"/>
          <p:cNvSpPr txBox="1">
            <a:spLocks noGrp="1"/>
          </p:cNvSpPr>
          <p:nvPr>
            <p:ph type="title"/>
          </p:nvPr>
        </p:nvSpPr>
        <p:spPr>
          <a:xfrm>
            <a:off x="997230" y="5073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Scaling</a:t>
            </a:r>
            <a:endParaRPr dirty="0">
              <a:solidFill>
                <a:srgbClr val="0070C0"/>
              </a:solidFill>
            </a:endParaRPr>
          </a:p>
        </p:txBody>
      </p:sp>
      <p:pic>
        <p:nvPicPr>
          <p:cNvPr id="166" name="Google Shape;166;gebf64f7a12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6824" y="1651253"/>
            <a:ext cx="4869126" cy="446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ebf64f7a12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6050" y="1733550"/>
            <a:ext cx="4869126" cy="4381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ebf64f7929_0_28"/>
          <p:cNvSpPr txBox="1">
            <a:spLocks noGrp="1"/>
          </p:cNvSpPr>
          <p:nvPr>
            <p:ph type="title"/>
          </p:nvPr>
        </p:nvSpPr>
        <p:spPr>
          <a:xfrm>
            <a:off x="1016277" y="69150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Project Setting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78" name="Google Shape;178;gebf64f7929_0_28"/>
          <p:cNvSpPr txBox="1">
            <a:spLocks noGrp="1"/>
          </p:cNvSpPr>
          <p:nvPr>
            <p:ph type="body" idx="1"/>
          </p:nvPr>
        </p:nvSpPr>
        <p:spPr>
          <a:xfrm>
            <a:off x="789000" y="1920225"/>
            <a:ext cx="5307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>
                <a:solidFill>
                  <a:schemeClr val="tx1"/>
                </a:solidFill>
              </a:rPr>
              <a:t>Spectral Scan</a:t>
            </a:r>
            <a:endParaRPr dirty="0">
              <a:solidFill>
                <a:schemeClr val="tx1"/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n-NO" dirty="0">
                <a:solidFill>
                  <a:schemeClr val="bg2">
                    <a:lumMod val="65000"/>
                    <a:lumOff val="35000"/>
                  </a:schemeClr>
                </a:solidFill>
              </a:rPr>
              <a:t>Scanning the PCB at some locations in a wide frequency range.</a:t>
            </a:r>
            <a:endParaRPr lang="en-GB" dirty="0">
              <a:solidFill>
                <a:schemeClr val="bg2">
                  <a:lumMod val="65000"/>
                  <a:lumOff val="35000"/>
                </a:schemeClr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i="1" dirty="0"/>
              <a:t>Start frequency = 10MHz, Stop frequency = 200MHz, and RBW=122.070 kHz</a:t>
            </a:r>
            <a:endParaRPr lang="en-GB" i="1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endParaRPr i="1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Enable </a:t>
            </a:r>
            <a:r>
              <a:rPr lang="en-NO" i="1" dirty="0"/>
              <a:t>Interleaved Scan</a:t>
            </a:r>
            <a:endParaRPr i="1" dirty="0"/>
          </a:p>
        </p:txBody>
      </p:sp>
      <p:pic>
        <p:nvPicPr>
          <p:cNvPr id="179" name="Google Shape;179;gebf64f7929_0_28"/>
          <p:cNvPicPr preferRelativeResize="0"/>
          <p:nvPr/>
        </p:nvPicPr>
        <p:blipFill rotWithShape="1">
          <a:blip r:embed="rId3">
            <a:alphaModFix/>
          </a:blip>
          <a:srcRect b="15454"/>
          <a:stretch/>
        </p:blipFill>
        <p:spPr>
          <a:xfrm>
            <a:off x="6197425" y="706304"/>
            <a:ext cx="5770826" cy="421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ebf64f7929_0_37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Project Setting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85" name="Google Shape;185;gebf64f7929_0_37"/>
          <p:cNvSpPr txBox="1">
            <a:spLocks noGrp="1"/>
          </p:cNvSpPr>
          <p:nvPr>
            <p:ph type="body" idx="1"/>
          </p:nvPr>
        </p:nvSpPr>
        <p:spPr>
          <a:xfrm>
            <a:off x="584476" y="3012875"/>
            <a:ext cx="10077173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Spectral Scan Probes</a:t>
            </a:r>
            <a:endParaRPr lang="en-GB"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dirty="0"/>
          </a:p>
          <a:p>
            <a:pPr marL="1028700" lvl="1" indent="-45720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Select</a:t>
            </a:r>
            <a:r>
              <a:rPr lang="en-NO" i="1" dirty="0"/>
              <a:t> </a:t>
            </a:r>
            <a:r>
              <a:rPr lang="en-NO" i="1" dirty="0">
                <a:solidFill>
                  <a:srgbClr val="FF0000"/>
                </a:solidFill>
              </a:rPr>
              <a:t>None</a:t>
            </a:r>
            <a:r>
              <a:rPr lang="en-NO" dirty="0"/>
              <a:t> and set </a:t>
            </a:r>
            <a:r>
              <a:rPr lang="en-NO" i="1" dirty="0">
                <a:solidFill>
                  <a:srgbClr val="FF0000"/>
                </a:solidFill>
              </a:rPr>
              <a:t>Overlay editor </a:t>
            </a:r>
            <a:r>
              <a:rPr lang="en-NO" dirty="0"/>
              <a:t>and browse the image from</a:t>
            </a:r>
            <a:r>
              <a:rPr lang="en-GB" dirty="0"/>
              <a:t>:</a:t>
            </a:r>
            <a:r>
              <a:rPr lang="en-NO" dirty="0"/>
              <a:t> </a:t>
            </a:r>
            <a:r>
              <a:rPr lang="en-NO" i="1" dirty="0"/>
              <a:t>‘C:\EMSCAN\IN5230 DemoCard\DemoBoardGerb’</a:t>
            </a:r>
            <a:endParaRPr lang="en-GB" i="1" dirty="0"/>
          </a:p>
          <a:p>
            <a:pPr marL="1028700" lvl="1" indent="-45720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endParaRPr dirty="0"/>
          </a:p>
          <a:p>
            <a:pPr marL="1028700" lvl="1" indent="-457200" algn="l" rtl="0">
              <a:spcBef>
                <a:spcPts val="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-NO" dirty="0"/>
              <a:t>Adjust the image</a:t>
            </a:r>
            <a:r>
              <a:rPr lang="en-GB" dirty="0"/>
              <a:t>.</a:t>
            </a:r>
            <a:endParaRPr dirty="0"/>
          </a:p>
        </p:txBody>
      </p:sp>
      <p:pic>
        <p:nvPicPr>
          <p:cNvPr id="186" name="Google Shape;186;gebf64f7929_0_37"/>
          <p:cNvPicPr preferRelativeResize="0"/>
          <p:nvPr/>
        </p:nvPicPr>
        <p:blipFill rotWithShape="1">
          <a:blip r:embed="rId3">
            <a:alphaModFix/>
          </a:blip>
          <a:srcRect b="10562"/>
          <a:stretch/>
        </p:blipFill>
        <p:spPr>
          <a:xfrm>
            <a:off x="5873750" y="0"/>
            <a:ext cx="5908426" cy="376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ebf64f7929_0_47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Project Setting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92" name="Google Shape;192;gebf64f7929_0_47"/>
          <p:cNvSpPr txBox="1">
            <a:spLocks noGrp="1"/>
          </p:cNvSpPr>
          <p:nvPr>
            <p:ph type="body" idx="1"/>
          </p:nvPr>
        </p:nvSpPr>
        <p:spPr>
          <a:xfrm>
            <a:off x="637200" y="2299301"/>
            <a:ext cx="58398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Spatial Scan</a:t>
            </a:r>
            <a:endParaRPr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r>
              <a:rPr lang="en-NO" dirty="0">
                <a:solidFill>
                  <a:schemeClr val="bg2">
                    <a:lumMod val="65000"/>
                    <a:lumOff val="35000"/>
                  </a:schemeClr>
                </a:solidFill>
              </a:rPr>
              <a:t>Scanning a selection of locations at a certain frequency.</a:t>
            </a:r>
            <a:endParaRPr lang="en-GB" dirty="0">
              <a:solidFill>
                <a:schemeClr val="bg2">
                  <a:lumMod val="65000"/>
                  <a:lumOff val="35000"/>
                </a:schemeClr>
              </a:solidFill>
            </a:endParaRPr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endParaRPr lang="en-GB" dirty="0"/>
          </a:p>
          <a:p>
            <a:pPr lvl="1" algn="l" rtl="0">
              <a:spcBef>
                <a:spcPts val="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Ø"/>
            </a:pP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Set </a:t>
            </a:r>
            <a:r>
              <a:rPr lang="en-NO" i="1" dirty="0"/>
              <a:t>Center frequency </a:t>
            </a:r>
            <a:r>
              <a:rPr lang="en-NO" dirty="0"/>
              <a:t>= 20MHz.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Enable </a:t>
            </a:r>
            <a:r>
              <a:rPr lang="en-NO" i="1" dirty="0"/>
              <a:t>Interleaved Scan</a:t>
            </a:r>
            <a:endParaRPr i="1" dirty="0"/>
          </a:p>
          <a:p>
            <a:pPr marL="9144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93" name="Google Shape;193;gebf64f7929_0_47"/>
          <p:cNvPicPr preferRelativeResize="0"/>
          <p:nvPr/>
        </p:nvPicPr>
        <p:blipFill rotWithShape="1">
          <a:blip r:embed="rId3">
            <a:alphaModFix/>
          </a:blip>
          <a:srcRect r="7054" b="11995"/>
          <a:stretch/>
        </p:blipFill>
        <p:spPr>
          <a:xfrm>
            <a:off x="6191250" y="272405"/>
            <a:ext cx="5781849" cy="3785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ebf64f7929_0_56"/>
          <p:cNvSpPr txBox="1">
            <a:spLocks noGrp="1"/>
          </p:cNvSpPr>
          <p:nvPr>
            <p:ph type="title"/>
          </p:nvPr>
        </p:nvSpPr>
        <p:spPr>
          <a:xfrm>
            <a:off x="1016280" y="85025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Project Setting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199" name="Google Shape;199;gebf64f7929_0_56"/>
          <p:cNvSpPr txBox="1">
            <a:spLocks noGrp="1"/>
          </p:cNvSpPr>
          <p:nvPr>
            <p:ph type="body" idx="1"/>
          </p:nvPr>
        </p:nvSpPr>
        <p:spPr>
          <a:xfrm>
            <a:off x="1016277" y="1977375"/>
            <a:ext cx="54147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Spatial Scan Probes</a:t>
            </a:r>
            <a:endParaRPr lang="en-GB"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The same as Spectral Scan Probes</a:t>
            </a:r>
            <a:r>
              <a:rPr lang="en-GB" dirty="0"/>
              <a:t>.</a:t>
            </a:r>
            <a:endParaRPr dirty="0"/>
          </a:p>
        </p:txBody>
      </p:sp>
      <p:pic>
        <p:nvPicPr>
          <p:cNvPr id="200" name="Google Shape;200;gebf64f7929_0_56"/>
          <p:cNvPicPr preferRelativeResize="0"/>
          <p:nvPr/>
        </p:nvPicPr>
        <p:blipFill rotWithShape="1">
          <a:blip r:embed="rId3">
            <a:alphaModFix/>
          </a:blip>
          <a:srcRect b="10562"/>
          <a:stretch/>
        </p:blipFill>
        <p:spPr>
          <a:xfrm>
            <a:off x="6033116" y="850254"/>
            <a:ext cx="5943725" cy="3888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ebf64f7a12_0_0"/>
          <p:cNvSpPr txBox="1">
            <a:spLocks noGrp="1"/>
          </p:cNvSpPr>
          <p:nvPr>
            <p:ph type="title"/>
          </p:nvPr>
        </p:nvSpPr>
        <p:spPr>
          <a:xfrm>
            <a:off x="1012980" y="564504"/>
            <a:ext cx="10562700" cy="11439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 dirty="0">
                <a:solidFill>
                  <a:srgbClr val="0070C0"/>
                </a:solidFill>
              </a:rPr>
              <a:t>Project Setting</a:t>
            </a:r>
            <a:endParaRPr dirty="0">
              <a:solidFill>
                <a:srgbClr val="0070C0"/>
              </a:solidFill>
            </a:endParaRPr>
          </a:p>
        </p:txBody>
      </p:sp>
      <p:sp>
        <p:nvSpPr>
          <p:cNvPr id="206" name="Google Shape;206;gebf64f7a12_0_0"/>
          <p:cNvSpPr txBox="1">
            <a:spLocks noGrp="1"/>
          </p:cNvSpPr>
          <p:nvPr>
            <p:ph type="body" idx="1"/>
          </p:nvPr>
        </p:nvSpPr>
        <p:spPr>
          <a:xfrm>
            <a:off x="1012980" y="1708404"/>
            <a:ext cx="10566000" cy="411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Leave the </a:t>
            </a:r>
            <a:r>
              <a:rPr lang="en-NO" i="1" dirty="0"/>
              <a:t>Signal Conditioning</a:t>
            </a:r>
            <a:r>
              <a:rPr lang="en-NO" dirty="0"/>
              <a:t> section as it is. </a:t>
            </a:r>
            <a:endParaRPr lang="en-GB"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Use the </a:t>
            </a:r>
            <a:r>
              <a:rPr lang="en-NO" i="1" dirty="0"/>
              <a:t>Description</a:t>
            </a:r>
            <a:r>
              <a:rPr lang="en-NO" dirty="0"/>
              <a:t> Tab to change the name of the project</a:t>
            </a:r>
            <a:r>
              <a:rPr lang="en-GB" dirty="0"/>
              <a:t>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Create a new node for each exercise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project → right click → add node → module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change the module name to the exercise name</a:t>
            </a:r>
            <a:endParaRPr lang="en-GB"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NO" dirty="0"/>
              <a:t>Add a new simulation within each exercise module</a:t>
            </a:r>
            <a:endParaRPr dirty="0"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–"/>
            </a:pPr>
            <a:r>
              <a:rPr lang="en-NO" dirty="0"/>
              <a:t>exercise 1 → add node → Spectral/Special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f0ce61e6b6_0_18"/>
          <p:cNvSpPr txBox="1">
            <a:spLocks noGrp="1"/>
          </p:cNvSpPr>
          <p:nvPr>
            <p:ph type="title"/>
          </p:nvPr>
        </p:nvSpPr>
        <p:spPr>
          <a:xfrm>
            <a:off x="4659756" y="3093900"/>
            <a:ext cx="2652000" cy="136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NO"/>
              <a:t>Enjoy 😊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397</Words>
  <Application>Microsoft Office PowerPoint</Application>
  <PresentationFormat>Widescreen</PresentationFormat>
  <Paragraphs>89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Informatikk_brevik</vt:lpstr>
      <vt:lpstr>IN5230 - Mandatory Task 2</vt:lpstr>
      <vt:lpstr>Deadline for delivery</vt:lpstr>
      <vt:lpstr>Electro-Magnetic Interface (EMI)</vt:lpstr>
      <vt:lpstr>EMxpert Scanner</vt:lpstr>
      <vt:lpstr>EMxpert Scanner</vt:lpstr>
      <vt:lpstr>EMxpert Scanner</vt:lpstr>
      <vt:lpstr>Laptop</vt:lpstr>
      <vt:lpstr>Scanning Type</vt:lpstr>
      <vt:lpstr>BRD#01</vt:lpstr>
      <vt:lpstr>BRD#05</vt:lpstr>
      <vt:lpstr>BRD#07</vt:lpstr>
      <vt:lpstr>BRD#10</vt:lpstr>
      <vt:lpstr>BRD#08, PhD</vt:lpstr>
      <vt:lpstr>Scaling</vt:lpstr>
      <vt:lpstr>Project Setting</vt:lpstr>
      <vt:lpstr>Project Setting</vt:lpstr>
      <vt:lpstr>Project Setting</vt:lpstr>
      <vt:lpstr>Project Setting</vt:lpstr>
      <vt:lpstr>Project Setting</vt:lpstr>
      <vt:lpstr>Enjoy 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IN5230 - Mandatory Task 2</dc:title>
  <dc:creator>Microsoft Office User</dc:creator>
  <cp:lastModifiedBy>Farnaz Salarkia</cp:lastModifiedBy>
  <cp:revision>1</cp:revision>
  <dcterms:created xsi:type="dcterms:W3CDTF">2020-08-20T08:36:03Z</dcterms:created>
  <dcterms:modified xsi:type="dcterms:W3CDTF">2026-09-16T11:09:52Z</dcterms:modified>
</cp:coreProperties>
</file>