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67" r:id="rId2"/>
    <p:sldId id="359" r:id="rId3"/>
    <p:sldId id="356" r:id="rId4"/>
    <p:sldId id="343" r:id="rId5"/>
    <p:sldId id="344" r:id="rId6"/>
    <p:sldId id="346" r:id="rId7"/>
    <p:sldId id="349" r:id="rId8"/>
    <p:sldId id="350" r:id="rId9"/>
    <p:sldId id="369" r:id="rId10"/>
    <p:sldId id="354" r:id="rId11"/>
    <p:sldId id="351" r:id="rId12"/>
    <p:sldId id="370" r:id="rId13"/>
    <p:sldId id="361" r:id="rId14"/>
    <p:sldId id="371" r:id="rId15"/>
    <p:sldId id="353" r:id="rId16"/>
    <p:sldId id="352" r:id="rId17"/>
    <p:sldId id="376" r:id="rId18"/>
    <p:sldId id="260" r:id="rId19"/>
    <p:sldId id="373" r:id="rId20"/>
    <p:sldId id="259" r:id="rId21"/>
    <p:sldId id="374" r:id="rId22"/>
    <p:sldId id="362" r:id="rId23"/>
    <p:sldId id="340" r:id="rId24"/>
    <p:sldId id="261" r:id="rId25"/>
    <p:sldId id="363" r:id="rId26"/>
    <p:sldId id="364" r:id="rId27"/>
    <p:sldId id="262" r:id="rId28"/>
    <p:sldId id="375" r:id="rId29"/>
    <p:sldId id="263" r:id="rId30"/>
    <p:sldId id="365" r:id="rId31"/>
    <p:sldId id="366" r:id="rId32"/>
    <p:sldId id="264" r:id="rId33"/>
    <p:sldId id="265" r:id="rId34"/>
    <p:sldId id="266" r:id="rId35"/>
    <p:sldId id="358" r:id="rId36"/>
    <p:sldId id="268" r:id="rId37"/>
    <p:sldId id="345" r:id="rId38"/>
    <p:sldId id="347" r:id="rId39"/>
    <p:sldId id="367" r:id="rId40"/>
    <p:sldId id="368" r:id="rId41"/>
  </p:sldIdLst>
  <p:sldSz cx="9144000" cy="6858000" type="screen4x3"/>
  <p:notesSz cx="7102475" cy="102330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521415D9-36F7-43E2-AB2F-B90AF26B5E84}">
      <p14:sectionLst xmlns:p14="http://schemas.microsoft.com/office/powerpoint/2010/main">
        <p14:section name="Default Section" id="{E56FBCCC-46A7-4021-9B39-C29300ED601A}">
          <p14:sldIdLst>
            <p14:sldId id="267"/>
            <p14:sldId id="359"/>
            <p14:sldId id="356"/>
            <p14:sldId id="343"/>
            <p14:sldId id="344"/>
            <p14:sldId id="346"/>
            <p14:sldId id="349"/>
            <p14:sldId id="350"/>
            <p14:sldId id="369"/>
            <p14:sldId id="354"/>
            <p14:sldId id="351"/>
            <p14:sldId id="370"/>
            <p14:sldId id="361"/>
            <p14:sldId id="371"/>
            <p14:sldId id="353"/>
            <p14:sldId id="352"/>
            <p14:sldId id="376"/>
            <p14:sldId id="260"/>
            <p14:sldId id="373"/>
            <p14:sldId id="259"/>
            <p14:sldId id="374"/>
            <p14:sldId id="362"/>
            <p14:sldId id="340"/>
            <p14:sldId id="261"/>
            <p14:sldId id="363"/>
            <p14:sldId id="364"/>
            <p14:sldId id="262"/>
            <p14:sldId id="375"/>
            <p14:sldId id="263"/>
            <p14:sldId id="365"/>
            <p14:sldId id="366"/>
            <p14:sldId id="264"/>
            <p14:sldId id="265"/>
            <p14:sldId id="266"/>
            <p14:sldId id="358"/>
            <p14:sldId id="268"/>
            <p14:sldId id="345"/>
            <p14:sldId id="347"/>
            <p14:sldId id="367"/>
            <p14:sldId id="3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75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E879D0-F85E-4CF3-8A71-6139B221D924}" v="12" dt="2026-10-12T15:01:30.3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 autoAdjust="0"/>
    <p:restoredTop sz="94674" autoAdjust="0"/>
  </p:normalViewPr>
  <p:slideViewPr>
    <p:cSldViewPr>
      <p:cViewPr varScale="1">
        <p:scale>
          <a:sx n="70" d="100"/>
          <a:sy n="70" d="100"/>
        </p:scale>
        <p:origin x="1180" y="5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-3105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92"/>
    </p:cViewPr>
  </p:sorterViewPr>
  <p:notesViewPr>
    <p:cSldViewPr>
      <p:cViewPr varScale="1">
        <p:scale>
          <a:sx n="105" d="100"/>
          <a:sy n="105" d="100"/>
        </p:scale>
        <p:origin x="-3438" y="-90"/>
      </p:cViewPr>
      <p:guideLst>
        <p:guide orient="horz" pos="3223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rnaz Salarkia" userId="270c9dfa-5e4c-48f5-93b3-062293e50b94" providerId="ADAL" clId="{9B24428C-9411-497D-B45E-64748009F93B}"/>
    <pc:docChg chg="undo redo custSel addSld delSld modSld modSection">
      <pc:chgData name="Farnaz Salarkia" userId="270c9dfa-5e4c-48f5-93b3-062293e50b94" providerId="ADAL" clId="{9B24428C-9411-497D-B45E-64748009F93B}" dt="2026-10-14T14:57:47.989" v="736" actId="20577"/>
      <pc:docMkLst>
        <pc:docMk/>
      </pc:docMkLst>
      <pc:sldChg chg="modSp mod">
        <pc:chgData name="Farnaz Salarkia" userId="270c9dfa-5e4c-48f5-93b3-062293e50b94" providerId="ADAL" clId="{9B24428C-9411-497D-B45E-64748009F93B}" dt="2026-10-12T14:10:19.793" v="366" actId="1076"/>
        <pc:sldMkLst>
          <pc:docMk/>
          <pc:sldMk cId="2063488734" sldId="259"/>
        </pc:sldMkLst>
        <pc:spChg chg="mod">
          <ac:chgData name="Farnaz Salarkia" userId="270c9dfa-5e4c-48f5-93b3-062293e50b94" providerId="ADAL" clId="{9B24428C-9411-497D-B45E-64748009F93B}" dt="2026-10-12T14:08:06.599" v="332" actId="207"/>
          <ac:spMkLst>
            <pc:docMk/>
            <pc:sldMk cId="2063488734" sldId="259"/>
            <ac:spMk id="2" creationId="{59427B31-46C7-4EF8-93D3-5D382A48D921}"/>
          </ac:spMkLst>
        </pc:spChg>
        <pc:spChg chg="mod">
          <ac:chgData name="Farnaz Salarkia" userId="270c9dfa-5e4c-48f5-93b3-062293e50b94" providerId="ADAL" clId="{9B24428C-9411-497D-B45E-64748009F93B}" dt="2026-10-12T14:08:39.833" v="336" actId="14100"/>
          <ac:spMkLst>
            <pc:docMk/>
            <pc:sldMk cId="2063488734" sldId="259"/>
            <ac:spMk id="3" creationId="{F2B8DC35-D4AE-4A5B-8C2A-3BD61D0F72C8}"/>
          </ac:spMkLst>
        </pc:spChg>
        <pc:picChg chg="mod">
          <ac:chgData name="Farnaz Salarkia" userId="270c9dfa-5e4c-48f5-93b3-062293e50b94" providerId="ADAL" clId="{9B24428C-9411-497D-B45E-64748009F93B}" dt="2026-10-12T14:10:19.793" v="366" actId="1076"/>
          <ac:picMkLst>
            <pc:docMk/>
            <pc:sldMk cId="2063488734" sldId="259"/>
            <ac:picMk id="4" creationId="{7EF882DD-5668-4438-9BAD-FCA9FFFADAEE}"/>
          </ac:picMkLst>
        </pc:picChg>
      </pc:sldChg>
      <pc:sldChg chg="modSp mod">
        <pc:chgData name="Farnaz Salarkia" userId="270c9dfa-5e4c-48f5-93b3-062293e50b94" providerId="ADAL" clId="{9B24428C-9411-497D-B45E-64748009F93B}" dt="2026-10-12T14:06:05.903" v="323" actId="1076"/>
        <pc:sldMkLst>
          <pc:docMk/>
          <pc:sldMk cId="4251150731" sldId="260"/>
        </pc:sldMkLst>
        <pc:spChg chg="mod">
          <ac:chgData name="Farnaz Salarkia" userId="270c9dfa-5e4c-48f5-93b3-062293e50b94" providerId="ADAL" clId="{9B24428C-9411-497D-B45E-64748009F93B}" dt="2026-10-12T12:55:00.943" v="279" actId="207"/>
          <ac:spMkLst>
            <pc:docMk/>
            <pc:sldMk cId="4251150731" sldId="260"/>
            <ac:spMk id="2" creationId="{F02C4A88-4B1C-4B42-AE86-B7928790C548}"/>
          </ac:spMkLst>
        </pc:spChg>
        <pc:spChg chg="mod">
          <ac:chgData name="Farnaz Salarkia" userId="270c9dfa-5e4c-48f5-93b3-062293e50b94" providerId="ADAL" clId="{9B24428C-9411-497D-B45E-64748009F93B}" dt="2026-10-12T14:05:58.794" v="319" actId="14100"/>
          <ac:spMkLst>
            <pc:docMk/>
            <pc:sldMk cId="4251150731" sldId="260"/>
            <ac:spMk id="3" creationId="{ACF22D82-5735-4BCD-A6A1-81063BA164F6}"/>
          </ac:spMkLst>
        </pc:spChg>
        <pc:picChg chg="mod">
          <ac:chgData name="Farnaz Salarkia" userId="270c9dfa-5e4c-48f5-93b3-062293e50b94" providerId="ADAL" clId="{9B24428C-9411-497D-B45E-64748009F93B}" dt="2026-10-12T14:05:24.560" v="311" actId="1076"/>
          <ac:picMkLst>
            <pc:docMk/>
            <pc:sldMk cId="4251150731" sldId="260"/>
            <ac:picMk id="4" creationId="{D88462F8-78BE-1415-69D7-F294201EE873}"/>
          </ac:picMkLst>
        </pc:picChg>
        <pc:picChg chg="mod">
          <ac:chgData name="Farnaz Salarkia" userId="270c9dfa-5e4c-48f5-93b3-062293e50b94" providerId="ADAL" clId="{9B24428C-9411-497D-B45E-64748009F93B}" dt="2026-10-12T14:06:05.903" v="323" actId="1076"/>
          <ac:picMkLst>
            <pc:docMk/>
            <pc:sldMk cId="4251150731" sldId="260"/>
            <ac:picMk id="5" creationId="{1DF3F5CF-66F4-E072-359A-9D2ADE281338}"/>
          </ac:picMkLst>
        </pc:picChg>
        <pc:picChg chg="mod">
          <ac:chgData name="Farnaz Salarkia" userId="270c9dfa-5e4c-48f5-93b3-062293e50b94" providerId="ADAL" clId="{9B24428C-9411-497D-B45E-64748009F93B}" dt="2026-10-12T14:06:02.307" v="321" actId="14100"/>
          <ac:picMkLst>
            <pc:docMk/>
            <pc:sldMk cId="4251150731" sldId="260"/>
            <ac:picMk id="8" creationId="{16AF6F7E-FC6B-7049-B5AF-ECFB9A65F6EA}"/>
          </ac:picMkLst>
        </pc:picChg>
      </pc:sldChg>
      <pc:sldChg chg="modSp mod">
        <pc:chgData name="Farnaz Salarkia" userId="270c9dfa-5e4c-48f5-93b3-062293e50b94" providerId="ADAL" clId="{9B24428C-9411-497D-B45E-64748009F93B}" dt="2026-10-12T15:04:05.337" v="430" actId="20577"/>
        <pc:sldMkLst>
          <pc:docMk/>
          <pc:sldMk cId="3319630192" sldId="262"/>
        </pc:sldMkLst>
        <pc:spChg chg="mod">
          <ac:chgData name="Farnaz Salarkia" userId="270c9dfa-5e4c-48f5-93b3-062293e50b94" providerId="ADAL" clId="{9B24428C-9411-497D-B45E-64748009F93B}" dt="2026-10-12T15:01:23.928" v="409" actId="207"/>
          <ac:spMkLst>
            <pc:docMk/>
            <pc:sldMk cId="3319630192" sldId="262"/>
            <ac:spMk id="2" creationId="{27035FA4-5BCF-4F8F-B245-7D4C47BB6C2F}"/>
          </ac:spMkLst>
        </pc:spChg>
        <pc:spChg chg="mod">
          <ac:chgData name="Farnaz Salarkia" userId="270c9dfa-5e4c-48f5-93b3-062293e50b94" providerId="ADAL" clId="{9B24428C-9411-497D-B45E-64748009F93B}" dt="2026-10-12T15:04:05.337" v="430" actId="20577"/>
          <ac:spMkLst>
            <pc:docMk/>
            <pc:sldMk cId="3319630192" sldId="262"/>
            <ac:spMk id="3" creationId="{03656D27-65E4-49DA-B0F8-7C0BCEE745F1}"/>
          </ac:spMkLst>
        </pc:spChg>
        <pc:picChg chg="mod">
          <ac:chgData name="Farnaz Salarkia" userId="270c9dfa-5e4c-48f5-93b3-062293e50b94" providerId="ADAL" clId="{9B24428C-9411-497D-B45E-64748009F93B}" dt="2026-10-12T15:01:44.615" v="415" actId="1076"/>
          <ac:picMkLst>
            <pc:docMk/>
            <pc:sldMk cId="3319630192" sldId="262"/>
            <ac:picMk id="4" creationId="{7DF47EA9-BF6E-4431-AB13-1A664EF19E19}"/>
          </ac:picMkLst>
        </pc:picChg>
        <pc:picChg chg="mod">
          <ac:chgData name="Farnaz Salarkia" userId="270c9dfa-5e4c-48f5-93b3-062293e50b94" providerId="ADAL" clId="{9B24428C-9411-497D-B45E-64748009F93B}" dt="2026-10-12T15:01:47.458" v="416" actId="1076"/>
          <ac:picMkLst>
            <pc:docMk/>
            <pc:sldMk cId="3319630192" sldId="262"/>
            <ac:picMk id="8" creationId="{DDE9C852-844C-AE64-3F06-6160AA49AD42}"/>
          </ac:picMkLst>
        </pc:picChg>
      </pc:sldChg>
      <pc:sldChg chg="modSp mod">
        <pc:chgData name="Farnaz Salarkia" userId="270c9dfa-5e4c-48f5-93b3-062293e50b94" providerId="ADAL" clId="{9B24428C-9411-497D-B45E-64748009F93B}" dt="2026-10-12T15:28:34.028" v="477" actId="20577"/>
        <pc:sldMkLst>
          <pc:docMk/>
          <pc:sldMk cId="1722784323" sldId="263"/>
        </pc:sldMkLst>
        <pc:spChg chg="mod">
          <ac:chgData name="Farnaz Salarkia" userId="270c9dfa-5e4c-48f5-93b3-062293e50b94" providerId="ADAL" clId="{9B24428C-9411-497D-B45E-64748009F93B}" dt="2026-10-12T15:20:26.960" v="476" actId="207"/>
          <ac:spMkLst>
            <pc:docMk/>
            <pc:sldMk cId="1722784323" sldId="263"/>
            <ac:spMk id="2" creationId="{D76C8EA2-5D6A-4973-BFAE-2637740612C6}"/>
          </ac:spMkLst>
        </pc:spChg>
        <pc:spChg chg="mod">
          <ac:chgData name="Farnaz Salarkia" userId="270c9dfa-5e4c-48f5-93b3-062293e50b94" providerId="ADAL" clId="{9B24428C-9411-497D-B45E-64748009F93B}" dt="2026-10-12T15:28:34.028" v="477" actId="20577"/>
          <ac:spMkLst>
            <pc:docMk/>
            <pc:sldMk cId="1722784323" sldId="263"/>
            <ac:spMk id="3" creationId="{36E39D16-25CA-41EC-A94A-7DCF94B9CB55}"/>
          </ac:spMkLst>
        </pc:spChg>
      </pc:sldChg>
      <pc:sldChg chg="addSp delSp modSp mod">
        <pc:chgData name="Farnaz Salarkia" userId="270c9dfa-5e4c-48f5-93b3-062293e50b94" providerId="ADAL" clId="{9B24428C-9411-497D-B45E-64748009F93B}" dt="2026-10-12T16:23:51.602" v="523" actId="1076"/>
        <pc:sldMkLst>
          <pc:docMk/>
          <pc:sldMk cId="388681711" sldId="264"/>
        </pc:sldMkLst>
        <pc:spChg chg="mod">
          <ac:chgData name="Farnaz Salarkia" userId="270c9dfa-5e4c-48f5-93b3-062293e50b94" providerId="ADAL" clId="{9B24428C-9411-497D-B45E-64748009F93B}" dt="2026-10-12T16:01:17.687" v="491" actId="207"/>
          <ac:spMkLst>
            <pc:docMk/>
            <pc:sldMk cId="388681711" sldId="264"/>
            <ac:spMk id="2" creationId="{00000000-0000-0000-0000-000000000000}"/>
          </ac:spMkLst>
        </pc:spChg>
        <pc:picChg chg="add mod">
          <ac:chgData name="Farnaz Salarkia" userId="270c9dfa-5e4c-48f5-93b3-062293e50b94" providerId="ADAL" clId="{9B24428C-9411-497D-B45E-64748009F93B}" dt="2026-10-12T16:23:51.602" v="523" actId="1076"/>
          <ac:picMkLst>
            <pc:docMk/>
            <pc:sldMk cId="388681711" sldId="264"/>
            <ac:picMk id="5" creationId="{2B295A21-6588-7558-ECF3-CFCCB0C1AD10}"/>
          </ac:picMkLst>
        </pc:picChg>
      </pc:sldChg>
      <pc:sldChg chg="addSp delSp modSp mod">
        <pc:chgData name="Farnaz Salarkia" userId="270c9dfa-5e4c-48f5-93b3-062293e50b94" providerId="ADAL" clId="{9B24428C-9411-497D-B45E-64748009F93B}" dt="2026-10-12T16:23:31.058" v="518" actId="478"/>
        <pc:sldMkLst>
          <pc:docMk/>
          <pc:sldMk cId="3035776019" sldId="265"/>
        </pc:sldMkLst>
        <pc:spChg chg="mod">
          <ac:chgData name="Farnaz Salarkia" userId="270c9dfa-5e4c-48f5-93b3-062293e50b94" providerId="ADAL" clId="{9B24428C-9411-497D-B45E-64748009F93B}" dt="2026-10-12T16:01:14.709" v="489" actId="207"/>
          <ac:spMkLst>
            <pc:docMk/>
            <pc:sldMk cId="3035776019" sldId="265"/>
            <ac:spMk id="8" creationId="{3896A117-AB69-1347-A049-11ED7EA9C5D8}"/>
          </ac:spMkLst>
        </pc:spChg>
        <pc:picChg chg="add">
          <ac:chgData name="Farnaz Salarkia" userId="270c9dfa-5e4c-48f5-93b3-062293e50b94" providerId="ADAL" clId="{9B24428C-9411-497D-B45E-64748009F93B}" dt="2026-10-12T16:23:23.152" v="517" actId="22"/>
          <ac:picMkLst>
            <pc:docMk/>
            <pc:sldMk cId="3035776019" sldId="265"/>
            <ac:picMk id="5" creationId="{C4CB9C6E-A8FA-63B6-1F8B-932A633E6817}"/>
          </ac:picMkLst>
        </pc:picChg>
      </pc:sldChg>
      <pc:sldChg chg="addSp delSp modSp mod">
        <pc:chgData name="Farnaz Salarkia" userId="270c9dfa-5e4c-48f5-93b3-062293e50b94" providerId="ADAL" clId="{9B24428C-9411-497D-B45E-64748009F93B}" dt="2026-10-12T16:26:58.206" v="530" actId="1076"/>
        <pc:sldMkLst>
          <pc:docMk/>
          <pc:sldMk cId="519192880" sldId="266"/>
        </pc:sldMkLst>
        <pc:spChg chg="mod">
          <ac:chgData name="Farnaz Salarkia" userId="270c9dfa-5e4c-48f5-93b3-062293e50b94" providerId="ADAL" clId="{9B24428C-9411-497D-B45E-64748009F93B}" dt="2026-10-12T16:01:14.043" v="488" actId="207"/>
          <ac:spMkLst>
            <pc:docMk/>
            <pc:sldMk cId="519192880" sldId="266"/>
            <ac:spMk id="6" creationId="{55F4751B-65B2-A642-A377-69D8CDAEBABE}"/>
          </ac:spMkLst>
        </pc:spChg>
        <pc:picChg chg="add mod modCrop">
          <ac:chgData name="Farnaz Salarkia" userId="270c9dfa-5e4c-48f5-93b3-062293e50b94" providerId="ADAL" clId="{9B24428C-9411-497D-B45E-64748009F93B}" dt="2026-10-12T16:26:58.206" v="530" actId="1076"/>
          <ac:picMkLst>
            <pc:docMk/>
            <pc:sldMk cId="519192880" sldId="266"/>
            <ac:picMk id="3" creationId="{25A3201A-3A39-4CFF-7D1D-B7BD2320C055}"/>
          </ac:picMkLst>
        </pc:picChg>
      </pc:sldChg>
      <pc:sldChg chg="modSp mod">
        <pc:chgData name="Farnaz Salarkia" userId="270c9dfa-5e4c-48f5-93b3-062293e50b94" providerId="ADAL" clId="{9B24428C-9411-497D-B45E-64748009F93B}" dt="2026-10-14T14:13:55.691" v="561" actId="20577"/>
        <pc:sldMkLst>
          <pc:docMk/>
          <pc:sldMk cId="1712543928" sldId="267"/>
        </pc:sldMkLst>
        <pc:spChg chg="mod">
          <ac:chgData name="Farnaz Salarkia" userId="270c9dfa-5e4c-48f5-93b3-062293e50b94" providerId="ADAL" clId="{9B24428C-9411-497D-B45E-64748009F93B}" dt="2026-10-14T14:13:55.691" v="561" actId="20577"/>
          <ac:spMkLst>
            <pc:docMk/>
            <pc:sldMk cId="1712543928" sldId="267"/>
            <ac:spMk id="4098" creationId="{00000000-0000-0000-0000-000000000000}"/>
          </ac:spMkLst>
        </pc:spChg>
      </pc:sldChg>
      <pc:sldChg chg="modSp mod">
        <pc:chgData name="Farnaz Salarkia" userId="270c9dfa-5e4c-48f5-93b3-062293e50b94" providerId="ADAL" clId="{9B24428C-9411-497D-B45E-64748009F93B}" dt="2026-10-12T14:48:29.516" v="405" actId="207"/>
        <pc:sldMkLst>
          <pc:docMk/>
          <pc:sldMk cId="374372986" sldId="340"/>
        </pc:sldMkLst>
        <pc:spChg chg="mod">
          <ac:chgData name="Farnaz Salarkia" userId="270c9dfa-5e4c-48f5-93b3-062293e50b94" providerId="ADAL" clId="{9B24428C-9411-497D-B45E-64748009F93B}" dt="2026-10-12T14:13:12.706" v="372" actId="207"/>
          <ac:spMkLst>
            <pc:docMk/>
            <pc:sldMk cId="374372986" sldId="340"/>
            <ac:spMk id="2" creationId="{41990E42-F1E2-495D-A808-9BACCFBFA930}"/>
          </ac:spMkLst>
        </pc:spChg>
        <pc:spChg chg="mod">
          <ac:chgData name="Farnaz Salarkia" userId="270c9dfa-5e4c-48f5-93b3-062293e50b94" providerId="ADAL" clId="{9B24428C-9411-497D-B45E-64748009F93B}" dt="2026-10-12T14:48:29.516" v="405" actId="207"/>
          <ac:spMkLst>
            <pc:docMk/>
            <pc:sldMk cId="374372986" sldId="340"/>
            <ac:spMk id="3" creationId="{829ADE4F-FD0F-4E1A-8253-6E3327B2DC1A}"/>
          </ac:spMkLst>
        </pc:spChg>
        <pc:picChg chg="mod">
          <ac:chgData name="Farnaz Salarkia" userId="270c9dfa-5e4c-48f5-93b3-062293e50b94" providerId="ADAL" clId="{9B24428C-9411-497D-B45E-64748009F93B}" dt="2026-10-12T14:13:16.730" v="374" actId="1076"/>
          <ac:picMkLst>
            <pc:docMk/>
            <pc:sldMk cId="374372986" sldId="340"/>
            <ac:picMk id="5" creationId="{B0990613-4259-4665-89DC-F507EFD7D4AF}"/>
          </ac:picMkLst>
        </pc:picChg>
        <pc:picChg chg="mod">
          <ac:chgData name="Farnaz Salarkia" userId="270c9dfa-5e4c-48f5-93b3-062293e50b94" providerId="ADAL" clId="{9B24428C-9411-497D-B45E-64748009F93B}" dt="2026-10-12T14:13:18.490" v="375" actId="1076"/>
          <ac:picMkLst>
            <pc:docMk/>
            <pc:sldMk cId="374372986" sldId="340"/>
            <ac:picMk id="6" creationId="{D440B838-C42E-426C-8A75-6D717E233948}"/>
          </ac:picMkLst>
        </pc:picChg>
        <pc:picChg chg="mod">
          <ac:chgData name="Farnaz Salarkia" userId="270c9dfa-5e4c-48f5-93b3-062293e50b94" providerId="ADAL" clId="{9B24428C-9411-497D-B45E-64748009F93B}" dt="2026-10-12T14:13:24.639" v="377" actId="1076"/>
          <ac:picMkLst>
            <pc:docMk/>
            <pc:sldMk cId="374372986" sldId="340"/>
            <ac:picMk id="7" creationId="{66EFF313-4E24-4253-8EEF-EFAE24E8615A}"/>
          </ac:picMkLst>
        </pc:picChg>
      </pc:sldChg>
      <pc:sldChg chg="modSp mod">
        <pc:chgData name="Farnaz Salarkia" userId="270c9dfa-5e4c-48f5-93b3-062293e50b94" providerId="ADAL" clId="{9B24428C-9411-497D-B45E-64748009F93B}" dt="2026-10-12T12:25:07.086" v="43" actId="1076"/>
        <pc:sldMkLst>
          <pc:docMk/>
          <pc:sldMk cId="4037412857" sldId="343"/>
        </pc:sldMkLst>
        <pc:spChg chg="mod">
          <ac:chgData name="Farnaz Salarkia" userId="270c9dfa-5e4c-48f5-93b3-062293e50b94" providerId="ADAL" clId="{9B24428C-9411-497D-B45E-64748009F93B}" dt="2026-10-12T12:24:48.272" v="38" actId="1076"/>
          <ac:spMkLst>
            <pc:docMk/>
            <pc:sldMk cId="4037412857" sldId="343"/>
            <ac:spMk id="2" creationId="{183F4071-7FA1-44FA-9064-A592A0B3C500}"/>
          </ac:spMkLst>
        </pc:spChg>
        <pc:picChg chg="mod">
          <ac:chgData name="Farnaz Salarkia" userId="270c9dfa-5e4c-48f5-93b3-062293e50b94" providerId="ADAL" clId="{9B24428C-9411-497D-B45E-64748009F93B}" dt="2026-10-12T12:25:07.086" v="43" actId="1076"/>
          <ac:picMkLst>
            <pc:docMk/>
            <pc:sldMk cId="4037412857" sldId="343"/>
            <ac:picMk id="5" creationId="{7885D7FD-CBBC-49C1-9191-837DA5538D4D}"/>
          </ac:picMkLst>
        </pc:picChg>
      </pc:sldChg>
      <pc:sldChg chg="delSp modSp mod">
        <pc:chgData name="Farnaz Salarkia" userId="270c9dfa-5e4c-48f5-93b3-062293e50b94" providerId="ADAL" clId="{9B24428C-9411-497D-B45E-64748009F93B}" dt="2026-10-12T12:25:23.022" v="47" actId="1076"/>
        <pc:sldMkLst>
          <pc:docMk/>
          <pc:sldMk cId="52004650" sldId="344"/>
        </pc:sldMkLst>
        <pc:spChg chg="mod">
          <ac:chgData name="Farnaz Salarkia" userId="270c9dfa-5e4c-48f5-93b3-062293e50b94" providerId="ADAL" clId="{9B24428C-9411-497D-B45E-64748009F93B}" dt="2026-10-12T12:25:23.022" v="47" actId="1076"/>
          <ac:spMkLst>
            <pc:docMk/>
            <pc:sldMk cId="52004650" sldId="344"/>
            <ac:spMk id="2" creationId="{09917A03-6135-4E3F-9C34-FA17B2D400C6}"/>
          </ac:spMkLst>
        </pc:spChg>
        <pc:picChg chg="mod">
          <ac:chgData name="Farnaz Salarkia" userId="270c9dfa-5e4c-48f5-93b3-062293e50b94" providerId="ADAL" clId="{9B24428C-9411-497D-B45E-64748009F93B}" dt="2026-10-12T12:25:17.778" v="45" actId="1076"/>
          <ac:picMkLst>
            <pc:docMk/>
            <pc:sldMk cId="52004650" sldId="344"/>
            <ac:picMk id="5" creationId="{AF270BF8-D208-4C68-90FA-ACC7F1DB2CDB}"/>
          </ac:picMkLst>
        </pc:picChg>
      </pc:sldChg>
      <pc:sldChg chg="modSp mod">
        <pc:chgData name="Farnaz Salarkia" userId="270c9dfa-5e4c-48f5-93b3-062293e50b94" providerId="ADAL" clId="{9B24428C-9411-497D-B45E-64748009F93B}" dt="2026-10-12T16:36:31.517" v="547" actId="1076"/>
        <pc:sldMkLst>
          <pc:docMk/>
          <pc:sldMk cId="3202266480" sldId="345"/>
        </pc:sldMkLst>
        <pc:picChg chg="mod">
          <ac:chgData name="Farnaz Salarkia" userId="270c9dfa-5e4c-48f5-93b3-062293e50b94" providerId="ADAL" clId="{9B24428C-9411-497D-B45E-64748009F93B}" dt="2026-10-12T16:36:31.517" v="547" actId="1076"/>
          <ac:picMkLst>
            <pc:docMk/>
            <pc:sldMk cId="3202266480" sldId="345"/>
            <ac:picMk id="5" creationId="{57C2886C-47A6-4876-8437-0F7C2310E318}"/>
          </ac:picMkLst>
        </pc:picChg>
      </pc:sldChg>
      <pc:sldChg chg="modSp mod">
        <pc:chgData name="Farnaz Salarkia" userId="270c9dfa-5e4c-48f5-93b3-062293e50b94" providerId="ADAL" clId="{9B24428C-9411-497D-B45E-64748009F93B}" dt="2026-10-14T11:31:29.602" v="556" actId="1076"/>
        <pc:sldMkLst>
          <pc:docMk/>
          <pc:sldMk cId="481754988" sldId="346"/>
        </pc:sldMkLst>
        <pc:spChg chg="mod">
          <ac:chgData name="Farnaz Salarkia" userId="270c9dfa-5e4c-48f5-93b3-062293e50b94" providerId="ADAL" clId="{9B24428C-9411-497D-B45E-64748009F93B}" dt="2026-10-14T11:31:29.602" v="556" actId="1076"/>
          <ac:spMkLst>
            <pc:docMk/>
            <pc:sldMk cId="481754988" sldId="346"/>
            <ac:spMk id="2" creationId="{02A5ED93-3644-4CB3-A832-4A739DAED6C7}"/>
          </ac:spMkLst>
        </pc:spChg>
        <pc:spChg chg="mod">
          <ac:chgData name="Farnaz Salarkia" userId="270c9dfa-5e4c-48f5-93b3-062293e50b94" providerId="ADAL" clId="{9B24428C-9411-497D-B45E-64748009F93B}" dt="2026-10-12T12:26:23.586" v="61" actId="20577"/>
          <ac:spMkLst>
            <pc:docMk/>
            <pc:sldMk cId="481754988" sldId="346"/>
            <ac:spMk id="3" creationId="{45482B1C-DE2B-4EEC-8D36-1E024190C102}"/>
          </ac:spMkLst>
        </pc:spChg>
      </pc:sldChg>
      <pc:sldChg chg="modSp mod">
        <pc:chgData name="Farnaz Salarkia" userId="270c9dfa-5e4c-48f5-93b3-062293e50b94" providerId="ADAL" clId="{9B24428C-9411-497D-B45E-64748009F93B}" dt="2026-10-12T16:36:35.604" v="548" actId="1076"/>
        <pc:sldMkLst>
          <pc:docMk/>
          <pc:sldMk cId="2974697556" sldId="347"/>
        </pc:sldMkLst>
        <pc:picChg chg="mod">
          <ac:chgData name="Farnaz Salarkia" userId="270c9dfa-5e4c-48f5-93b3-062293e50b94" providerId="ADAL" clId="{9B24428C-9411-497D-B45E-64748009F93B}" dt="2026-10-12T16:36:35.604" v="548" actId="1076"/>
          <ac:picMkLst>
            <pc:docMk/>
            <pc:sldMk cId="2974697556" sldId="347"/>
            <ac:picMk id="6" creationId="{83D60FB1-12E4-48E8-8ACF-0F20F8DE3160}"/>
          </ac:picMkLst>
        </pc:picChg>
      </pc:sldChg>
      <pc:sldChg chg="modSp mod">
        <pc:chgData name="Farnaz Salarkia" userId="270c9dfa-5e4c-48f5-93b3-062293e50b94" providerId="ADAL" clId="{9B24428C-9411-497D-B45E-64748009F93B}" dt="2026-10-14T11:32:00.574" v="559" actId="1076"/>
        <pc:sldMkLst>
          <pc:docMk/>
          <pc:sldMk cId="592567982" sldId="349"/>
        </pc:sldMkLst>
        <pc:spChg chg="mod">
          <ac:chgData name="Farnaz Salarkia" userId="270c9dfa-5e4c-48f5-93b3-062293e50b94" providerId="ADAL" clId="{9B24428C-9411-497D-B45E-64748009F93B}" dt="2026-10-14T11:32:00.574" v="559" actId="1076"/>
          <ac:spMkLst>
            <pc:docMk/>
            <pc:sldMk cId="592567982" sldId="349"/>
            <ac:spMk id="2" creationId="{02A5ED93-3644-4CB3-A832-4A739DAED6C7}"/>
          </ac:spMkLst>
        </pc:spChg>
        <pc:spChg chg="mod">
          <ac:chgData name="Farnaz Salarkia" userId="270c9dfa-5e4c-48f5-93b3-062293e50b94" providerId="ADAL" clId="{9B24428C-9411-497D-B45E-64748009F93B}" dt="2026-10-14T11:31:57.290" v="558" actId="1076"/>
          <ac:spMkLst>
            <pc:docMk/>
            <pc:sldMk cId="592567982" sldId="349"/>
            <ac:spMk id="3" creationId="{45482B1C-DE2B-4EEC-8D36-1E024190C102}"/>
          </ac:spMkLst>
        </pc:spChg>
      </pc:sldChg>
      <pc:sldChg chg="modSp mod">
        <pc:chgData name="Farnaz Salarkia" userId="270c9dfa-5e4c-48f5-93b3-062293e50b94" providerId="ADAL" clId="{9B24428C-9411-497D-B45E-64748009F93B}" dt="2026-10-12T12:33:49.663" v="133" actId="14100"/>
        <pc:sldMkLst>
          <pc:docMk/>
          <pc:sldMk cId="2158144200" sldId="350"/>
        </pc:sldMkLst>
        <pc:spChg chg="mod">
          <ac:chgData name="Farnaz Salarkia" userId="270c9dfa-5e4c-48f5-93b3-062293e50b94" providerId="ADAL" clId="{9B24428C-9411-497D-B45E-64748009F93B}" dt="2026-10-12T12:33:49.663" v="133" actId="14100"/>
          <ac:spMkLst>
            <pc:docMk/>
            <pc:sldMk cId="2158144200" sldId="350"/>
            <ac:spMk id="2" creationId="{02A5ED93-3644-4CB3-A832-4A739DAED6C7}"/>
          </ac:spMkLst>
        </pc:spChg>
        <pc:spChg chg="mod">
          <ac:chgData name="Farnaz Salarkia" userId="270c9dfa-5e4c-48f5-93b3-062293e50b94" providerId="ADAL" clId="{9B24428C-9411-497D-B45E-64748009F93B}" dt="2026-10-12T12:33:18.662" v="123" actId="1076"/>
          <ac:spMkLst>
            <pc:docMk/>
            <pc:sldMk cId="2158144200" sldId="350"/>
            <ac:spMk id="3" creationId="{45482B1C-DE2B-4EEC-8D36-1E024190C102}"/>
          </ac:spMkLst>
        </pc:spChg>
      </pc:sldChg>
      <pc:sldChg chg="modSp mod">
        <pc:chgData name="Farnaz Salarkia" userId="270c9dfa-5e4c-48f5-93b3-062293e50b94" providerId="ADAL" clId="{9B24428C-9411-497D-B45E-64748009F93B}" dt="2026-10-12T12:45:44.881" v="193" actId="1076"/>
        <pc:sldMkLst>
          <pc:docMk/>
          <pc:sldMk cId="3443995169" sldId="351"/>
        </pc:sldMkLst>
        <pc:spChg chg="mod">
          <ac:chgData name="Farnaz Salarkia" userId="270c9dfa-5e4c-48f5-93b3-062293e50b94" providerId="ADAL" clId="{9B24428C-9411-497D-B45E-64748009F93B}" dt="2026-10-12T12:39:29.055" v="185" actId="1076"/>
          <ac:spMkLst>
            <pc:docMk/>
            <pc:sldMk cId="3443995169" sldId="351"/>
            <ac:spMk id="2" creationId="{02A5ED93-3644-4CB3-A832-4A739DAED6C7}"/>
          </ac:spMkLst>
        </pc:spChg>
        <pc:spChg chg="mod">
          <ac:chgData name="Farnaz Salarkia" userId="270c9dfa-5e4c-48f5-93b3-062293e50b94" providerId="ADAL" clId="{9B24428C-9411-497D-B45E-64748009F93B}" dt="2026-10-12T12:45:44.881" v="193" actId="1076"/>
          <ac:spMkLst>
            <pc:docMk/>
            <pc:sldMk cId="3443995169" sldId="351"/>
            <ac:spMk id="3" creationId="{45482B1C-DE2B-4EEC-8D36-1E024190C102}"/>
          </ac:spMkLst>
        </pc:spChg>
      </pc:sldChg>
      <pc:sldChg chg="modSp mod">
        <pc:chgData name="Farnaz Salarkia" userId="270c9dfa-5e4c-48f5-93b3-062293e50b94" providerId="ADAL" clId="{9B24428C-9411-497D-B45E-64748009F93B}" dt="2026-10-12T16:21:10.250" v="515" actId="20577"/>
        <pc:sldMkLst>
          <pc:docMk/>
          <pc:sldMk cId="3126028716" sldId="353"/>
        </pc:sldMkLst>
        <pc:spChg chg="mod">
          <ac:chgData name="Farnaz Salarkia" userId="270c9dfa-5e4c-48f5-93b3-062293e50b94" providerId="ADAL" clId="{9B24428C-9411-497D-B45E-64748009F93B}" dt="2026-10-12T12:50:53.042" v="269" actId="207"/>
          <ac:spMkLst>
            <pc:docMk/>
            <pc:sldMk cId="3126028716" sldId="353"/>
            <ac:spMk id="2" creationId="{02A5ED93-3644-4CB3-A832-4A739DAED6C7}"/>
          </ac:spMkLst>
        </pc:spChg>
        <pc:spChg chg="mod">
          <ac:chgData name="Farnaz Salarkia" userId="270c9dfa-5e4c-48f5-93b3-062293e50b94" providerId="ADAL" clId="{9B24428C-9411-497D-B45E-64748009F93B}" dt="2026-10-12T16:21:10.250" v="515" actId="20577"/>
          <ac:spMkLst>
            <pc:docMk/>
            <pc:sldMk cId="3126028716" sldId="353"/>
            <ac:spMk id="3" creationId="{45482B1C-DE2B-4EEC-8D36-1E024190C102}"/>
          </ac:spMkLst>
        </pc:spChg>
      </pc:sldChg>
      <pc:sldChg chg="modSp mod">
        <pc:chgData name="Farnaz Salarkia" userId="270c9dfa-5e4c-48f5-93b3-062293e50b94" providerId="ADAL" clId="{9B24428C-9411-497D-B45E-64748009F93B}" dt="2026-10-12T12:34:44.952" v="144" actId="1076"/>
        <pc:sldMkLst>
          <pc:docMk/>
          <pc:sldMk cId="3093938092" sldId="354"/>
        </pc:sldMkLst>
        <pc:spChg chg="mod">
          <ac:chgData name="Farnaz Salarkia" userId="270c9dfa-5e4c-48f5-93b3-062293e50b94" providerId="ADAL" clId="{9B24428C-9411-497D-B45E-64748009F93B}" dt="2026-10-12T12:34:11.344" v="137" actId="1076"/>
          <ac:spMkLst>
            <pc:docMk/>
            <pc:sldMk cId="3093938092" sldId="354"/>
            <ac:spMk id="2" creationId="{13151FFE-79F1-4289-B721-E33665C891E5}"/>
          </ac:spMkLst>
        </pc:spChg>
        <pc:spChg chg="mod">
          <ac:chgData name="Farnaz Salarkia" userId="270c9dfa-5e4c-48f5-93b3-062293e50b94" providerId="ADAL" clId="{9B24428C-9411-497D-B45E-64748009F93B}" dt="2026-10-12T12:34:39.869" v="143" actId="1076"/>
          <ac:spMkLst>
            <pc:docMk/>
            <pc:sldMk cId="3093938092" sldId="354"/>
            <ac:spMk id="3" creationId="{62FDF610-1124-455C-B325-E0DCB09A2A2A}"/>
          </ac:spMkLst>
        </pc:spChg>
        <pc:picChg chg="mod">
          <ac:chgData name="Farnaz Salarkia" userId="270c9dfa-5e4c-48f5-93b3-062293e50b94" providerId="ADAL" clId="{9B24428C-9411-497D-B45E-64748009F93B}" dt="2026-10-12T12:34:44.952" v="144" actId="1076"/>
          <ac:picMkLst>
            <pc:docMk/>
            <pc:sldMk cId="3093938092" sldId="354"/>
            <ac:picMk id="5" creationId="{8340F681-8EF9-4958-8AFD-6DAD89282DFB}"/>
          </ac:picMkLst>
        </pc:picChg>
      </pc:sldChg>
      <pc:sldChg chg="modSp mod">
        <pc:chgData name="Farnaz Salarkia" userId="270c9dfa-5e4c-48f5-93b3-062293e50b94" providerId="ADAL" clId="{9B24428C-9411-497D-B45E-64748009F93B}" dt="2026-10-14T14:57:47.989" v="736" actId="20577"/>
        <pc:sldMkLst>
          <pc:docMk/>
          <pc:sldMk cId="3259555081" sldId="356"/>
        </pc:sldMkLst>
        <pc:spChg chg="mod">
          <ac:chgData name="Farnaz Salarkia" userId="270c9dfa-5e4c-48f5-93b3-062293e50b94" providerId="ADAL" clId="{9B24428C-9411-497D-B45E-64748009F93B}" dt="2026-10-12T12:24:55.102" v="41" actId="20577"/>
          <ac:spMkLst>
            <pc:docMk/>
            <pc:sldMk cId="3259555081" sldId="356"/>
            <ac:spMk id="2" creationId="{5E18ECDE-EE47-41E7-83F9-2C75F25E9BFE}"/>
          </ac:spMkLst>
        </pc:spChg>
        <pc:spChg chg="mod">
          <ac:chgData name="Farnaz Salarkia" userId="270c9dfa-5e4c-48f5-93b3-062293e50b94" providerId="ADAL" clId="{9B24428C-9411-497D-B45E-64748009F93B}" dt="2026-10-14T14:57:47.989" v="736" actId="20577"/>
          <ac:spMkLst>
            <pc:docMk/>
            <pc:sldMk cId="3259555081" sldId="356"/>
            <ac:spMk id="3" creationId="{A1F2D197-2FB7-4FF5-9FBB-9DB8026FC433}"/>
          </ac:spMkLst>
        </pc:spChg>
      </pc:sldChg>
      <pc:sldChg chg="addSp delSp modSp mod">
        <pc:chgData name="Farnaz Salarkia" userId="270c9dfa-5e4c-48f5-93b3-062293e50b94" providerId="ADAL" clId="{9B24428C-9411-497D-B45E-64748009F93B}" dt="2026-10-12T16:28:21.667" v="546" actId="1076"/>
        <pc:sldMkLst>
          <pc:docMk/>
          <pc:sldMk cId="1192401461" sldId="358"/>
        </pc:sldMkLst>
        <pc:spChg chg="mod ord">
          <ac:chgData name="Farnaz Salarkia" userId="270c9dfa-5e4c-48f5-93b3-062293e50b94" providerId="ADAL" clId="{9B24428C-9411-497D-B45E-64748009F93B}" dt="2026-10-12T16:28:17.850" v="544" actId="14100"/>
          <ac:spMkLst>
            <pc:docMk/>
            <pc:sldMk cId="1192401461" sldId="358"/>
            <ac:spMk id="4" creationId="{CAE87B47-312C-8840-9063-1F7F47FAD6CD}"/>
          </ac:spMkLst>
        </pc:spChg>
        <pc:picChg chg="add mod">
          <ac:chgData name="Farnaz Salarkia" userId="270c9dfa-5e4c-48f5-93b3-062293e50b94" providerId="ADAL" clId="{9B24428C-9411-497D-B45E-64748009F93B}" dt="2026-10-12T16:28:21.667" v="546" actId="1076"/>
          <ac:picMkLst>
            <pc:docMk/>
            <pc:sldMk cId="1192401461" sldId="358"/>
            <ac:picMk id="6" creationId="{FC4E9508-F4DC-E623-2542-AD22F856F041}"/>
          </ac:picMkLst>
        </pc:picChg>
      </pc:sldChg>
      <pc:sldChg chg="modSp mod">
        <pc:chgData name="Farnaz Salarkia" userId="270c9dfa-5e4c-48f5-93b3-062293e50b94" providerId="ADAL" clId="{9B24428C-9411-497D-B45E-64748009F93B}" dt="2026-10-12T12:21:55.180" v="19" actId="14100"/>
        <pc:sldMkLst>
          <pc:docMk/>
          <pc:sldMk cId="1432886223" sldId="359"/>
        </pc:sldMkLst>
        <pc:spChg chg="mod">
          <ac:chgData name="Farnaz Salarkia" userId="270c9dfa-5e4c-48f5-93b3-062293e50b94" providerId="ADAL" clId="{9B24428C-9411-497D-B45E-64748009F93B}" dt="2026-10-12T12:21:04.972" v="7" actId="1076"/>
          <ac:spMkLst>
            <pc:docMk/>
            <pc:sldMk cId="1432886223" sldId="359"/>
            <ac:spMk id="2" creationId="{4F72DC5E-4B52-A5A8-419A-CBB1E63C6DE3}"/>
          </ac:spMkLst>
        </pc:spChg>
        <pc:spChg chg="mod">
          <ac:chgData name="Farnaz Salarkia" userId="270c9dfa-5e4c-48f5-93b3-062293e50b94" providerId="ADAL" clId="{9B24428C-9411-497D-B45E-64748009F93B}" dt="2026-10-12T12:21:55.180" v="19" actId="14100"/>
          <ac:spMkLst>
            <pc:docMk/>
            <pc:sldMk cId="1432886223" sldId="359"/>
            <ac:spMk id="3" creationId="{FA001157-FE9E-E161-9AB2-320045274BB0}"/>
          </ac:spMkLst>
        </pc:spChg>
      </pc:sldChg>
      <pc:sldChg chg="modSp mod">
        <pc:chgData name="Farnaz Salarkia" userId="270c9dfa-5e4c-48f5-93b3-062293e50b94" providerId="ADAL" clId="{9B24428C-9411-497D-B45E-64748009F93B}" dt="2026-10-12T12:49:46.163" v="251" actId="20577"/>
        <pc:sldMkLst>
          <pc:docMk/>
          <pc:sldMk cId="2625556757" sldId="361"/>
        </pc:sldMkLst>
        <pc:spChg chg="mod">
          <ac:chgData name="Farnaz Salarkia" userId="270c9dfa-5e4c-48f5-93b3-062293e50b94" providerId="ADAL" clId="{9B24428C-9411-497D-B45E-64748009F93B}" dt="2026-10-12T12:49:46.163" v="251" actId="20577"/>
          <ac:spMkLst>
            <pc:docMk/>
            <pc:sldMk cId="2625556757" sldId="361"/>
            <ac:spMk id="2" creationId="{D2D88FDB-D6B1-81B2-1D59-3D85679FCADE}"/>
          </ac:spMkLst>
        </pc:spChg>
        <pc:spChg chg="mod">
          <ac:chgData name="Farnaz Salarkia" userId="270c9dfa-5e4c-48f5-93b3-062293e50b94" providerId="ADAL" clId="{9B24428C-9411-497D-B45E-64748009F93B}" dt="2026-10-12T12:49:04.022" v="246" actId="1076"/>
          <ac:spMkLst>
            <pc:docMk/>
            <pc:sldMk cId="2625556757" sldId="361"/>
            <ac:spMk id="3" creationId="{7336502B-3873-9EC8-3E5A-45EECC4BD930}"/>
          </ac:spMkLst>
        </pc:spChg>
      </pc:sldChg>
      <pc:sldChg chg="modSp mod">
        <pc:chgData name="Farnaz Salarkia" userId="270c9dfa-5e4c-48f5-93b3-062293e50b94" providerId="ADAL" clId="{9B24428C-9411-497D-B45E-64748009F93B}" dt="2026-10-12T14:12:56.022" v="371" actId="114"/>
        <pc:sldMkLst>
          <pc:docMk/>
          <pc:sldMk cId="497564118" sldId="362"/>
        </pc:sldMkLst>
        <pc:spChg chg="mod">
          <ac:chgData name="Farnaz Salarkia" userId="270c9dfa-5e4c-48f5-93b3-062293e50b94" providerId="ADAL" clId="{9B24428C-9411-497D-B45E-64748009F93B}" dt="2026-10-12T14:12:19.637" v="367" actId="207"/>
          <ac:spMkLst>
            <pc:docMk/>
            <pc:sldMk cId="497564118" sldId="362"/>
            <ac:spMk id="2" creationId="{C0C6BB46-8C4E-3F94-9057-C71ECCBD034E}"/>
          </ac:spMkLst>
        </pc:spChg>
        <pc:spChg chg="mod">
          <ac:chgData name="Farnaz Salarkia" userId="270c9dfa-5e4c-48f5-93b3-062293e50b94" providerId="ADAL" clId="{9B24428C-9411-497D-B45E-64748009F93B}" dt="2026-10-12T14:12:56.022" v="371" actId="114"/>
          <ac:spMkLst>
            <pc:docMk/>
            <pc:sldMk cId="497564118" sldId="362"/>
            <ac:spMk id="3" creationId="{A3F2AF07-283C-AA81-3B2C-D717BAE8CD46}"/>
          </ac:spMkLst>
        </pc:spChg>
      </pc:sldChg>
      <pc:sldChg chg="modSp mod">
        <pc:chgData name="Farnaz Salarkia" userId="270c9dfa-5e4c-48f5-93b3-062293e50b94" providerId="ADAL" clId="{9B24428C-9411-497D-B45E-64748009F93B}" dt="2026-10-12T14:58:52.664" v="407" actId="1076"/>
        <pc:sldMkLst>
          <pc:docMk/>
          <pc:sldMk cId="30567619" sldId="363"/>
        </pc:sldMkLst>
        <pc:spChg chg="mod">
          <ac:chgData name="Farnaz Salarkia" userId="270c9dfa-5e4c-48f5-93b3-062293e50b94" providerId="ADAL" clId="{9B24428C-9411-497D-B45E-64748009F93B}" dt="2026-10-12T14:58:52.664" v="407" actId="1076"/>
          <ac:spMkLst>
            <pc:docMk/>
            <pc:sldMk cId="30567619" sldId="363"/>
            <ac:spMk id="2" creationId="{78EA3AD0-5E11-4E28-14C1-C747FA17C380}"/>
          </ac:spMkLst>
        </pc:spChg>
      </pc:sldChg>
      <pc:sldChg chg="delSp modSp mod">
        <pc:chgData name="Farnaz Salarkia" userId="270c9dfa-5e4c-48f5-93b3-062293e50b94" providerId="ADAL" clId="{9B24428C-9411-497D-B45E-64748009F93B}" dt="2026-10-12T15:00:11.584" v="408" actId="207"/>
        <pc:sldMkLst>
          <pc:docMk/>
          <pc:sldMk cId="2394586849" sldId="364"/>
        </pc:sldMkLst>
        <pc:spChg chg="mod">
          <ac:chgData name="Farnaz Salarkia" userId="270c9dfa-5e4c-48f5-93b3-062293e50b94" providerId="ADAL" clId="{9B24428C-9411-497D-B45E-64748009F93B}" dt="2026-10-12T15:00:11.584" v="408" actId="207"/>
          <ac:spMkLst>
            <pc:docMk/>
            <pc:sldMk cId="2394586849" sldId="364"/>
            <ac:spMk id="2" creationId="{2F6E9223-9D3F-DFE2-4DC8-1BBF4CC8A0C6}"/>
          </ac:spMkLst>
        </pc:spChg>
        <pc:picChg chg="mod">
          <ac:chgData name="Farnaz Salarkia" userId="270c9dfa-5e4c-48f5-93b3-062293e50b94" providerId="ADAL" clId="{9B24428C-9411-497D-B45E-64748009F93B}" dt="2026-10-12T12:56:11.057" v="289" actId="1076"/>
          <ac:picMkLst>
            <pc:docMk/>
            <pc:sldMk cId="2394586849" sldId="364"/>
            <ac:picMk id="6" creationId="{A3379B78-B6FC-E037-BFC2-DB695BA4DC88}"/>
          </ac:picMkLst>
        </pc:picChg>
      </pc:sldChg>
      <pc:sldChg chg="modSp mod">
        <pc:chgData name="Farnaz Salarkia" userId="270c9dfa-5e4c-48f5-93b3-062293e50b94" providerId="ADAL" clId="{9B24428C-9411-497D-B45E-64748009F93B}" dt="2026-10-12T15:52:47.841" v="479" actId="1076"/>
        <pc:sldMkLst>
          <pc:docMk/>
          <pc:sldMk cId="3590659149" sldId="365"/>
        </pc:sldMkLst>
        <pc:spChg chg="mod">
          <ac:chgData name="Farnaz Salarkia" userId="270c9dfa-5e4c-48f5-93b3-062293e50b94" providerId="ADAL" clId="{9B24428C-9411-497D-B45E-64748009F93B}" dt="2026-10-12T15:52:44.243" v="478" actId="207"/>
          <ac:spMkLst>
            <pc:docMk/>
            <pc:sldMk cId="3590659149" sldId="365"/>
            <ac:spMk id="2" creationId="{2C548AD0-61C4-438F-2845-553B15959FA8}"/>
          </ac:spMkLst>
        </pc:spChg>
        <pc:picChg chg="mod">
          <ac:chgData name="Farnaz Salarkia" userId="270c9dfa-5e4c-48f5-93b3-062293e50b94" providerId="ADAL" clId="{9B24428C-9411-497D-B45E-64748009F93B}" dt="2026-10-12T15:52:47.841" v="479" actId="1076"/>
          <ac:picMkLst>
            <pc:docMk/>
            <pc:sldMk cId="3590659149" sldId="365"/>
            <ac:picMk id="6" creationId="{503129D7-C1A3-42C6-9F3D-7E63DBE1B5B1}"/>
          </ac:picMkLst>
        </pc:picChg>
      </pc:sldChg>
      <pc:sldChg chg="modSp mod">
        <pc:chgData name="Farnaz Salarkia" userId="270c9dfa-5e4c-48f5-93b3-062293e50b94" providerId="ADAL" clId="{9B24428C-9411-497D-B45E-64748009F93B}" dt="2026-10-12T16:01:22.011" v="493" actId="1076"/>
        <pc:sldMkLst>
          <pc:docMk/>
          <pc:sldMk cId="719171477" sldId="366"/>
        </pc:sldMkLst>
        <pc:spChg chg="mod">
          <ac:chgData name="Farnaz Salarkia" userId="270c9dfa-5e4c-48f5-93b3-062293e50b94" providerId="ADAL" clId="{9B24428C-9411-497D-B45E-64748009F93B}" dt="2026-10-12T15:53:24.203" v="482" actId="1076"/>
          <ac:spMkLst>
            <pc:docMk/>
            <pc:sldMk cId="719171477" sldId="366"/>
            <ac:spMk id="2" creationId="{C21D2F52-A58A-B328-A536-AD4FA2814B0D}"/>
          </ac:spMkLst>
        </pc:spChg>
        <pc:spChg chg="mod">
          <ac:chgData name="Farnaz Salarkia" userId="270c9dfa-5e4c-48f5-93b3-062293e50b94" providerId="ADAL" clId="{9B24428C-9411-497D-B45E-64748009F93B}" dt="2026-10-12T16:01:22.011" v="493" actId="1076"/>
          <ac:spMkLst>
            <pc:docMk/>
            <pc:sldMk cId="719171477" sldId="366"/>
            <ac:spMk id="3" creationId="{A90C5358-CD33-07C2-FC91-A02BC1887A06}"/>
          </ac:spMkLst>
        </pc:spChg>
      </pc:sldChg>
      <pc:sldChg chg="modSp mod">
        <pc:chgData name="Farnaz Salarkia" userId="270c9dfa-5e4c-48f5-93b3-062293e50b94" providerId="ADAL" clId="{9B24428C-9411-497D-B45E-64748009F93B}" dt="2026-10-14T14:56:48.680" v="664" actId="1076"/>
        <pc:sldMkLst>
          <pc:docMk/>
          <pc:sldMk cId="20094281" sldId="368"/>
        </pc:sldMkLst>
        <pc:spChg chg="mod">
          <ac:chgData name="Farnaz Salarkia" userId="270c9dfa-5e4c-48f5-93b3-062293e50b94" providerId="ADAL" clId="{9B24428C-9411-497D-B45E-64748009F93B}" dt="2026-10-14T14:56:33.447" v="657" actId="1076"/>
          <ac:spMkLst>
            <pc:docMk/>
            <pc:sldMk cId="20094281" sldId="368"/>
            <ac:spMk id="2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10-14T14:56:40.807" v="662" actId="20577"/>
          <ac:spMkLst>
            <pc:docMk/>
            <pc:sldMk cId="20094281" sldId="368"/>
            <ac:spMk id="3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10-14T14:56:48.680" v="664" actId="1076"/>
          <ac:picMkLst>
            <pc:docMk/>
            <pc:sldMk cId="20094281" sldId="368"/>
            <ac:picMk id="5" creationId="{00000000-0000-0000-0000-000000000000}"/>
          </ac:picMkLst>
        </pc:picChg>
      </pc:sldChg>
      <pc:sldChg chg="modSp new mod">
        <pc:chgData name="Farnaz Salarkia" userId="270c9dfa-5e4c-48f5-93b3-062293e50b94" providerId="ADAL" clId="{9B24428C-9411-497D-B45E-64748009F93B}" dt="2026-10-12T12:33:59.347" v="135" actId="20577"/>
        <pc:sldMkLst>
          <pc:docMk/>
          <pc:sldMk cId="3151941529" sldId="369"/>
        </pc:sldMkLst>
        <pc:spChg chg="mod">
          <ac:chgData name="Farnaz Salarkia" userId="270c9dfa-5e4c-48f5-93b3-062293e50b94" providerId="ADAL" clId="{9B24428C-9411-497D-B45E-64748009F93B}" dt="2026-10-12T12:33:43.699" v="131" actId="14100"/>
          <ac:spMkLst>
            <pc:docMk/>
            <pc:sldMk cId="3151941529" sldId="369"/>
            <ac:spMk id="2" creationId="{BAC9A2F3-98B8-5143-6D4B-5E7B5BB2E957}"/>
          </ac:spMkLst>
        </pc:spChg>
        <pc:spChg chg="mod">
          <ac:chgData name="Farnaz Salarkia" userId="270c9dfa-5e4c-48f5-93b3-062293e50b94" providerId="ADAL" clId="{9B24428C-9411-497D-B45E-64748009F93B}" dt="2026-10-12T12:33:59.347" v="135" actId="20577"/>
          <ac:spMkLst>
            <pc:docMk/>
            <pc:sldMk cId="3151941529" sldId="369"/>
            <ac:spMk id="3" creationId="{A0A6675D-DD2C-1261-3EB7-F650704EE9BD}"/>
          </ac:spMkLst>
        </pc:spChg>
      </pc:sldChg>
      <pc:sldChg chg="addSp delSp modSp new mod">
        <pc:chgData name="Farnaz Salarkia" userId="270c9dfa-5e4c-48f5-93b3-062293e50b94" providerId="ADAL" clId="{9B24428C-9411-497D-B45E-64748009F93B}" dt="2026-10-12T12:48:17.021" v="235" actId="13926"/>
        <pc:sldMkLst>
          <pc:docMk/>
          <pc:sldMk cId="1382166710" sldId="370"/>
        </pc:sldMkLst>
        <pc:spChg chg="mod">
          <ac:chgData name="Farnaz Salarkia" userId="270c9dfa-5e4c-48f5-93b3-062293e50b94" providerId="ADAL" clId="{9B24428C-9411-497D-B45E-64748009F93B}" dt="2026-10-12T12:48:17.021" v="235" actId="13926"/>
          <ac:spMkLst>
            <pc:docMk/>
            <pc:sldMk cId="1382166710" sldId="370"/>
            <ac:spMk id="3" creationId="{ECD5DE26-147F-12BF-14D2-5F28210B23F9}"/>
          </ac:spMkLst>
        </pc:spChg>
        <pc:spChg chg="add mod">
          <ac:chgData name="Farnaz Salarkia" userId="270c9dfa-5e4c-48f5-93b3-062293e50b94" providerId="ADAL" clId="{9B24428C-9411-497D-B45E-64748009F93B}" dt="2026-10-12T12:47:25.323" v="226" actId="1076"/>
          <ac:spMkLst>
            <pc:docMk/>
            <pc:sldMk cId="1382166710" sldId="370"/>
            <ac:spMk id="6" creationId="{0A50B7F1-4924-6DB5-860F-9DB8ABC87134}"/>
          </ac:spMkLst>
        </pc:spChg>
      </pc:sldChg>
      <pc:sldChg chg="modSp new mod">
        <pc:chgData name="Farnaz Salarkia" userId="270c9dfa-5e4c-48f5-93b3-062293e50b94" providerId="ADAL" clId="{9B24428C-9411-497D-B45E-64748009F93B}" dt="2026-10-13T12:54:56.215" v="555" actId="313"/>
        <pc:sldMkLst>
          <pc:docMk/>
          <pc:sldMk cId="2141971142" sldId="371"/>
        </pc:sldMkLst>
        <pc:spChg chg="mod">
          <ac:chgData name="Farnaz Salarkia" userId="270c9dfa-5e4c-48f5-93b3-062293e50b94" providerId="ADAL" clId="{9B24428C-9411-497D-B45E-64748009F93B}" dt="2026-10-12T12:50:32.199" v="267" actId="1076"/>
          <ac:spMkLst>
            <pc:docMk/>
            <pc:sldMk cId="2141971142" sldId="371"/>
            <ac:spMk id="2" creationId="{BD7AD4BE-4F88-1E5A-2701-21B5FECDF6D4}"/>
          </ac:spMkLst>
        </pc:spChg>
        <pc:spChg chg="mod">
          <ac:chgData name="Farnaz Salarkia" userId="270c9dfa-5e4c-48f5-93b3-062293e50b94" providerId="ADAL" clId="{9B24428C-9411-497D-B45E-64748009F93B}" dt="2026-10-13T12:54:56.215" v="555" actId="313"/>
          <ac:spMkLst>
            <pc:docMk/>
            <pc:sldMk cId="2141971142" sldId="371"/>
            <ac:spMk id="3" creationId="{430BBE4E-A60D-E132-8791-C8173E67AD2D}"/>
          </ac:spMkLst>
        </pc:spChg>
      </pc:sldChg>
      <pc:sldChg chg="modSp add mod">
        <pc:chgData name="Farnaz Salarkia" userId="270c9dfa-5e4c-48f5-93b3-062293e50b94" providerId="ADAL" clId="{9B24428C-9411-497D-B45E-64748009F93B}" dt="2026-10-12T14:06:37.072" v="330" actId="1076"/>
        <pc:sldMkLst>
          <pc:docMk/>
          <pc:sldMk cId="1318527942" sldId="373"/>
        </pc:sldMkLst>
        <pc:spChg chg="mod">
          <ac:chgData name="Farnaz Salarkia" userId="270c9dfa-5e4c-48f5-93b3-062293e50b94" providerId="ADAL" clId="{9B24428C-9411-497D-B45E-64748009F93B}" dt="2026-10-12T14:06:21.564" v="324" actId="1076"/>
          <ac:spMkLst>
            <pc:docMk/>
            <pc:sldMk cId="1318527942" sldId="373"/>
            <ac:spMk id="3" creationId="{84A3221E-FFAE-6360-7A38-E6B4D665A86E}"/>
          </ac:spMkLst>
        </pc:spChg>
        <pc:picChg chg="mod">
          <ac:chgData name="Farnaz Salarkia" userId="270c9dfa-5e4c-48f5-93b3-062293e50b94" providerId="ADAL" clId="{9B24428C-9411-497D-B45E-64748009F93B}" dt="2026-10-12T14:06:25.406" v="326" actId="1076"/>
          <ac:picMkLst>
            <pc:docMk/>
            <pc:sldMk cId="1318527942" sldId="373"/>
            <ac:picMk id="4" creationId="{CBE1FE47-B3EE-199F-27FB-9DCB490BF153}"/>
          </ac:picMkLst>
        </pc:picChg>
        <pc:picChg chg="mod">
          <ac:chgData name="Farnaz Salarkia" userId="270c9dfa-5e4c-48f5-93b3-062293e50b94" providerId="ADAL" clId="{9B24428C-9411-497D-B45E-64748009F93B}" dt="2026-10-12T14:06:28.508" v="327" actId="1076"/>
          <ac:picMkLst>
            <pc:docMk/>
            <pc:sldMk cId="1318527942" sldId="373"/>
            <ac:picMk id="5" creationId="{1ED71C5C-D88D-20DA-AB14-4D8B15E29454}"/>
          </ac:picMkLst>
        </pc:picChg>
        <pc:picChg chg="mod">
          <ac:chgData name="Farnaz Salarkia" userId="270c9dfa-5e4c-48f5-93b3-062293e50b94" providerId="ADAL" clId="{9B24428C-9411-497D-B45E-64748009F93B}" dt="2026-10-12T14:06:37.072" v="330" actId="1076"/>
          <ac:picMkLst>
            <pc:docMk/>
            <pc:sldMk cId="1318527942" sldId="373"/>
            <ac:picMk id="8" creationId="{C50CDCFF-2CB7-8E7A-C055-BD961B6D747B}"/>
          </ac:picMkLst>
        </pc:picChg>
      </pc:sldChg>
      <pc:sldChg chg="modSp add mod">
        <pc:chgData name="Farnaz Salarkia" userId="270c9dfa-5e4c-48f5-93b3-062293e50b94" providerId="ADAL" clId="{9B24428C-9411-497D-B45E-64748009F93B}" dt="2026-10-12T14:16:07.730" v="385" actId="12"/>
        <pc:sldMkLst>
          <pc:docMk/>
          <pc:sldMk cId="2342631853" sldId="374"/>
        </pc:sldMkLst>
        <pc:spChg chg="mod">
          <ac:chgData name="Farnaz Salarkia" userId="270c9dfa-5e4c-48f5-93b3-062293e50b94" providerId="ADAL" clId="{9B24428C-9411-497D-B45E-64748009F93B}" dt="2026-10-12T14:16:07.730" v="385" actId="12"/>
          <ac:spMkLst>
            <pc:docMk/>
            <pc:sldMk cId="2342631853" sldId="374"/>
            <ac:spMk id="3" creationId="{2E391D15-96C6-D5F2-750C-8F2DD9B9504F}"/>
          </ac:spMkLst>
        </pc:spChg>
        <pc:picChg chg="mod">
          <ac:chgData name="Farnaz Salarkia" userId="270c9dfa-5e4c-48f5-93b3-062293e50b94" providerId="ADAL" clId="{9B24428C-9411-497D-B45E-64748009F93B}" dt="2026-10-12T14:10:10.007" v="365" actId="1076"/>
          <ac:picMkLst>
            <pc:docMk/>
            <pc:sldMk cId="2342631853" sldId="374"/>
            <ac:picMk id="4" creationId="{487AA94D-3F1D-204E-AEF0-8FEC1E816FAE}"/>
          </ac:picMkLst>
        </pc:picChg>
      </pc:sldChg>
      <pc:sldChg chg="modSp add mod">
        <pc:chgData name="Farnaz Salarkia" userId="270c9dfa-5e4c-48f5-93b3-062293e50b94" providerId="ADAL" clId="{9B24428C-9411-497D-B45E-64748009F93B}" dt="2026-10-12T15:20:17.790" v="475" actId="1076"/>
        <pc:sldMkLst>
          <pc:docMk/>
          <pc:sldMk cId="2467494775" sldId="375"/>
        </pc:sldMkLst>
        <pc:spChg chg="mod">
          <ac:chgData name="Farnaz Salarkia" userId="270c9dfa-5e4c-48f5-93b3-062293e50b94" providerId="ADAL" clId="{9B24428C-9411-497D-B45E-64748009F93B}" dt="2026-10-12T15:20:15.692" v="474" actId="14100"/>
          <ac:spMkLst>
            <pc:docMk/>
            <pc:sldMk cId="2467494775" sldId="375"/>
            <ac:spMk id="3" creationId="{8A12A6DF-351F-2AB3-D064-AF95971C9F1D}"/>
          </ac:spMkLst>
        </pc:spChg>
        <pc:picChg chg="mod">
          <ac:chgData name="Farnaz Salarkia" userId="270c9dfa-5e4c-48f5-93b3-062293e50b94" providerId="ADAL" clId="{9B24428C-9411-497D-B45E-64748009F93B}" dt="2026-10-12T15:12:27.489" v="465" actId="1076"/>
          <ac:picMkLst>
            <pc:docMk/>
            <pc:sldMk cId="2467494775" sldId="375"/>
            <ac:picMk id="4" creationId="{45FA7120-C55E-20FE-5A54-0F5D76166A83}"/>
          </ac:picMkLst>
        </pc:picChg>
        <pc:picChg chg="mod">
          <ac:chgData name="Farnaz Salarkia" userId="270c9dfa-5e4c-48f5-93b3-062293e50b94" providerId="ADAL" clId="{9B24428C-9411-497D-B45E-64748009F93B}" dt="2026-10-12T15:20:17.790" v="475" actId="1076"/>
          <ac:picMkLst>
            <pc:docMk/>
            <pc:sldMk cId="2467494775" sldId="375"/>
            <ac:picMk id="8" creationId="{BD44FF88-DEBA-45A4-8528-BCF5FF30FBE5}"/>
          </ac:picMkLst>
        </pc:picChg>
      </pc:sldChg>
      <pc:sldChg chg="addSp delSp modSp new mod">
        <pc:chgData name="Farnaz Salarkia" userId="270c9dfa-5e4c-48f5-93b3-062293e50b94" providerId="ADAL" clId="{9B24428C-9411-497D-B45E-64748009F93B}" dt="2026-10-12T16:19:39.891" v="501" actId="1076"/>
        <pc:sldMkLst>
          <pc:docMk/>
          <pc:sldMk cId="3515221393" sldId="376"/>
        </pc:sldMkLst>
        <pc:picChg chg="add mod ord">
          <ac:chgData name="Farnaz Salarkia" userId="270c9dfa-5e4c-48f5-93b3-062293e50b94" providerId="ADAL" clId="{9B24428C-9411-497D-B45E-64748009F93B}" dt="2026-10-12T16:19:39.891" v="501" actId="1076"/>
          <ac:picMkLst>
            <pc:docMk/>
            <pc:sldMk cId="3515221393" sldId="376"/>
            <ac:picMk id="6" creationId="{BED1B025-9074-29A8-9587-03262266193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77739" cy="511652"/>
          </a:xfrm>
          <a:prstGeom prst="rect">
            <a:avLst/>
          </a:prstGeom>
        </p:spPr>
        <p:txBody>
          <a:bodyPr vert="horz" lIns="99048" tIns="49523" rIns="99048" bIns="49523" rtlCol="0"/>
          <a:lstStyle>
            <a:lvl1pPr algn="l">
              <a:defRPr sz="13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4" y="0"/>
            <a:ext cx="3077739" cy="511652"/>
          </a:xfrm>
          <a:prstGeom prst="rect">
            <a:avLst/>
          </a:prstGeom>
        </p:spPr>
        <p:txBody>
          <a:bodyPr vert="horz" lIns="99048" tIns="49523" rIns="99048" bIns="49523" rtlCol="0"/>
          <a:lstStyle>
            <a:lvl1pPr algn="r">
              <a:defRPr sz="1300"/>
            </a:lvl1pPr>
          </a:lstStyle>
          <a:p>
            <a:pPr>
              <a:defRPr/>
            </a:pPr>
            <a:fld id="{92CEC585-F209-0249-87B1-95C1AA7BF750}" type="datetime1">
              <a:rPr lang="nb-NO"/>
              <a:pPr>
                <a:defRPr/>
              </a:pPr>
              <a:t>14.10.2026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719598"/>
            <a:ext cx="3077739" cy="511652"/>
          </a:xfrm>
          <a:prstGeom prst="rect">
            <a:avLst/>
          </a:prstGeom>
        </p:spPr>
        <p:txBody>
          <a:bodyPr vert="horz" lIns="99048" tIns="49523" rIns="99048" bIns="49523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4" y="9719598"/>
            <a:ext cx="3077739" cy="511652"/>
          </a:xfrm>
          <a:prstGeom prst="rect">
            <a:avLst/>
          </a:prstGeom>
        </p:spPr>
        <p:txBody>
          <a:bodyPr vert="horz" lIns="99048" tIns="49523" rIns="99048" bIns="49523" rtlCol="0" anchor="b"/>
          <a:lstStyle>
            <a:lvl1pPr algn="r">
              <a:defRPr sz="1300"/>
            </a:lvl1pPr>
          </a:lstStyle>
          <a:p>
            <a:pPr>
              <a:defRPr/>
            </a:pPr>
            <a:fld id="{578034AB-4BDC-1A4E-B997-0CCC3F1DB64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53510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3077739" cy="511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3" rIns="99048" bIns="49523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738" y="0"/>
            <a:ext cx="3077739" cy="511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3" rIns="99048" bIns="49523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6763"/>
            <a:ext cx="5118100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999" y="4860689"/>
            <a:ext cx="5208482" cy="46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3" rIns="99048" bIns="495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721376"/>
            <a:ext cx="3077739" cy="511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3" rIns="99048" bIns="49523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738" y="9721376"/>
            <a:ext cx="3077739" cy="511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3" rIns="99048" bIns="49523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2D21BD64-BEF5-304E-BFE0-849DE736EC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287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21BD64-BEF5-304E-BFE0-849DE736ECC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424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813695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noProof="0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noProof="0"/>
              <a:t>INF5460</a:t>
            </a:r>
            <a:endParaRPr lang="en-US" noProof="0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noProof="0"/>
              <a:t>Noise in field effect transistors</a:t>
            </a:r>
            <a:endParaRPr lang="en-US" noProof="0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305EA-59A6-7140-95FF-E1B500F1B4CD}" type="slidenum">
              <a:rPr lang="en-US" noProof="0"/>
              <a:pPr>
                <a:defRPr/>
              </a:pPr>
              <a:t>‹#›</a:t>
            </a:fld>
            <a:endParaRPr lang="en-US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INF5460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Noise in field effect transistors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3C82E-6957-154C-A3A6-BD3BD6E97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INF5460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Noise in field effect transistors</a:t>
            </a:r>
            <a:endParaRPr lang="en-US" dirty="0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9E5B3-F030-5149-9D15-FCF868BEE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INF5460</a:t>
            </a:r>
            <a:endParaRPr lang="nb-NO" dirty="0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Noise in field effect transistors</a:t>
            </a:r>
            <a:endParaRPr lang="en-US" dirty="0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84E29-2E0F-7F47-BFEA-A86513DCC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INF5460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Noise in field effect transistors</a:t>
            </a:r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B4EC9-94C3-A841-AFA4-55D6E98A98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INF5460</a:t>
            </a:r>
            <a:endParaRPr lang="nb-NO" dirty="0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Noise in field effect transistors</a:t>
            </a:r>
            <a:endParaRPr lang="en-US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5594B-E748-8240-ADF2-2639D805EA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INF5460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Noise in field effect transistors</a:t>
            </a:r>
            <a:endParaRPr lang="en-US" dirty="0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0D909-D38D-C04C-8016-194A51E971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INF5460</a:t>
            </a:r>
            <a:endParaRPr lang="nb-NO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Noise in field effect transistors</a:t>
            </a:r>
            <a:endParaRPr lang="en-US" dirty="0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50556-91E3-494F-A8C3-CBBFE7A3B1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INF5460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Noise in field effect transistors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D102-E8BA-A648-A6A2-B42490AA3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INF5460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Noise in field effect transistors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22B15-60D5-084C-BB9C-A0EB8F12BB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noProof="0"/>
              <a:t>INF5460</a:t>
            </a:r>
            <a:endParaRPr lang="en-US" noProof="0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GB" noProof="0"/>
              <a:t>Noise in field effect transistors</a:t>
            </a:r>
            <a:endParaRPr lang="en-US" noProof="0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F1FFC0CC-0FD3-3243-BD7A-655E39B7B0EB}" type="slidenum">
              <a:rPr lang="en-US" noProof="0"/>
              <a:pPr>
                <a:defRPr/>
              </a:pPr>
              <a:t>‹#›</a:t>
            </a:fld>
            <a:endParaRPr lang="en-US" noProof="0" dirty="0"/>
          </a:p>
        </p:txBody>
      </p:sp>
      <p:pic>
        <p:nvPicPr>
          <p:cNvPr id="1031" name="Picture 8" descr="MN_IFI_A_ENG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9495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farnazsa@ifi.uio.n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4639" y="2420888"/>
            <a:ext cx="8707315" cy="1080120"/>
          </a:xfrm>
        </p:spPr>
        <p:txBody>
          <a:bodyPr/>
          <a:lstStyle/>
          <a:p>
            <a:r>
              <a:rPr lang="en-GB" altLang="nb-NO" noProof="0" dirty="0"/>
              <a:t>IN5230 – Fall 2026</a:t>
            </a:r>
            <a:br>
              <a:rPr lang="en-GB" altLang="nb-NO" noProof="0" dirty="0"/>
            </a:br>
            <a:r>
              <a:rPr lang="en-GB" altLang="nb-NO" noProof="0" dirty="0"/>
              <a:t>Electronic noise – </a:t>
            </a:r>
            <a:br>
              <a:rPr lang="en-GB" altLang="nb-NO" noProof="0" dirty="0"/>
            </a:br>
            <a:r>
              <a:rPr lang="en-GB" altLang="nb-NO" noProof="0" dirty="0"/>
              <a:t>Estimates and countermeasures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7989" y="3861048"/>
            <a:ext cx="8641373" cy="1080120"/>
          </a:xfrm>
        </p:spPr>
        <p:txBody>
          <a:bodyPr/>
          <a:lstStyle/>
          <a:p>
            <a:r>
              <a:rPr lang="en-GB" altLang="nb-NO" sz="2585" b="1" noProof="0" dirty="0"/>
              <a:t>Mandatory lab 3 : Component noise with </a:t>
            </a:r>
            <a:r>
              <a:rPr lang="en-GB" altLang="nb-NO" sz="2585" b="1" noProof="0" dirty="0" err="1"/>
              <a:t>LTspice</a:t>
            </a:r>
            <a:endParaRPr lang="en-GB" altLang="nb-NO" sz="2585" noProof="0" dirty="0"/>
          </a:p>
          <a:p>
            <a:pPr>
              <a:lnSpc>
                <a:spcPct val="80000"/>
              </a:lnSpc>
            </a:pPr>
            <a:endParaRPr lang="en-GB" altLang="nb-NO" sz="2585" noProof="0" dirty="0"/>
          </a:p>
        </p:txBody>
      </p:sp>
    </p:spTree>
    <p:extLst>
      <p:ext uri="{BB962C8B-B14F-4D97-AF65-F5344CB8AC3E}">
        <p14:creationId xmlns:p14="http://schemas.microsoft.com/office/powerpoint/2010/main" val="1712543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72DC5E-4B52-A5A8-419A-CBB1E63C6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476672"/>
            <a:ext cx="7696200" cy="1143000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Mandatory 3: Purpose and tools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001157-FE9E-E161-9AB2-320045274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028" y="1619672"/>
            <a:ext cx="7965404" cy="4905672"/>
          </a:xfrm>
        </p:spPr>
        <p:txBody>
          <a:bodyPr/>
          <a:lstStyle/>
          <a:p>
            <a:r>
              <a:rPr lang="en-GB" noProof="0" dirty="0">
                <a:solidFill>
                  <a:srgbClr val="C00000"/>
                </a:solidFill>
              </a:rPr>
              <a:t>Purpose: </a:t>
            </a:r>
            <a:r>
              <a:rPr lang="en-GB" noProof="0" dirty="0"/>
              <a:t>Get experience with component noise simulation</a:t>
            </a:r>
            <a:endParaRPr lang="en-GB" dirty="0"/>
          </a:p>
          <a:p>
            <a:endParaRPr lang="en-GB" noProof="0" dirty="0"/>
          </a:p>
          <a:p>
            <a:r>
              <a:rPr lang="en-GB" noProof="0" dirty="0">
                <a:solidFill>
                  <a:srgbClr val="C00000"/>
                </a:solidFill>
              </a:rPr>
              <a:t>Technology: </a:t>
            </a:r>
            <a:r>
              <a:rPr lang="en-GB" noProof="0" dirty="0"/>
              <a:t>350nm CMOS from AMS (Austria Microsystems)</a:t>
            </a:r>
          </a:p>
          <a:p>
            <a:pPr lvl="1"/>
            <a:r>
              <a:rPr lang="en-GB" sz="2400" noProof="0" dirty="0"/>
              <a:t>Requires model-file</a:t>
            </a:r>
          </a:p>
          <a:p>
            <a:pPr lvl="1"/>
            <a:endParaRPr lang="en-GB" noProof="0" dirty="0"/>
          </a:p>
          <a:p>
            <a:r>
              <a:rPr lang="en-GB" noProof="0" dirty="0">
                <a:solidFill>
                  <a:srgbClr val="C00000"/>
                </a:solidFill>
              </a:rPr>
              <a:t>Simulation tool: </a:t>
            </a:r>
            <a:r>
              <a:rPr lang="en-GB" noProof="0" dirty="0" err="1"/>
              <a:t>LTspice</a:t>
            </a:r>
            <a:endParaRPr lang="en-GB" noProof="0" dirty="0"/>
          </a:p>
          <a:p>
            <a:pPr lvl="1"/>
            <a:r>
              <a:rPr lang="en-GB" noProof="0" dirty="0"/>
              <a:t>Simulation modes: .</a:t>
            </a:r>
            <a:r>
              <a:rPr lang="en-GB" noProof="0" dirty="0" err="1"/>
              <a:t>tran</a:t>
            </a:r>
            <a:r>
              <a:rPr lang="en-GB" noProof="0" dirty="0"/>
              <a:t>, .noise, .ac</a:t>
            </a:r>
          </a:p>
          <a:p>
            <a:pPr lvl="1"/>
            <a:r>
              <a:rPr lang="en-GB" noProof="0" dirty="0"/>
              <a:t>Use our own transistor symbols (that show W, L and model)</a:t>
            </a:r>
          </a:p>
          <a:p>
            <a:pPr lvl="1"/>
            <a:endParaRPr lang="en-GB" noProof="0" dirty="0"/>
          </a:p>
          <a:p>
            <a:r>
              <a:rPr lang="en-GB" noProof="0" dirty="0"/>
              <a:t>Can be done on private PC</a:t>
            </a:r>
          </a:p>
          <a:p>
            <a:endParaRPr lang="en-GB" noProof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7214204-43C6-0958-D05F-DDA389B11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32886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18ECDE-EE47-41E7-83F9-2C75F25E9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86179"/>
            <a:ext cx="7696200" cy="432048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Mandatory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F2D197-2FB7-4FF5-9FBB-9DB8026FC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946" y="1311060"/>
            <a:ext cx="8430108" cy="4985683"/>
          </a:xfrm>
        </p:spPr>
        <p:txBody>
          <a:bodyPr/>
          <a:lstStyle/>
          <a:p>
            <a:pPr marL="0" indent="0">
              <a:buNone/>
            </a:pPr>
            <a:r>
              <a:rPr lang="en-GB" noProof="0" dirty="0"/>
              <a:t>Send report by email to </a:t>
            </a:r>
            <a:r>
              <a:rPr lang="en-GB" u="sng" noProof="0" dirty="0">
                <a:hlinkClick r:id="rId2"/>
              </a:rPr>
              <a:t>farnazsa@ifi.uio.no</a:t>
            </a:r>
            <a:r>
              <a:rPr lang="en-GB" noProof="0" dirty="0"/>
              <a:t>.</a:t>
            </a:r>
          </a:p>
          <a:p>
            <a:pPr marL="0" indent="0">
              <a:buNone/>
            </a:pPr>
            <a:endParaRPr lang="en-GB" noProof="0" dirty="0"/>
          </a:p>
          <a:p>
            <a:pPr marL="0" indent="0">
              <a:buNone/>
            </a:pPr>
            <a:r>
              <a:rPr lang="en-GB" noProof="0" dirty="0">
                <a:solidFill>
                  <a:srgbClr val="FF0000"/>
                </a:solidFill>
              </a:rPr>
              <a:t>Deadlines: </a:t>
            </a:r>
          </a:p>
          <a:p>
            <a:pPr lvl="1" indent="-342900">
              <a:buFont typeface="Wingdings" panose="05000000000000000000" pitchFamily="2" charset="2"/>
              <a:buChar char="Ø"/>
            </a:pPr>
            <a:r>
              <a:rPr lang="en-GB" b="1" noProof="0" dirty="0"/>
              <a:t>Final Report – 08:00 Friday 11</a:t>
            </a:r>
            <a:r>
              <a:rPr lang="en-GB" b="1" baseline="30000" noProof="0" dirty="0"/>
              <a:t>th</a:t>
            </a:r>
            <a:r>
              <a:rPr lang="en-GB" b="1" noProof="0" dirty="0"/>
              <a:t> of November,</a:t>
            </a:r>
          </a:p>
          <a:p>
            <a:pPr lvl="1" indent="-342900">
              <a:buFont typeface="Wingdings" panose="05000000000000000000" pitchFamily="2" charset="2"/>
              <a:buChar char="Ø"/>
            </a:pPr>
            <a:r>
              <a:rPr lang="en-GB" noProof="0" dirty="0"/>
              <a:t>Check the amplifiers before 21</a:t>
            </a:r>
            <a:r>
              <a:rPr lang="en-GB" baseline="30000" noProof="0" dirty="0"/>
              <a:t>st</a:t>
            </a:r>
            <a:r>
              <a:rPr lang="en-GB" noProof="0" dirty="0"/>
              <a:t> of October!! (Last slide)</a:t>
            </a:r>
          </a:p>
          <a:p>
            <a:pPr marL="0" indent="0">
              <a:buNone/>
            </a:pPr>
            <a:r>
              <a:rPr lang="en-GB" sz="2000" noProof="0" dirty="0"/>
              <a:t>Assessment: Approved / Not approved.</a:t>
            </a:r>
          </a:p>
          <a:p>
            <a:pPr lvl="1" indent="-342900"/>
            <a:r>
              <a:rPr lang="en-GB" sz="1800" noProof="0" dirty="0"/>
              <a:t>Reports are submitted on an </a:t>
            </a:r>
            <a:r>
              <a:rPr lang="en-GB" sz="1800" noProof="0" dirty="0">
                <a:solidFill>
                  <a:srgbClr val="0070C0"/>
                </a:solidFill>
              </a:rPr>
              <a:t>individual basis</a:t>
            </a:r>
            <a:r>
              <a:rPr lang="en-GB" sz="1800" noProof="0" dirty="0"/>
              <a:t>. </a:t>
            </a:r>
          </a:p>
          <a:p>
            <a:pPr lvl="1" indent="-342900"/>
            <a:r>
              <a:rPr lang="en-GB" sz="1800" noProof="0" dirty="0"/>
              <a:t>The reports should contain the schematics that are used, simulation results, text EXPLAINING what has been done as well as an analysis of the results. </a:t>
            </a:r>
          </a:p>
          <a:p>
            <a:pPr lvl="1" indent="-342900"/>
            <a:r>
              <a:rPr lang="en-GB" sz="1800" noProof="0" dirty="0"/>
              <a:t>Put up a summary table and comment at the end of each task when relevant. </a:t>
            </a:r>
          </a:p>
          <a:p>
            <a:pPr lvl="1" indent="-342900"/>
            <a:r>
              <a:rPr lang="en-GB" sz="1800" noProof="0" dirty="0"/>
              <a:t>USE WHITE/LIGHT BACKGROUND for the plots! </a:t>
            </a:r>
          </a:p>
          <a:p>
            <a:pPr lvl="1" indent="-342900"/>
            <a:r>
              <a:rPr lang="en-GB" sz="1800" noProof="0" dirty="0"/>
              <a:t>Avoid yellow curves.</a:t>
            </a:r>
          </a:p>
          <a:p>
            <a:endParaRPr lang="en-GB" noProof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05AC436-C389-4E78-92E8-A151B0BF2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9555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3F4071-7FA1-44FA-9064-A592A0B3C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098" y="764704"/>
            <a:ext cx="7696200" cy="1143000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Mandatory 3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885D7FD-CBBC-49C1-9191-837DA5538D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2564904"/>
            <a:ext cx="8829817" cy="2267893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8407ADF-825D-46F5-A531-3374EDC6F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37412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917A03-6135-4E3F-9C34-FA17B2D40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889609"/>
            <a:ext cx="7696200" cy="511696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Simulation modes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A2BF383-A5B1-43D4-B934-D59D09FD1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5</a:t>
            </a:fld>
            <a:endParaRPr lang="en-US" noProof="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F270BF8-D208-4C68-90FA-ACC7F1DB2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830" y="1844824"/>
            <a:ext cx="8390339" cy="351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04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A5ED93-3644-4CB3-A832-4A739DAED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937754"/>
            <a:ext cx="8363272" cy="648072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Preparing CMOS model for mandatory 3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482B1C-DE2B-4EEC-8D36-1E024190C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981200"/>
            <a:ext cx="8363272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Using t</a:t>
            </a:r>
            <a:r>
              <a:rPr lang="en-GB" noProof="0" dirty="0" err="1"/>
              <a:t>ransistor</a:t>
            </a:r>
            <a:r>
              <a:rPr lang="en-GB" noProof="0" dirty="0"/>
              <a:t> models for an integrated circuit: 0.35m CMOS from AMS (Austria Micro Systems)</a:t>
            </a:r>
          </a:p>
          <a:p>
            <a:pPr marL="0" indent="0">
              <a:buNone/>
            </a:pPr>
            <a:endParaRPr lang="en-GB" noProof="0" dirty="0"/>
          </a:p>
          <a:p>
            <a:pPr marL="0" indent="0">
              <a:buNone/>
            </a:pPr>
            <a:r>
              <a:rPr lang="en-GB" noProof="0" dirty="0">
                <a:solidFill>
                  <a:srgbClr val="0070C0"/>
                </a:solidFill>
              </a:rPr>
              <a:t>Preparation</a:t>
            </a:r>
          </a:p>
          <a:p>
            <a:pPr marL="457200" indent="-457200">
              <a:buFont typeface="+mj-lt"/>
              <a:buAutoNum type="arabicPeriod"/>
            </a:pPr>
            <a:r>
              <a:rPr lang="en-GB" noProof="0" dirty="0"/>
              <a:t>Include transistor model card</a:t>
            </a:r>
          </a:p>
          <a:p>
            <a:pPr marL="457200" indent="-457200">
              <a:buFont typeface="+mj-lt"/>
              <a:buAutoNum type="arabicPeriod"/>
            </a:pPr>
            <a:r>
              <a:rPr lang="en-GB" noProof="0" dirty="0"/>
              <a:t>Include symbols</a:t>
            </a:r>
          </a:p>
          <a:p>
            <a:pPr marL="457200" indent="-457200">
              <a:buFont typeface="+mj-lt"/>
              <a:buAutoNum type="arabicPeriod"/>
            </a:pPr>
            <a:r>
              <a:rPr lang="en-GB" noProof="0" dirty="0"/>
              <a:t>Set correct model for transistors in schematic</a:t>
            </a:r>
          </a:p>
          <a:p>
            <a:pPr marL="457200" indent="-457200">
              <a:buFont typeface="+mj-lt"/>
              <a:buAutoNum type="arabicPeriod"/>
            </a:pPr>
            <a:r>
              <a:rPr lang="en-GB" noProof="0" dirty="0"/>
              <a:t>Set correct length and width for transistors in schematic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638CF9-31AD-456B-A29D-EE746C3E3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81754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A5ED93-3644-4CB3-A832-4A739DAED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980728"/>
            <a:ext cx="8363272" cy="504056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Preparing CMOS model for mandatory 3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482B1C-DE2B-4EEC-8D36-1E024190C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988840"/>
            <a:ext cx="8363272" cy="508173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noProof="0" dirty="0">
                <a:solidFill>
                  <a:schemeClr val="accent2"/>
                </a:solidFill>
              </a:rPr>
              <a:t>Generally, transistor models can be included as:</a:t>
            </a:r>
          </a:p>
          <a:p>
            <a:pPr marL="0" indent="0">
              <a:buNone/>
            </a:pPr>
            <a:endParaRPr lang="en-GB" noProof="0" dirty="0">
              <a:solidFill>
                <a:schemeClr val="accent2"/>
              </a:solidFill>
            </a:endParaRPr>
          </a:p>
          <a:p>
            <a:pPr lvl="1" indent="-342900">
              <a:buFont typeface="Wingdings" panose="05000000000000000000" pitchFamily="2" charset="2"/>
              <a:buChar char="§"/>
            </a:pPr>
            <a:r>
              <a:rPr lang="en-GB" noProof="0" dirty="0"/>
              <a:t>A model in the standard library file,</a:t>
            </a:r>
          </a:p>
          <a:p>
            <a:pPr lvl="1" indent="-342900">
              <a:buFont typeface="Wingdings" panose="05000000000000000000" pitchFamily="2" charset="2"/>
              <a:buChar char="§"/>
            </a:pPr>
            <a:r>
              <a:rPr lang="en-GB" noProof="0" dirty="0"/>
              <a:t>As a private library file. </a:t>
            </a:r>
            <a:r>
              <a:rPr lang="en-GB" dirty="0"/>
              <a:t>(</a:t>
            </a:r>
            <a:r>
              <a:rPr lang="en-GB" noProof="0" dirty="0"/>
              <a:t>Must include link (as text) in schematic) </a:t>
            </a:r>
          </a:p>
          <a:p>
            <a:pPr marL="400050" lvl="1" indent="0">
              <a:buNone/>
            </a:pPr>
            <a:r>
              <a:rPr lang="en-GB" noProof="0" dirty="0"/>
              <a:t>or</a:t>
            </a:r>
          </a:p>
          <a:p>
            <a:pPr lvl="1" indent="-342900">
              <a:buFont typeface="Wingdings" panose="05000000000000000000" pitchFamily="2" charset="2"/>
              <a:buChar char="§"/>
            </a:pPr>
            <a:r>
              <a:rPr lang="en-GB" noProof="0" dirty="0"/>
              <a:t>As entire model as «text» in the schematic</a:t>
            </a:r>
          </a:p>
          <a:p>
            <a:pPr marL="400050" lvl="1" indent="0">
              <a:buNone/>
            </a:pPr>
            <a:endParaRPr lang="en-GB" noProof="0" dirty="0"/>
          </a:p>
          <a:p>
            <a:pPr marL="400050" lvl="1" indent="0">
              <a:buNone/>
            </a:pPr>
            <a:r>
              <a:rPr lang="en-GB" noProof="0" dirty="0">
                <a:sym typeface="Symbol" panose="05050102010706020507" pitchFamily="18" charset="2"/>
              </a:rPr>
              <a:t> You may first </a:t>
            </a:r>
            <a:r>
              <a:rPr lang="en-GB" dirty="0">
                <a:sym typeface="Symbol" panose="05050102010706020507" pitchFamily="18" charset="2"/>
              </a:rPr>
              <a:t>try</a:t>
            </a:r>
            <a:r>
              <a:rPr lang="en-GB" noProof="0" dirty="0">
                <a:sym typeface="Symbol" panose="05050102010706020507" pitchFamily="18" charset="2"/>
              </a:rPr>
              <a:t> the first alternative and replace &lt;program files&gt;/LTC/</a:t>
            </a:r>
            <a:r>
              <a:rPr lang="en-GB" noProof="0" dirty="0" err="1">
                <a:sym typeface="Symbol" panose="05050102010706020507" pitchFamily="18" charset="2"/>
              </a:rPr>
              <a:t>LTspiveIV</a:t>
            </a:r>
            <a:r>
              <a:rPr lang="en-GB" noProof="0" dirty="0">
                <a:sym typeface="Symbol" panose="05050102010706020507" pitchFamily="18" charset="2"/>
              </a:rPr>
              <a:t>/lib/</a:t>
            </a:r>
            <a:r>
              <a:rPr lang="en-GB" noProof="0" dirty="0" err="1">
                <a:sym typeface="Symbol" panose="05050102010706020507" pitchFamily="18" charset="2"/>
              </a:rPr>
              <a:t>cmp</a:t>
            </a:r>
            <a:r>
              <a:rPr lang="en-GB" noProof="0" dirty="0">
                <a:sym typeface="Symbol" panose="05050102010706020507" pitchFamily="18" charset="2"/>
              </a:rPr>
              <a:t>/</a:t>
            </a:r>
            <a:r>
              <a:rPr lang="en-GB" noProof="0" dirty="0" err="1">
                <a:sym typeface="Symbol" panose="05050102010706020507" pitchFamily="18" charset="2"/>
              </a:rPr>
              <a:t>standard.mos</a:t>
            </a:r>
            <a:r>
              <a:rPr lang="en-GB" noProof="0" dirty="0">
                <a:sym typeface="Symbol" panose="05050102010706020507" pitchFamily="18" charset="2"/>
              </a:rPr>
              <a:t> with our own file. If that does not work, place the model-file in the same folder as your design and add a link in the schematic.</a:t>
            </a:r>
          </a:p>
          <a:p>
            <a:pPr marL="400050" lvl="1" indent="0">
              <a:buNone/>
            </a:pPr>
            <a:endParaRPr lang="en-GB" noProof="0" dirty="0">
              <a:sym typeface="Symbol" panose="05050102010706020507" pitchFamily="18" charset="2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638CF9-31AD-456B-A29D-EE746C3E3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92567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A5ED93-3644-4CB3-A832-4A739DAED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908720"/>
            <a:ext cx="7931224" cy="576064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Preparing CMOS model for mandatory 3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482B1C-DE2B-4EEC-8D36-1E024190C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823790"/>
            <a:ext cx="8363272" cy="5009728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en-GB" dirty="0">
                <a:solidFill>
                  <a:schemeClr val="accent2"/>
                </a:solidFill>
                <a:sym typeface="Symbol" panose="05050102010706020507" pitchFamily="18" charset="2"/>
              </a:rPr>
              <a:t>2.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  <a:ea typeface="ヒラギノ角ゴ Pro W3"/>
                <a:sym typeface="Symbol" panose="05050102010706020507" pitchFamily="18" charset="2"/>
              </a:rPr>
              <a:t>Transistor symbols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ヒラギノ角ゴ Pro W3"/>
              <a:sym typeface="Symbol" panose="05050102010706020507" pitchFamily="18" charset="2"/>
            </a:endParaRPr>
          </a:p>
          <a:p>
            <a:pPr marL="8572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sym typeface="Symbol" panose="05050102010706020507" pitchFamily="18" charset="2"/>
              </a:rPr>
              <a:t>We use our own transistor symbols (that show widths, lengths etc.). They must be on the same directory as we have our schematics (nmos4.asy, pmos4.asy)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/>
            </a:endParaRPr>
          </a:p>
          <a:p>
            <a:pPr marL="0" indent="0">
              <a:buNone/>
            </a:pPr>
            <a:endParaRPr lang="en-GB" noProof="0" dirty="0"/>
          </a:p>
          <a:p>
            <a:pPr marL="457200" indent="-457200">
              <a:buAutoNum type="arabicPeriod" startAt="3"/>
            </a:pPr>
            <a:r>
              <a:rPr lang="en-GB" noProof="0" dirty="0">
                <a:solidFill>
                  <a:schemeClr val="accent2"/>
                </a:solidFill>
              </a:rPr>
              <a:t>Correct transistor model:</a:t>
            </a:r>
          </a:p>
          <a:p>
            <a:pPr marL="457200" indent="-457200">
              <a:buAutoNum type="arabicPeriod" startAt="3"/>
            </a:pPr>
            <a:endParaRPr lang="en-GB" noProof="0" dirty="0">
              <a:solidFill>
                <a:schemeClr val="accent2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GB" noProof="0" dirty="0"/>
              <a:t>Change the transistor model name for NMOS transistors to MODN and for PMOS to MODP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GB" noProof="0" dirty="0"/>
          </a:p>
          <a:p>
            <a:pPr marL="0" indent="0">
              <a:buNone/>
            </a:pPr>
            <a:endParaRPr lang="en-GB" noProof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638CF9-31AD-456B-A29D-EE746C3E3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58144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9A2F3-98B8-5143-6D4B-5E7B5BB2E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766862"/>
            <a:ext cx="8244780" cy="789930"/>
          </a:xfrm>
        </p:spPr>
        <p:txBody>
          <a:bodyPr/>
          <a:lstStyle/>
          <a:p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ヒラギノ角ゴ Pro W3"/>
              </a:rPr>
              <a:t>Preparing CMOS model for mandatory 3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6675D-DD2C-1261-3EB7-F650704EE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976338"/>
            <a:ext cx="7696200" cy="41148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  <a:ea typeface="ヒラギノ角ゴ Pro W3"/>
              </a:rPr>
              <a:t>4. Change transistor width and length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ヒラギノ角ゴ Pro W3"/>
            </a:endParaRPr>
          </a:p>
          <a:p>
            <a:pPr marL="857250" marR="0" lvl="1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Set the correct transistor sizes in each transistor. In figures the transistor sizes are often given in Width/Length. Remember to add «u» or «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sym typeface="Symbol" panose="05050102010706020507" pitchFamily="18" charset="2"/>
              </a:rPr>
              <a:t>» after the numbers to give correct value. If not, the sizes will be interpreted as meters (with no warning). Right click on the component to change height and width.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90D0F-7F86-47DB-4348-DEE115E22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1941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151FFE-79F1-4289-B721-E33665C89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759063"/>
            <a:ext cx="7696200" cy="1143000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Inverter transistor example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FDF610-1124-455C-B325-E0DCB09A2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592" y="2593216"/>
            <a:ext cx="4189608" cy="4114800"/>
          </a:xfrm>
        </p:spPr>
        <p:txBody>
          <a:bodyPr/>
          <a:lstStyle/>
          <a:p>
            <a:r>
              <a:rPr lang="en-GB" noProof="0" dirty="0">
                <a:solidFill>
                  <a:srgbClr val="F6750A"/>
                </a:solidFill>
              </a:rPr>
              <a:t>PMOS: </a:t>
            </a:r>
            <a:r>
              <a:rPr lang="en-GB" noProof="0" dirty="0"/>
              <a:t>Outgoing arrow connected to high supply</a:t>
            </a:r>
          </a:p>
          <a:p>
            <a:endParaRPr lang="en-GB" noProof="0" dirty="0"/>
          </a:p>
          <a:p>
            <a:r>
              <a:rPr lang="en-GB" noProof="0" dirty="0">
                <a:solidFill>
                  <a:srgbClr val="F6750A"/>
                </a:solidFill>
              </a:rPr>
              <a:t>NMOS: </a:t>
            </a:r>
            <a:r>
              <a:rPr lang="en-GB" noProof="0" dirty="0"/>
              <a:t>Incoming arrow connected to low potential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8153455-4B79-4C40-A782-CB209BC61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10</a:t>
            </a:fld>
            <a:endParaRPr lang="en-US" noProof="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340F681-8EF9-4958-8AFD-6DAD89282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1893679"/>
            <a:ext cx="3506592" cy="410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38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A5ED93-3644-4CB3-A832-4A739DAED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047328"/>
            <a:ext cx="7696200" cy="504056"/>
          </a:xfrm>
        </p:spPr>
        <p:txBody>
          <a:bodyPr/>
          <a:lstStyle/>
          <a:p>
            <a:r>
              <a:rPr lang="en-GB" noProof="0" dirty="0" err="1">
                <a:solidFill>
                  <a:srgbClr val="0070C0"/>
                </a:solidFill>
              </a:rPr>
              <a:t>LTspice</a:t>
            </a:r>
            <a:r>
              <a:rPr lang="en-GB" noProof="0" dirty="0">
                <a:solidFill>
                  <a:srgbClr val="0070C0"/>
                </a:solidFill>
              </a:rPr>
              <a:t>: .NOISE analysis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482B1C-DE2B-4EEC-8D36-1E024190C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276872"/>
            <a:ext cx="8507288" cy="3744416"/>
          </a:xfrm>
        </p:spPr>
        <p:txBody>
          <a:bodyPr/>
          <a:lstStyle/>
          <a:p>
            <a:pPr marL="0" indent="0">
              <a:buNone/>
            </a:pPr>
            <a:endParaRPr lang="en-GB" b="1" noProof="0" dirty="0"/>
          </a:p>
          <a:p>
            <a:pPr marL="0" indent="0">
              <a:buNone/>
            </a:pPr>
            <a:r>
              <a:rPr lang="en-GB" b="1" noProof="0" dirty="0"/>
              <a:t>.NOISE </a:t>
            </a:r>
            <a:r>
              <a:rPr lang="en-GB" noProof="0" dirty="0"/>
              <a:t>is used to simulate component noise in the frequency-domain. The simulator includes by itself noise for all components in the schematic.</a:t>
            </a:r>
          </a:p>
          <a:p>
            <a:pPr marL="0" indent="0">
              <a:buNone/>
            </a:pPr>
            <a:endParaRPr lang="en-GB" noProof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638CF9-31AD-456B-A29D-EE746C3E3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3995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5DE26-147F-12BF-14D2-5F28210B2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916832"/>
            <a:ext cx="7696200" cy="41148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Example: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.NOISE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ea typeface="ヒラギノ角ゴ Pro W3"/>
              </a:rPr>
              <a:t>V(out)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00"/>
                </a:highlight>
                <a:uLnTx/>
                <a:uFillTx/>
                <a:latin typeface="Arial"/>
                <a:ea typeface="ヒラギノ角ゴ Pro W3"/>
              </a:rPr>
              <a:t>V1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6750A"/>
                </a:highlight>
                <a:uLnTx/>
                <a:uFillTx/>
                <a:latin typeface="Arial"/>
                <a:ea typeface="ヒラギノ角ゴ Pro W3"/>
              </a:rPr>
              <a:t>dec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Arial"/>
                <a:ea typeface="ヒラギノ角ゴ Pro W3"/>
              </a:rPr>
              <a:t>200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0000"/>
                </a:highlight>
                <a:uLnTx/>
                <a:uFillTx/>
                <a:latin typeface="Arial"/>
                <a:ea typeface="ヒラギノ角ゴ Pro W3"/>
              </a:rPr>
              <a:t>1m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00FF"/>
                </a:highlight>
                <a:uLnTx/>
                <a:uFillTx/>
                <a:latin typeface="Arial"/>
                <a:ea typeface="ヒラギノ角ゴ Pro W3"/>
              </a:rPr>
              <a:t>1G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00FF"/>
              </a:highlight>
              <a:uLnTx/>
              <a:uFillTx/>
              <a:latin typeface="Arial"/>
              <a:ea typeface="ヒラギノ角ゴ Pro W3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Out : Name of network </a:t>
            </a:r>
            <a:r>
              <a:rPr kumimoji="0" lang="en-GB" sz="2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ea typeface="ヒラギノ角ゴ Pro W3"/>
              </a:rPr>
              <a:t>node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V1 : Name of </a:t>
            </a:r>
            <a:r>
              <a:rPr kumimoji="0" lang="en-GB" sz="2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00"/>
                </a:highlight>
                <a:uLnTx/>
                <a:uFillTx/>
                <a:latin typeface="Arial"/>
                <a:ea typeface="ヒラギノ角ゴ Pro W3"/>
              </a:rPr>
              <a:t>source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instance. May be voltage or current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Dec: </a:t>
            </a:r>
            <a:r>
              <a:rPr kumimoji="0" lang="en-GB" sz="2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6750A"/>
                </a:highlight>
                <a:uLnTx/>
                <a:uFillTx/>
                <a:latin typeface="Arial"/>
                <a:ea typeface="ヒラギノ角ゴ Pro W3"/>
              </a:rPr>
              <a:t>Type of sweep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6750A"/>
                </a:highlight>
                <a:uLnTx/>
                <a:uFillTx/>
                <a:latin typeface="Arial"/>
                <a:ea typeface="ヒラギノ角ゴ Pro W3"/>
              </a:rPr>
              <a:t>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(decade, octave, linear or list)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200: </a:t>
            </a:r>
            <a:r>
              <a:rPr kumimoji="0" lang="en-GB" sz="2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FF"/>
                </a:highlight>
                <a:uLnTx/>
                <a:uFillTx/>
                <a:latin typeface="Arial"/>
                <a:ea typeface="ヒラギノ角ゴ Pro W3"/>
              </a:rPr>
              <a:t>Number of points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per decade/octave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1m: </a:t>
            </a:r>
            <a:r>
              <a:rPr kumimoji="0" lang="en-GB" sz="2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0000"/>
                </a:highlight>
                <a:uLnTx/>
                <a:uFillTx/>
                <a:latin typeface="Arial"/>
                <a:ea typeface="ヒラギノ角ゴ Pro W3"/>
              </a:rPr>
              <a:t>Start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frequency (1m = 1 milli Hz, 1Meg = 1 Mega Hz)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1G: </a:t>
            </a:r>
            <a:r>
              <a:rPr kumimoji="0" lang="en-GB" sz="20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00FF"/>
                </a:highlight>
                <a:uLnTx/>
                <a:uFillTx/>
                <a:latin typeface="Arial"/>
                <a:ea typeface="ヒラギノ角ゴ Pro W3"/>
              </a:rPr>
              <a:t>Stop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frequency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32A4E-A402-399C-01EA-1A2984F52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12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50B7F1-4924-6DB5-860F-9DB8ABC87134}"/>
              </a:ext>
            </a:extLst>
          </p:cNvPr>
          <p:cNvSpPr txBox="1"/>
          <p:nvPr/>
        </p:nvSpPr>
        <p:spPr>
          <a:xfrm>
            <a:off x="647700" y="908720"/>
            <a:ext cx="6336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ヒラギノ角ゴ Pro W3"/>
              </a:rPr>
              <a:t>LTspice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ヒラギノ角ゴ Pro W3"/>
              </a:rPr>
              <a:t>: .NOISE analysis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2166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D88FDB-D6B1-81B2-1D59-3D85679FC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836712"/>
            <a:ext cx="7696200" cy="502568"/>
          </a:xfrm>
        </p:spPr>
        <p:txBody>
          <a:bodyPr/>
          <a:lstStyle/>
          <a:p>
            <a:r>
              <a:rPr lang="en-GB" noProof="0" dirty="0" err="1">
                <a:solidFill>
                  <a:srgbClr val="0070C0"/>
                </a:solidFill>
              </a:rPr>
              <a:t>LTspice</a:t>
            </a:r>
            <a:r>
              <a:rPr lang="en-GB" noProof="0" dirty="0">
                <a:solidFill>
                  <a:srgbClr val="0070C0"/>
                </a:solidFill>
              </a:rPr>
              <a:t>: .NOISE analysis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36502B-3873-9EC8-3E5A-45EECC4BD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910" y="1988840"/>
            <a:ext cx="7643192" cy="3456384"/>
          </a:xfrm>
        </p:spPr>
        <p:txBody>
          <a:bodyPr/>
          <a:lstStyle/>
          <a:p>
            <a:r>
              <a:rPr lang="en-GB" noProof="0" dirty="0">
                <a:solidFill>
                  <a:schemeClr val="accent2">
                    <a:lumMod val="75000"/>
                  </a:schemeClr>
                </a:solidFill>
              </a:rPr>
              <a:t>Simulation results:</a:t>
            </a:r>
          </a:p>
          <a:p>
            <a:endParaRPr lang="en-GB" noProof="0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GB" b="1" noProof="0" dirty="0" err="1"/>
              <a:t>Onoise</a:t>
            </a:r>
            <a:r>
              <a:rPr lang="en-GB" b="1" noProof="0" dirty="0"/>
              <a:t>:</a:t>
            </a:r>
            <a:r>
              <a:rPr lang="en-GB" noProof="0" dirty="0"/>
              <a:t> Total coupling noise at node «</a:t>
            </a:r>
            <a:r>
              <a:rPr lang="en-GB" noProof="0" dirty="0">
                <a:highlight>
                  <a:srgbClr val="FFFF00"/>
                </a:highlight>
              </a:rPr>
              <a:t>V(out)</a:t>
            </a:r>
            <a:r>
              <a:rPr lang="en-GB" noProof="0" dirty="0"/>
              <a:t>»</a:t>
            </a:r>
          </a:p>
          <a:p>
            <a:pPr lvl="1"/>
            <a:r>
              <a:rPr lang="en-GB" b="1" noProof="0" dirty="0"/>
              <a:t>Gain: </a:t>
            </a:r>
            <a:r>
              <a:rPr lang="en-GB" noProof="0" dirty="0"/>
              <a:t>Gain from </a:t>
            </a:r>
            <a:r>
              <a:rPr lang="en-GB" noProof="0" dirty="0">
                <a:highlight>
                  <a:srgbClr val="00FF00"/>
                </a:highlight>
              </a:rPr>
              <a:t>V1</a:t>
            </a:r>
            <a:r>
              <a:rPr lang="en-GB" noProof="0" dirty="0"/>
              <a:t> to </a:t>
            </a:r>
            <a:r>
              <a:rPr lang="en-GB" noProof="0" dirty="0">
                <a:highlight>
                  <a:srgbClr val="FFFF00"/>
                </a:highlight>
              </a:rPr>
              <a:t>V(out)</a:t>
            </a:r>
            <a:r>
              <a:rPr lang="en-GB" noProof="0" dirty="0"/>
              <a:t>.</a:t>
            </a:r>
          </a:p>
          <a:p>
            <a:pPr lvl="1"/>
            <a:r>
              <a:rPr lang="en-GB" b="1" noProof="0" dirty="0" err="1"/>
              <a:t>Inoise</a:t>
            </a:r>
            <a:r>
              <a:rPr lang="en-GB" b="1" noProof="0" dirty="0"/>
              <a:t>:</a:t>
            </a:r>
            <a:r>
              <a:rPr lang="en-GB" noProof="0" dirty="0"/>
              <a:t> Equivalent input noise at </a:t>
            </a:r>
            <a:r>
              <a:rPr lang="en-GB" noProof="0" dirty="0">
                <a:highlight>
                  <a:srgbClr val="00FF00"/>
                </a:highlight>
              </a:rPr>
              <a:t>V1</a:t>
            </a:r>
            <a:r>
              <a:rPr lang="en-GB" noProof="0" dirty="0"/>
              <a:t>. Noise at output divided by gain.</a:t>
            </a:r>
          </a:p>
          <a:p>
            <a:pPr lvl="1"/>
            <a:r>
              <a:rPr lang="en-GB" noProof="0" dirty="0"/>
              <a:t>Noise contributions from all other component noise contributing elements.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9BFBD91-CBBF-C321-9D08-3A4E85CDC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25556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AD4BE-4F88-1E5A-2701-21B5FECDF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620688"/>
            <a:ext cx="7696200" cy="1143000"/>
          </a:xfrm>
        </p:spPr>
        <p:txBody>
          <a:bodyPr/>
          <a:lstStyle/>
          <a:p>
            <a:r>
              <a:rPr kumimoji="0" lang="en-GB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ヒラギノ角ゴ Pro W3"/>
              </a:rPr>
              <a:t>LTspice</a:t>
            </a: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ヒラギノ角ゴ Pro W3"/>
              </a:rPr>
              <a:t>: .NOISE analysis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BBE4E-A60D-E132-8791-C8173E67A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2204864"/>
            <a:ext cx="7560840" cy="3227040"/>
          </a:xfr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/>
                <a:ea typeface="ヒラギノ角ゴ Pro W3"/>
              </a:rPr>
              <a:t>Spot/integrated noise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Arial"/>
              <a:ea typeface="ヒラギノ角ゴ Pro W3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The simulation shows the spot noise at each frequency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Integrated noise can be found by: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Right clicking on the selected signal. NB: this gives the noise for the entire simulated frequency range.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Use the .</a:t>
            </a:r>
            <a:r>
              <a:rPr kumimoji="0" lang="en-GB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meas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function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Warning! For integrating </a:t>
            </a:r>
            <a:r>
              <a:rPr kumimoji="0" lang="en-GB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inoise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, don’t use frequency regions where gain &lt; 1.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F30FEA-9596-F0E1-160B-B0FA17EB5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41971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A5ED93-3644-4CB3-A832-4A739DAED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504056"/>
          </a:xfrm>
        </p:spPr>
        <p:txBody>
          <a:bodyPr/>
          <a:lstStyle/>
          <a:p>
            <a:r>
              <a:rPr lang="en-GB" noProof="0" dirty="0" err="1">
                <a:solidFill>
                  <a:srgbClr val="0070C0"/>
                </a:solidFill>
              </a:rPr>
              <a:t>LTspice</a:t>
            </a:r>
            <a:r>
              <a:rPr lang="en-GB" noProof="0" dirty="0">
                <a:solidFill>
                  <a:srgbClr val="0070C0"/>
                </a:solidFill>
              </a:rPr>
              <a:t>: .MEAS – measure and save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482B1C-DE2B-4EEC-8D36-1E024190C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818" y="1556792"/>
            <a:ext cx="8147248" cy="4536504"/>
          </a:xfrm>
        </p:spPr>
        <p:txBody>
          <a:bodyPr/>
          <a:lstStyle/>
          <a:p>
            <a:pPr marL="0" indent="0">
              <a:buNone/>
            </a:pPr>
            <a:r>
              <a:rPr lang="en-GB" b="1" noProof="0" dirty="0"/>
              <a:t>.MEAS </a:t>
            </a:r>
            <a:r>
              <a:rPr lang="en-GB" noProof="0" dirty="0"/>
              <a:t>directive is used to measure and save some variables in the spice «Output log» (right click →</a:t>
            </a:r>
            <a:r>
              <a:rPr lang="en-GB" noProof="0" dirty="0" err="1"/>
              <a:t>View→Spice</a:t>
            </a:r>
            <a:r>
              <a:rPr lang="en-GB" noProof="0" dirty="0"/>
              <a:t> Output Log</a:t>
            </a:r>
          </a:p>
          <a:p>
            <a:pPr marL="0" indent="0">
              <a:buNone/>
            </a:pPr>
            <a:endParaRPr lang="en-GB" noProof="0" dirty="0"/>
          </a:p>
          <a:p>
            <a:pPr marL="0" indent="0">
              <a:buNone/>
            </a:pPr>
            <a:r>
              <a:rPr lang="en-GB" noProof="0" dirty="0"/>
              <a:t>Examples (AC – for AC simulation – NOISE for noise simulation):</a:t>
            </a:r>
          </a:p>
          <a:p>
            <a:pPr marL="0" indent="0">
              <a:buNone/>
            </a:pPr>
            <a:endParaRPr lang="en-GB" noProof="0" dirty="0"/>
          </a:p>
          <a:p>
            <a:r>
              <a:rPr lang="en-GB" sz="1800" b="1" noProof="0" dirty="0"/>
              <a:t>.MEAS </a:t>
            </a:r>
            <a:r>
              <a:rPr lang="en-GB" sz="1800" noProof="0" dirty="0"/>
              <a:t>AC </a:t>
            </a:r>
            <a:r>
              <a:rPr lang="en-GB" sz="1800" noProof="0" dirty="0">
                <a:solidFill>
                  <a:srgbClr val="00B0F0"/>
                </a:solidFill>
              </a:rPr>
              <a:t>Smax</a:t>
            </a:r>
            <a:r>
              <a:rPr lang="en-GB" sz="1800" noProof="0" dirty="0"/>
              <a:t> MAX MAG(V(</a:t>
            </a:r>
            <a:r>
              <a:rPr lang="en-GB" sz="1800" noProof="0" dirty="0">
                <a:solidFill>
                  <a:srgbClr val="00B0F0"/>
                </a:solidFill>
              </a:rPr>
              <a:t>out</a:t>
            </a:r>
            <a:r>
              <a:rPr lang="en-GB" sz="1800" noProof="0" dirty="0"/>
              <a:t>))</a:t>
            </a:r>
          </a:p>
          <a:p>
            <a:r>
              <a:rPr lang="en-GB" sz="1800" b="1" noProof="0" dirty="0"/>
              <a:t>.MEAS </a:t>
            </a:r>
            <a:r>
              <a:rPr lang="en-GB" sz="1800" noProof="0" dirty="0"/>
              <a:t>AC </a:t>
            </a:r>
            <a:r>
              <a:rPr lang="en-GB" sz="1800" noProof="0" dirty="0">
                <a:solidFill>
                  <a:srgbClr val="00B0F0"/>
                </a:solidFill>
              </a:rPr>
              <a:t>BW</a:t>
            </a:r>
            <a:r>
              <a:rPr lang="en-GB" sz="1800" noProof="0" dirty="0"/>
              <a:t> TARG MAG(V(</a:t>
            </a:r>
            <a:r>
              <a:rPr lang="en-GB" sz="1800" noProof="0" dirty="0">
                <a:solidFill>
                  <a:srgbClr val="00B0F0"/>
                </a:solidFill>
              </a:rPr>
              <a:t>out</a:t>
            </a:r>
            <a:r>
              <a:rPr lang="en-GB" sz="1800" noProof="0" dirty="0"/>
              <a:t>)) VAL=</a:t>
            </a:r>
            <a:r>
              <a:rPr lang="en-GB" sz="1800" noProof="0" dirty="0">
                <a:solidFill>
                  <a:srgbClr val="00B0F0"/>
                </a:solidFill>
              </a:rPr>
              <a:t>Smax</a:t>
            </a:r>
            <a:r>
              <a:rPr lang="en-GB" sz="1800" noProof="0" dirty="0"/>
              <a:t>/SQRT(</a:t>
            </a:r>
            <a:r>
              <a:rPr lang="en-GB" sz="1800" noProof="0" dirty="0">
                <a:solidFill>
                  <a:srgbClr val="F6750A"/>
                </a:solidFill>
              </a:rPr>
              <a:t>2</a:t>
            </a:r>
            <a:r>
              <a:rPr lang="en-GB" sz="1800" noProof="0" dirty="0"/>
              <a:t>) FALL=</a:t>
            </a:r>
            <a:r>
              <a:rPr lang="en-GB" sz="1800" noProof="0" dirty="0">
                <a:solidFill>
                  <a:srgbClr val="F6750A"/>
                </a:solidFill>
              </a:rPr>
              <a:t>1</a:t>
            </a:r>
          </a:p>
          <a:p>
            <a:r>
              <a:rPr lang="en-GB" sz="1800" b="1" noProof="0" dirty="0"/>
              <a:t>.MEAS </a:t>
            </a:r>
            <a:r>
              <a:rPr lang="en-GB" sz="1800" noProof="0" dirty="0"/>
              <a:t>AC </a:t>
            </a:r>
            <a:r>
              <a:rPr lang="en-GB" sz="1800" noProof="0" dirty="0">
                <a:solidFill>
                  <a:srgbClr val="00B0F0"/>
                </a:solidFill>
              </a:rPr>
              <a:t>GBW </a:t>
            </a:r>
            <a:r>
              <a:rPr lang="en-GB" sz="1800" noProof="0" dirty="0"/>
              <a:t>WHEN MAG(V(</a:t>
            </a:r>
            <a:r>
              <a:rPr lang="en-GB" sz="1800" noProof="0" dirty="0">
                <a:solidFill>
                  <a:srgbClr val="00B0F0"/>
                </a:solidFill>
              </a:rPr>
              <a:t>out</a:t>
            </a:r>
            <a:r>
              <a:rPr lang="en-GB" sz="1800" noProof="0" dirty="0"/>
              <a:t>))=MAG(V(</a:t>
            </a:r>
            <a:r>
              <a:rPr lang="en-GB" sz="1800" noProof="0" dirty="0">
                <a:solidFill>
                  <a:srgbClr val="00B0F0"/>
                </a:solidFill>
              </a:rPr>
              <a:t>in</a:t>
            </a:r>
            <a:r>
              <a:rPr lang="en-GB" sz="1800" noProof="0" dirty="0"/>
              <a:t>))</a:t>
            </a:r>
          </a:p>
          <a:p>
            <a:r>
              <a:rPr lang="en-GB" sz="1800" b="1" noProof="0" dirty="0"/>
              <a:t>.MEAS </a:t>
            </a:r>
            <a:r>
              <a:rPr lang="en-GB" sz="1800" noProof="0" dirty="0"/>
              <a:t>NOISE </a:t>
            </a:r>
            <a:r>
              <a:rPr lang="en-GB" sz="1800" noProof="0" dirty="0">
                <a:solidFill>
                  <a:srgbClr val="00B0F0"/>
                </a:solidFill>
              </a:rPr>
              <a:t>N_R1 </a:t>
            </a:r>
            <a:r>
              <a:rPr lang="en-GB" sz="1800" noProof="0" dirty="0"/>
              <a:t>FIND V(</a:t>
            </a:r>
            <a:r>
              <a:rPr lang="en-GB" sz="1800" noProof="0" dirty="0">
                <a:solidFill>
                  <a:srgbClr val="00B0F0"/>
                </a:solidFill>
              </a:rPr>
              <a:t>r1</a:t>
            </a:r>
            <a:r>
              <a:rPr lang="en-GB" sz="1800" noProof="0" dirty="0"/>
              <a:t>) AT </a:t>
            </a:r>
            <a:r>
              <a:rPr lang="en-GB" sz="1800" noProof="0" dirty="0">
                <a:solidFill>
                  <a:srgbClr val="F6750A"/>
                </a:solidFill>
              </a:rPr>
              <a:t>10k</a:t>
            </a:r>
          </a:p>
          <a:p>
            <a:r>
              <a:rPr lang="en-GB" sz="1800" b="1" noProof="0" dirty="0"/>
              <a:t>.MEAS </a:t>
            </a:r>
            <a:r>
              <a:rPr lang="en-GB" sz="1800" noProof="0" dirty="0"/>
              <a:t>NOISE </a:t>
            </a:r>
            <a:r>
              <a:rPr lang="en-GB" sz="1800" noProof="0" dirty="0">
                <a:solidFill>
                  <a:srgbClr val="00B0F0"/>
                </a:solidFill>
              </a:rPr>
              <a:t>Ni10k100k</a:t>
            </a:r>
            <a:r>
              <a:rPr lang="en-GB" sz="1800" noProof="0" dirty="0"/>
              <a:t> INTEG V(</a:t>
            </a:r>
            <a:r>
              <a:rPr lang="en-GB" sz="1800" noProof="0" dirty="0" err="1">
                <a:solidFill>
                  <a:srgbClr val="00B0F0"/>
                </a:solidFill>
              </a:rPr>
              <a:t>inoise</a:t>
            </a:r>
            <a:r>
              <a:rPr lang="en-GB" sz="1800" noProof="0" dirty="0"/>
              <a:t>) TRIG AT=</a:t>
            </a:r>
            <a:r>
              <a:rPr lang="en-GB" sz="1800" noProof="0" dirty="0">
                <a:solidFill>
                  <a:srgbClr val="F6750A"/>
                </a:solidFill>
              </a:rPr>
              <a:t>1k</a:t>
            </a:r>
            <a:r>
              <a:rPr lang="en-GB" sz="1800" noProof="0" dirty="0"/>
              <a:t> TARG AT=</a:t>
            </a:r>
            <a:r>
              <a:rPr lang="en-GB" sz="1800" noProof="0" dirty="0">
                <a:solidFill>
                  <a:srgbClr val="F6750A"/>
                </a:solidFill>
              </a:rPr>
              <a:t>100k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638CF9-31AD-456B-A29D-EE746C3E3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6028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0D12D2-21C7-4835-88A1-D6FC4A22A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1A3911-ABC5-4D3D-9C17-EAFCFDFA1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28E7DC5-2C41-473D-A592-9FF44A088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16</a:t>
            </a:fld>
            <a:endParaRPr lang="en-US" noProof="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6FA61FF-E646-4428-A5C0-EEE00FF3F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6499"/>
            <a:ext cx="9144000" cy="51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83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ED1B025-9074-29A8-9587-0326226619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84147" y="1844824"/>
            <a:ext cx="8302653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B1EE0C-A346-5E96-D772-C2080B8CD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5221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C4A88-4B1C-4B42-AE86-B7928790C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646584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Task1: Ideal Amplifier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22D82-5735-4BCD-A6A1-81063BA16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560" y="1340768"/>
            <a:ext cx="7696200" cy="3312368"/>
          </a:xfrm>
        </p:spPr>
        <p:txBody>
          <a:bodyPr/>
          <a:lstStyle/>
          <a:p>
            <a:endParaRPr lang="en-GB" sz="2000" noProof="0" dirty="0"/>
          </a:p>
          <a:p>
            <a:r>
              <a:rPr lang="en-GB" sz="2000" noProof="0" dirty="0"/>
              <a:t>Studying the performance of the ideal amplifier in a resistive feedback loop</a:t>
            </a:r>
          </a:p>
          <a:p>
            <a:r>
              <a:rPr lang="en-GB" sz="2000" noProof="0" dirty="0"/>
              <a:t>Copy the amplifier symbol from the "Educational" area. Include “.lib </a:t>
            </a:r>
            <a:r>
              <a:rPr lang="en-GB" sz="2000" noProof="0" dirty="0" err="1"/>
              <a:t>opamp.sub</a:t>
            </a:r>
            <a:r>
              <a:rPr lang="en-GB" sz="2000" noProof="0" dirty="0"/>
              <a:t>” on the schematic</a:t>
            </a:r>
          </a:p>
          <a:p>
            <a:r>
              <a:rPr lang="en-GB" sz="2000" noProof="0" dirty="0" err="1"/>
              <a:t>Opamp</a:t>
            </a:r>
            <a:r>
              <a:rPr lang="en-GB" sz="2000" noProof="0" dirty="0"/>
              <a:t> settings: Gain = 100k and GBW = 10Meg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AF6F7E-FC6B-7049-B5AF-ECFB9A65F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152" y="3717032"/>
            <a:ext cx="4277274" cy="936104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D88462F8-78BE-1415-69D7-F294201EE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199" y="4869160"/>
            <a:ext cx="4866911" cy="131613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DF3F5CF-66F4-E072-359A-9D2ADE2813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934" y="4067496"/>
            <a:ext cx="2667866" cy="21764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1150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BAC8F-AD38-FD86-0A21-C93C3FDD2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CB57B-7E77-4B2D-8077-0DECB8363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646584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Task1: Ideal Amplifier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A3221E-FFAE-6360-7A38-E6B4D665A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2098048"/>
            <a:ext cx="7696200" cy="3204632"/>
          </a:xfr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Fill out the table based </a:t>
            </a:r>
            <a:r>
              <a:rPr kumimoji="0" lang="en-GB" sz="24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both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on hand calculations and simulations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Disadvantage/advantage of small/large R? (Hint: Noise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sym typeface="Symbol" panose="05050102010706020507" pitchFamily="18" charset="2"/>
              </a:rPr>
              <a:t>Power)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/>
            </a:endParaRPr>
          </a:p>
          <a:p>
            <a:endParaRPr lang="en-GB" sz="1800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0CDCFF-2CB7-8E7A-C055-BD961B6D7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768" y="3900543"/>
            <a:ext cx="3761005" cy="823116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CBE1FE47-B3EE-199F-27FB-9DCB490BF1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866" y="4925365"/>
            <a:ext cx="4866911" cy="131613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ED71C5C-D88D-20DA-AB14-4D8B15E294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2160" y="4350222"/>
            <a:ext cx="2251122" cy="18364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8527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7EF882DD-5668-4438-9BAD-FCA9FFFAD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429000"/>
            <a:ext cx="4775532" cy="32141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427B31-46C7-4EF8-93D3-5D382A48D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574576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Task2: Simple CMOS Amplifier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B8DC35-D4AE-4A5B-8C2A-3BD61D0F7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9512" y="1772816"/>
            <a:ext cx="7852492" cy="3888432"/>
          </a:xfrm>
        </p:spPr>
        <p:txBody>
          <a:bodyPr/>
          <a:lstStyle/>
          <a:p>
            <a:pPr marL="471488" indent="-385763">
              <a:buAutoNum type="alphaLcParenR"/>
            </a:pPr>
            <a:r>
              <a:rPr lang="en-GB" noProof="0" dirty="0"/>
              <a:t>.ac analysis for the open loop circuit without the feedback</a:t>
            </a:r>
          </a:p>
          <a:p>
            <a:pPr marL="471488" indent="-385763">
              <a:buAutoNum type="alphaLcParenR"/>
            </a:pPr>
            <a:r>
              <a:rPr lang="en-GB" noProof="0" dirty="0"/>
              <a:t>Perform the .ac analysis for the resistive network of task 1 when you replace the ideal amplifier by this amplifier </a:t>
            </a:r>
          </a:p>
          <a:p>
            <a:pPr marL="85725" indent="0">
              <a:buNone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634887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9526E-E882-7C96-1B45-8144C1C12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487AA94D-3F1D-204E-AEF0-8FEC1E816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3897054"/>
            <a:ext cx="4399368" cy="29609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AAC31B-5279-7377-E4E7-BF3C548AC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574576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Task2: Simple CMOS Amplifier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91D15-96C6-D5F2-750C-8F2DD9B95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544" y="1728461"/>
            <a:ext cx="7560840" cy="2521014"/>
          </a:xfrm>
        </p:spPr>
        <p:txBody>
          <a:bodyPr/>
          <a:lstStyle/>
          <a:p>
            <a:pPr marL="85725" indent="0">
              <a:buNone/>
            </a:pPr>
            <a:r>
              <a:rPr lang="en-GB" noProof="0" dirty="0"/>
              <a:t>c) Finding the spot noise (.noise) at 1Hz, 1kHz, 1MHz, and 1GHz and integrated noise for the areas of 1Hz-1kHz, 1kHz-1MHz, and 1Hz-1MHz</a:t>
            </a:r>
          </a:p>
          <a:p>
            <a:pPr marL="85725" indent="0">
              <a:buNone/>
            </a:pPr>
            <a:endParaRPr lang="en-GB" noProof="0" dirty="0"/>
          </a:p>
          <a:p>
            <a:pPr marL="85725" indent="0">
              <a:buNone/>
            </a:pPr>
            <a:r>
              <a:rPr lang="en-GB" noProof="0" dirty="0"/>
              <a:t>d) Repeat the task 1 with this amplifier</a:t>
            </a:r>
          </a:p>
          <a:p>
            <a:pPr marL="771525" lvl="1" indent="-342900">
              <a:buFont typeface="Wingdings" panose="05000000000000000000" pitchFamily="2" charset="2"/>
              <a:buChar char="Ø"/>
            </a:pPr>
            <a:r>
              <a:rPr lang="en-GB" noProof="0" dirty="0"/>
              <a:t>Find the 6 strongest noise sources</a:t>
            </a:r>
          </a:p>
          <a:p>
            <a:pPr marL="471488" indent="-385763">
              <a:buAutoNum type="alphaLcParenR"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426318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C6BB46-8C4E-3F94-9057-C71ECCBD0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646584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Task2: Simple CMOS Amplifier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F2AF07-283C-AA81-3B2C-D717BAE8C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336" y="4081032"/>
            <a:ext cx="8197755" cy="2323456"/>
          </a:xfrm>
        </p:spPr>
        <p:txBody>
          <a:bodyPr/>
          <a:lstStyle/>
          <a:p>
            <a:r>
              <a:rPr lang="en-GB" sz="2000" noProof="0" dirty="0"/>
              <a:t>Fill out the table above with the identity and contributions within each cell. (Use the same transistor indexing as in previous figure.)</a:t>
            </a:r>
          </a:p>
          <a:p>
            <a:endParaRPr lang="en-GB" sz="2000" noProof="0" dirty="0"/>
          </a:p>
          <a:p>
            <a:r>
              <a:rPr lang="en-GB" sz="2000" i="1" noProof="0" dirty="0"/>
              <a:t>Hint: </a:t>
            </a:r>
            <a:r>
              <a:rPr lang="en-GB" sz="2000" noProof="0" dirty="0"/>
              <a:t>In the rightmost column the resistors will be dominating while in the leftmost column amplifier transistors will dominate.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F4FCF25-D312-6BA1-9ACD-F7C470CCC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22</a:t>
            </a:fld>
            <a:endParaRPr lang="en-US" noProof="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77719F3-8772-939A-CF78-1D4D9C695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45" y="1637184"/>
            <a:ext cx="8224685" cy="198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64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990E42-F1E2-495D-A808-9BACCFBFA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620688"/>
            <a:ext cx="8712968" cy="504056"/>
          </a:xfrm>
        </p:spPr>
        <p:txBody>
          <a:bodyPr/>
          <a:lstStyle/>
          <a:p>
            <a:r>
              <a:rPr lang="en-GB" sz="3000" noProof="0" dirty="0">
                <a:solidFill>
                  <a:srgbClr val="0070C0"/>
                </a:solidFill>
              </a:rPr>
              <a:t>Task 3. Open loop, 10x gain and closed loop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9ADE4F-FD0F-4E1A-8253-6E3327B2D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516" y="3592946"/>
            <a:ext cx="8640960" cy="2736304"/>
          </a:xfrm>
        </p:spPr>
        <p:txBody>
          <a:bodyPr/>
          <a:lstStyle/>
          <a:p>
            <a:pPr marL="0" indent="0">
              <a:buNone/>
            </a:pPr>
            <a:r>
              <a:rPr lang="en-GB" sz="2000" noProof="0" dirty="0"/>
              <a:t>In this task you shall find the </a:t>
            </a:r>
            <a:r>
              <a:rPr lang="en-GB" sz="2000" noProof="0" dirty="0">
                <a:solidFill>
                  <a:srgbClr val="FF0000"/>
                </a:solidFill>
              </a:rPr>
              <a:t>spot noise (.noise) </a:t>
            </a:r>
            <a:r>
              <a:rPr lang="en-GB" sz="2000" noProof="0" dirty="0"/>
              <a:t>at 1MHz and the </a:t>
            </a:r>
            <a:r>
              <a:rPr lang="en-GB" sz="2000" noProof="0" dirty="0">
                <a:solidFill>
                  <a:srgbClr val="FF0000"/>
                </a:solidFill>
              </a:rPr>
              <a:t>integrated noise </a:t>
            </a:r>
            <a:r>
              <a:rPr lang="en-GB" sz="2000" noProof="0" dirty="0"/>
              <a:t>from 1 Hz to 1 MHz at output and the positive equivalent input. </a:t>
            </a:r>
            <a:endParaRPr lang="en-GB" sz="2000" dirty="0"/>
          </a:p>
          <a:p>
            <a:pPr marL="0" indent="0">
              <a:buNone/>
            </a:pPr>
            <a:r>
              <a:rPr lang="en-GB" sz="2000" noProof="0" dirty="0"/>
              <a:t>Find this for </a:t>
            </a:r>
            <a:r>
              <a:rPr lang="en-GB" sz="2000" noProof="0" dirty="0">
                <a:solidFill>
                  <a:srgbClr val="7030A0"/>
                </a:solidFill>
              </a:rPr>
              <a:t>open loop</a:t>
            </a:r>
            <a:r>
              <a:rPr lang="en-GB" sz="2000" noProof="0" dirty="0"/>
              <a:t>, </a:t>
            </a:r>
            <a:r>
              <a:rPr lang="en-GB" sz="2000" noProof="0" dirty="0">
                <a:solidFill>
                  <a:srgbClr val="7030A0"/>
                </a:solidFill>
              </a:rPr>
              <a:t>for 10x, </a:t>
            </a:r>
            <a:r>
              <a:rPr lang="en-GB" sz="2000" noProof="0" dirty="0"/>
              <a:t>as well as </a:t>
            </a:r>
            <a:r>
              <a:rPr lang="en-GB" sz="2000" noProof="0" dirty="0">
                <a:solidFill>
                  <a:srgbClr val="7030A0"/>
                </a:solidFill>
              </a:rPr>
              <a:t>a follower</a:t>
            </a:r>
            <a:r>
              <a:rPr lang="en-GB" sz="2000" noProof="0" dirty="0"/>
              <a:t>. Present your results in a table. </a:t>
            </a:r>
          </a:p>
          <a:p>
            <a:pPr marL="0" indent="0">
              <a:buNone/>
            </a:pPr>
            <a:endParaRPr lang="en-GB" sz="2000" noProof="0" dirty="0"/>
          </a:p>
          <a:p>
            <a:pPr marL="0" indent="0">
              <a:buNone/>
            </a:pPr>
            <a:r>
              <a:rPr lang="en-GB" sz="2000" noProof="0" dirty="0"/>
              <a:t>The small pink circles are voltage sources. The voltage sources between SGND and PGND is a 1.65V DC source.</a:t>
            </a:r>
          </a:p>
          <a:p>
            <a:endParaRPr lang="en-GB" noProof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E25A09B-4B99-44F1-8890-1443951BA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23</a:t>
            </a:fld>
            <a:endParaRPr lang="en-US" noProof="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0990613-4259-4665-89DC-F507EFD7D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70" y="1474446"/>
            <a:ext cx="2571462" cy="167145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440B838-C42E-426C-8A75-6D717E233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146" y="1474446"/>
            <a:ext cx="2048874" cy="1671449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66EFF313-4E24-4253-8EEF-EFAE24E86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634" y="1571795"/>
            <a:ext cx="2160240" cy="153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29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3AFB4-1A69-4C7E-BA85-92460E757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620688"/>
            <a:ext cx="8856984" cy="581535"/>
          </a:xfrm>
        </p:spPr>
        <p:txBody>
          <a:bodyPr/>
          <a:lstStyle/>
          <a:p>
            <a:r>
              <a:rPr lang="en-GB" noProof="0" dirty="0"/>
              <a:t>Task3: Open loop, 10x gain and closed loop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863E3-349D-43EA-B5DB-AC06F4B989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600" y="1540977"/>
            <a:ext cx="7696200" cy="4114800"/>
          </a:xfrm>
        </p:spPr>
        <p:txBody>
          <a:bodyPr/>
          <a:lstStyle/>
          <a:p>
            <a:r>
              <a:rPr lang="en-GB" noProof="0" dirty="0"/>
              <a:t>Fining spot noise and integrated noise for three different structures</a:t>
            </a:r>
          </a:p>
        </p:txBody>
      </p:sp>
      <p:pic>
        <p:nvPicPr>
          <p:cNvPr id="4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C14088F6-E06C-4E52-95FE-09A18C737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270" y="2327606"/>
            <a:ext cx="6871459" cy="1490882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F4F890B-AC59-02D4-5A64-BF649E14B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4077072"/>
            <a:ext cx="5706379" cy="267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508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EA3AD0-5E11-4E28-14C1-C747FA17C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908720"/>
            <a:ext cx="8784976" cy="574576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Task 3. Open loop, 10x gain and closed loop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DB0A9E1-DAB6-EBBC-4004-16B4534E5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204864"/>
            <a:ext cx="8219256" cy="3891136"/>
          </a:xfrm>
        </p:spPr>
        <p:txBody>
          <a:bodyPr/>
          <a:lstStyle/>
          <a:p>
            <a:r>
              <a:rPr lang="en-GB" noProof="0" dirty="0"/>
              <a:t>Comment: Here you will find that the follower (gain=1) and open loop (large gain) has the same equivalent input noise. Does that mean they are equally good? Will their gain influence on the noise contributions from subsequent circuitry?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DE64A4E-7103-5A63-248C-F3B85234B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5676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6E9223-9D3F-DFE2-4DC8-1BBF4CC8A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838200"/>
            <a:ext cx="8075240" cy="1143000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Task 4. Common source input stage - RF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3A8E1BC-4D72-72F5-AF4E-A080A084A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26</a:t>
            </a:fld>
            <a:endParaRPr lang="en-US" noProof="0" dirty="0"/>
          </a:p>
        </p:txBody>
      </p:sp>
      <p:pic>
        <p:nvPicPr>
          <p:cNvPr id="6" name="Picture 39">
            <a:extLst>
              <a:ext uri="{FF2B5EF4-FFF2-40B4-BE49-F238E27FC236}">
                <a16:creationId xmlns:a16="http://schemas.microsoft.com/office/drawing/2014/main" id="{A3379B78-B6FC-E037-BFC2-DB695BA4DC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504" y="2019300"/>
            <a:ext cx="5842992" cy="41438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45868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7DF47EA9-BF6E-4431-AB13-1A664EF19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198" y="3645024"/>
            <a:ext cx="5046160" cy="30382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035FA4-5BCF-4F8F-B245-7D4C47BB6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Task4: Common Source Amplifier- RF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656D27-65E4-49DA-B0F8-7C0BCEE74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536" y="1981200"/>
            <a:ext cx="6120680" cy="4114800"/>
          </a:xfrm>
        </p:spPr>
        <p:txBody>
          <a:bodyPr/>
          <a:lstStyle/>
          <a:p>
            <a:pPr marL="471488" indent="-385763">
              <a:buAutoNum type="alphaLcParenR"/>
            </a:pPr>
            <a:r>
              <a:rPr lang="en-GB" noProof="0" dirty="0"/>
              <a:t>Finding Cin as the signal is not muted by more than 10%. (R = 1k and </a:t>
            </a:r>
            <a:r>
              <a:rPr lang="en-GB" noProof="0" dirty="0" err="1"/>
              <a:t>Ib</a:t>
            </a:r>
            <a:r>
              <a:rPr lang="en-GB" noProof="0" dirty="0"/>
              <a:t> = 10uA)</a:t>
            </a:r>
          </a:p>
          <a:p>
            <a:pPr marL="471488" indent="-385763">
              <a:buAutoNum type="alphaLcParenR"/>
            </a:pPr>
            <a:endParaRPr lang="en-GB" noProof="0" dirty="0"/>
          </a:p>
          <a:p>
            <a:pPr marL="471488" indent="-385763">
              <a:buAutoNum type="alphaLcParenR"/>
            </a:pPr>
            <a:r>
              <a:rPr lang="en-GB" noProof="0" dirty="0"/>
              <a:t>Finding the range for R as its contribution on the output noise is &lt;10%.</a:t>
            </a:r>
          </a:p>
          <a:p>
            <a:pPr marL="471488" indent="-385763">
              <a:buAutoNum type="alphaLcParenR"/>
            </a:pPr>
            <a:endParaRPr lang="en-GB" noProof="0" dirty="0"/>
          </a:p>
          <a:p>
            <a:pPr marL="471488" indent="-385763">
              <a:buAutoNum type="alphaLcParenR"/>
            </a:pPr>
            <a:endParaRPr lang="en-GB" noProof="0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DE9C852-844C-AE64-3F06-6160AA49A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2714833"/>
            <a:ext cx="280035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301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F041C-A5BA-D6F9-E7AA-820E66003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45FA7120-C55E-20FE-5A54-0F5D76166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3182" y="3581400"/>
            <a:ext cx="5046160" cy="30382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9FAA69-09B5-8708-6A91-B10E49FF1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Task4: Common Source Amplifier- RF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12A6DF-351F-2AB3-D064-AF95971C9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5202" y="2438400"/>
            <a:ext cx="5994990" cy="2581067"/>
          </a:xfrm>
        </p:spPr>
        <p:txBody>
          <a:bodyPr/>
          <a:lstStyle/>
          <a:p>
            <a:pPr marL="85725" indent="0">
              <a:buNone/>
            </a:pPr>
            <a:r>
              <a:rPr lang="en-GB" noProof="0" dirty="0"/>
              <a:t>c) What is the role of </a:t>
            </a:r>
            <a:r>
              <a:rPr lang="en-GB" noProof="0" dirty="0" err="1">
                <a:solidFill>
                  <a:srgbClr val="7030A0"/>
                </a:solidFill>
              </a:rPr>
              <a:t>Cb</a:t>
            </a:r>
            <a:r>
              <a:rPr lang="en-GB" noProof="0" dirty="0"/>
              <a:t>?</a:t>
            </a:r>
            <a:endParaRPr lang="en-GB" dirty="0"/>
          </a:p>
          <a:p>
            <a:pPr marL="85725" indent="0">
              <a:buNone/>
            </a:pPr>
            <a:r>
              <a:rPr lang="en-GB" noProof="0" dirty="0"/>
              <a:t>d) Doubling the </a:t>
            </a:r>
            <a:r>
              <a:rPr lang="en-GB" noProof="0" dirty="0" err="1"/>
              <a:t>Wn</a:t>
            </a:r>
            <a:r>
              <a:rPr lang="en-GB" noProof="0" dirty="0"/>
              <a:t>, Ln, </a:t>
            </a:r>
            <a:r>
              <a:rPr lang="en-GB" noProof="0" dirty="0" err="1"/>
              <a:t>Wp</a:t>
            </a:r>
            <a:r>
              <a:rPr lang="en-GB" noProof="0" dirty="0"/>
              <a:t>, </a:t>
            </a:r>
            <a:r>
              <a:rPr lang="en-GB" noProof="0" dirty="0" err="1"/>
              <a:t>Lp</a:t>
            </a:r>
            <a:r>
              <a:rPr lang="en-GB" noProof="0" dirty="0"/>
              <a:t>.</a:t>
            </a:r>
            <a:endParaRPr lang="en-GB" dirty="0"/>
          </a:p>
          <a:p>
            <a:pPr marL="85725" indent="0">
              <a:buNone/>
            </a:pPr>
            <a:r>
              <a:rPr lang="en-GB" noProof="0" dirty="0"/>
              <a:t>e</a:t>
            </a:r>
            <a:r>
              <a:rPr lang="en-GB" dirty="0"/>
              <a:t>) </a:t>
            </a:r>
            <a:r>
              <a:rPr lang="en-GB" noProof="0" dirty="0"/>
              <a:t>Increasing the Ib.</a:t>
            </a:r>
          </a:p>
          <a:p>
            <a:pPr marL="85725" indent="0">
              <a:buNone/>
            </a:pPr>
            <a:endParaRPr lang="en-GB" noProof="0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D44FF88-DEBA-45A4-8528-BCF5FF30F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2438400"/>
            <a:ext cx="280035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4947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0FC570FB-C6DF-4017-8053-AF52240CC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1218155"/>
            <a:ext cx="4650249" cy="26040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6C8EA2-5D6A-4973-BFAE-263774061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75" y="620688"/>
            <a:ext cx="8729474" cy="1360512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Task 5: CMOS Amplifier with Differential Input and Output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39D16-25CA-41EC-A94A-7DCF94B9C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831" y="3821217"/>
            <a:ext cx="8580418" cy="2667000"/>
          </a:xfrm>
        </p:spPr>
        <p:txBody>
          <a:bodyPr/>
          <a:lstStyle/>
          <a:p>
            <a:pPr marL="471488" indent="-385763">
              <a:buAutoNum type="alphaLcParenR"/>
            </a:pPr>
            <a:r>
              <a:rPr lang="en-GB" noProof="0" dirty="0"/>
              <a:t>Finding the gain for each input, and differential input, finding the output noise and equivalent input noise.</a:t>
            </a:r>
          </a:p>
          <a:p>
            <a:pPr marL="471488" indent="-385763">
              <a:buAutoNum type="alphaLcParenR"/>
            </a:pPr>
            <a:r>
              <a:rPr lang="en-GB" noProof="0" dirty="0"/>
              <a:t>Look at the effect of noise on the power supply, VCC (.AC)</a:t>
            </a:r>
          </a:p>
          <a:p>
            <a:pPr marL="814388" lvl="1" indent="-385763">
              <a:buAutoNum type="alphaLcParenR"/>
            </a:pPr>
            <a:r>
              <a:rPr lang="en-GB" noProof="0" dirty="0"/>
              <a:t>M2 and M3 are identical</a:t>
            </a:r>
          </a:p>
          <a:p>
            <a:pPr marL="814388" lvl="1" indent="-385763">
              <a:buAutoNum type="alphaLcParenR"/>
            </a:pPr>
            <a:r>
              <a:rPr lang="en-GB" noProof="0" dirty="0"/>
              <a:t>W_M2 = W_M3+ 0.1W_M3</a:t>
            </a:r>
          </a:p>
          <a:p>
            <a:pPr marL="471488" indent="-385763">
              <a:buAutoNum type="alphaLcParenR"/>
            </a:pPr>
            <a:r>
              <a:rPr lang="en-GB" noProof="0" dirty="0"/>
              <a:t>Specify the power consumption variation</a:t>
            </a:r>
          </a:p>
        </p:txBody>
      </p:sp>
    </p:spTree>
    <p:extLst>
      <p:ext uri="{BB962C8B-B14F-4D97-AF65-F5344CB8AC3E}">
        <p14:creationId xmlns:p14="http://schemas.microsoft.com/office/powerpoint/2010/main" val="17227843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548AD0-61C4-438F-2845-553B15959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838200"/>
            <a:ext cx="8568952" cy="1143000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Task 5: CMOS Amplifier with Differential Input and Output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348365-74AE-D965-2E83-852F1DA1F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Simulation setup:</a:t>
            </a:r>
          </a:p>
          <a:p>
            <a:pPr lvl="1"/>
            <a:r>
              <a:rPr lang="en-GB" noProof="0" dirty="0"/>
              <a:t>In all cases the DC’s are: INP &amp; INM = 1.65V, VCC=3.3V</a:t>
            </a:r>
          </a:p>
          <a:p>
            <a:pPr lvl="1"/>
            <a:r>
              <a:rPr lang="en-GB" noProof="0" dirty="0"/>
              <a:t>AC values as given below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E35AE11-0C07-C439-1303-2778B3293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30</a:t>
            </a:fld>
            <a:endParaRPr lang="en-US" noProof="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03129D7-C1A3-42C6-9F3D-7E63DBE1B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581" y="3495328"/>
            <a:ext cx="6942837" cy="27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6591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1D2F52-A58A-B328-A536-AD4FA2814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12" y="838200"/>
            <a:ext cx="7973888" cy="1143000"/>
          </a:xfrm>
        </p:spPr>
        <p:txBody>
          <a:bodyPr/>
          <a:lstStyle/>
          <a:p>
            <a:r>
              <a:rPr lang="en-GB" noProof="0" dirty="0">
                <a:solidFill>
                  <a:srgbClr val="0070C0"/>
                </a:solidFill>
              </a:rPr>
              <a:t>Task 5: CMOS Amplifier with Differential Input and Output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0C5358-CD33-07C2-FC91-A02BC1887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920" y="2276872"/>
            <a:ext cx="7696200" cy="4114800"/>
          </a:xfrm>
        </p:spPr>
        <p:txBody>
          <a:bodyPr/>
          <a:lstStyle/>
          <a:p>
            <a:r>
              <a:rPr lang="en-GB" noProof="0" dirty="0"/>
              <a:t>Note: </a:t>
            </a:r>
          </a:p>
          <a:p>
            <a:pPr lvl="1"/>
            <a:r>
              <a:rPr lang="en-GB" noProof="0" dirty="0"/>
              <a:t>Output difference has to be calculated by the simulator. Method: Select a signal among those available. Plot it in the result window. Click on the name and edit the name from say «V(out1)» to «V(out1)-V(out2)».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FBDA35D-A5F9-ABD9-C116-91F737E6C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31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191714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Example: How to plot .MEAS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295A21-6588-7558-ECF3-CFCCB0C1A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67" y="2204864"/>
            <a:ext cx="7861465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817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896A117-AB69-1347-A049-11ED7EA9C5D8}"/>
              </a:ext>
            </a:extLst>
          </p:cNvPr>
          <p:cNvSpPr txBox="1">
            <a:spLocks/>
          </p:cNvSpPr>
          <p:nvPr/>
        </p:nvSpPr>
        <p:spPr>
          <a:xfrm>
            <a:off x="467545" y="594781"/>
            <a:ext cx="8287106" cy="85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Example: How to plot .MEAS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CB9C6E-A8FA-63B6-1F8B-932A633E6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7854"/>
            <a:ext cx="9144000" cy="346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760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5F4751B-65B2-A642-A377-69D8CDAEB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Example: How to plot .MEAS data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A3201A-3A39-4CFF-7D1D-B7BD2320C0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66"/>
          <a:stretch>
            <a:fillRect/>
          </a:stretch>
        </p:blipFill>
        <p:spPr>
          <a:xfrm>
            <a:off x="1403648" y="2348880"/>
            <a:ext cx="5996336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928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Example: How to plot .MEAS data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4E9508-F4DC-E623-2542-AD22F856F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652" y="1981200"/>
            <a:ext cx="6264696" cy="418730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AE87B47-312C-8840-9063-1F7F47FAD6CD}"/>
              </a:ext>
            </a:extLst>
          </p:cNvPr>
          <p:cNvSpPr/>
          <p:nvPr/>
        </p:nvSpPr>
        <p:spPr>
          <a:xfrm>
            <a:off x="3635896" y="2132856"/>
            <a:ext cx="288032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1500"/>
          </a:p>
        </p:txBody>
      </p:sp>
    </p:spTree>
    <p:extLst>
      <p:ext uri="{BB962C8B-B14F-4D97-AF65-F5344CB8AC3E}">
        <p14:creationId xmlns:p14="http://schemas.microsoft.com/office/powerpoint/2010/main" val="11924014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Example: How to plot .MEAS data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3"/>
          <a:stretch/>
        </p:blipFill>
        <p:spPr>
          <a:xfrm>
            <a:off x="1228414" y="2168175"/>
            <a:ext cx="6989618" cy="33372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432FC6-F6EE-4117-B086-F7AEDC77AC43}"/>
              </a:ext>
            </a:extLst>
          </p:cNvPr>
          <p:cNvSpPr txBox="1"/>
          <p:nvPr/>
        </p:nvSpPr>
        <p:spPr>
          <a:xfrm>
            <a:off x="4573874" y="5482653"/>
            <a:ext cx="2057400" cy="3000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dirty="0"/>
              <a:t>R1 (ohm)</a:t>
            </a:r>
          </a:p>
        </p:txBody>
      </p:sp>
    </p:spTree>
    <p:extLst>
      <p:ext uri="{BB962C8B-B14F-4D97-AF65-F5344CB8AC3E}">
        <p14:creationId xmlns:p14="http://schemas.microsoft.com/office/powerpoint/2010/main" val="10689189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00A36B-5E60-4155-A3E1-6E69D3D51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576064"/>
          </a:xfrm>
        </p:spPr>
        <p:txBody>
          <a:bodyPr/>
          <a:lstStyle/>
          <a:p>
            <a:r>
              <a:rPr lang="en-GB" noProof="0" dirty="0"/>
              <a:t>Transient component noise simulation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E6051E-A45E-420A-940B-23ABFF6C4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5877272"/>
            <a:ext cx="7696200" cy="72008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005FD60-C047-4C59-8997-35A7AE2A7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37</a:t>
            </a:fld>
            <a:endParaRPr lang="en-US" noProof="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7C2886C-47A6-4876-8437-0F7C2310E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484784"/>
            <a:ext cx="5760640" cy="454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2664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00A36B-5E60-4155-A3E1-6E69D3D51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576064"/>
          </a:xfrm>
        </p:spPr>
        <p:txBody>
          <a:bodyPr/>
          <a:lstStyle/>
          <a:p>
            <a:r>
              <a:rPr lang="en-GB" noProof="0" dirty="0"/>
              <a:t>Transient component noise simulation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E6051E-A45E-420A-940B-23ABFF6C4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5877272"/>
            <a:ext cx="7696200" cy="72008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005FD60-C047-4C59-8997-35A7AE2A7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38</a:t>
            </a:fld>
            <a:endParaRPr lang="en-US" noProof="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3D60FB1-12E4-48E8-8ACF-0F20F8DE3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556792"/>
            <a:ext cx="5760640" cy="455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6975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3797424" cy="646584"/>
          </a:xfrm>
        </p:spPr>
        <p:txBody>
          <a:bodyPr/>
          <a:lstStyle/>
          <a:p>
            <a:r>
              <a:rPr lang="en-US" dirty="0"/>
              <a:t>2024 - schematics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84784"/>
            <a:ext cx="7696200" cy="4611216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39</a:t>
            </a:fld>
            <a:endParaRPr lang="en-US" noProof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94" y="2096431"/>
            <a:ext cx="4259198" cy="33028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0079" y="90267"/>
            <a:ext cx="3184252" cy="24123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5168" y="2320899"/>
            <a:ext cx="2934073" cy="20772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0194" y="4426086"/>
            <a:ext cx="4106606" cy="185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0387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092" y="374584"/>
            <a:ext cx="7696200" cy="1143000"/>
          </a:xfrm>
        </p:spPr>
        <p:txBody>
          <a:bodyPr/>
          <a:lstStyle/>
          <a:p>
            <a:r>
              <a:rPr lang="en-US" dirty="0"/>
              <a:t>Testbench: tb_opamp_2024.asc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40768"/>
            <a:ext cx="7696200" cy="4395192"/>
          </a:xfrm>
        </p:spPr>
        <p:txBody>
          <a:bodyPr/>
          <a:lstStyle/>
          <a:p>
            <a:r>
              <a:rPr lang="en-US" dirty="0"/>
              <a:t>Run the simulations on </a:t>
            </a:r>
            <a:r>
              <a:rPr lang="en-US" b="1" dirty="0"/>
              <a:t>tb_opamp_2024.asc</a:t>
            </a:r>
          </a:p>
          <a:p>
            <a:r>
              <a:rPr lang="en-US" dirty="0"/>
              <a:t>Input: Ramp with small sinus</a:t>
            </a:r>
          </a:p>
          <a:p>
            <a:r>
              <a:rPr lang="nb-NO" dirty="0"/>
              <a:t>Make sure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see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shown</a:t>
            </a:r>
            <a:r>
              <a:rPr lang="nb-NO" dirty="0"/>
              <a:t> plots.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noProof="0" smtClean="0"/>
              <a:pPr>
                <a:defRPr/>
              </a:pPr>
              <a:t>40</a:t>
            </a:fld>
            <a:endParaRPr lang="en-US" noProof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480" y="2763533"/>
            <a:ext cx="6275040" cy="370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2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7"/>
</p:tagLst>
</file>

<file path=ppt/theme/theme1.xml><?xml version="1.0" encoding="utf-8"?>
<a:theme xmlns:a="http://schemas.openxmlformats.org/drawingml/2006/main" name="INF343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INF3430</Template>
  <TotalTime>16324</TotalTime>
  <Words>1613</Words>
  <Application>Microsoft Office PowerPoint</Application>
  <PresentationFormat>On-screen Show (4:3)</PresentationFormat>
  <Paragraphs>188</Paragraphs>
  <Slides>40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Courier New</vt:lpstr>
      <vt:lpstr>Symbol</vt:lpstr>
      <vt:lpstr>Wingdings</vt:lpstr>
      <vt:lpstr>INF3430</vt:lpstr>
      <vt:lpstr>IN5230 – Fall 2026 Electronic noise –  Estimates and countermeasures</vt:lpstr>
      <vt:lpstr>Mandatory 3: Purpose and tools</vt:lpstr>
      <vt:lpstr>Mandatory 3</vt:lpstr>
      <vt:lpstr>Mandatory 3</vt:lpstr>
      <vt:lpstr>Simulation modes</vt:lpstr>
      <vt:lpstr>Preparing CMOS model for mandatory 3 </vt:lpstr>
      <vt:lpstr>Preparing CMOS model for mandatory 3 </vt:lpstr>
      <vt:lpstr>Preparing CMOS model for mandatory 3 </vt:lpstr>
      <vt:lpstr>Preparing CMOS model for mandatory 3 </vt:lpstr>
      <vt:lpstr>Inverter transistor example</vt:lpstr>
      <vt:lpstr>LTspice: .NOISE analysis</vt:lpstr>
      <vt:lpstr>PowerPoint Presentation</vt:lpstr>
      <vt:lpstr>LTspice: .NOISE analysis</vt:lpstr>
      <vt:lpstr>LTspice: .NOISE analysis</vt:lpstr>
      <vt:lpstr>LTspice: .MEAS – measure and save</vt:lpstr>
      <vt:lpstr>PowerPoint Presentation</vt:lpstr>
      <vt:lpstr>PowerPoint Presentation</vt:lpstr>
      <vt:lpstr>Task1: Ideal Amplifier</vt:lpstr>
      <vt:lpstr>Task1: Ideal Amplifier</vt:lpstr>
      <vt:lpstr>Task2: Simple CMOS Amplifier</vt:lpstr>
      <vt:lpstr>Task2: Simple CMOS Amplifier</vt:lpstr>
      <vt:lpstr>Task2: Simple CMOS Amplifier</vt:lpstr>
      <vt:lpstr>Task 3. Open loop, 10x gain and closed loop</vt:lpstr>
      <vt:lpstr>Task3: Open loop, 10x gain and closed loop </vt:lpstr>
      <vt:lpstr>Task 3. Open loop, 10x gain and closed loop</vt:lpstr>
      <vt:lpstr>Task 4. Common source input stage - RF</vt:lpstr>
      <vt:lpstr>Task4: Common Source Amplifier- RF</vt:lpstr>
      <vt:lpstr>Task4: Common Source Amplifier- RF</vt:lpstr>
      <vt:lpstr>Task 5: CMOS Amplifier with Differential Input and Output</vt:lpstr>
      <vt:lpstr>Task 5: CMOS Amplifier with Differential Input and Output</vt:lpstr>
      <vt:lpstr>Task 5: CMOS Amplifier with Differential Input and Output</vt:lpstr>
      <vt:lpstr>Example: How to plot .MEAS data</vt:lpstr>
      <vt:lpstr>PowerPoint Presentation</vt:lpstr>
      <vt:lpstr>Example: How to plot .MEAS data</vt:lpstr>
      <vt:lpstr>Example: How to plot .MEAS data</vt:lpstr>
      <vt:lpstr>Example: How to plot .MEAS data</vt:lpstr>
      <vt:lpstr>Transient component noise simulation</vt:lpstr>
      <vt:lpstr>Transient component noise simulation</vt:lpstr>
      <vt:lpstr>2024 - schematics</vt:lpstr>
      <vt:lpstr>Testbench: tb_opamp_2024.asc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Tønnes Nygaard</dc:creator>
  <cp:lastModifiedBy>Farnaz Salarkia</cp:lastModifiedBy>
  <cp:revision>651</cp:revision>
  <cp:lastPrinted>2019-10-20T14:05:48Z</cp:lastPrinted>
  <dcterms:created xsi:type="dcterms:W3CDTF">2016-08-22T09:27:45Z</dcterms:created>
  <dcterms:modified xsi:type="dcterms:W3CDTF">2026-10-14T14:57:50Z</dcterms:modified>
</cp:coreProperties>
</file>