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NxIM1ny5pkdwvIP13UYqLkvFk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naz Salarkia" userId="270c9dfa-5e4c-48f5-93b3-062293e50b94" providerId="ADAL" clId="{9B24428C-9411-497D-B45E-64748009F93B}"/>
    <pc:docChg chg="undo custSel modSld">
      <pc:chgData name="Farnaz Salarkia" userId="270c9dfa-5e4c-48f5-93b3-062293e50b94" providerId="ADAL" clId="{9B24428C-9411-497D-B45E-64748009F93B}" dt="2026-08-26T12:36:48.830" v="177" actId="1076"/>
      <pc:docMkLst>
        <pc:docMk/>
      </pc:docMkLst>
      <pc:sldChg chg="modSp mod">
        <pc:chgData name="Farnaz Salarkia" userId="270c9dfa-5e4c-48f5-93b3-062293e50b94" providerId="ADAL" clId="{9B24428C-9411-497D-B45E-64748009F93B}" dt="2026-08-25T12:20:45.550" v="169" actId="1076"/>
        <pc:sldMkLst>
          <pc:docMk/>
          <pc:sldMk cId="0" sldId="256"/>
        </pc:sldMkLst>
        <pc:spChg chg="mod">
          <ac:chgData name="Farnaz Salarkia" userId="270c9dfa-5e4c-48f5-93b3-062293e50b94" providerId="ADAL" clId="{9B24428C-9411-497D-B45E-64748009F93B}" dt="2026-08-25T12:20:45.550" v="169" actId="1076"/>
          <ac:spMkLst>
            <pc:docMk/>
            <pc:sldMk cId="0" sldId="256"/>
            <ac:spMk id="71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8-25T12:09:04.822" v="158" actId="1076"/>
        <pc:sldMkLst>
          <pc:docMk/>
          <pc:sldMk cId="0" sldId="257"/>
        </pc:sldMkLst>
        <pc:spChg chg="mod">
          <ac:chgData name="Farnaz Salarkia" userId="270c9dfa-5e4c-48f5-93b3-062293e50b94" providerId="ADAL" clId="{9B24428C-9411-497D-B45E-64748009F93B}" dt="2026-08-25T12:09:04.822" v="158" actId="1076"/>
          <ac:spMkLst>
            <pc:docMk/>
            <pc:sldMk cId="0" sldId="257"/>
            <ac:spMk id="3" creationId="{EDEA609A-95DC-4F9C-BAE2-AFFAAD4B4811}"/>
          </ac:spMkLst>
        </pc:spChg>
        <pc:spChg chg="mod">
          <ac:chgData name="Farnaz Salarkia" userId="270c9dfa-5e4c-48f5-93b3-062293e50b94" providerId="ADAL" clId="{9B24428C-9411-497D-B45E-64748009F93B}" dt="2026-08-25T11:22:08.684" v="9" actId="20577"/>
          <ac:spMkLst>
            <pc:docMk/>
            <pc:sldMk cId="0" sldId="257"/>
            <ac:spMk id="78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2:09:01.198" v="157" actId="1076"/>
          <ac:picMkLst>
            <pc:docMk/>
            <pc:sldMk cId="0" sldId="257"/>
            <ac:picMk id="2" creationId="{FF8F7E8E-ABFE-4107-82B2-DE3890814541}"/>
          </ac:picMkLst>
        </pc:picChg>
      </pc:sldChg>
      <pc:sldChg chg="modSp mod">
        <pc:chgData name="Farnaz Salarkia" userId="270c9dfa-5e4c-48f5-93b3-062293e50b94" providerId="ADAL" clId="{9B24428C-9411-497D-B45E-64748009F93B}" dt="2026-08-25T12:09:39.093" v="166" actId="207"/>
        <pc:sldMkLst>
          <pc:docMk/>
          <pc:sldMk cId="0" sldId="258"/>
        </pc:sldMkLst>
        <pc:spChg chg="mod">
          <ac:chgData name="Farnaz Salarkia" userId="270c9dfa-5e4c-48f5-93b3-062293e50b94" providerId="ADAL" clId="{9B24428C-9411-497D-B45E-64748009F93B}" dt="2026-08-25T12:09:39.093" v="166" actId="207"/>
          <ac:spMkLst>
            <pc:docMk/>
            <pc:sldMk cId="0" sldId="258"/>
            <ac:spMk id="83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1:21:31.017" v="7" actId="20577"/>
          <ac:spMkLst>
            <pc:docMk/>
            <pc:sldMk cId="0" sldId="258"/>
            <ac:spMk id="84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8-26T12:34:20.970" v="174" actId="20577"/>
        <pc:sldMkLst>
          <pc:docMk/>
          <pc:sldMk cId="0" sldId="259"/>
        </pc:sldMkLst>
        <pc:spChg chg="mod">
          <ac:chgData name="Farnaz Salarkia" userId="270c9dfa-5e4c-48f5-93b3-062293e50b94" providerId="ADAL" clId="{9B24428C-9411-497D-B45E-64748009F93B}" dt="2026-08-25T12:09:42.502" v="167" actId="207"/>
          <ac:spMkLst>
            <pc:docMk/>
            <pc:sldMk cId="0" sldId="259"/>
            <ac:spMk id="90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6T12:34:20.970" v="174" actId="20577"/>
          <ac:spMkLst>
            <pc:docMk/>
            <pc:sldMk cId="0" sldId="259"/>
            <ac:spMk id="91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8-25T11:56:42.853" v="60" actId="14100"/>
        <pc:sldMkLst>
          <pc:docMk/>
          <pc:sldMk cId="0" sldId="260"/>
        </pc:sldMkLst>
        <pc:spChg chg="mod">
          <ac:chgData name="Farnaz Salarkia" userId="270c9dfa-5e4c-48f5-93b3-062293e50b94" providerId="ADAL" clId="{9B24428C-9411-497D-B45E-64748009F93B}" dt="2026-08-25T11:54:47.689" v="26" actId="1076"/>
          <ac:spMkLst>
            <pc:docMk/>
            <pc:sldMk cId="0" sldId="260"/>
            <ac:spMk id="96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1:56:23.601" v="56" actId="255"/>
          <ac:spMkLst>
            <pc:docMk/>
            <pc:sldMk cId="0" sldId="260"/>
            <ac:spMk id="98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1:56:42.853" v="60" actId="14100"/>
          <ac:picMkLst>
            <pc:docMk/>
            <pc:sldMk cId="0" sldId="260"/>
            <ac:picMk id="97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8-26T12:35:41.382" v="176" actId="5793"/>
        <pc:sldMkLst>
          <pc:docMk/>
          <pc:sldMk cId="0" sldId="261"/>
        </pc:sldMkLst>
        <pc:spChg chg="mod">
          <ac:chgData name="Farnaz Salarkia" userId="270c9dfa-5e4c-48f5-93b3-062293e50b94" providerId="ADAL" clId="{9B24428C-9411-497D-B45E-64748009F93B}" dt="2026-08-25T12:04:04.248" v="116" actId="1076"/>
          <ac:spMkLst>
            <pc:docMk/>
            <pc:sldMk cId="0" sldId="261"/>
            <ac:spMk id="103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6T12:35:41.382" v="176" actId="5793"/>
          <ac:spMkLst>
            <pc:docMk/>
            <pc:sldMk cId="0" sldId="261"/>
            <ac:spMk id="105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1:34:09.318" v="10" actId="1076"/>
          <ac:picMkLst>
            <pc:docMk/>
            <pc:sldMk cId="0" sldId="261"/>
            <ac:picMk id="104" creationId="{00000000-0000-0000-0000-000000000000}"/>
          </ac:picMkLst>
        </pc:picChg>
      </pc:sldChg>
      <pc:sldChg chg="addSp delSp modSp mod">
        <pc:chgData name="Farnaz Salarkia" userId="270c9dfa-5e4c-48f5-93b3-062293e50b94" providerId="ADAL" clId="{9B24428C-9411-497D-B45E-64748009F93B}" dt="2026-08-26T12:36:48.830" v="177" actId="1076"/>
        <pc:sldMkLst>
          <pc:docMk/>
          <pc:sldMk cId="0" sldId="262"/>
        </pc:sldMkLst>
        <pc:spChg chg="mod">
          <ac:chgData name="Farnaz Salarkia" userId="270c9dfa-5e4c-48f5-93b3-062293e50b94" providerId="ADAL" clId="{9B24428C-9411-497D-B45E-64748009F93B}" dt="2026-08-26T12:36:48.830" v="177" actId="1076"/>
          <ac:spMkLst>
            <pc:docMk/>
            <pc:sldMk cId="0" sldId="262"/>
            <ac:spMk id="110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0:29.583" v="108" actId="113"/>
          <ac:spMkLst>
            <pc:docMk/>
            <pc:sldMk cId="0" sldId="262"/>
            <ac:spMk id="112" creationId="{00000000-0000-0000-0000-000000000000}"/>
          </ac:spMkLst>
        </pc:spChg>
        <pc:picChg chg="add mod">
          <ac:chgData name="Farnaz Salarkia" userId="270c9dfa-5e4c-48f5-93b3-062293e50b94" providerId="ADAL" clId="{9B24428C-9411-497D-B45E-64748009F93B}" dt="2026-08-25T11:58:57.974" v="92" actId="1076"/>
          <ac:picMkLst>
            <pc:docMk/>
            <pc:sldMk cId="0" sldId="262"/>
            <ac:picMk id="3" creationId="{1C726137-D013-AE98-18D0-1C4745A36F2D}"/>
          </ac:picMkLst>
        </pc:picChg>
        <pc:picChg chg="del mod">
          <ac:chgData name="Farnaz Salarkia" userId="270c9dfa-5e4c-48f5-93b3-062293e50b94" providerId="ADAL" clId="{9B24428C-9411-497D-B45E-64748009F93B}" dt="2026-08-25T11:58:41.239" v="83" actId="21"/>
          <ac:picMkLst>
            <pc:docMk/>
            <pc:sldMk cId="0" sldId="262"/>
            <ac:picMk id="111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8-25T12:01:29.153" v="115" actId="1076"/>
        <pc:sldMkLst>
          <pc:docMk/>
          <pc:sldMk cId="0" sldId="263"/>
        </pc:sldMkLst>
        <pc:spChg chg="mod">
          <ac:chgData name="Farnaz Salarkia" userId="270c9dfa-5e4c-48f5-93b3-062293e50b94" providerId="ADAL" clId="{9B24428C-9411-497D-B45E-64748009F93B}" dt="2026-08-25T12:01:13.642" v="114" actId="207"/>
          <ac:spMkLst>
            <pc:docMk/>
            <pc:sldMk cId="0" sldId="263"/>
            <ac:spMk id="11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1:09.433" v="113" actId="207"/>
          <ac:spMkLst>
            <pc:docMk/>
            <pc:sldMk cId="0" sldId="263"/>
            <ac:spMk id="119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1:29.153" v="115" actId="1076"/>
          <ac:spMkLst>
            <pc:docMk/>
            <pc:sldMk cId="0" sldId="263"/>
            <ac:spMk id="121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1:29.153" v="115" actId="1076"/>
          <ac:spMkLst>
            <pc:docMk/>
            <pc:sldMk cId="0" sldId="263"/>
            <ac:spMk id="126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2:01:29.153" v="115" actId="1076"/>
          <ac:picMkLst>
            <pc:docMk/>
            <pc:sldMk cId="0" sldId="263"/>
            <ac:picMk id="117" creationId="{00000000-0000-0000-0000-000000000000}"/>
          </ac:picMkLst>
        </pc:pic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0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2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4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5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7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29" creationId="{00000000-0000-0000-0000-000000000000}"/>
          </ac:cxnSpMkLst>
        </pc:cxnChg>
        <pc:cxnChg chg="mod">
          <ac:chgData name="Farnaz Salarkia" userId="270c9dfa-5e4c-48f5-93b3-062293e50b94" providerId="ADAL" clId="{9B24428C-9411-497D-B45E-64748009F93B}" dt="2026-08-25T12:01:29.153" v="115" actId="1076"/>
          <ac:cxnSpMkLst>
            <pc:docMk/>
            <pc:sldMk cId="0" sldId="263"/>
            <ac:cxnSpMk id="132" creationId="{00000000-0000-0000-0000-000000000000}"/>
          </ac:cxnSpMkLst>
        </pc:cxnChg>
      </pc:sldChg>
      <pc:sldChg chg="modSp mod">
        <pc:chgData name="Farnaz Salarkia" userId="270c9dfa-5e4c-48f5-93b3-062293e50b94" providerId="ADAL" clId="{9B24428C-9411-497D-B45E-64748009F93B}" dt="2026-08-25T12:06:11.942" v="137" actId="1076"/>
        <pc:sldMkLst>
          <pc:docMk/>
          <pc:sldMk cId="0" sldId="264"/>
        </pc:sldMkLst>
        <pc:spChg chg="mod">
          <ac:chgData name="Farnaz Salarkia" userId="270c9dfa-5e4c-48f5-93b3-062293e50b94" providerId="ADAL" clId="{9B24428C-9411-497D-B45E-64748009F93B}" dt="2026-08-25T12:04:28.651" v="121" actId="207"/>
          <ac:spMkLst>
            <pc:docMk/>
            <pc:sldMk cId="0" sldId="264"/>
            <ac:spMk id="139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6:07.197" v="136" actId="5793"/>
          <ac:spMkLst>
            <pc:docMk/>
            <pc:sldMk cId="0" sldId="264"/>
            <ac:spMk id="140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2:06:11.942" v="137" actId="1076"/>
          <ac:picMkLst>
            <pc:docMk/>
            <pc:sldMk cId="0" sldId="264"/>
            <ac:picMk id="141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8-25T12:08:15.990" v="150" actId="1076"/>
        <pc:sldMkLst>
          <pc:docMk/>
          <pc:sldMk cId="0" sldId="265"/>
        </pc:sldMkLst>
        <pc:spChg chg="mod">
          <ac:chgData name="Farnaz Salarkia" userId="270c9dfa-5e4c-48f5-93b3-062293e50b94" providerId="ADAL" clId="{9B24428C-9411-497D-B45E-64748009F93B}" dt="2026-08-25T12:07:12.693" v="139" actId="207"/>
          <ac:spMkLst>
            <pc:docMk/>
            <pc:sldMk cId="0" sldId="265"/>
            <ac:spMk id="15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8-25T12:07:54" v="145" actId="20577"/>
          <ac:spMkLst>
            <pc:docMk/>
            <pc:sldMk cId="0" sldId="265"/>
            <ac:spMk id="159" creationId="{00000000-0000-0000-0000-000000000000}"/>
          </ac:spMkLst>
        </pc:spChg>
        <pc:grpChg chg="mod">
          <ac:chgData name="Farnaz Salarkia" userId="270c9dfa-5e4c-48f5-93b3-062293e50b94" providerId="ADAL" clId="{9B24428C-9411-497D-B45E-64748009F93B}" dt="2026-08-25T12:08:12.856" v="149" actId="14100"/>
          <ac:grpSpMkLst>
            <pc:docMk/>
            <pc:sldMk cId="0" sldId="265"/>
            <ac:grpSpMk id="161" creationId="{00000000-0000-0000-0000-000000000000}"/>
          </ac:grpSpMkLst>
        </pc:grpChg>
        <pc:grpChg chg="mod">
          <ac:chgData name="Farnaz Salarkia" userId="270c9dfa-5e4c-48f5-93b3-062293e50b94" providerId="ADAL" clId="{9B24428C-9411-497D-B45E-64748009F93B}" dt="2026-08-25T12:08:15.990" v="150" actId="1076"/>
          <ac:grpSpMkLst>
            <pc:docMk/>
            <pc:sldMk cId="0" sldId="265"/>
            <ac:grpSpMk id="164" creationId="{00000000-0000-0000-0000-000000000000}"/>
          </ac:grpSpMkLst>
        </pc:grpChg>
      </pc:sldChg>
      <pc:sldChg chg="modSp mod">
        <pc:chgData name="Farnaz Salarkia" userId="270c9dfa-5e4c-48f5-93b3-062293e50b94" providerId="ADAL" clId="{9B24428C-9411-497D-B45E-64748009F93B}" dt="2026-08-25T12:08:42.518" v="153" actId="1076"/>
        <pc:sldMkLst>
          <pc:docMk/>
          <pc:sldMk cId="0" sldId="266"/>
        </pc:sldMkLst>
        <pc:spChg chg="mod">
          <ac:chgData name="Farnaz Salarkia" userId="270c9dfa-5e4c-48f5-93b3-062293e50b94" providerId="ADAL" clId="{9B24428C-9411-497D-B45E-64748009F93B}" dt="2026-08-25T12:08:36.755" v="151" actId="207"/>
          <ac:spMkLst>
            <pc:docMk/>
            <pc:sldMk cId="0" sldId="266"/>
            <ac:spMk id="171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8-25T12:08:42.518" v="153" actId="1076"/>
          <ac:picMkLst>
            <pc:docMk/>
            <pc:sldMk cId="0" sldId="266"/>
            <ac:picMk id="17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1" name="Google Shape;8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234a83c5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9234a83c5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9234a83c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9234a83c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afa7940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eafa7940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234a83c5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9234a83c5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9234a83c5b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9234a83c5b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9234a83c5b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9234a83c5b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9234a83c5b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9234a83c5b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afa79404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eafa79404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9234a83c5b_0_115"/>
          <p:cNvSpPr txBox="1">
            <a:spLocks noGrp="1"/>
          </p:cNvSpPr>
          <p:nvPr>
            <p:ph type="ctrTitle"/>
          </p:nvPr>
        </p:nvSpPr>
        <p:spPr>
          <a:xfrm>
            <a:off x="1177540" y="230055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9234a83c5b_0_115"/>
          <p:cNvSpPr txBox="1">
            <a:spLocks noGrp="1"/>
          </p:cNvSpPr>
          <p:nvPr>
            <p:ph type="subTitle" idx="1"/>
          </p:nvPr>
        </p:nvSpPr>
        <p:spPr>
          <a:xfrm>
            <a:off x="1177540" y="3429006"/>
            <a:ext cx="1005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9234a83c5b_0_11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9234a83c5b_0_118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" name="Google Shape;17;g9234a83c5b_0_11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9234a83c5b_0_11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9234a83c5b_0_123"/>
          <p:cNvSpPr txBox="1">
            <a:spLocks noGrp="1"/>
          </p:cNvSpPr>
          <p:nvPr>
            <p:ph type="title"/>
          </p:nvPr>
        </p:nvSpPr>
        <p:spPr>
          <a:xfrm>
            <a:off x="963083" y="4406909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g9234a83c5b_0_123"/>
          <p:cNvSpPr txBox="1">
            <a:spLocks noGrp="1"/>
          </p:cNvSpPr>
          <p:nvPr>
            <p:ph type="body" idx="1"/>
          </p:nvPr>
        </p:nvSpPr>
        <p:spPr>
          <a:xfrm>
            <a:off x="963083" y="2906719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g9234a83c5b_0_123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9234a83c5b_0_123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9234a83c5b_0_12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9234a83c5b_0_128"/>
          <p:cNvSpPr txBox="1">
            <a:spLocks noGrp="1"/>
          </p:cNvSpPr>
          <p:nvPr>
            <p:ph type="body" idx="1"/>
          </p:nvPr>
        </p:nvSpPr>
        <p:spPr>
          <a:xfrm>
            <a:off x="13208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" name="Google Shape;27;g9234a83c5b_0_128"/>
          <p:cNvSpPr txBox="1">
            <a:spLocks noGrp="1"/>
          </p:cNvSpPr>
          <p:nvPr>
            <p:ph type="body" idx="2"/>
          </p:nvPr>
        </p:nvSpPr>
        <p:spPr>
          <a:xfrm>
            <a:off x="65532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g9234a83c5b_0_12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9234a83c5b_0_12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9234a83c5b_0_13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9234a83c5b_0_134"/>
          <p:cNvSpPr txBox="1">
            <a:spLocks noGrp="1"/>
          </p:cNvSpPr>
          <p:nvPr>
            <p:ph type="body" idx="1"/>
          </p:nvPr>
        </p:nvSpPr>
        <p:spPr>
          <a:xfrm>
            <a:off x="609601" y="1535115"/>
            <a:ext cx="5387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g9234a83c5b_0_134"/>
          <p:cNvSpPr txBox="1">
            <a:spLocks noGrp="1"/>
          </p:cNvSpPr>
          <p:nvPr>
            <p:ph type="body" idx="2"/>
          </p:nvPr>
        </p:nvSpPr>
        <p:spPr>
          <a:xfrm>
            <a:off x="609601" y="2174879"/>
            <a:ext cx="5387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4" name="Google Shape;34;g9234a83c5b_0_134"/>
          <p:cNvSpPr txBox="1">
            <a:spLocks noGrp="1"/>
          </p:cNvSpPr>
          <p:nvPr>
            <p:ph type="body" idx="3"/>
          </p:nvPr>
        </p:nvSpPr>
        <p:spPr>
          <a:xfrm>
            <a:off x="6193369" y="1535115"/>
            <a:ext cx="5388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g9234a83c5b_0_134"/>
          <p:cNvSpPr txBox="1">
            <a:spLocks noGrp="1"/>
          </p:cNvSpPr>
          <p:nvPr>
            <p:ph type="body" idx="4"/>
          </p:nvPr>
        </p:nvSpPr>
        <p:spPr>
          <a:xfrm>
            <a:off x="6193369" y="2174879"/>
            <a:ext cx="5388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g9234a83c5b_0_134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9234a83c5b_0_134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9234a83c5b_0_14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9234a83c5b_0_142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9234a83c5b_0_142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234a83c5b_0_14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9234a83c5b_0_14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9234a83c5b_0_149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3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9234a83c5b_0_149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8" name="Google Shape;48;g9234a83c5b_0_149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3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g9234a83c5b_0_14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9234a83c5b_0_14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234a83c5b_0_155"/>
          <p:cNvSpPr txBox="1">
            <a:spLocks noGrp="1"/>
          </p:cNvSpPr>
          <p:nvPr>
            <p:ph type="title"/>
          </p:nvPr>
        </p:nvSpPr>
        <p:spPr>
          <a:xfrm>
            <a:off x="2389718" y="4800609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9234a83c5b_0_155"/>
          <p:cNvSpPr>
            <a:spLocks noGrp="1"/>
          </p:cNvSpPr>
          <p:nvPr>
            <p:ph type="pic" idx="2"/>
          </p:nvPr>
        </p:nvSpPr>
        <p:spPr>
          <a:xfrm>
            <a:off x="2389718" y="612776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g9234a83c5b_0_155"/>
          <p:cNvSpPr txBox="1">
            <a:spLocks noGrp="1"/>
          </p:cNvSpPr>
          <p:nvPr>
            <p:ph type="body" idx="1"/>
          </p:nvPr>
        </p:nvSpPr>
        <p:spPr>
          <a:xfrm>
            <a:off x="2389718" y="536734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g9234a83c5b_0_155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9234a83c5b_0_155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234a83c5b_0_161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9234a83c5b_0_161"/>
          <p:cNvSpPr txBox="1">
            <a:spLocks noGrp="1"/>
          </p:cNvSpPr>
          <p:nvPr>
            <p:ph type="body" idx="1"/>
          </p:nvPr>
        </p:nvSpPr>
        <p:spPr>
          <a:xfrm rot="5400000">
            <a:off x="4242433" y="-1248829"/>
            <a:ext cx="4113600" cy="10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0" name="Google Shape;60;g9234a83c5b_0_161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9234a83c5b_0_161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34a83c5b_0_166"/>
          <p:cNvSpPr txBox="1">
            <a:spLocks noGrp="1"/>
          </p:cNvSpPr>
          <p:nvPr>
            <p:ph type="title"/>
          </p:nvPr>
        </p:nvSpPr>
        <p:spPr>
          <a:xfrm rot="5400000">
            <a:off x="7670851" y="2184452"/>
            <a:ext cx="52578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9234a83c5b_0_166"/>
          <p:cNvSpPr txBox="1">
            <a:spLocks noGrp="1"/>
          </p:cNvSpPr>
          <p:nvPr>
            <p:ph type="body" idx="1"/>
          </p:nvPr>
        </p:nvSpPr>
        <p:spPr>
          <a:xfrm rot="5400000">
            <a:off x="2438501" y="-279298"/>
            <a:ext cx="5257800" cy="74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g9234a83c5b_0_16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9234a83c5b_0_16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9234a83c5b_0_109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9234a83c5b_0_109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9234a83c5b_0_10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g9234a83c5b_0_10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  <p:pic>
        <p:nvPicPr>
          <p:cNvPr id="10" name="Google Shape;10;g9234a83c5b_0_109" descr="UiO_A_ENG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51867" y="161882"/>
            <a:ext cx="2470580" cy="21180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og.com/en/resources/design-tools-and-calculators/ltspice-simulator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1177540" y="2363282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NO" sz="6000" b="1" dirty="0"/>
              <a:t>IN5230 - Mandatory Task 1</a:t>
            </a:r>
            <a:endParaRPr sz="6000" dirty="0"/>
          </a:p>
        </p:txBody>
      </p:sp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1177540" y="3657606"/>
            <a:ext cx="1005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endParaRPr sz="4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 dirty="0">
                <a:solidFill>
                  <a:srgbClr val="C00000"/>
                </a:solidFill>
              </a:rPr>
              <a:t>Simulation Tool 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84" name="Google Shape;84;p2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NO" dirty="0"/>
              <a:t>LTspice</a:t>
            </a:r>
            <a:endParaRPr lang="en-GB"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endParaRPr dirty="0"/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SzPts val="2400"/>
            </a:pPr>
            <a:r>
              <a:rPr lang="en-US" sz="1800" u="sng" dirty="0">
                <a:hlinkClick r:id="rId3"/>
              </a:rPr>
              <a:t>https://www.analog.com/en/resources/design-tools-and-calculators/ltspice-simulator.html</a:t>
            </a:r>
            <a:endParaRPr lang="en-GB" sz="1800"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GB"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NO" dirty="0"/>
              <a:t>Download for either MAC or Windows.</a:t>
            </a:r>
            <a:endParaRPr dirty="0"/>
          </a:p>
        </p:txBody>
      </p:sp>
      <p:pic>
        <p:nvPicPr>
          <p:cNvPr id="85" name="Google Shape;8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0975" y="4054550"/>
            <a:ext cx="2891375" cy="16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9234a83c5b_0_5"/>
          <p:cNvSpPr txBox="1">
            <a:spLocks noGrp="1"/>
          </p:cNvSpPr>
          <p:nvPr>
            <p:ph type="title"/>
          </p:nvPr>
        </p:nvSpPr>
        <p:spPr>
          <a:xfrm>
            <a:off x="1017930" y="522229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rgbClr val="C00000"/>
                </a:solidFill>
              </a:rPr>
              <a:t>Report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91" name="Google Shape;91;g9234a83c5b_0_5"/>
          <p:cNvSpPr txBox="1">
            <a:spLocks noGrp="1"/>
          </p:cNvSpPr>
          <p:nvPr>
            <p:ph type="body" idx="1"/>
          </p:nvPr>
        </p:nvSpPr>
        <p:spPr>
          <a:xfrm>
            <a:off x="480950" y="1578471"/>
            <a:ext cx="10724870" cy="42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Submitting Individually 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Complete schematics including simulation mode as well as simulation results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White background on schematics and simulation results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Using legends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Avoiding yellow color on curves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Making a conclusion  </a:t>
            </a:r>
            <a:endParaRPr sz="2400"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summary table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In English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PDF format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Attaching Schematics/symbols </a:t>
            </a:r>
            <a:r>
              <a:rPr lang="en-GB" sz="2400" dirty="0"/>
              <a:t>in</a:t>
            </a:r>
            <a:r>
              <a:rPr lang="en-NO" sz="2400" dirty="0"/>
              <a:t> LTspice format</a:t>
            </a:r>
            <a:endParaRPr sz="2400"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2400"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9234a83c5b_0_0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/>
              <a:t>Deadline for delivery</a:t>
            </a:r>
            <a:endParaRPr/>
          </a:p>
        </p:txBody>
      </p:sp>
      <p:sp>
        <p:nvSpPr>
          <p:cNvPr id="78" name="Google Shape;78;g9234a83c5b_0_0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b-NO" dirty="0"/>
              <a:t>September 16th @ 08:00</a:t>
            </a:r>
            <a:endParaRPr dirty="0"/>
          </a:p>
        </p:txBody>
      </p:sp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FF8F7E8E-ABFE-4107-82B2-DE3890814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987723"/>
            <a:ext cx="4267095" cy="42670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EA609A-95DC-4F9C-BAE2-AFFAAD4B4811}"/>
              </a:ext>
            </a:extLst>
          </p:cNvPr>
          <p:cNvSpPr txBox="1"/>
          <p:nvPr/>
        </p:nvSpPr>
        <p:spPr>
          <a:xfrm>
            <a:off x="8089848" y="5039276"/>
            <a:ext cx="329738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Image is borrowed from Internet!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508280" y="843240"/>
            <a:ext cx="7911820" cy="57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 dirty="0">
                <a:solidFill>
                  <a:schemeClr val="accent2"/>
                </a:solidFill>
              </a:rPr>
              <a:t>Task 1: Get familiar with the simulator</a:t>
            </a:r>
            <a:endParaRPr dirty="0">
              <a:solidFill>
                <a:schemeClr val="accent2"/>
              </a:solidFill>
            </a:endParaRPr>
          </a:p>
        </p:txBody>
      </p:sp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8800" y="455890"/>
            <a:ext cx="3425596" cy="315091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1016280" y="1977370"/>
            <a:ext cx="10588116" cy="449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NO" dirty="0">
                <a:solidFill>
                  <a:schemeClr val="tx1"/>
                </a:solidFill>
              </a:rPr>
              <a:t>Op-amp LM741 </a:t>
            </a:r>
            <a:endParaRPr lang="en-GB" dirty="0">
              <a:solidFill>
                <a:schemeClr val="tx1"/>
              </a:solidFill>
            </a:endParaRPr>
          </a:p>
          <a:p>
            <a:pPr marL="114300" indent="0">
              <a:lnSpc>
                <a:spcPct val="90000"/>
              </a:lnSpc>
              <a:spcBef>
                <a:spcPts val="0"/>
              </a:spcBef>
              <a:buNone/>
            </a:pP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dirty="0"/>
              <a:t>a) Transient Analysis (.tran)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Calculating the gain in theory</a:t>
            </a:r>
            <a:endParaRPr sz="200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Applying a DC offset for the negative input</a:t>
            </a:r>
            <a:endParaRPr sz="2000"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sz="2000" dirty="0"/>
              <a:t>and calculating the gain</a:t>
            </a:r>
            <a:endParaRPr sz="2000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NO" sz="2000" dirty="0"/>
              <a:t>Finding DC offset interval where the output does not clip (.step</a:t>
            </a:r>
            <a:r>
              <a:rPr lang="en-NO" dirty="0"/>
              <a:t>)</a:t>
            </a:r>
            <a:endParaRPr lang="en-GB" dirty="0"/>
          </a:p>
          <a:p>
            <a:pPr lvl="1">
              <a:lnSpc>
                <a:spcPct val="90000"/>
              </a:lnSpc>
              <a:spcBef>
                <a:spcPts val="0"/>
              </a:spcBef>
            </a:pP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dirty="0"/>
              <a:t>b) AC Analysis (.ac)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Finding DC gain and GBW</a:t>
            </a:r>
            <a:endParaRPr sz="200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Phase margin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228600" indent="-50800">
              <a:lnSpc>
                <a:spcPct val="90000"/>
              </a:lnSpc>
              <a:spcBef>
                <a:spcPts val="0"/>
              </a:spcBef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eafa794048_0_0"/>
          <p:cNvSpPr txBox="1">
            <a:spLocks noGrp="1"/>
          </p:cNvSpPr>
          <p:nvPr>
            <p:ph type="title"/>
          </p:nvPr>
        </p:nvSpPr>
        <p:spPr>
          <a:xfrm>
            <a:off x="1016280" y="5581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NO" dirty="0">
                <a:solidFill>
                  <a:schemeClr val="accent2"/>
                </a:solidFill>
              </a:rPr>
              <a:t>Task 1: Get familiar with the simulator</a:t>
            </a:r>
            <a:endParaRPr dirty="0">
              <a:solidFill>
                <a:schemeClr val="accent2"/>
              </a:solidFill>
            </a:endParaRPr>
          </a:p>
        </p:txBody>
      </p:sp>
      <p:pic>
        <p:nvPicPr>
          <p:cNvPr id="104" name="Google Shape;104;geafa794048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6192" y="2784551"/>
            <a:ext cx="4362876" cy="40734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geafa794048_0_0"/>
          <p:cNvSpPr txBox="1">
            <a:spLocks noGrp="1"/>
          </p:cNvSpPr>
          <p:nvPr>
            <p:ph type="body" idx="1"/>
          </p:nvPr>
        </p:nvSpPr>
        <p:spPr>
          <a:xfrm>
            <a:off x="1012980" y="17614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sz="2400" dirty="0"/>
              <a:t>c) Common mode DC offset</a:t>
            </a:r>
            <a:endParaRPr sz="2400" dirty="0"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sz="2400" dirty="0"/>
              <a:t>d) Effect of the load capacitor on the DC gain and GBW</a:t>
            </a:r>
            <a:endParaRPr sz="24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NO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9234a83c5b_0_19"/>
          <p:cNvSpPr txBox="1">
            <a:spLocks noGrp="1"/>
          </p:cNvSpPr>
          <p:nvPr>
            <p:ph type="title"/>
          </p:nvPr>
        </p:nvSpPr>
        <p:spPr>
          <a:xfrm>
            <a:off x="1016280" y="542642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chemeClr val="accent2"/>
                </a:solidFill>
              </a:rPr>
              <a:t>Task 2: Frequency characteristics of some curves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12" name="Google Shape;112;g9234a83c5b_0_19"/>
          <p:cNvSpPr txBox="1">
            <a:spLocks noGrp="1"/>
          </p:cNvSpPr>
          <p:nvPr>
            <p:ph type="body" idx="1"/>
          </p:nvPr>
        </p:nvSpPr>
        <p:spPr>
          <a:xfrm>
            <a:off x="958281" y="1689099"/>
            <a:ext cx="10275438" cy="58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sz="2400" b="1" dirty="0"/>
              <a:t>Define the R1 and C1 value to have a very high cut-off frequency</a:t>
            </a:r>
            <a:endParaRPr lang="en-GB" sz="2400" b="1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lang="en-GB" sz="2400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lang="en-GB" sz="2400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lang="nb-NO" sz="2400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lang="nb-NO" sz="2400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sz="2400" dirty="0"/>
          </a:p>
          <a:p>
            <a:pPr marL="5715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lphaLcParenR"/>
            </a:pPr>
            <a:r>
              <a:rPr lang="en-NO" sz="2200" dirty="0"/>
              <a:t>Effect of the </a:t>
            </a:r>
            <a:r>
              <a:rPr lang="en-NO" sz="2200" dirty="0">
                <a:solidFill>
                  <a:srgbClr val="FF0000"/>
                </a:solidFill>
              </a:rPr>
              <a:t>time step </a:t>
            </a:r>
            <a:r>
              <a:rPr lang="en-NO" sz="2200" dirty="0"/>
              <a:t>in </a:t>
            </a:r>
            <a:r>
              <a:rPr lang="en-NO" sz="2200" dirty="0">
                <a:solidFill>
                  <a:srgbClr val="FF0000"/>
                </a:solidFill>
              </a:rPr>
              <a:t>.tran </a:t>
            </a:r>
            <a:r>
              <a:rPr lang="en-NO" sz="2200" dirty="0"/>
              <a:t>simulation on the </a:t>
            </a:r>
            <a:r>
              <a:rPr lang="en-NO" sz="2200" dirty="0">
                <a:solidFill>
                  <a:srgbClr val="00B050"/>
                </a:solidFill>
              </a:rPr>
              <a:t>FFT</a:t>
            </a:r>
            <a:r>
              <a:rPr lang="en-NO" sz="2200" dirty="0"/>
              <a:t> values</a:t>
            </a:r>
            <a:r>
              <a:rPr lang="en-GB" sz="2200" dirty="0"/>
              <a:t>.</a:t>
            </a:r>
          </a:p>
          <a:p>
            <a:pPr marL="5715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lphaLcParenR"/>
            </a:pPr>
            <a:endParaRPr sz="2200" dirty="0"/>
          </a:p>
          <a:p>
            <a:pPr marL="571500" indent="-457200">
              <a:spcBef>
                <a:spcPts val="0"/>
              </a:spcBef>
              <a:buFont typeface="+mj-lt"/>
              <a:buAutoNum type="alphaLcParenR"/>
            </a:pPr>
            <a:r>
              <a:rPr lang="en-NO" sz="2200" dirty="0">
                <a:solidFill>
                  <a:srgbClr val="00B050"/>
                </a:solidFill>
              </a:rPr>
              <a:t>FFT</a:t>
            </a:r>
            <a:r>
              <a:rPr lang="en-NO" sz="2200" dirty="0"/>
              <a:t> for different </a:t>
            </a:r>
            <a:r>
              <a:rPr lang="en-NO" sz="2200" dirty="0">
                <a:solidFill>
                  <a:srgbClr val="FF0000"/>
                </a:solidFill>
              </a:rPr>
              <a:t>square pulse inputs </a:t>
            </a:r>
            <a:r>
              <a:rPr lang="en-NO" sz="2200" dirty="0"/>
              <a:t>with different rise time (freq. = 1KHz)</a:t>
            </a:r>
            <a:endParaRPr lang="en-GB" sz="2200" dirty="0"/>
          </a:p>
          <a:p>
            <a:pPr marL="571500" indent="-457200">
              <a:spcBef>
                <a:spcPts val="0"/>
              </a:spcBef>
              <a:buFont typeface="+mj-lt"/>
              <a:buAutoNum type="alphaLcParenR"/>
            </a:pPr>
            <a:endParaRPr sz="2200" dirty="0"/>
          </a:p>
          <a:p>
            <a:pPr marL="571500" indent="-457200">
              <a:spcBef>
                <a:spcPts val="0"/>
              </a:spcBef>
              <a:buFont typeface="+mj-lt"/>
              <a:buAutoNum type="alphaLcParenR"/>
            </a:pPr>
            <a:r>
              <a:rPr lang="en-NO" sz="2200" dirty="0"/>
              <a:t>Redesign the filter so that the cut-off frequency is the 5 times over the fundamental frequency (1KHz), </a:t>
            </a:r>
            <a:r>
              <a:rPr lang="en-NO" sz="2200" dirty="0">
                <a:solidFill>
                  <a:srgbClr val="00B050"/>
                </a:solidFill>
              </a:rPr>
              <a:t>How is the FFT output</a:t>
            </a:r>
            <a:r>
              <a:rPr lang="en-NO" sz="2200" dirty="0"/>
              <a:t>? </a:t>
            </a:r>
            <a:endParaRPr sz="2200" dirty="0"/>
          </a:p>
        </p:txBody>
      </p:sp>
      <p:pic>
        <p:nvPicPr>
          <p:cNvPr id="3" name="Google Shape;111;g9234a83c5b_0_19">
            <a:extLst>
              <a:ext uri="{FF2B5EF4-FFF2-40B4-BE49-F238E27FC236}">
                <a16:creationId xmlns:a16="http://schemas.microsoft.com/office/drawing/2014/main" id="{1C726137-D013-AE98-18D0-1C4745A36F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2472" y="2273300"/>
            <a:ext cx="3165510" cy="1937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9234a83c5b_0_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8662" y="3173437"/>
            <a:ext cx="5214675" cy="3919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9234a83c5b_0_77"/>
          <p:cNvSpPr txBox="1">
            <a:spLocks noGrp="1"/>
          </p:cNvSpPr>
          <p:nvPr>
            <p:ph type="title"/>
          </p:nvPr>
        </p:nvSpPr>
        <p:spPr>
          <a:xfrm>
            <a:off x="838200" y="4122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chemeClr val="accent2"/>
                </a:solidFill>
              </a:rPr>
              <a:t>Task 3: Decoupling capacitors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19" name="Google Shape;119;g9234a83c5b_0_77"/>
          <p:cNvSpPr txBox="1">
            <a:spLocks noGrp="1"/>
          </p:cNvSpPr>
          <p:nvPr>
            <p:ph type="body" idx="1"/>
          </p:nvPr>
        </p:nvSpPr>
        <p:spPr>
          <a:xfrm>
            <a:off x="838200" y="17379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Find the </a:t>
            </a:r>
            <a:r>
              <a:rPr lang="en-NO" sz="2400" dirty="0">
                <a:solidFill>
                  <a:srgbClr val="C00000"/>
                </a:solidFill>
              </a:rPr>
              <a:t>size and number of capacitors </a:t>
            </a:r>
            <a:r>
              <a:rPr lang="en-NO" sz="2400" dirty="0"/>
              <a:t>required to reduce the supply voltage noise to an acceptable level</a:t>
            </a:r>
            <a:endParaRPr sz="24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sz="2400" dirty="0"/>
              <a:t>Study the slide 48 to 57 of the first lecture</a:t>
            </a:r>
            <a:endParaRPr sz="2400"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cxnSp>
        <p:nvCxnSpPr>
          <p:cNvPr id="120" name="Google Shape;120;g9234a83c5b_0_77"/>
          <p:cNvCxnSpPr>
            <a:stCxn id="121" idx="2"/>
          </p:cNvCxnSpPr>
          <p:nvPr/>
        </p:nvCxnSpPr>
        <p:spPr>
          <a:xfrm flipH="1">
            <a:off x="6291212" y="4808887"/>
            <a:ext cx="103500" cy="159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2" name="Google Shape;122;g9234a83c5b_0_77"/>
          <p:cNvCxnSpPr>
            <a:stCxn id="121" idx="2"/>
          </p:cNvCxnSpPr>
          <p:nvPr/>
        </p:nvCxnSpPr>
        <p:spPr>
          <a:xfrm>
            <a:off x="6394712" y="4808887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3" name="Google Shape;123;g9234a83c5b_0_77"/>
          <p:cNvCxnSpPr>
            <a:stCxn id="121" idx="2"/>
          </p:cNvCxnSpPr>
          <p:nvPr/>
        </p:nvCxnSpPr>
        <p:spPr>
          <a:xfrm>
            <a:off x="6394712" y="4808887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g9234a83c5b_0_77"/>
          <p:cNvCxnSpPr>
            <a:stCxn id="121" idx="2"/>
          </p:cNvCxnSpPr>
          <p:nvPr/>
        </p:nvCxnSpPr>
        <p:spPr>
          <a:xfrm>
            <a:off x="6394712" y="4808887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5" name="Google Shape;125;g9234a83c5b_0_77"/>
          <p:cNvCxnSpPr/>
          <p:nvPr/>
        </p:nvCxnSpPr>
        <p:spPr>
          <a:xfrm>
            <a:off x="6394712" y="4791987"/>
            <a:ext cx="98700" cy="197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g9234a83c5b_0_77"/>
          <p:cNvSpPr/>
          <p:nvPr/>
        </p:nvSpPr>
        <p:spPr>
          <a:xfrm>
            <a:off x="6394712" y="3856837"/>
            <a:ext cx="470100" cy="1904100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9234a83c5b_0_77"/>
          <p:cNvSpPr txBox="1"/>
          <p:nvPr/>
        </p:nvSpPr>
        <p:spPr>
          <a:xfrm>
            <a:off x="6455912" y="4608687"/>
            <a:ext cx="348000" cy="4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NO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sz="2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" name="Google Shape;127;g9234a83c5b_0_77"/>
          <p:cNvCxnSpPr/>
          <p:nvPr/>
        </p:nvCxnSpPr>
        <p:spPr>
          <a:xfrm>
            <a:off x="6076912" y="3674630"/>
            <a:ext cx="4305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8" name="Google Shape;128;g9234a83c5b_0_77"/>
          <p:cNvCxnSpPr/>
          <p:nvPr/>
        </p:nvCxnSpPr>
        <p:spPr>
          <a:xfrm rot="10800000">
            <a:off x="6847412" y="3671787"/>
            <a:ext cx="808200" cy="5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9" name="Google Shape;129;g9234a83c5b_0_77"/>
          <p:cNvCxnSpPr/>
          <p:nvPr/>
        </p:nvCxnSpPr>
        <p:spPr>
          <a:xfrm rot="10800000">
            <a:off x="8002062" y="3674637"/>
            <a:ext cx="437400" cy="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0" name="Google Shape;130;g9234a83c5b_0_77"/>
          <p:cNvCxnSpPr/>
          <p:nvPr/>
        </p:nvCxnSpPr>
        <p:spPr>
          <a:xfrm rot="10800000" flipH="1">
            <a:off x="6510537" y="3075712"/>
            <a:ext cx="164700" cy="615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1" name="Google Shape;131;g9234a83c5b_0_77"/>
          <p:cNvCxnSpPr/>
          <p:nvPr/>
        </p:nvCxnSpPr>
        <p:spPr>
          <a:xfrm>
            <a:off x="6684812" y="3075637"/>
            <a:ext cx="162600" cy="607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g9234a83c5b_0_77"/>
          <p:cNvCxnSpPr/>
          <p:nvPr/>
        </p:nvCxnSpPr>
        <p:spPr>
          <a:xfrm rot="10800000" flipH="1">
            <a:off x="7655612" y="3071775"/>
            <a:ext cx="164700" cy="615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g9234a83c5b_0_77"/>
          <p:cNvCxnSpPr/>
          <p:nvPr/>
        </p:nvCxnSpPr>
        <p:spPr>
          <a:xfrm>
            <a:off x="7829887" y="3071700"/>
            <a:ext cx="162600" cy="6072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234a83c5b_0_92"/>
          <p:cNvSpPr/>
          <p:nvPr/>
        </p:nvSpPr>
        <p:spPr>
          <a:xfrm rot="-2541921">
            <a:off x="1351639" y="5144268"/>
            <a:ext cx="2327121" cy="636314"/>
          </a:xfrm>
          <a:prstGeom prst="flowChartMagneticDrum">
            <a:avLst/>
          </a:prstGeom>
          <a:solidFill>
            <a:srgbClr val="EFEFEF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9234a83c5b_0_92"/>
          <p:cNvSpPr txBox="1">
            <a:spLocks noGrp="1"/>
          </p:cNvSpPr>
          <p:nvPr>
            <p:ph type="title"/>
          </p:nvPr>
        </p:nvSpPr>
        <p:spPr>
          <a:xfrm>
            <a:off x="1016280" y="580417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rgbClr val="FF0000"/>
                </a:solidFill>
              </a:rPr>
              <a:t>Imp.</a:t>
            </a:r>
            <a:r>
              <a:rPr lang="en-NO" dirty="0"/>
              <a:t>: </a:t>
            </a:r>
            <a:r>
              <a:rPr lang="en-NO" dirty="0">
                <a:solidFill>
                  <a:schemeClr val="accent2"/>
                </a:solidFill>
              </a:rPr>
              <a:t>Task 4 : Parasitic capacitive coupling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40" name="Google Shape;140;g9234a83c5b_0_92"/>
          <p:cNvSpPr txBox="1">
            <a:spLocks noGrp="1"/>
          </p:cNvSpPr>
          <p:nvPr>
            <p:ph type="body" idx="1"/>
          </p:nvPr>
        </p:nvSpPr>
        <p:spPr>
          <a:xfrm>
            <a:off x="571640" y="1770902"/>
            <a:ext cx="1104872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NO" sz="2400" dirty="0"/>
              <a:t>a) Coupling the signal from a noise source to an object due to the parasitic cap.</a:t>
            </a:r>
            <a:endParaRPr lang="en-GB" sz="2400"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lang="en-GB" sz="2400" dirty="0"/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NO" sz="2400" dirty="0"/>
              <a:t>b) How does shielding reduce the coupling?</a:t>
            </a:r>
            <a:endParaRPr sz="2400" dirty="0"/>
          </a:p>
        </p:txBody>
      </p:sp>
      <p:pic>
        <p:nvPicPr>
          <p:cNvPr id="141" name="Google Shape;141;g9234a83c5b_0_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4647" y="3540649"/>
            <a:ext cx="5196101" cy="3003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g9234a83c5b_0_92"/>
          <p:cNvCxnSpPr/>
          <p:nvPr/>
        </p:nvCxnSpPr>
        <p:spPr>
          <a:xfrm rot="10800000" flipH="1">
            <a:off x="1208700" y="3644325"/>
            <a:ext cx="2081100" cy="1906800"/>
          </a:xfrm>
          <a:prstGeom prst="straightConnector1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3" name="Google Shape;143;g9234a83c5b_0_92"/>
          <p:cNvCxnSpPr/>
          <p:nvPr/>
        </p:nvCxnSpPr>
        <p:spPr>
          <a:xfrm rot="10800000" flipH="1">
            <a:off x="1762275" y="4170975"/>
            <a:ext cx="2213100" cy="2015700"/>
          </a:xfrm>
          <a:prstGeom prst="straightConnector1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g9234a83c5b_0_92"/>
          <p:cNvSpPr txBox="1"/>
          <p:nvPr/>
        </p:nvSpPr>
        <p:spPr>
          <a:xfrm>
            <a:off x="2514925" y="3470150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Source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9234a83c5b_0_92"/>
          <p:cNvSpPr txBox="1"/>
          <p:nvPr/>
        </p:nvSpPr>
        <p:spPr>
          <a:xfrm>
            <a:off x="3689625" y="3770763"/>
            <a:ext cx="102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g9234a83c5b_0_92"/>
          <p:cNvCxnSpPr/>
          <p:nvPr/>
        </p:nvCxnSpPr>
        <p:spPr>
          <a:xfrm>
            <a:off x="2367075" y="4505500"/>
            <a:ext cx="256200" cy="256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7" name="Google Shape;147;g9234a83c5b_0_92"/>
          <p:cNvCxnSpPr/>
          <p:nvPr/>
        </p:nvCxnSpPr>
        <p:spPr>
          <a:xfrm flipH="1">
            <a:off x="2514924" y="4663729"/>
            <a:ext cx="2154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8" name="Google Shape;148;g9234a83c5b_0_92"/>
          <p:cNvCxnSpPr/>
          <p:nvPr/>
        </p:nvCxnSpPr>
        <p:spPr>
          <a:xfrm flipH="1">
            <a:off x="2575048" y="4731004"/>
            <a:ext cx="215400" cy="184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9" name="Google Shape;149;g9234a83c5b_0_92"/>
          <p:cNvCxnSpPr/>
          <p:nvPr/>
        </p:nvCxnSpPr>
        <p:spPr>
          <a:xfrm>
            <a:off x="2684875" y="4813050"/>
            <a:ext cx="246000" cy="297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0" name="Google Shape;150;g9234a83c5b_0_92"/>
          <p:cNvSpPr txBox="1"/>
          <p:nvPr/>
        </p:nvSpPr>
        <p:spPr>
          <a:xfrm>
            <a:off x="2684875" y="4346625"/>
            <a:ext cx="57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9234a83c5b_0_92"/>
          <p:cNvSpPr txBox="1"/>
          <p:nvPr/>
        </p:nvSpPr>
        <p:spPr>
          <a:xfrm rot="-5400000">
            <a:off x="9999425" y="5658375"/>
            <a:ext cx="543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NO" sz="4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9234a83c5b_0_92"/>
          <p:cNvSpPr txBox="1"/>
          <p:nvPr/>
        </p:nvSpPr>
        <p:spPr>
          <a:xfrm>
            <a:off x="10035700" y="6186675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9234a83c5b_0_92"/>
          <p:cNvSpPr txBox="1"/>
          <p:nvPr/>
        </p:nvSpPr>
        <p:spPr>
          <a:xfrm>
            <a:off x="2418325" y="5991525"/>
            <a:ext cx="77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Shield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9234a83c5b_0_101"/>
          <p:cNvSpPr txBox="1">
            <a:spLocks noGrp="1"/>
          </p:cNvSpPr>
          <p:nvPr>
            <p:ph type="title"/>
          </p:nvPr>
        </p:nvSpPr>
        <p:spPr>
          <a:xfrm>
            <a:off x="1016280" y="517512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chemeClr val="accent2"/>
                </a:solidFill>
              </a:rPr>
              <a:t>Task 5: Artificial sources of transient analysis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9" name="Google Shape;159;g9234a83c5b_0_101"/>
          <p:cNvSpPr txBox="1">
            <a:spLocks noGrp="1"/>
          </p:cNvSpPr>
          <p:nvPr>
            <p:ph type="body" idx="1"/>
          </p:nvPr>
        </p:nvSpPr>
        <p:spPr>
          <a:xfrm>
            <a:off x="749580" y="1612408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b="1" dirty="0"/>
              <a:t>Generating different noise source “bv”:</a:t>
            </a:r>
            <a:endParaRPr b="1"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RAND, RANDOM: Uniform within [0, 1) </a:t>
            </a:r>
            <a:endParaRPr sz="2000"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WHITE: Semi gaussian distribution within (-0.5, 0.5)</a:t>
            </a:r>
            <a:endParaRPr sz="2000" dirty="0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sz="2000" dirty="0"/>
              <a:t>PWL signal</a:t>
            </a:r>
            <a:endParaRPr sz="2000" dirty="0"/>
          </a:p>
        </p:txBody>
      </p:sp>
      <p:sp>
        <p:nvSpPr>
          <p:cNvPr id="160" name="Google Shape;160;g9234a83c5b_0_101"/>
          <p:cNvSpPr txBox="1"/>
          <p:nvPr/>
        </p:nvSpPr>
        <p:spPr>
          <a:xfrm>
            <a:off x="421375" y="6227300"/>
            <a:ext cx="79899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NO"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*Datafile and example schematic are available on the web-site 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" name="Google Shape;161;g9234a83c5b_0_101"/>
          <p:cNvGrpSpPr/>
          <p:nvPr/>
        </p:nvGrpSpPr>
        <p:grpSpPr>
          <a:xfrm>
            <a:off x="1816077" y="3408394"/>
            <a:ext cx="3409837" cy="2401855"/>
            <a:chOff x="3014628" y="4085538"/>
            <a:chExt cx="3220167" cy="2177188"/>
          </a:xfrm>
        </p:grpSpPr>
        <p:pic>
          <p:nvPicPr>
            <p:cNvPr id="162" name="Google Shape;162;g9234a83c5b_0_1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14628" y="4188985"/>
              <a:ext cx="3088335" cy="20737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g9234a83c5b_0_101"/>
            <p:cNvSpPr txBox="1"/>
            <p:nvPr/>
          </p:nvSpPr>
          <p:spPr>
            <a:xfrm>
              <a:off x="4391895" y="4085538"/>
              <a:ext cx="1842900" cy="52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NO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Uniform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g9234a83c5b_0_101"/>
          <p:cNvGrpSpPr/>
          <p:nvPr/>
        </p:nvGrpSpPr>
        <p:grpSpPr>
          <a:xfrm>
            <a:off x="6832737" y="3446183"/>
            <a:ext cx="4426659" cy="2440398"/>
            <a:chOff x="1733900" y="4052975"/>
            <a:chExt cx="3914626" cy="2101075"/>
          </a:xfrm>
        </p:grpSpPr>
        <p:pic>
          <p:nvPicPr>
            <p:cNvPr id="165" name="Google Shape;165;g9234a83c5b_0_10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33900" y="4196750"/>
              <a:ext cx="3914626" cy="1957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g9234a83c5b_0_101"/>
            <p:cNvSpPr txBox="1"/>
            <p:nvPr/>
          </p:nvSpPr>
          <p:spPr>
            <a:xfrm>
              <a:off x="3325475" y="4052975"/>
              <a:ext cx="16950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NO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Gaussian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eafa794048_0_49"/>
          <p:cNvSpPr txBox="1">
            <a:spLocks noGrp="1"/>
          </p:cNvSpPr>
          <p:nvPr>
            <p:ph type="title"/>
          </p:nvPr>
        </p:nvSpPr>
        <p:spPr>
          <a:xfrm>
            <a:off x="1017918" y="179679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rgbClr val="C00000"/>
                </a:solidFill>
              </a:rPr>
              <a:t>Random Noise Source</a:t>
            </a:r>
            <a:endParaRPr dirty="0">
              <a:solidFill>
                <a:srgbClr val="C00000"/>
              </a:solidFill>
            </a:endParaRPr>
          </a:p>
        </p:txBody>
      </p:sp>
      <p:pic>
        <p:nvPicPr>
          <p:cNvPr id="172" name="Google Shape;172;geafa794048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1186" y="1390649"/>
            <a:ext cx="10269627" cy="51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382</Words>
  <Application>Microsoft Office PowerPoint</Application>
  <PresentationFormat>Widescreen</PresentationFormat>
  <Paragraphs>74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Informatikk_brevik</vt:lpstr>
      <vt:lpstr>IN5230 - Mandatory Task 1</vt:lpstr>
      <vt:lpstr>Simulation Tool </vt:lpstr>
      <vt:lpstr>Report</vt:lpstr>
      <vt:lpstr>Deadline for delivery</vt:lpstr>
      <vt:lpstr>Task 1: Get familiar with the simulator</vt:lpstr>
      <vt:lpstr>Task 1: Get familiar with the simulator</vt:lpstr>
      <vt:lpstr>Task 2: Frequency characteristics of some curves</vt:lpstr>
      <vt:lpstr>Task 3: Decoupling capacitors</vt:lpstr>
      <vt:lpstr>Imp.: Task 4 : Parasitic capacitive coupling</vt:lpstr>
      <vt:lpstr>Task 5: Artificial sources of transient analysis</vt:lpstr>
      <vt:lpstr>Random Noise Source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IN5230 - Mandatory Task 1</dc:title>
  <dc:creator>Microsoft Office User</dc:creator>
  <cp:lastModifiedBy>Farnaz Salarkia</cp:lastModifiedBy>
  <cp:revision>38</cp:revision>
  <cp:lastPrinted>2022-09-05T20:39:29Z</cp:lastPrinted>
  <dcterms:created xsi:type="dcterms:W3CDTF">2020-08-20T08:36:03Z</dcterms:created>
  <dcterms:modified xsi:type="dcterms:W3CDTF">2026-08-26T12:36:59Z</dcterms:modified>
</cp:coreProperties>
</file>