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35" r:id="rId4"/>
  </p:sldMasterIdLst>
  <p:notesMasterIdLst>
    <p:notesMasterId r:id="rId13"/>
  </p:notesMasterIdLst>
  <p:sldIdLst>
    <p:sldId id="256" r:id="rId5"/>
    <p:sldId id="257" r:id="rId6"/>
    <p:sldId id="258" r:id="rId7"/>
    <p:sldId id="259" r:id="rId8"/>
    <p:sldId id="263" r:id="rId9"/>
    <p:sldId id="264" r:id="rId10"/>
    <p:sldId id="261" r:id="rId11"/>
    <p:sldId id="262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A7D1"/>
    <a:srgbClr val="7282B5"/>
    <a:srgbClr val="3D569C"/>
    <a:srgbClr val="EDC7D3"/>
    <a:srgbClr val="EFDB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FDB36E-28C4-F74E-B136-B5488F98E86C}" v="2" dt="2022-11-23T11:04:40.202"/>
    <p1510:client id="{306DACEF-A502-0640-AA38-8383C7D3C525}" v="2717" dt="2022-11-21T11:39:44.159"/>
    <p1510:client id="{4A6E0968-A14A-9A46-9663-8F2A11F0CCB9}" v="383" dt="2022-11-23T10:55:12.617"/>
    <p1510:client id="{B25E9EC0-EC29-9B46-9B60-036DF40B0E49}" v="65" dt="2022-11-23T10:48:15.4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5"/>
    <p:restoredTop sz="89953"/>
  </p:normalViewPr>
  <p:slideViewPr>
    <p:cSldViewPr snapToGrid="0">
      <p:cViewPr varScale="1">
        <p:scale>
          <a:sx n="97" d="100"/>
          <a:sy n="97" d="100"/>
        </p:scale>
        <p:origin x="5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299DF4-C30C-414E-BC31-9BE88EDF5726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B8D4061C-1E18-4ECF-BD02-8CEEE60B5433}">
      <dgm:prSet/>
      <dgm:spPr/>
      <dgm:t>
        <a:bodyPr/>
        <a:lstStyle/>
        <a:p>
          <a:pPr>
            <a:defRPr cap="all"/>
          </a:pPr>
          <a:r>
            <a:rPr lang="nb-NO" baseline="0"/>
            <a:t>Hvordan bruker vi kunstig intelligens i hverdagen? </a:t>
          </a:r>
          <a:endParaRPr lang="en-US"/>
        </a:p>
      </dgm:t>
    </dgm:pt>
    <dgm:pt modelId="{10075A3D-A8DC-4B21-9DB7-9B14C200CE94}" type="parTrans" cxnId="{9FB5BEF3-4FCF-406B-A5AC-593D70EB8742}">
      <dgm:prSet/>
      <dgm:spPr/>
      <dgm:t>
        <a:bodyPr/>
        <a:lstStyle/>
        <a:p>
          <a:endParaRPr lang="en-US"/>
        </a:p>
      </dgm:t>
    </dgm:pt>
    <dgm:pt modelId="{FB717B5A-FC0D-4255-9B1E-581E1956C3B6}" type="sibTrans" cxnId="{9FB5BEF3-4FCF-406B-A5AC-593D70EB8742}">
      <dgm:prSet/>
      <dgm:spPr/>
      <dgm:t>
        <a:bodyPr/>
        <a:lstStyle/>
        <a:p>
          <a:endParaRPr lang="en-US"/>
        </a:p>
      </dgm:t>
    </dgm:pt>
    <dgm:pt modelId="{D0B72C61-4A3D-437B-8D63-5A80E65EAAF3}">
      <dgm:prSet/>
      <dgm:spPr/>
      <dgm:t>
        <a:bodyPr/>
        <a:lstStyle/>
        <a:p>
          <a:pPr>
            <a:defRPr cap="all"/>
          </a:pPr>
          <a:r>
            <a:rPr lang="nb-NO" baseline="0"/>
            <a:t>Er kunstig intelligens forsvarlig?</a:t>
          </a:r>
          <a:endParaRPr lang="en-US"/>
        </a:p>
      </dgm:t>
    </dgm:pt>
    <dgm:pt modelId="{5E9A1EE7-B48E-4EDD-9ED2-CD6F09125C2B}" type="parTrans" cxnId="{AEDC5DC5-0524-4EBF-A168-EE5BE6B22A66}">
      <dgm:prSet/>
      <dgm:spPr/>
      <dgm:t>
        <a:bodyPr/>
        <a:lstStyle/>
        <a:p>
          <a:endParaRPr lang="en-US"/>
        </a:p>
      </dgm:t>
    </dgm:pt>
    <dgm:pt modelId="{99631E85-E4F0-4F62-AFD3-233ACB47AED3}" type="sibTrans" cxnId="{AEDC5DC5-0524-4EBF-A168-EE5BE6B22A66}">
      <dgm:prSet/>
      <dgm:spPr/>
      <dgm:t>
        <a:bodyPr/>
        <a:lstStyle/>
        <a:p>
          <a:endParaRPr lang="en-US"/>
        </a:p>
      </dgm:t>
    </dgm:pt>
    <dgm:pt modelId="{44A31AF5-2449-4541-A897-AB334FBD9117}">
      <dgm:prSet/>
      <dgm:spPr/>
      <dgm:t>
        <a:bodyPr/>
        <a:lstStyle/>
        <a:p>
          <a:pPr>
            <a:defRPr cap="all"/>
          </a:pPr>
          <a:r>
            <a:rPr lang="nb-NO" baseline="0"/>
            <a:t>Hva kan vi gjøre for å forbedre kunstig intelligens i hverdagen? </a:t>
          </a:r>
          <a:endParaRPr lang="en-US"/>
        </a:p>
      </dgm:t>
    </dgm:pt>
    <dgm:pt modelId="{8C99799B-A336-4438-886C-3F4BC502BD04}" type="parTrans" cxnId="{2FBE47DC-E8D3-45EF-B332-5132C78F365F}">
      <dgm:prSet/>
      <dgm:spPr/>
      <dgm:t>
        <a:bodyPr/>
        <a:lstStyle/>
        <a:p>
          <a:endParaRPr lang="en-US"/>
        </a:p>
      </dgm:t>
    </dgm:pt>
    <dgm:pt modelId="{CBFBF1A0-368C-4865-B1A7-99207100F3D1}" type="sibTrans" cxnId="{2FBE47DC-E8D3-45EF-B332-5132C78F365F}">
      <dgm:prSet/>
      <dgm:spPr/>
      <dgm:t>
        <a:bodyPr/>
        <a:lstStyle/>
        <a:p>
          <a:endParaRPr lang="en-US"/>
        </a:p>
      </dgm:t>
    </dgm:pt>
    <dgm:pt modelId="{2CA50BE0-3F6B-404E-AEAB-41455D207314}">
      <dgm:prSet/>
      <dgm:spPr/>
      <dgm:t>
        <a:bodyPr/>
        <a:lstStyle/>
        <a:p>
          <a:pPr>
            <a:defRPr cap="all"/>
          </a:pPr>
          <a:r>
            <a:rPr lang="nb-NO" baseline="0"/>
            <a:t>Hva har vi lært?</a:t>
          </a:r>
          <a:endParaRPr lang="en-US"/>
        </a:p>
      </dgm:t>
    </dgm:pt>
    <dgm:pt modelId="{2539CE3F-E10D-4EDA-8A31-5D5265FC29EF}" type="parTrans" cxnId="{6AE4477E-3EDA-4286-A619-8EB3872FBEF8}">
      <dgm:prSet/>
      <dgm:spPr/>
      <dgm:t>
        <a:bodyPr/>
        <a:lstStyle/>
        <a:p>
          <a:endParaRPr lang="en-US"/>
        </a:p>
      </dgm:t>
    </dgm:pt>
    <dgm:pt modelId="{0DFA9F83-645A-4539-9D6D-68DEA0381ED3}" type="sibTrans" cxnId="{6AE4477E-3EDA-4286-A619-8EB3872FBEF8}">
      <dgm:prSet/>
      <dgm:spPr/>
      <dgm:t>
        <a:bodyPr/>
        <a:lstStyle/>
        <a:p>
          <a:endParaRPr lang="en-US"/>
        </a:p>
      </dgm:t>
    </dgm:pt>
    <dgm:pt modelId="{A333EA74-C65B-48F9-986B-3286F9808179}" type="pres">
      <dgm:prSet presAssocID="{4C299DF4-C30C-414E-BC31-9BE88EDF5726}" presName="root" presStyleCnt="0">
        <dgm:presLayoutVars>
          <dgm:dir/>
          <dgm:resizeHandles val="exact"/>
        </dgm:presLayoutVars>
      </dgm:prSet>
      <dgm:spPr/>
    </dgm:pt>
    <dgm:pt modelId="{6CDEF6D6-4F75-4464-9083-71DD3D01F8E6}" type="pres">
      <dgm:prSet presAssocID="{B8D4061C-1E18-4ECF-BD02-8CEEE60B5433}" presName="compNode" presStyleCnt="0"/>
      <dgm:spPr/>
    </dgm:pt>
    <dgm:pt modelId="{53DD501E-4D47-4811-9431-87F771983A8E}" type="pres">
      <dgm:prSet presAssocID="{B8D4061C-1E18-4ECF-BD02-8CEEE60B5433}" presName="iconBgRect" presStyleLbl="bgShp" presStyleIdx="0" presStyleCnt="4"/>
      <dgm:spPr/>
    </dgm:pt>
    <dgm:pt modelId="{1ECAD493-5E79-40EB-A988-2EF3D0208322}" type="pres">
      <dgm:prSet presAssocID="{B8D4061C-1E18-4ECF-BD02-8CEEE60B5433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D85A9B97-4751-49DC-A4D3-1040D9ACB732}" type="pres">
      <dgm:prSet presAssocID="{B8D4061C-1E18-4ECF-BD02-8CEEE60B5433}" presName="spaceRect" presStyleCnt="0"/>
      <dgm:spPr/>
    </dgm:pt>
    <dgm:pt modelId="{7B5DF595-B11D-45F2-9E8C-9598492DD701}" type="pres">
      <dgm:prSet presAssocID="{B8D4061C-1E18-4ECF-BD02-8CEEE60B5433}" presName="textRect" presStyleLbl="revTx" presStyleIdx="0" presStyleCnt="4">
        <dgm:presLayoutVars>
          <dgm:chMax val="1"/>
          <dgm:chPref val="1"/>
        </dgm:presLayoutVars>
      </dgm:prSet>
      <dgm:spPr/>
    </dgm:pt>
    <dgm:pt modelId="{12F0B25E-B0CD-41DC-8417-FF80750DFFDC}" type="pres">
      <dgm:prSet presAssocID="{FB717B5A-FC0D-4255-9B1E-581E1956C3B6}" presName="sibTrans" presStyleCnt="0"/>
      <dgm:spPr/>
    </dgm:pt>
    <dgm:pt modelId="{B91EE65A-EEB3-48E2-80FF-D6B1975C9D9F}" type="pres">
      <dgm:prSet presAssocID="{D0B72C61-4A3D-437B-8D63-5A80E65EAAF3}" presName="compNode" presStyleCnt="0"/>
      <dgm:spPr/>
    </dgm:pt>
    <dgm:pt modelId="{675C1D62-DB8B-422B-A80B-C1C2D6FE5EE5}" type="pres">
      <dgm:prSet presAssocID="{D0B72C61-4A3D-437B-8D63-5A80E65EAAF3}" presName="iconBgRect" presStyleLbl="bgShp" presStyleIdx="1" presStyleCnt="4"/>
      <dgm:spPr>
        <a:solidFill>
          <a:srgbClr val="EDC7D3"/>
        </a:solidFill>
      </dgm:spPr>
    </dgm:pt>
    <dgm:pt modelId="{42D0B7C9-8DC9-41C5-A8CD-B3788E6BD38C}" type="pres">
      <dgm:prSet presAssocID="{D0B72C61-4A3D-437B-8D63-5A80E65EAAF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jerne"/>
        </a:ext>
      </dgm:extLst>
    </dgm:pt>
    <dgm:pt modelId="{B672963C-52FC-444E-A287-3A0C2ED6F8A4}" type="pres">
      <dgm:prSet presAssocID="{D0B72C61-4A3D-437B-8D63-5A80E65EAAF3}" presName="spaceRect" presStyleCnt="0"/>
      <dgm:spPr/>
    </dgm:pt>
    <dgm:pt modelId="{E6B778F6-1B98-4381-BF0A-E5F91EA9B10D}" type="pres">
      <dgm:prSet presAssocID="{D0B72C61-4A3D-437B-8D63-5A80E65EAAF3}" presName="textRect" presStyleLbl="revTx" presStyleIdx="1" presStyleCnt="4">
        <dgm:presLayoutVars>
          <dgm:chMax val="1"/>
          <dgm:chPref val="1"/>
        </dgm:presLayoutVars>
      </dgm:prSet>
      <dgm:spPr/>
    </dgm:pt>
    <dgm:pt modelId="{BC4C0593-BE1D-4911-9573-36697C0B5B46}" type="pres">
      <dgm:prSet presAssocID="{99631E85-E4F0-4F62-AFD3-233ACB47AED3}" presName="sibTrans" presStyleCnt="0"/>
      <dgm:spPr/>
    </dgm:pt>
    <dgm:pt modelId="{872FDBD6-9043-425A-8C19-4CAB17338EBA}" type="pres">
      <dgm:prSet presAssocID="{44A31AF5-2449-4541-A897-AB334FBD9117}" presName="compNode" presStyleCnt="0"/>
      <dgm:spPr/>
    </dgm:pt>
    <dgm:pt modelId="{5C49E1C7-311C-42EC-AAC2-29DC80161C1E}" type="pres">
      <dgm:prSet presAssocID="{44A31AF5-2449-4541-A897-AB334FBD9117}" presName="iconBgRect" presStyleLbl="bgShp" presStyleIdx="2" presStyleCnt="4"/>
      <dgm:spPr/>
    </dgm:pt>
    <dgm:pt modelId="{405622D1-0AF6-4875-93BC-46F9513CC4FA}" type="pres">
      <dgm:prSet presAssocID="{44A31AF5-2449-4541-A897-AB334FBD9117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E8297DCB-0E12-4049-BE2B-72866A5DFB94}" type="pres">
      <dgm:prSet presAssocID="{44A31AF5-2449-4541-A897-AB334FBD9117}" presName="spaceRect" presStyleCnt="0"/>
      <dgm:spPr/>
    </dgm:pt>
    <dgm:pt modelId="{9532FCEB-D728-47B2-9A38-9DA3C6BE0A7F}" type="pres">
      <dgm:prSet presAssocID="{44A31AF5-2449-4541-A897-AB334FBD9117}" presName="textRect" presStyleLbl="revTx" presStyleIdx="2" presStyleCnt="4">
        <dgm:presLayoutVars>
          <dgm:chMax val="1"/>
          <dgm:chPref val="1"/>
        </dgm:presLayoutVars>
      </dgm:prSet>
      <dgm:spPr/>
    </dgm:pt>
    <dgm:pt modelId="{D467CA50-A9C1-4093-A652-51459923F06D}" type="pres">
      <dgm:prSet presAssocID="{CBFBF1A0-368C-4865-B1A7-99207100F3D1}" presName="sibTrans" presStyleCnt="0"/>
      <dgm:spPr/>
    </dgm:pt>
    <dgm:pt modelId="{8017F3C5-8A03-496B-BD22-4161FC73E077}" type="pres">
      <dgm:prSet presAssocID="{2CA50BE0-3F6B-404E-AEAB-41455D207314}" presName="compNode" presStyleCnt="0"/>
      <dgm:spPr/>
    </dgm:pt>
    <dgm:pt modelId="{98DCD2D2-2928-4943-B913-751B9386E86B}" type="pres">
      <dgm:prSet presAssocID="{2CA50BE0-3F6B-404E-AEAB-41455D207314}" presName="iconBgRect" presStyleLbl="bgShp" presStyleIdx="3" presStyleCnt="4"/>
      <dgm:spPr/>
    </dgm:pt>
    <dgm:pt modelId="{04B40E82-2FA0-49DA-9AB0-6645B853EDA2}" type="pres">
      <dgm:prSet presAssocID="{2CA50BE0-3F6B-404E-AEAB-41455D20731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øker"/>
        </a:ext>
      </dgm:extLst>
    </dgm:pt>
    <dgm:pt modelId="{30DB01E0-0064-4FCC-ABD7-80BDBA255356}" type="pres">
      <dgm:prSet presAssocID="{2CA50BE0-3F6B-404E-AEAB-41455D207314}" presName="spaceRect" presStyleCnt="0"/>
      <dgm:spPr/>
    </dgm:pt>
    <dgm:pt modelId="{76372DC9-09BA-49E6-AC90-0B839D712C35}" type="pres">
      <dgm:prSet presAssocID="{2CA50BE0-3F6B-404E-AEAB-41455D207314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617CCB21-D04E-4F37-AD28-F01BE890219D}" type="presOf" srcId="{2CA50BE0-3F6B-404E-AEAB-41455D207314}" destId="{76372DC9-09BA-49E6-AC90-0B839D712C35}" srcOrd="0" destOrd="0" presId="urn:microsoft.com/office/officeart/2018/5/layout/IconCircleLabelList"/>
    <dgm:cxn modelId="{E2E19272-6BA3-48EB-BD3F-79C5867D075E}" type="presOf" srcId="{B8D4061C-1E18-4ECF-BD02-8CEEE60B5433}" destId="{7B5DF595-B11D-45F2-9E8C-9598492DD701}" srcOrd="0" destOrd="0" presId="urn:microsoft.com/office/officeart/2018/5/layout/IconCircleLabelList"/>
    <dgm:cxn modelId="{7BFCE97C-4229-4FE8-B2AE-743CC3A4AA9C}" type="presOf" srcId="{D0B72C61-4A3D-437B-8D63-5A80E65EAAF3}" destId="{E6B778F6-1B98-4381-BF0A-E5F91EA9B10D}" srcOrd="0" destOrd="0" presId="urn:microsoft.com/office/officeart/2018/5/layout/IconCircleLabelList"/>
    <dgm:cxn modelId="{6AE4477E-3EDA-4286-A619-8EB3872FBEF8}" srcId="{4C299DF4-C30C-414E-BC31-9BE88EDF5726}" destId="{2CA50BE0-3F6B-404E-AEAB-41455D207314}" srcOrd="3" destOrd="0" parTransId="{2539CE3F-E10D-4EDA-8A31-5D5265FC29EF}" sibTransId="{0DFA9F83-645A-4539-9D6D-68DEA0381ED3}"/>
    <dgm:cxn modelId="{6E330C94-5E9F-4CB8-90B0-88BF37921EA2}" type="presOf" srcId="{4C299DF4-C30C-414E-BC31-9BE88EDF5726}" destId="{A333EA74-C65B-48F9-986B-3286F9808179}" srcOrd="0" destOrd="0" presId="urn:microsoft.com/office/officeart/2018/5/layout/IconCircleLabelList"/>
    <dgm:cxn modelId="{C1D20BB9-3C90-41D7-8277-7F42F3B82872}" type="presOf" srcId="{44A31AF5-2449-4541-A897-AB334FBD9117}" destId="{9532FCEB-D728-47B2-9A38-9DA3C6BE0A7F}" srcOrd="0" destOrd="0" presId="urn:microsoft.com/office/officeart/2018/5/layout/IconCircleLabelList"/>
    <dgm:cxn modelId="{AEDC5DC5-0524-4EBF-A168-EE5BE6B22A66}" srcId="{4C299DF4-C30C-414E-BC31-9BE88EDF5726}" destId="{D0B72C61-4A3D-437B-8D63-5A80E65EAAF3}" srcOrd="1" destOrd="0" parTransId="{5E9A1EE7-B48E-4EDD-9ED2-CD6F09125C2B}" sibTransId="{99631E85-E4F0-4F62-AFD3-233ACB47AED3}"/>
    <dgm:cxn modelId="{2FBE47DC-E8D3-45EF-B332-5132C78F365F}" srcId="{4C299DF4-C30C-414E-BC31-9BE88EDF5726}" destId="{44A31AF5-2449-4541-A897-AB334FBD9117}" srcOrd="2" destOrd="0" parTransId="{8C99799B-A336-4438-886C-3F4BC502BD04}" sibTransId="{CBFBF1A0-368C-4865-B1A7-99207100F3D1}"/>
    <dgm:cxn modelId="{9FB5BEF3-4FCF-406B-A5AC-593D70EB8742}" srcId="{4C299DF4-C30C-414E-BC31-9BE88EDF5726}" destId="{B8D4061C-1E18-4ECF-BD02-8CEEE60B5433}" srcOrd="0" destOrd="0" parTransId="{10075A3D-A8DC-4B21-9DB7-9B14C200CE94}" sibTransId="{FB717B5A-FC0D-4255-9B1E-581E1956C3B6}"/>
    <dgm:cxn modelId="{037E3E2B-2857-4CE2-A338-C1B996E11A14}" type="presParOf" srcId="{A333EA74-C65B-48F9-986B-3286F9808179}" destId="{6CDEF6D6-4F75-4464-9083-71DD3D01F8E6}" srcOrd="0" destOrd="0" presId="urn:microsoft.com/office/officeart/2018/5/layout/IconCircleLabelList"/>
    <dgm:cxn modelId="{662AAC34-D561-4857-AA78-9C530EB1BFB0}" type="presParOf" srcId="{6CDEF6D6-4F75-4464-9083-71DD3D01F8E6}" destId="{53DD501E-4D47-4811-9431-87F771983A8E}" srcOrd="0" destOrd="0" presId="urn:microsoft.com/office/officeart/2018/5/layout/IconCircleLabelList"/>
    <dgm:cxn modelId="{B9075B18-7C9E-443A-A1C7-535FAACA002A}" type="presParOf" srcId="{6CDEF6D6-4F75-4464-9083-71DD3D01F8E6}" destId="{1ECAD493-5E79-40EB-A988-2EF3D0208322}" srcOrd="1" destOrd="0" presId="urn:microsoft.com/office/officeart/2018/5/layout/IconCircleLabelList"/>
    <dgm:cxn modelId="{61A7D242-D31B-48EE-8146-2373336A0B2D}" type="presParOf" srcId="{6CDEF6D6-4F75-4464-9083-71DD3D01F8E6}" destId="{D85A9B97-4751-49DC-A4D3-1040D9ACB732}" srcOrd="2" destOrd="0" presId="urn:microsoft.com/office/officeart/2018/5/layout/IconCircleLabelList"/>
    <dgm:cxn modelId="{7FF74F34-8DD7-4183-A68F-93129FD87241}" type="presParOf" srcId="{6CDEF6D6-4F75-4464-9083-71DD3D01F8E6}" destId="{7B5DF595-B11D-45F2-9E8C-9598492DD701}" srcOrd="3" destOrd="0" presId="urn:microsoft.com/office/officeart/2018/5/layout/IconCircleLabelList"/>
    <dgm:cxn modelId="{7D81E4F7-DE66-4257-BF6D-AB8C5A40B37F}" type="presParOf" srcId="{A333EA74-C65B-48F9-986B-3286F9808179}" destId="{12F0B25E-B0CD-41DC-8417-FF80750DFFDC}" srcOrd="1" destOrd="0" presId="urn:microsoft.com/office/officeart/2018/5/layout/IconCircleLabelList"/>
    <dgm:cxn modelId="{CD2F7559-EBF0-4F03-B692-50F22D7C8B58}" type="presParOf" srcId="{A333EA74-C65B-48F9-986B-3286F9808179}" destId="{B91EE65A-EEB3-48E2-80FF-D6B1975C9D9F}" srcOrd="2" destOrd="0" presId="urn:microsoft.com/office/officeart/2018/5/layout/IconCircleLabelList"/>
    <dgm:cxn modelId="{C2268C73-D55D-4B83-A44E-1AB27215956D}" type="presParOf" srcId="{B91EE65A-EEB3-48E2-80FF-D6B1975C9D9F}" destId="{675C1D62-DB8B-422B-A80B-C1C2D6FE5EE5}" srcOrd="0" destOrd="0" presId="urn:microsoft.com/office/officeart/2018/5/layout/IconCircleLabelList"/>
    <dgm:cxn modelId="{751504A7-1A3D-42C7-B675-5B809B0FA345}" type="presParOf" srcId="{B91EE65A-EEB3-48E2-80FF-D6B1975C9D9F}" destId="{42D0B7C9-8DC9-41C5-A8CD-B3788E6BD38C}" srcOrd="1" destOrd="0" presId="urn:microsoft.com/office/officeart/2018/5/layout/IconCircleLabelList"/>
    <dgm:cxn modelId="{C332BA00-AD05-4F6E-8CD5-BBF16312961E}" type="presParOf" srcId="{B91EE65A-EEB3-48E2-80FF-D6B1975C9D9F}" destId="{B672963C-52FC-444E-A287-3A0C2ED6F8A4}" srcOrd="2" destOrd="0" presId="urn:microsoft.com/office/officeart/2018/5/layout/IconCircleLabelList"/>
    <dgm:cxn modelId="{E61328F9-A27B-45CF-8BBE-786478A68F41}" type="presParOf" srcId="{B91EE65A-EEB3-48E2-80FF-D6B1975C9D9F}" destId="{E6B778F6-1B98-4381-BF0A-E5F91EA9B10D}" srcOrd="3" destOrd="0" presId="urn:microsoft.com/office/officeart/2018/5/layout/IconCircleLabelList"/>
    <dgm:cxn modelId="{932E221E-62BC-4130-A6AD-D3A4222E4BAE}" type="presParOf" srcId="{A333EA74-C65B-48F9-986B-3286F9808179}" destId="{BC4C0593-BE1D-4911-9573-36697C0B5B46}" srcOrd="3" destOrd="0" presId="urn:microsoft.com/office/officeart/2018/5/layout/IconCircleLabelList"/>
    <dgm:cxn modelId="{4F215B73-3D45-43A2-8953-F7E1CE535551}" type="presParOf" srcId="{A333EA74-C65B-48F9-986B-3286F9808179}" destId="{872FDBD6-9043-425A-8C19-4CAB17338EBA}" srcOrd="4" destOrd="0" presId="urn:microsoft.com/office/officeart/2018/5/layout/IconCircleLabelList"/>
    <dgm:cxn modelId="{BF914FA9-AFE9-4700-B2D4-FD94618A0C9F}" type="presParOf" srcId="{872FDBD6-9043-425A-8C19-4CAB17338EBA}" destId="{5C49E1C7-311C-42EC-AAC2-29DC80161C1E}" srcOrd="0" destOrd="0" presId="urn:microsoft.com/office/officeart/2018/5/layout/IconCircleLabelList"/>
    <dgm:cxn modelId="{3F187104-7586-45E2-9216-3F91661A50DB}" type="presParOf" srcId="{872FDBD6-9043-425A-8C19-4CAB17338EBA}" destId="{405622D1-0AF6-4875-93BC-46F9513CC4FA}" srcOrd="1" destOrd="0" presId="urn:microsoft.com/office/officeart/2018/5/layout/IconCircleLabelList"/>
    <dgm:cxn modelId="{7D3DF9DE-5081-40B6-8142-5AFE154072F3}" type="presParOf" srcId="{872FDBD6-9043-425A-8C19-4CAB17338EBA}" destId="{E8297DCB-0E12-4049-BE2B-72866A5DFB94}" srcOrd="2" destOrd="0" presId="urn:microsoft.com/office/officeart/2018/5/layout/IconCircleLabelList"/>
    <dgm:cxn modelId="{FB4AB6C5-E894-4547-8618-2A02DFB8629A}" type="presParOf" srcId="{872FDBD6-9043-425A-8C19-4CAB17338EBA}" destId="{9532FCEB-D728-47B2-9A38-9DA3C6BE0A7F}" srcOrd="3" destOrd="0" presId="urn:microsoft.com/office/officeart/2018/5/layout/IconCircleLabelList"/>
    <dgm:cxn modelId="{5D833488-4B97-47E4-A802-2A6F1CD1315A}" type="presParOf" srcId="{A333EA74-C65B-48F9-986B-3286F9808179}" destId="{D467CA50-A9C1-4093-A652-51459923F06D}" srcOrd="5" destOrd="0" presId="urn:microsoft.com/office/officeart/2018/5/layout/IconCircleLabelList"/>
    <dgm:cxn modelId="{4140917D-5579-4647-9042-6AEF6352ED28}" type="presParOf" srcId="{A333EA74-C65B-48F9-986B-3286F9808179}" destId="{8017F3C5-8A03-496B-BD22-4161FC73E077}" srcOrd="6" destOrd="0" presId="urn:microsoft.com/office/officeart/2018/5/layout/IconCircleLabelList"/>
    <dgm:cxn modelId="{A6F38A8F-A2A8-4578-A177-5E89E9423E89}" type="presParOf" srcId="{8017F3C5-8A03-496B-BD22-4161FC73E077}" destId="{98DCD2D2-2928-4943-B913-751B9386E86B}" srcOrd="0" destOrd="0" presId="urn:microsoft.com/office/officeart/2018/5/layout/IconCircleLabelList"/>
    <dgm:cxn modelId="{5422D5D4-358A-4950-A171-2B7FC6D5A335}" type="presParOf" srcId="{8017F3C5-8A03-496B-BD22-4161FC73E077}" destId="{04B40E82-2FA0-49DA-9AB0-6645B853EDA2}" srcOrd="1" destOrd="0" presId="urn:microsoft.com/office/officeart/2018/5/layout/IconCircleLabelList"/>
    <dgm:cxn modelId="{E36C02F0-DA28-4581-AD99-99F50B80EDBB}" type="presParOf" srcId="{8017F3C5-8A03-496B-BD22-4161FC73E077}" destId="{30DB01E0-0064-4FCC-ABD7-80BDBA255356}" srcOrd="2" destOrd="0" presId="urn:microsoft.com/office/officeart/2018/5/layout/IconCircleLabelList"/>
    <dgm:cxn modelId="{304B5A54-FFB3-40AF-9F19-C8F160F07A6F}" type="presParOf" srcId="{8017F3C5-8A03-496B-BD22-4161FC73E077}" destId="{76372DC9-09BA-49E6-AC90-0B839D712C35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DD501E-4D47-4811-9431-87F771983A8E}">
      <dsp:nvSpPr>
        <dsp:cNvPr id="0" name=""/>
        <dsp:cNvSpPr/>
      </dsp:nvSpPr>
      <dsp:spPr>
        <a:xfrm>
          <a:off x="666305" y="814990"/>
          <a:ext cx="1250704" cy="125070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CAD493-5E79-40EB-A988-2EF3D0208322}">
      <dsp:nvSpPr>
        <dsp:cNvPr id="0" name=""/>
        <dsp:cNvSpPr/>
      </dsp:nvSpPr>
      <dsp:spPr>
        <a:xfrm>
          <a:off x="932849" y="1081533"/>
          <a:ext cx="717617" cy="71761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5DF595-B11D-45F2-9E8C-9598492DD701}">
      <dsp:nvSpPr>
        <dsp:cNvPr id="0" name=""/>
        <dsp:cNvSpPr/>
      </dsp:nvSpPr>
      <dsp:spPr>
        <a:xfrm>
          <a:off x="266489" y="2455258"/>
          <a:ext cx="205033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b-NO" sz="1200" kern="1200" baseline="0"/>
            <a:t>Hvordan bruker vi kunstig intelligens i hverdagen? </a:t>
          </a:r>
          <a:endParaRPr lang="en-US" sz="1200" kern="1200"/>
        </a:p>
      </dsp:txBody>
      <dsp:txXfrm>
        <a:off x="266489" y="2455258"/>
        <a:ext cx="2050335" cy="720000"/>
      </dsp:txXfrm>
    </dsp:sp>
    <dsp:sp modelId="{675C1D62-DB8B-422B-A80B-C1C2D6FE5EE5}">
      <dsp:nvSpPr>
        <dsp:cNvPr id="0" name=""/>
        <dsp:cNvSpPr/>
      </dsp:nvSpPr>
      <dsp:spPr>
        <a:xfrm>
          <a:off x="3075450" y="814990"/>
          <a:ext cx="1250704" cy="1250704"/>
        </a:xfrm>
        <a:prstGeom prst="ellipse">
          <a:avLst/>
        </a:prstGeom>
        <a:solidFill>
          <a:srgbClr val="EDC7D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D0B7C9-8DC9-41C5-A8CD-B3788E6BD38C}">
      <dsp:nvSpPr>
        <dsp:cNvPr id="0" name=""/>
        <dsp:cNvSpPr/>
      </dsp:nvSpPr>
      <dsp:spPr>
        <a:xfrm>
          <a:off x="3341993" y="1081533"/>
          <a:ext cx="717617" cy="71761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B778F6-1B98-4381-BF0A-E5F91EA9B10D}">
      <dsp:nvSpPr>
        <dsp:cNvPr id="0" name=""/>
        <dsp:cNvSpPr/>
      </dsp:nvSpPr>
      <dsp:spPr>
        <a:xfrm>
          <a:off x="2675634" y="2455258"/>
          <a:ext cx="205033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b-NO" sz="1200" kern="1200" baseline="0"/>
            <a:t>Er kunstig intelligens forsvarlig?</a:t>
          </a:r>
          <a:endParaRPr lang="en-US" sz="1200" kern="1200"/>
        </a:p>
      </dsp:txBody>
      <dsp:txXfrm>
        <a:off x="2675634" y="2455258"/>
        <a:ext cx="2050335" cy="720000"/>
      </dsp:txXfrm>
    </dsp:sp>
    <dsp:sp modelId="{5C49E1C7-311C-42EC-AAC2-29DC80161C1E}">
      <dsp:nvSpPr>
        <dsp:cNvPr id="0" name=""/>
        <dsp:cNvSpPr/>
      </dsp:nvSpPr>
      <dsp:spPr>
        <a:xfrm>
          <a:off x="5484594" y="814990"/>
          <a:ext cx="1250704" cy="125070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5622D1-0AF6-4875-93BC-46F9513CC4FA}">
      <dsp:nvSpPr>
        <dsp:cNvPr id="0" name=""/>
        <dsp:cNvSpPr/>
      </dsp:nvSpPr>
      <dsp:spPr>
        <a:xfrm>
          <a:off x="5751138" y="1081533"/>
          <a:ext cx="717617" cy="71761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32FCEB-D728-47B2-9A38-9DA3C6BE0A7F}">
      <dsp:nvSpPr>
        <dsp:cNvPr id="0" name=""/>
        <dsp:cNvSpPr/>
      </dsp:nvSpPr>
      <dsp:spPr>
        <a:xfrm>
          <a:off x="5084779" y="2455258"/>
          <a:ext cx="205033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b-NO" sz="1200" kern="1200" baseline="0"/>
            <a:t>Hva kan vi gjøre for å forbedre kunstig intelligens i hverdagen? </a:t>
          </a:r>
          <a:endParaRPr lang="en-US" sz="1200" kern="1200"/>
        </a:p>
      </dsp:txBody>
      <dsp:txXfrm>
        <a:off x="5084779" y="2455258"/>
        <a:ext cx="2050335" cy="720000"/>
      </dsp:txXfrm>
    </dsp:sp>
    <dsp:sp modelId="{98DCD2D2-2928-4943-B913-751B9386E86B}">
      <dsp:nvSpPr>
        <dsp:cNvPr id="0" name=""/>
        <dsp:cNvSpPr/>
      </dsp:nvSpPr>
      <dsp:spPr>
        <a:xfrm>
          <a:off x="7893739" y="814990"/>
          <a:ext cx="1250704" cy="125070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B40E82-2FA0-49DA-9AB0-6645B853EDA2}">
      <dsp:nvSpPr>
        <dsp:cNvPr id="0" name=""/>
        <dsp:cNvSpPr/>
      </dsp:nvSpPr>
      <dsp:spPr>
        <a:xfrm>
          <a:off x="8160283" y="1081533"/>
          <a:ext cx="717617" cy="71761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372DC9-09BA-49E6-AC90-0B839D712C35}">
      <dsp:nvSpPr>
        <dsp:cNvPr id="0" name=""/>
        <dsp:cNvSpPr/>
      </dsp:nvSpPr>
      <dsp:spPr>
        <a:xfrm>
          <a:off x="7493924" y="2455258"/>
          <a:ext cx="205033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b-NO" sz="1200" kern="1200" baseline="0"/>
            <a:t>Hva har vi lært?</a:t>
          </a:r>
          <a:endParaRPr lang="en-US" sz="1200" kern="1200"/>
        </a:p>
      </dsp:txBody>
      <dsp:txXfrm>
        <a:off x="7493924" y="2455258"/>
        <a:ext cx="2050335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21T21:29:10.2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5940ED-EA62-D548-A4DB-A7BC873D4836}" type="datetimeFigureOut">
              <a:rPr lang="nb-NO" smtClean="0"/>
              <a:t>22.11.2022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642E2-EAFE-0F40-B31E-44690DF8E5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67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Gruppe 1 </a:t>
            </a:r>
          </a:p>
          <a:p>
            <a:endParaRPr lang="nb-NO"/>
          </a:p>
          <a:p>
            <a:r>
              <a:rPr lang="nb-NO"/>
              <a:t>	I vårt prosjekt har vi valgt casen «Roboter i hverdagen»</a:t>
            </a:r>
          </a:p>
          <a:p>
            <a:r>
              <a:rPr lang="nb-NO"/>
              <a:t>«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642E2-EAFE-0F40-B31E-44690DF8E51F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6702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Ut ifra dette har vi utformet problemstillingen «hvordan bruker vi kunstig intelligens i hverdagen». </a:t>
            </a:r>
          </a:p>
          <a:p>
            <a:endParaRPr lang="nb-NO"/>
          </a:p>
          <a:p>
            <a:r>
              <a:rPr lang="nb-NO"/>
              <a:t>Begrunnelsen for at vi har valgt denne problemstillingen er blant annet fordi vi synes det er spennende å kunne se nærmere på en problemstilling som faktisk står oss nær. </a:t>
            </a:r>
          </a:p>
          <a:p>
            <a:r>
              <a:rPr lang="nb-NO"/>
              <a:t>I tillegg ønsket vi å kombinere metoder og resultater fra dette emnet og emnet IN5510 (deltakende design).</a:t>
            </a:r>
          </a:p>
          <a:p>
            <a:endParaRPr lang="nb-NO"/>
          </a:p>
          <a:p>
            <a:r>
              <a:rPr lang="nb-NO"/>
              <a:t>Her arbeidet vi med roboter for mennesker, og da spesifikt robotstøvsugere. </a:t>
            </a:r>
          </a:p>
          <a:p>
            <a:endParaRPr lang="nb-NO"/>
          </a:p>
          <a:p>
            <a:r>
              <a:rPr lang="nb-NO"/>
              <a:t>I dette emnet har vi tatt for oss tre eksempler: chatbots, robot støvsuger og google </a:t>
            </a:r>
            <a:r>
              <a:rPr lang="nb-NO" err="1"/>
              <a:t>home</a:t>
            </a:r>
            <a:r>
              <a:rPr lang="nb-NO"/>
              <a:t>. </a:t>
            </a:r>
          </a:p>
          <a:p>
            <a:endParaRPr lang="nb-NO"/>
          </a:p>
          <a:p>
            <a:r>
              <a:rPr lang="nb-NO"/>
              <a:t>I forhold til problemstillingen, har vi også utformet tre forskningsspørsmål som rapporten drøfter rundt.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642E2-EAFE-0F40-B31E-44690DF8E51F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0214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/>
              <a:t>Kunstig intelligens ser vi mer og mer overalt, og i flere tilfeller bruker vi det uten å tenke over at vi gjør det. </a:t>
            </a:r>
          </a:p>
          <a:p>
            <a:pPr marL="228600" indent="-228600">
              <a:buAutoNum type="arabicPeriod"/>
            </a:pPr>
            <a:endParaRPr lang="nb-NO"/>
          </a:p>
          <a:p>
            <a:pPr marL="228600" indent="-228600">
              <a:buAutoNum type="arabicPeriod"/>
            </a:pPr>
            <a:r>
              <a:rPr lang="nb-NO"/>
              <a:t>Hvordan brukes kunstig intelligens i hverdagen?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/>
              <a:t>Her trekker vi inn robotstøvsugere, google Assistant og chatbots som eksempler på hverdagslige eksempler. </a:t>
            </a:r>
          </a:p>
          <a:p>
            <a:pPr marL="228600" indent="-228600">
              <a:buAutoNum type="arabicPeriod"/>
            </a:pPr>
            <a:endParaRPr lang="nb-NO"/>
          </a:p>
          <a:p>
            <a:pPr marL="228600" indent="-228600">
              <a:buAutoNum type="arabicPeriod"/>
            </a:pPr>
            <a:r>
              <a:rPr lang="nb-NO"/>
              <a:t>Er det forsvarlig?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/>
              <a:t>Spørsmål to drøfter rundt om kunstig intelligens er forsvarlig. Bør man være kritisk? Hvor etisk riktig er det og hvilke etiske retningslinjer står man ovenfor? F.eks. vet vi at google </a:t>
            </a:r>
            <a:r>
              <a:rPr lang="nb-NO" err="1"/>
              <a:t>assistant</a:t>
            </a:r>
            <a:r>
              <a:rPr lang="nb-NO"/>
              <a:t> eller </a:t>
            </a:r>
            <a:r>
              <a:rPr lang="nb-NO" err="1"/>
              <a:t>alexa</a:t>
            </a:r>
            <a:r>
              <a:rPr lang="nb-NO"/>
              <a:t> lytter på det som sies, men hvor lagres denne informasjonen. Hvem har tilgang?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endParaRPr lang="nb-NO"/>
          </a:p>
          <a:p>
            <a:pPr marL="228600" indent="-228600">
              <a:buAutoNum type="arabicPeriod"/>
            </a:pPr>
            <a:r>
              <a:rPr lang="nb-NO"/>
              <a:t>Hva kan forbedres?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b-NO"/>
              <a:t>Det siste vi ønsket å se på var hvordan kunstig intelligens kunne forbedres, både i forhold til etiske retningslinjer men også universell utforming.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642E2-EAFE-0F40-B31E-44690DF8E51F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1636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642E2-EAFE-0F40-B31E-44690DF8E51F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728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Da skal jeg ta dere igjennom metodene vi har brukt for å samle informasjon om hvordan folk bruker AI i hverdagen. Da spesielt med fokus på robotstøvsugere. </a:t>
            </a:r>
          </a:p>
          <a:p>
            <a:endParaRPr lang="nb-NO" dirty="0"/>
          </a:p>
          <a:p>
            <a:r>
              <a:rPr lang="nb-NO" dirty="0"/>
              <a:t>For å lære oss mer om AI feltet generelt så har vi lest mye forskningsartikler tilknyttet pensum men også tilknytter forskningsspørsmålene våres. </a:t>
            </a:r>
          </a:p>
          <a:p>
            <a:endParaRPr lang="nb-NO" dirty="0"/>
          </a:p>
          <a:p>
            <a:r>
              <a:rPr lang="nb-NO" dirty="0"/>
              <a:t>Basert på dette så produserte vi en markedsundersøkelse for å finne ut av hva som gjorde at folk ønsket robotstøvsuger istedenfor manuell og vise versa. Men også hva slags smertepunkter de </a:t>
            </a:r>
            <a:r>
              <a:rPr lang="nb-NO" dirty="0" err="1"/>
              <a:t>oppplever</a:t>
            </a:r>
            <a:r>
              <a:rPr lang="nb-NO" dirty="0"/>
              <a:t> med roboten og hva som kan forbedre den. </a:t>
            </a:r>
          </a:p>
          <a:p>
            <a:endParaRPr lang="nb-NO" dirty="0"/>
          </a:p>
          <a:p>
            <a:r>
              <a:rPr lang="nb-NO" dirty="0"/>
              <a:t>Vi har valgt å jobbe tverrfaglig med denne oppgaven og har dermed inkludert workshopene vi har hatt i PD. Dette var svært nyttig for å for å få en helhetlig forståelse av </a:t>
            </a:r>
            <a:r>
              <a:rPr lang="nb-NO" dirty="0" err="1"/>
              <a:t>deltagerenes</a:t>
            </a:r>
            <a:r>
              <a:rPr lang="nb-NO" dirty="0"/>
              <a:t> oppfatning av robotstøvsugere og hva slags funksjoner og egenskaper burde de ha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642E2-EAFE-0F40-B31E-44690DF8E51F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67896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642E2-EAFE-0F40-B31E-44690DF8E51F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20007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Teamet startet med å lage en markedsundersøkelse, rett og slett for å samle inn mye informasjon på kort tid om hvordan forskjellige folk bruker AI i hverdagen. Vi sendte den til venner og bekjente og endte opp med </a:t>
            </a:r>
            <a:r>
              <a:rPr lang="nb-NO" dirty="0" err="1"/>
              <a:t>ca</a:t>
            </a:r>
            <a:r>
              <a:rPr lang="nb-NO" dirty="0"/>
              <a:t> 120 svar. Vi har valgt å skrive om litt av den samme tematikken i PD-faget og har derfor metoder som undersøker et litt større omfang en kun våre forskningsspørsmål. </a:t>
            </a:r>
          </a:p>
          <a:p>
            <a:endParaRPr lang="nb-NO" dirty="0"/>
          </a:p>
          <a:p>
            <a:r>
              <a:rPr lang="nb-NO" dirty="0"/>
              <a:t>Så resultatene vi fikk inn var at kun omkring 30% hadde en robotstøvsuger hjemme, basert på det så var det mange funksjoner og egenskaper de gjerne skulle lagt til. </a:t>
            </a:r>
          </a:p>
          <a:p>
            <a:endParaRPr lang="nb-NO" dirty="0"/>
          </a:p>
          <a:p>
            <a:r>
              <a:rPr lang="nb-NO" dirty="0"/>
              <a:t>Future </a:t>
            </a:r>
            <a:r>
              <a:rPr lang="nb-NO" noProof="0" dirty="0"/>
              <a:t>workshop fant vi ut av at ikke mange tenker at en robotstøvsuger kan være AI-infisert, men når de trekker frem egenskaper de skulle ønske den hadde krever mange AI-infisering.</a:t>
            </a:r>
          </a:p>
          <a:p>
            <a:endParaRPr lang="nb-NO" noProof="0" dirty="0"/>
          </a:p>
          <a:p>
            <a:r>
              <a:rPr lang="nb-NO" sz="1800" noProof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Modellkitt</a:t>
            </a:r>
            <a:r>
              <a:rPr lang="nb-NO" sz="1800" noProof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workshopen ønsket vi å få fram deltakernes kreativitet og la dem eksperimentere ved å lage noe fysisk. Hensikten var å illustrere scenarioer som den nåværende støvsugeren ikke håndterte, men som den perfekte robotstøvsugeren skulle håndtere.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642E2-EAFE-0F40-B31E-44690DF8E51F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87704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å besvare problemstillingen vår, brukte vi teori og metoder for å se hvordan kunstig intelligens brukes i hverdagen.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200"/>
              </a:spcBef>
            </a:pPr>
            <a:r>
              <a:rPr lang="nb-NO" sz="1800" b="1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Hvordan bruker vi kunstig intelligens i hverdagen?</a:t>
            </a:r>
            <a:endParaRPr lang="en-NO" sz="1800" b="1" dirty="0">
              <a:solidFill>
                <a:srgbClr val="2F5496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Smarte høyttalere eller digitale assistenter er teknologier som benytter seg av kunstig intelligens, i tillegg til roboter som robotiserte støvsugere, som var vårt fokusområde.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løpet av prosjektet observerte vi at andelen personer som benytter seg av kunstig intelligens er stor, og er stadig økende.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Fokuset var som nevnt robotstøvsugere, hvordan det bruker kunstig intelligens som igjen brukes av mennesker i hverdagen.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 vi la spesielt merke til fra resultatene i workshopen var at ingen av deltagerne hadde kunstig intelligens i tankene for sin støvsuger. Fra markedsundersøkelsen var det noe ulikt, der det ble nevnt ønske om autonome støvsugere.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 ledet oss fram til at mange mennesker bruker kunstig intelligens hver dag, uten at de er klar over det. Dermed kommer vi inn på om det er forsvarlig å bruke?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200"/>
              </a:spcBef>
            </a:pPr>
            <a:r>
              <a:rPr lang="nb-NO" sz="1800" b="1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 kunstig intelligens forsvarlig?</a:t>
            </a:r>
            <a:endParaRPr lang="en-NO" sz="1800" b="1" dirty="0">
              <a:solidFill>
                <a:srgbClr val="2F5496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Algoritmer og tilpasning ved bruk av KI blir gjort ved å innhente mye personlig informasjon fra brukere. Hvordan kan man da være sikre på at det er forsvarlig?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dag er politikken rundt personvern strengere enn for flere år siden, vi syns dermed det er vanskelig å fastslå om det er forsvarlig. Svaret blir både ja og nei, avhengig av hva slags informasjon som brukes av systemet.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bli lært opp ved menneskelig bruk og informasjon om menneskene, data blir lagret og algoritmer blir utviklet basert på bruk.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 ser dermed en nødvendighet for å opplyse utviklere om å ha stort fokus på etikk og personvern i utvikling av slike systemer.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læres ved bruk, bruken er økende og det finnes nok mange grå-soner som trekker ut personvern i det tynneste uten at det har konsekvenser for systemet eller utviklere.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Så hva kan vi bruke kunnskapen opparbeidet i prosjektet for å forbedre KI?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200"/>
              </a:spcBef>
            </a:pPr>
            <a:r>
              <a:rPr lang="nb-NO" sz="1800" b="1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Hva kan vi gjøre for å forbedre kunstig intelligens i hverdagen?</a:t>
            </a:r>
            <a:endParaRPr lang="en-NO" sz="1800" b="1" dirty="0">
              <a:solidFill>
                <a:srgbClr val="2F5496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Dette er et stort spørsmål da KI er såpass smart at det bruker algoritmer for å forbedre seg selv.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Dermed har vi sett på hvordan vi kan lære om hvordan KI fungerer. Har man et større innsyn i hvordan det fungerer, vil man være mer oppmerksom på hvordan man bruker kunstig intelligens. Det gjelder alt fra hverdagslig bruk til etiske retningslinjer og forsvarlig bruk.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Vårt område gjaldt spesifikt robotstøvsugere, her var en stor gjenganger at roboten skulle kunne manøvrere seg unna objekter under rengjøring.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Dermed så vi et rom for å kunne utvikle gode algoritmer som lærer opp seg selv om hva som skal manøvrers unna.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200"/>
              </a:spcBef>
            </a:pPr>
            <a:r>
              <a:rPr lang="nb-NO" sz="1800" b="1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Hva har vi lært?</a:t>
            </a:r>
            <a:endParaRPr lang="en-NO" sz="1800" b="1" dirty="0">
              <a:solidFill>
                <a:srgbClr val="2F5496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løpet av prosjektet har vi lært og reflektere, stille spørsmål og diskutere kunstig intelligens.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 har lært mye av bruken rundt det og har reflektert mye rundt personvern ved bruk av kunstig intelligens.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Underveis har vi fått en forståelse for ar det er stort og komplekst tema, som stadig er i utvikling og det finnes mange forskjellig syn for bruk. Vi ser derfor at kunstig intelligens er kommet for å bli.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642E2-EAFE-0F40-B31E-44690DF8E51F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141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E56D6-F195-48D7-978E-7EE16D430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6946" y="1104900"/>
            <a:ext cx="8376514" cy="3120504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A72F42-5C88-4F7D-803B-C371B570D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8039" y="4442385"/>
            <a:ext cx="6074328" cy="98402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0" spc="16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384F3-2D6A-49F6-8F79-F3955E904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259A-1FE3-4FF9-8A07-BDD8177164ED}" type="datetime4">
              <a:rPr lang="en-US" smtClean="0"/>
              <a:t>November 22,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63F32-CD31-4801-BAE4-09EEB1262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5D34C-49ED-4ADB-8693-73B790764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611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7B333-9E16-4502-96B5-3F586B7E0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D0795-5EC7-4FF8-9FC7-22AFA3C55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2DA5B-9862-4A23-8FEC-5C1ABC2EE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6456" y="5074920"/>
            <a:ext cx="2647667" cy="365125"/>
          </a:xfrm>
        </p:spPr>
        <p:txBody>
          <a:bodyPr/>
          <a:lstStyle/>
          <a:p>
            <a:fld id="{5D340FED-6E95-4177-A7EF-CD303B9E611D}" type="datetime4">
              <a:rPr lang="en-US" smtClean="0"/>
              <a:t>November 22,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D9A4B-0DA7-46BB-9DCE-3F26075C4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51592" y="1408176"/>
            <a:ext cx="27704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A7C47-81AC-431C-A7C3-2BC71AD14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8016" y="3136392"/>
            <a:ext cx="545911" cy="580029"/>
          </a:xfrm>
        </p:spPr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746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D2E47-4DC7-46C4-9407-FA4CF7E0A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513" y="1709738"/>
            <a:ext cx="9087774" cy="3438524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7B502-122E-4177-A408-FC436A254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2513" y="5148262"/>
            <a:ext cx="8844522" cy="11382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29696-2AEF-4765-B33E-7DA328E46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62CB-39AD-45A9-800F-54DAB53D6021}" type="datetime4">
              <a:rPr lang="en-US" smtClean="0"/>
              <a:t>November 22,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9B2E4-2F1C-4FEE-AAB2-4FCC3EEFD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7D4B8-E107-480A-AA17-261CA49BB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68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8BAE8-3305-4F08-BECB-56AD7FD4E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021AC-6D8D-4D24-8B01-8AE8F41BE4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0878" y="1825624"/>
            <a:ext cx="4473622" cy="4460875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02920">
              <a:defRPr/>
            </a:lvl3pPr>
            <a:lvl4pPr marL="548640" indent="0">
              <a:buFontTx/>
              <a:buNone/>
              <a:defRPr/>
            </a:lvl4pPr>
            <a:lvl5pPr marL="73152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E7F49C-3DB3-40B7-89B3-E3BC32FC1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4540" y="1825624"/>
            <a:ext cx="5016943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E33D58-BDF5-4F1F-806B-0491CB362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F93D-55AB-4606-B9D7-742F1FC51983}" type="datetime4">
              <a:rPr lang="en-US" smtClean="0"/>
              <a:t>November 22,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BCBFD-1FE1-441A-B3AF-C3E7E7B8D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0CE272-E6FB-455B-BACB-2471D66D9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965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3A4FB-9EF5-4D6C-A275-2DE1077A2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563" y="1835219"/>
            <a:ext cx="445293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C9972A-4D34-4A9F-84EB-8D64A703B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1562" y="2717801"/>
            <a:ext cx="4452938" cy="3559452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BDDE3-C8D7-4600-8259-24E1F8118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44540" y="1835219"/>
            <a:ext cx="5016943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49FFF-44C7-4256-AFE1-C5457C7AB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44540" y="2717800"/>
            <a:ext cx="5016943" cy="3559453"/>
          </a:xfrm>
        </p:spPr>
        <p:txBody>
          <a:bodyPr/>
          <a:lstStyle>
            <a:lvl2pPr marL="457200" indent="0"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EC6ACF-080E-4B7C-B0C0-77E90C16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841D-FB5C-47AB-B2FF-32E855C1EA71}" type="datetime4">
              <a:rPr lang="en-US" smtClean="0"/>
              <a:t>November 22, 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A68C0B-BC90-4ADA-B6E6-2B30BFF9E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BCE559-C82B-4E27-965B-4AC3C66F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3752B99E-38EC-4745-889B-124D34759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7205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DE7304-D393-47F0-ACCC-1F72EFCCE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37E9-D174-424D-BEE8-AFC4CA5F9F97}" type="datetime4">
              <a:rPr lang="en-US" smtClean="0"/>
              <a:t>November 22, 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451FF-032D-4787-BA4B-5EB415494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B7511D-7256-4A08-BF62-3B3F821A6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3FCDA27-1C47-4EA1-A160-EC91FD88B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00838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DE8ADA-7BF8-433A-8770-61C690F37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A44C0-F7AC-49C2-8289-1E7A86D9FB50}" type="datetime4">
              <a:rPr lang="en-US" smtClean="0"/>
              <a:t>November 22, 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357B86-EC22-49C6-BBC6-639D57D1A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63764B-CF91-4C81-B4C3-5B5E5A973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405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E4801-B0C7-4458-B413-24D6E68FA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633" y="457200"/>
            <a:ext cx="4170355" cy="191750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A0C76-733A-488A-89FB-7D04FD64B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1637" y="457200"/>
            <a:ext cx="5562601" cy="5943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5B9DE-016A-4B31-BB52-99C76E28B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3633" y="2374708"/>
            <a:ext cx="4170355" cy="40260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ED6CC3-66DD-4D9A-A9C7-F588BA88C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84BC-6E78-40D1-8831-40AB1F596614}" type="datetime4">
              <a:rPr lang="en-US" smtClean="0"/>
              <a:t>November 22,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359FC8-04EF-4F7D-8E43-4EE0E95DA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71C964-4227-4DEE-87A1-026162DDF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353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0EB4E-D4BB-4C86-A820-63474E5A4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038" y="457199"/>
            <a:ext cx="3913241" cy="19288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FA99A1-8FAF-415D-A399-1B2C2A0F23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57752" y="457200"/>
            <a:ext cx="6110288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15BEE-9915-4637-85A2-2AF2872C7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038" y="2386013"/>
            <a:ext cx="3913241" cy="40147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3427C-3B67-4ED4-925D-04B9C09AA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080F-3961-4D42-BEDE-84A1FED032F1}" type="datetime4">
              <a:rPr lang="en-US" smtClean="0"/>
              <a:t>November 22,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5DAFD-22DE-4E9E-9C72-B16C1F273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E8EE99-49CC-4A30-8ADA-39EFD8DA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370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0171A2-02C1-4543-8B6B-FCF7E6971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50879" y="1825625"/>
            <a:ext cx="9810604" cy="45166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5027C-A386-44E4-AFE1-33AFFDA3A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3C8F-D4A7-4EAD-92AD-82C91CB8BB85}" type="datetime4">
              <a:rPr lang="en-US" smtClean="0"/>
              <a:t>November 22,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BF710-0558-4457-825D-48713CAED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7F93D-5DC3-4C36-AEB0-79CDB15C3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7CFC0C8-11FE-4003-B2D6-B7B8E2790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46352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B41C5-3638-439D-BA61-4DAA14222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464025"/>
            <a:ext cx="2161540" cy="58002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9B91A0-A376-483C-926E-189F376E5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464023"/>
            <a:ext cx="7886700" cy="58002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134E-B7D5-4664-BB2E-6A98ED630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1D41-E33C-4BC7-8272-37E8417FD097}" type="datetime4">
              <a:rPr lang="en-US" smtClean="0"/>
              <a:t>November 22,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54E2A-B1CE-4F2E-9D9A-D47E514D5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7C304-46A8-4179-87A2-B8CC10B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759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customXml" Target="../ink/ink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in a dark room&#10;&#10;Description automatically generated">
            <a:extLst>
              <a:ext uri="{FF2B5EF4-FFF2-40B4-BE49-F238E27FC236}">
                <a16:creationId xmlns:a16="http://schemas.microsoft.com/office/drawing/2014/main" id="{DEB2E8C4-C3E7-4048-A43D-9859510CFA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FBD2E1-C16B-4996-869C-DD03823A8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4DB6A-ED8E-4755-BC7A-B7AA6524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0879" y="1825624"/>
            <a:ext cx="9810604" cy="44287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5CE27-B558-4B88-ACE3-B70423127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A33960BD-7AC1-4217-9611-AAA56D3EE38F}" type="datetime4">
              <a:rPr lang="en-US" smtClean="0"/>
              <a:pPr/>
              <a:t>November 22, 2022</a:t>
            </a:fld>
            <a:endParaRPr lang="en-US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E5D61-F203-4F00-9CF1-AB0AE4937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47827" y="1407402"/>
            <a:ext cx="27704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endParaRPr lang="en-US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F38BD-5F38-4F6E-B5DD-EB1AF0600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14:cNvPr>
              <p14:cNvContentPartPr/>
              <p14:nvPr/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13964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24" r:id="rId7"/>
    <p:sldLayoutId id="2147483925" r:id="rId8"/>
    <p:sldLayoutId id="2147483926" r:id="rId9"/>
    <p:sldLayoutId id="2147483927" r:id="rId10"/>
    <p:sldLayoutId id="2147483934" r:id="rId11"/>
  </p:sldLayoutIdLst>
  <p:hf sldNum="0"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2800" kern="1200" cap="all" spc="600" baseline="0">
          <a:solidFill>
            <a:schemeClr val="tx1">
              <a:lumMod val="85000"/>
              <a:lumOff val="15000"/>
            </a:schemeClr>
          </a:solidFill>
          <a:latin typeface="+mj-lt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1pPr>
      <a:lvl2pPr marL="274320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8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2pPr>
      <a:lvl3pPr marL="605790" indent="-28575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3pPr>
      <a:lvl4pPr marL="630936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4pPr>
      <a:lvl5pPr marL="82296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5">
            <a:extLst>
              <a:ext uri="{FF2B5EF4-FFF2-40B4-BE49-F238E27FC236}">
                <a16:creationId xmlns:a16="http://schemas.microsoft.com/office/drawing/2014/main" id="{78E81931-EC11-4433-BB7B-ED42BAA244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7">
            <a:extLst>
              <a:ext uri="{FF2B5EF4-FFF2-40B4-BE49-F238E27FC236}">
                <a16:creationId xmlns:a16="http://schemas.microsoft.com/office/drawing/2014/main" id="{F35BC353-549C-47DC-9732-7E6961372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12192000" cy="6858003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Robot hunden som ser på horisont">
            <a:extLst>
              <a:ext uri="{FF2B5EF4-FFF2-40B4-BE49-F238E27FC236}">
                <a16:creationId xmlns:a16="http://schemas.microsoft.com/office/drawing/2014/main" id="{CDE2B202-D122-E750-348C-6E8EA15A75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0" y="-1"/>
            <a:ext cx="12191980" cy="6858002"/>
          </a:xfrm>
          <a:custGeom>
            <a:avLst/>
            <a:gdLst/>
            <a:ahLst/>
            <a:cxnLst/>
            <a:rect l="l" t="t" r="r" b="b"/>
            <a:pathLst>
              <a:path w="12192000" h="6858002">
                <a:moveTo>
                  <a:pt x="5307101" y="6857999"/>
                </a:moveTo>
                <a:lnTo>
                  <a:pt x="12192000" y="6857999"/>
                </a:lnTo>
                <a:lnTo>
                  <a:pt x="12192000" y="6858002"/>
                </a:lnTo>
                <a:lnTo>
                  <a:pt x="5307088" y="6858002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277972"/>
                </a:lnTo>
                <a:lnTo>
                  <a:pt x="12152890" y="6290206"/>
                </a:lnTo>
                <a:cubicBezTo>
                  <a:pt x="12105395" y="6304478"/>
                  <a:pt x="12054092" y="6317152"/>
                  <a:pt x="12009354" y="6315664"/>
                </a:cubicBezTo>
                <a:cubicBezTo>
                  <a:pt x="11994503" y="6311032"/>
                  <a:pt x="11985943" y="6310638"/>
                  <a:pt x="11978968" y="6319390"/>
                </a:cubicBezTo>
                <a:cubicBezTo>
                  <a:pt x="11941764" y="6318961"/>
                  <a:pt x="11901790" y="6339612"/>
                  <a:pt x="11878895" y="6327233"/>
                </a:cubicBezTo>
                <a:cubicBezTo>
                  <a:pt x="11878918" y="6346592"/>
                  <a:pt x="11826486" y="6319151"/>
                  <a:pt x="11814979" y="6337141"/>
                </a:cubicBezTo>
                <a:cubicBezTo>
                  <a:pt x="11820607" y="6367517"/>
                  <a:pt x="11727668" y="6353622"/>
                  <a:pt x="11687508" y="6364470"/>
                </a:cubicBezTo>
                <a:cubicBezTo>
                  <a:pt x="11692944" y="6381370"/>
                  <a:pt x="11638976" y="6383664"/>
                  <a:pt x="11672002" y="6397904"/>
                </a:cubicBezTo>
                <a:cubicBezTo>
                  <a:pt x="11645814" y="6406115"/>
                  <a:pt x="11642999" y="6389784"/>
                  <a:pt x="11629894" y="6384496"/>
                </a:cubicBezTo>
                <a:cubicBezTo>
                  <a:pt x="11597582" y="6386755"/>
                  <a:pt x="11602281" y="6372208"/>
                  <a:pt x="11597728" y="6361596"/>
                </a:cubicBezTo>
                <a:cubicBezTo>
                  <a:pt x="11567716" y="6387703"/>
                  <a:pt x="11505156" y="6361750"/>
                  <a:pt x="11448211" y="6357842"/>
                </a:cubicBezTo>
                <a:cubicBezTo>
                  <a:pt x="11414499" y="6357897"/>
                  <a:pt x="11370196" y="6408532"/>
                  <a:pt x="11336630" y="6383021"/>
                </a:cubicBezTo>
                <a:cubicBezTo>
                  <a:pt x="11316728" y="6389671"/>
                  <a:pt x="11284212" y="6365546"/>
                  <a:pt x="11267820" y="6388199"/>
                </a:cubicBezTo>
                <a:cubicBezTo>
                  <a:pt x="11215412" y="6380118"/>
                  <a:pt x="11199532" y="6391497"/>
                  <a:pt x="11153755" y="6378749"/>
                </a:cubicBezTo>
                <a:cubicBezTo>
                  <a:pt x="11097684" y="6376473"/>
                  <a:pt x="11142086" y="6407848"/>
                  <a:pt x="11063998" y="6397440"/>
                </a:cubicBezTo>
                <a:cubicBezTo>
                  <a:pt x="11028900" y="6406581"/>
                  <a:pt x="10989384" y="6411343"/>
                  <a:pt x="10949261" y="6411271"/>
                </a:cubicBezTo>
                <a:cubicBezTo>
                  <a:pt x="10946808" y="6404413"/>
                  <a:pt x="10928478" y="6413021"/>
                  <a:pt x="10920620" y="6414504"/>
                </a:cubicBezTo>
                <a:cubicBezTo>
                  <a:pt x="10921840" y="6410173"/>
                  <a:pt x="10906289" y="6407257"/>
                  <a:pt x="10899483" y="6410536"/>
                </a:cubicBezTo>
                <a:cubicBezTo>
                  <a:pt x="10774259" y="6419728"/>
                  <a:pt x="10854212" y="6382839"/>
                  <a:pt x="10774590" y="6403309"/>
                </a:cubicBezTo>
                <a:cubicBezTo>
                  <a:pt x="10724638" y="6405843"/>
                  <a:pt x="10739599" y="6355991"/>
                  <a:pt x="10682861" y="6377814"/>
                </a:cubicBezTo>
                <a:cubicBezTo>
                  <a:pt x="10622947" y="6375380"/>
                  <a:pt x="10589912" y="6355504"/>
                  <a:pt x="10530714" y="6366548"/>
                </a:cubicBezTo>
                <a:cubicBezTo>
                  <a:pt x="10474643" y="6364190"/>
                  <a:pt x="10428348" y="6354710"/>
                  <a:pt x="10379097" y="6358630"/>
                </a:cubicBezTo>
                <a:cubicBezTo>
                  <a:pt x="10361622" y="6351880"/>
                  <a:pt x="10344151" y="6348805"/>
                  <a:pt x="10323727" y="6357333"/>
                </a:cubicBezTo>
                <a:cubicBezTo>
                  <a:pt x="10272196" y="6352518"/>
                  <a:pt x="10263446" y="6339056"/>
                  <a:pt x="10227126" y="6348100"/>
                </a:cubicBezTo>
                <a:cubicBezTo>
                  <a:pt x="10196351" y="6318664"/>
                  <a:pt x="10199174" y="6342674"/>
                  <a:pt x="10163542" y="6343141"/>
                </a:cubicBezTo>
                <a:cubicBezTo>
                  <a:pt x="10134376" y="6345476"/>
                  <a:pt x="10177885" y="6359944"/>
                  <a:pt x="10151161" y="6358763"/>
                </a:cubicBezTo>
                <a:cubicBezTo>
                  <a:pt x="10126522" y="6349492"/>
                  <a:pt x="10117113" y="6369683"/>
                  <a:pt x="10092125" y="6358861"/>
                </a:cubicBezTo>
                <a:cubicBezTo>
                  <a:pt x="10107302" y="6344459"/>
                  <a:pt x="10032910" y="6356018"/>
                  <a:pt x="10037958" y="6342614"/>
                </a:cubicBezTo>
                <a:cubicBezTo>
                  <a:pt x="10003046" y="6359008"/>
                  <a:pt x="10003017" y="6334504"/>
                  <a:pt x="9966866" y="6337014"/>
                </a:cubicBezTo>
                <a:cubicBezTo>
                  <a:pt x="9947485" y="6342600"/>
                  <a:pt x="9935606" y="6342702"/>
                  <a:pt x="9924418" y="6333490"/>
                </a:cubicBezTo>
                <a:cubicBezTo>
                  <a:pt x="9834150" y="6361084"/>
                  <a:pt x="9880223" y="6330704"/>
                  <a:pt x="9806001" y="6337361"/>
                </a:cubicBezTo>
                <a:cubicBezTo>
                  <a:pt x="9740686" y="6345638"/>
                  <a:pt x="9670300" y="6348205"/>
                  <a:pt x="9596449" y="6376180"/>
                </a:cubicBezTo>
                <a:cubicBezTo>
                  <a:pt x="9581101" y="6384665"/>
                  <a:pt x="9553986" y="6385744"/>
                  <a:pt x="9535890" y="6378590"/>
                </a:cubicBezTo>
                <a:cubicBezTo>
                  <a:pt x="9532775" y="6377359"/>
                  <a:pt x="9530052" y="6375925"/>
                  <a:pt x="9527805" y="6374334"/>
                </a:cubicBezTo>
                <a:cubicBezTo>
                  <a:pt x="9481894" y="6394749"/>
                  <a:pt x="9464762" y="6381055"/>
                  <a:pt x="9441373" y="6395633"/>
                </a:cubicBezTo>
                <a:cubicBezTo>
                  <a:pt x="9381290" y="6397202"/>
                  <a:pt x="9341618" y="6377583"/>
                  <a:pt x="9320149" y="6390280"/>
                </a:cubicBezTo>
                <a:cubicBezTo>
                  <a:pt x="9291150" y="6386896"/>
                  <a:pt x="9257768" y="6367103"/>
                  <a:pt x="9229488" y="6380382"/>
                </a:cubicBezTo>
                <a:cubicBezTo>
                  <a:pt x="9230007" y="6377216"/>
                  <a:pt x="9227921" y="6376045"/>
                  <a:pt x="9224285" y="6375920"/>
                </a:cubicBezTo>
                <a:lnTo>
                  <a:pt x="9217537" y="6376762"/>
                </a:lnTo>
                <a:lnTo>
                  <a:pt x="9214728" y="6381637"/>
                </a:lnTo>
                <a:cubicBezTo>
                  <a:pt x="9202170" y="6398803"/>
                  <a:pt x="9191484" y="6381138"/>
                  <a:pt x="9161049" y="6384539"/>
                </a:cubicBezTo>
                <a:cubicBezTo>
                  <a:pt x="9146336" y="6385184"/>
                  <a:pt x="9147761" y="6380673"/>
                  <a:pt x="9149697" y="6376552"/>
                </a:cubicBezTo>
                <a:lnTo>
                  <a:pt x="9150803" y="6372240"/>
                </a:lnTo>
                <a:lnTo>
                  <a:pt x="9141448" y="6372359"/>
                </a:lnTo>
                <a:lnTo>
                  <a:pt x="9137486" y="6372055"/>
                </a:lnTo>
                <a:lnTo>
                  <a:pt x="9126952" y="6375163"/>
                </a:lnTo>
                <a:cubicBezTo>
                  <a:pt x="9117353" y="6375502"/>
                  <a:pt x="9107828" y="6372135"/>
                  <a:pt x="9098334" y="6372861"/>
                </a:cubicBezTo>
                <a:cubicBezTo>
                  <a:pt x="9093587" y="6373224"/>
                  <a:pt x="9088847" y="6374610"/>
                  <a:pt x="9084110" y="6377995"/>
                </a:cubicBezTo>
                <a:cubicBezTo>
                  <a:pt x="9105864" y="6390113"/>
                  <a:pt x="9028073" y="6387966"/>
                  <a:pt x="9039515" y="6400351"/>
                </a:cubicBezTo>
                <a:cubicBezTo>
                  <a:pt x="8997651" y="6388705"/>
                  <a:pt x="9009590" y="6412472"/>
                  <a:pt x="8973305" y="6414442"/>
                </a:cubicBezTo>
                <a:cubicBezTo>
                  <a:pt x="8951781" y="6411385"/>
                  <a:pt x="8940212" y="6412734"/>
                  <a:pt x="8933861" y="6423031"/>
                </a:cubicBezTo>
                <a:cubicBezTo>
                  <a:pt x="8832841" y="6407267"/>
                  <a:pt x="8892362" y="6431116"/>
                  <a:pt x="8817130" y="6433703"/>
                </a:cubicBezTo>
                <a:cubicBezTo>
                  <a:pt x="8749745" y="6433633"/>
                  <a:pt x="8680232" y="6439719"/>
                  <a:pt x="8594947" y="6421586"/>
                </a:cubicBezTo>
                <a:cubicBezTo>
                  <a:pt x="8575919" y="6415227"/>
                  <a:pt x="8549096" y="6417484"/>
                  <a:pt x="8535041" y="6426626"/>
                </a:cubicBezTo>
                <a:cubicBezTo>
                  <a:pt x="8532621" y="6428200"/>
                  <a:pt x="8530681" y="6429922"/>
                  <a:pt x="8529279" y="6431739"/>
                </a:cubicBezTo>
                <a:cubicBezTo>
                  <a:pt x="8474783" y="6417534"/>
                  <a:pt x="8464858" y="6432901"/>
                  <a:pt x="8435056" y="6421613"/>
                </a:cubicBezTo>
                <a:cubicBezTo>
                  <a:pt x="8376022" y="6427411"/>
                  <a:pt x="8347129" y="6451271"/>
                  <a:pt x="8320108" y="6441573"/>
                </a:cubicBezTo>
                <a:cubicBezTo>
                  <a:pt x="8293638" y="6448387"/>
                  <a:pt x="8270932" y="6471649"/>
                  <a:pt x="8237020" y="6462216"/>
                </a:cubicBezTo>
                <a:cubicBezTo>
                  <a:pt x="8245222" y="6474245"/>
                  <a:pt x="8197387" y="6460392"/>
                  <a:pt x="8188860" y="6471379"/>
                </a:cubicBezTo>
                <a:cubicBezTo>
                  <a:pt x="8184024" y="6480393"/>
                  <a:pt x="8168383" y="6478291"/>
                  <a:pt x="8155558" y="6480722"/>
                </a:cubicBezTo>
                <a:cubicBezTo>
                  <a:pt x="8144819" y="6489457"/>
                  <a:pt x="8082218" y="6493172"/>
                  <a:pt x="8061412" y="6490111"/>
                </a:cubicBezTo>
                <a:cubicBezTo>
                  <a:pt x="8004043" y="6475925"/>
                  <a:pt x="7947523" y="6510024"/>
                  <a:pt x="7901437" y="6499659"/>
                </a:cubicBezTo>
                <a:cubicBezTo>
                  <a:pt x="7888774" y="6499544"/>
                  <a:pt x="7877960" y="6500846"/>
                  <a:pt x="7868353" y="6503024"/>
                </a:cubicBezTo>
                <a:lnTo>
                  <a:pt x="7843779" y="6511212"/>
                </a:lnTo>
                <a:lnTo>
                  <a:pt x="7841448" y="6517728"/>
                </a:lnTo>
                <a:lnTo>
                  <a:pt x="7823871" y="6520429"/>
                </a:lnTo>
                <a:lnTo>
                  <a:pt x="7820005" y="6522254"/>
                </a:lnTo>
                <a:cubicBezTo>
                  <a:pt x="7812641" y="6525763"/>
                  <a:pt x="7805193" y="6529063"/>
                  <a:pt x="7797020" y="6531612"/>
                </a:cubicBezTo>
                <a:cubicBezTo>
                  <a:pt x="7782159" y="6505259"/>
                  <a:pt x="7725050" y="6548941"/>
                  <a:pt x="7727879" y="6524102"/>
                </a:cubicBezTo>
                <a:cubicBezTo>
                  <a:pt x="7680386" y="6533519"/>
                  <a:pt x="7695538" y="6507405"/>
                  <a:pt x="7659324" y="6537474"/>
                </a:cubicBezTo>
                <a:cubicBezTo>
                  <a:pt x="7566636" y="6535069"/>
                  <a:pt x="7462452" y="6568928"/>
                  <a:pt x="7374068" y="6552862"/>
                </a:cubicBezTo>
                <a:cubicBezTo>
                  <a:pt x="7393454" y="6562410"/>
                  <a:pt x="7373124" y="6578225"/>
                  <a:pt x="7346163" y="6577609"/>
                </a:cubicBezTo>
                <a:cubicBezTo>
                  <a:pt x="7419349" y="6615756"/>
                  <a:pt x="7219942" y="6557562"/>
                  <a:pt x="7235023" y="6591880"/>
                </a:cubicBezTo>
                <a:cubicBezTo>
                  <a:pt x="7203144" y="6564271"/>
                  <a:pt x="7057485" y="6539224"/>
                  <a:pt x="7039074" y="6572474"/>
                </a:cubicBezTo>
                <a:cubicBezTo>
                  <a:pt x="6966094" y="6582775"/>
                  <a:pt x="6893201" y="6571018"/>
                  <a:pt x="6833428" y="6596853"/>
                </a:cubicBezTo>
                <a:cubicBezTo>
                  <a:pt x="6827113" y="6593647"/>
                  <a:pt x="6820080" y="6591377"/>
                  <a:pt x="6812583" y="6589775"/>
                </a:cubicBezTo>
                <a:lnTo>
                  <a:pt x="6790242" y="6586880"/>
                </a:lnTo>
                <a:lnTo>
                  <a:pt x="6787846" y="6588046"/>
                </a:lnTo>
                <a:cubicBezTo>
                  <a:pt x="6776461" y="6590858"/>
                  <a:pt x="6768832" y="6590687"/>
                  <a:pt x="6762881" y="6589201"/>
                </a:cubicBezTo>
                <a:lnTo>
                  <a:pt x="6756732" y="6586412"/>
                </a:lnTo>
                <a:lnTo>
                  <a:pt x="6739390" y="6586250"/>
                </a:lnTo>
                <a:lnTo>
                  <a:pt x="6704653" y="6583365"/>
                </a:lnTo>
                <a:lnTo>
                  <a:pt x="6698694" y="6585233"/>
                </a:lnTo>
                <a:lnTo>
                  <a:pt x="6647142" y="6584630"/>
                </a:lnTo>
                <a:lnTo>
                  <a:pt x="6646688" y="6585765"/>
                </a:lnTo>
                <a:cubicBezTo>
                  <a:pt x="6644494" y="6588296"/>
                  <a:pt x="6640660" y="6590137"/>
                  <a:pt x="6633278" y="6590589"/>
                </a:cubicBezTo>
                <a:cubicBezTo>
                  <a:pt x="6648367" y="6606646"/>
                  <a:pt x="6630160" y="6597288"/>
                  <a:pt x="6607065" y="6597202"/>
                </a:cubicBezTo>
                <a:cubicBezTo>
                  <a:pt x="6625347" y="6622121"/>
                  <a:pt x="6557475" y="6611760"/>
                  <a:pt x="6549804" y="6626596"/>
                </a:cubicBezTo>
                <a:cubicBezTo>
                  <a:pt x="6532425" y="6625972"/>
                  <a:pt x="6514382" y="6625766"/>
                  <a:pt x="6496083" y="6626095"/>
                </a:cubicBezTo>
                <a:lnTo>
                  <a:pt x="6485389" y="6626617"/>
                </a:lnTo>
                <a:lnTo>
                  <a:pt x="6485223" y="6626886"/>
                </a:lnTo>
                <a:cubicBezTo>
                  <a:pt x="6483001" y="6627550"/>
                  <a:pt x="6479520" y="6627927"/>
                  <a:pt x="6474035" y="6627950"/>
                </a:cubicBezTo>
                <a:lnTo>
                  <a:pt x="6465888" y="6627571"/>
                </a:lnTo>
                <a:lnTo>
                  <a:pt x="6445139" y="6628585"/>
                </a:lnTo>
                <a:lnTo>
                  <a:pt x="6438312" y="6630646"/>
                </a:lnTo>
                <a:cubicBezTo>
                  <a:pt x="6417397" y="6642787"/>
                  <a:pt x="6447851" y="6675286"/>
                  <a:pt x="6392168" y="6665569"/>
                </a:cubicBezTo>
                <a:cubicBezTo>
                  <a:pt x="6343510" y="6677589"/>
                  <a:pt x="6330169" y="6701494"/>
                  <a:pt x="6272304" y="6700835"/>
                </a:cubicBezTo>
                <a:cubicBezTo>
                  <a:pt x="6226827" y="6712160"/>
                  <a:pt x="6194756" y="6728533"/>
                  <a:pt x="6150447" y="6732895"/>
                </a:cubicBezTo>
                <a:cubicBezTo>
                  <a:pt x="6140653" y="6742032"/>
                  <a:pt x="6128186" y="6747742"/>
                  <a:pt x="6104787" y="6743117"/>
                </a:cubicBezTo>
                <a:cubicBezTo>
                  <a:pt x="6064916" y="6755994"/>
                  <a:pt x="6067350" y="6769968"/>
                  <a:pt x="6030197" y="6767449"/>
                </a:cubicBezTo>
                <a:cubicBezTo>
                  <a:pt x="6025714" y="6799897"/>
                  <a:pt x="6010615" y="6777056"/>
                  <a:pt x="5980285" y="6782421"/>
                </a:cubicBezTo>
                <a:cubicBezTo>
                  <a:pt x="5954036" y="6784991"/>
                  <a:pt x="5980131" y="6764424"/>
                  <a:pt x="5958496" y="6769874"/>
                </a:cubicBezTo>
                <a:cubicBezTo>
                  <a:pt x="5944505" y="6782527"/>
                  <a:pt x="5921893" y="6765237"/>
                  <a:pt x="5908732" y="6779393"/>
                </a:cubicBezTo>
                <a:cubicBezTo>
                  <a:pt x="5931989" y="6790347"/>
                  <a:pt x="5860959" y="6791681"/>
                  <a:pt x="5874963" y="6803355"/>
                </a:cubicBezTo>
                <a:cubicBezTo>
                  <a:pt x="5833647" y="6793755"/>
                  <a:pt x="5851456" y="6816602"/>
                  <a:pt x="5819199" y="6820147"/>
                </a:cubicBezTo>
                <a:cubicBezTo>
                  <a:pt x="5798819" y="6818094"/>
                  <a:pt x="5788750" y="6819934"/>
                  <a:pt x="5786035" y="6830341"/>
                </a:cubicBezTo>
                <a:cubicBezTo>
                  <a:pt x="5689973" y="6819312"/>
                  <a:pt x="5750863" y="6840131"/>
                  <a:pt x="5683543" y="6846008"/>
                </a:cubicBezTo>
                <a:cubicBezTo>
                  <a:pt x="5622546" y="6848924"/>
                  <a:pt x="5561433" y="6857988"/>
                  <a:pt x="5478912" y="6843932"/>
                </a:cubicBezTo>
                <a:cubicBezTo>
                  <a:pt x="5459815" y="6838522"/>
                  <a:pt x="5436209" y="6841929"/>
                  <a:pt x="5426182" y="6851543"/>
                </a:cubicBezTo>
                <a:cubicBezTo>
                  <a:pt x="5424458" y="6853198"/>
                  <a:pt x="5423209" y="6854977"/>
                  <a:pt x="5422476" y="6856827"/>
                </a:cubicBezTo>
                <a:cubicBezTo>
                  <a:pt x="5368974" y="6845270"/>
                  <a:pt x="5364519" y="6860824"/>
                  <a:pt x="5334223" y="6851042"/>
                </a:cubicBezTo>
                <a:lnTo>
                  <a:pt x="5307101" y="6857999"/>
                </a:lnTo>
                <a:lnTo>
                  <a:pt x="0" y="6857999"/>
                </a:lnTo>
                <a:lnTo>
                  <a:pt x="0" y="2143233"/>
                </a:lnTo>
                <a:lnTo>
                  <a:pt x="23798" y="2139906"/>
                </a:lnTo>
                <a:cubicBezTo>
                  <a:pt x="74043" y="2136293"/>
                  <a:pt x="38977" y="2165571"/>
                  <a:pt x="87258" y="2143366"/>
                </a:cubicBezTo>
                <a:cubicBezTo>
                  <a:pt x="122965" y="2137787"/>
                  <a:pt x="117457" y="2188700"/>
                  <a:pt x="156013" y="2163361"/>
                </a:cubicBezTo>
                <a:cubicBezTo>
                  <a:pt x="199419" y="2162157"/>
                  <a:pt x="225310" y="2180084"/>
                  <a:pt x="266777" y="2165405"/>
                </a:cubicBezTo>
                <a:cubicBezTo>
                  <a:pt x="307408" y="2164360"/>
                  <a:pt x="341751" y="2171054"/>
                  <a:pt x="376805" y="2164126"/>
                </a:cubicBezTo>
                <a:cubicBezTo>
                  <a:pt x="390105" y="2169833"/>
                  <a:pt x="403012" y="2171855"/>
                  <a:pt x="416820" y="2162058"/>
                </a:cubicBezTo>
                <a:cubicBezTo>
                  <a:pt x="454441" y="2163754"/>
                  <a:pt x="462164" y="2176725"/>
                  <a:pt x="487366" y="2165444"/>
                </a:cubicBezTo>
                <a:cubicBezTo>
                  <a:pt x="512638" y="2193098"/>
                  <a:pt x="508069" y="2169186"/>
                  <a:pt x="533680" y="2166550"/>
                </a:cubicBezTo>
                <a:cubicBezTo>
                  <a:pt x="554439" y="2162433"/>
                  <a:pt x="521576" y="2150568"/>
                  <a:pt x="540946" y="2150128"/>
                </a:cubicBezTo>
                <a:cubicBezTo>
                  <a:pt x="559671" y="2157928"/>
                  <a:pt x="564313" y="2137102"/>
                  <a:pt x="583453" y="2146439"/>
                </a:cubicBezTo>
                <a:cubicBezTo>
                  <a:pt x="574045" y="2161807"/>
                  <a:pt x="626400" y="2145688"/>
                  <a:pt x="624180" y="2159439"/>
                </a:cubicBezTo>
                <a:cubicBezTo>
                  <a:pt x="647591" y="2140873"/>
                  <a:pt x="650201" y="2165450"/>
                  <a:pt x="675971" y="2160733"/>
                </a:cubicBezTo>
                <a:cubicBezTo>
                  <a:pt x="689339" y="2153950"/>
                  <a:pt x="697882" y="2153126"/>
                  <a:pt x="706914" y="2161686"/>
                </a:cubicBezTo>
                <a:cubicBezTo>
                  <a:pt x="769009" y="2128516"/>
                  <a:pt x="739035" y="2161792"/>
                  <a:pt x="791788" y="2150599"/>
                </a:cubicBezTo>
                <a:cubicBezTo>
                  <a:pt x="837950" y="2138324"/>
                  <a:pt x="852628" y="2155297"/>
                  <a:pt x="902857" y="2122745"/>
                </a:cubicBezTo>
                <a:cubicBezTo>
                  <a:pt x="913016" y="2113301"/>
                  <a:pt x="967730" y="2097173"/>
                  <a:pt x="981959" y="2092815"/>
                </a:cubicBezTo>
                <a:cubicBezTo>
                  <a:pt x="996188" y="2088456"/>
                  <a:pt x="986445" y="2095133"/>
                  <a:pt x="988232" y="2096592"/>
                </a:cubicBezTo>
                <a:cubicBezTo>
                  <a:pt x="1019139" y="2073321"/>
                  <a:pt x="1032924" y="2086016"/>
                  <a:pt x="1048229" y="2069972"/>
                </a:cubicBezTo>
                <a:cubicBezTo>
                  <a:pt x="1091335" y="2064742"/>
                  <a:pt x="1121978" y="2082008"/>
                  <a:pt x="1136098" y="2067967"/>
                </a:cubicBezTo>
                <a:cubicBezTo>
                  <a:pt x="1157340" y="2069596"/>
                  <a:pt x="1183471" y="2087419"/>
                  <a:pt x="1202436" y="2072380"/>
                </a:cubicBezTo>
                <a:cubicBezTo>
                  <a:pt x="1202276" y="2085209"/>
                  <a:pt x="1228778" y="2063479"/>
                  <a:pt x="1239614" y="2072295"/>
                </a:cubicBezTo>
                <a:cubicBezTo>
                  <a:pt x="1247024" y="2079920"/>
                  <a:pt x="1256792" y="2075104"/>
                  <a:pt x="1266687" y="2075072"/>
                </a:cubicBezTo>
                <a:cubicBezTo>
                  <a:pt x="1278018" y="2081364"/>
                  <a:pt x="1322622" y="2073526"/>
                  <a:pt x="1335495" y="2066868"/>
                </a:cubicBezTo>
                <a:cubicBezTo>
                  <a:pt x="1368381" y="2043096"/>
                  <a:pt x="1422617" y="2065011"/>
                  <a:pt x="1449503" y="2046887"/>
                </a:cubicBezTo>
                <a:cubicBezTo>
                  <a:pt x="1458132" y="2044484"/>
                  <a:pt x="1466138" y="2043753"/>
                  <a:pt x="1473714" y="2044066"/>
                </a:cubicBezTo>
                <a:lnTo>
                  <a:pt x="1494279" y="2047336"/>
                </a:lnTo>
                <a:lnTo>
                  <a:pt x="1498838" y="2053057"/>
                </a:lnTo>
                <a:lnTo>
                  <a:pt x="1512113" y="2052421"/>
                </a:lnTo>
                <a:lnTo>
                  <a:pt x="1515595" y="2053441"/>
                </a:lnTo>
                <a:cubicBezTo>
                  <a:pt x="1522236" y="2055416"/>
                  <a:pt x="1528840" y="2057179"/>
                  <a:pt x="1535601" y="2058100"/>
                </a:cubicBezTo>
                <a:cubicBezTo>
                  <a:pt x="1533819" y="2030557"/>
                  <a:pt x="1592812" y="2061403"/>
                  <a:pt x="1579590" y="2038490"/>
                </a:cubicBezTo>
                <a:cubicBezTo>
                  <a:pt x="1616426" y="2038767"/>
                  <a:pt x="1594177" y="2016885"/>
                  <a:pt x="1632661" y="2038680"/>
                </a:cubicBezTo>
                <a:cubicBezTo>
                  <a:pt x="1695112" y="2019618"/>
                  <a:pt x="1728303" y="2044586"/>
                  <a:pt x="1781597" y="2013421"/>
                </a:cubicBezTo>
                <a:cubicBezTo>
                  <a:pt x="1834196" y="2009160"/>
                  <a:pt x="1902538" y="2002271"/>
                  <a:pt x="1942299" y="1995238"/>
                </a:cubicBezTo>
                <a:cubicBezTo>
                  <a:pt x="1987356" y="1969382"/>
                  <a:pt x="2046051" y="1931285"/>
                  <a:pt x="2073776" y="1959306"/>
                </a:cubicBezTo>
                <a:cubicBezTo>
                  <a:pt x="2128486" y="1955797"/>
                  <a:pt x="2173117" y="1931503"/>
                  <a:pt x="2225830" y="1945035"/>
                </a:cubicBezTo>
                <a:cubicBezTo>
                  <a:pt x="2228705" y="1940868"/>
                  <a:pt x="2232493" y="1937453"/>
                  <a:pt x="2236906" y="1934583"/>
                </a:cubicBezTo>
                <a:lnTo>
                  <a:pt x="2250907" y="1927805"/>
                </a:lnTo>
                <a:lnTo>
                  <a:pt x="2253081" y="1928470"/>
                </a:lnTo>
                <a:cubicBezTo>
                  <a:pt x="2262162" y="1929060"/>
                  <a:pt x="2267315" y="1927517"/>
                  <a:pt x="2270720" y="1925037"/>
                </a:cubicBezTo>
                <a:lnTo>
                  <a:pt x="2273667" y="1921293"/>
                </a:lnTo>
                <a:lnTo>
                  <a:pt x="2285482" y="1917998"/>
                </a:lnTo>
                <a:lnTo>
                  <a:pt x="2307986" y="1908982"/>
                </a:lnTo>
                <a:lnTo>
                  <a:pt x="2312921" y="1909665"/>
                </a:lnTo>
                <a:lnTo>
                  <a:pt x="2347989" y="1899756"/>
                </a:lnTo>
                <a:lnTo>
                  <a:pt x="2348816" y="1900744"/>
                </a:lnTo>
                <a:cubicBezTo>
                  <a:pt x="2351467" y="1902733"/>
                  <a:pt x="2354933" y="1903776"/>
                  <a:pt x="2360199" y="1902864"/>
                </a:cubicBezTo>
                <a:cubicBezTo>
                  <a:pt x="2357148" y="1920740"/>
                  <a:pt x="2365381" y="1908616"/>
                  <a:pt x="2381173" y="1904351"/>
                </a:cubicBezTo>
                <a:cubicBezTo>
                  <a:pt x="2379960" y="1931162"/>
                  <a:pt x="2421782" y="1909095"/>
                  <a:pt x="2433782" y="1921696"/>
                </a:cubicBezTo>
                <a:cubicBezTo>
                  <a:pt x="2445411" y="1917959"/>
                  <a:pt x="2457686" y="1914495"/>
                  <a:pt x="2470381" y="1911489"/>
                </a:cubicBezTo>
                <a:lnTo>
                  <a:pt x="2477951" y="1910044"/>
                </a:lnTo>
                <a:lnTo>
                  <a:pt x="2478187" y="1910267"/>
                </a:lnTo>
                <a:cubicBezTo>
                  <a:pt x="2480012" y="1910490"/>
                  <a:pt x="2482569" y="1910217"/>
                  <a:pt x="2486339" y="1909244"/>
                </a:cubicBezTo>
                <a:lnTo>
                  <a:pt x="2491753" y="1907410"/>
                </a:lnTo>
                <a:lnTo>
                  <a:pt x="2506438" y="1904607"/>
                </a:lnTo>
                <a:lnTo>
                  <a:pt x="2512055" y="1905314"/>
                </a:lnTo>
                <a:cubicBezTo>
                  <a:pt x="2531909" y="1912973"/>
                  <a:pt x="2525790" y="1949139"/>
                  <a:pt x="2559550" y="1929886"/>
                </a:cubicBezTo>
                <a:cubicBezTo>
                  <a:pt x="2598368" y="1932405"/>
                  <a:pt x="2618373" y="1952531"/>
                  <a:pt x="2657743" y="1941427"/>
                </a:cubicBezTo>
                <a:cubicBezTo>
                  <a:pt x="2694066" y="1943866"/>
                  <a:pt x="2723489" y="1953496"/>
                  <a:pt x="2755845" y="1949581"/>
                </a:cubicBezTo>
                <a:cubicBezTo>
                  <a:pt x="2766710" y="1956423"/>
                  <a:pt x="2777851" y="1959550"/>
                  <a:pt x="2791790" y="1950948"/>
                </a:cubicBezTo>
                <a:cubicBezTo>
                  <a:pt x="2824975" y="1955867"/>
                  <a:pt x="2829653" y="1969486"/>
                  <a:pt x="2853980" y="1960379"/>
                </a:cubicBezTo>
                <a:cubicBezTo>
                  <a:pt x="2867339" y="1982719"/>
                  <a:pt x="2870664" y="1974650"/>
                  <a:pt x="2881292" y="1969035"/>
                </a:cubicBezTo>
                <a:lnTo>
                  <a:pt x="2882690" y="1968669"/>
                </a:lnTo>
                <a:lnTo>
                  <a:pt x="2884480" y="1971856"/>
                </a:lnTo>
                <a:lnTo>
                  <a:pt x="2889504" y="1973560"/>
                </a:lnTo>
                <a:lnTo>
                  <a:pt x="2904507" y="1973450"/>
                </a:lnTo>
                <a:lnTo>
                  <a:pt x="2910361" y="1972623"/>
                </a:lnTo>
                <a:cubicBezTo>
                  <a:pt x="2914314" y="1972346"/>
                  <a:pt x="2916841" y="1972538"/>
                  <a:pt x="2918476" y="1973085"/>
                </a:cubicBezTo>
                <a:cubicBezTo>
                  <a:pt x="2918519" y="1973172"/>
                  <a:pt x="2918565" y="1973259"/>
                  <a:pt x="2918608" y="1973346"/>
                </a:cubicBezTo>
                <a:lnTo>
                  <a:pt x="2926342" y="1973289"/>
                </a:lnTo>
                <a:cubicBezTo>
                  <a:pt x="2939546" y="1972624"/>
                  <a:pt x="2952540" y="1971432"/>
                  <a:pt x="2965031" y="1969856"/>
                </a:cubicBezTo>
                <a:cubicBezTo>
                  <a:pt x="2971305" y="1984385"/>
                  <a:pt x="3019698" y="1970246"/>
                  <a:pt x="3007773" y="1996347"/>
                </a:cubicBezTo>
                <a:cubicBezTo>
                  <a:pt x="3024413" y="1995002"/>
                  <a:pt x="3037063" y="1984582"/>
                  <a:pt x="3026997" y="2001580"/>
                </a:cubicBezTo>
                <a:cubicBezTo>
                  <a:pt x="3032338" y="2001634"/>
                  <a:pt x="3035193" y="2003280"/>
                  <a:pt x="3036901" y="2005710"/>
                </a:cubicBezTo>
                <a:lnTo>
                  <a:pt x="3037285" y="2006829"/>
                </a:lnTo>
                <a:lnTo>
                  <a:pt x="3074407" y="2003411"/>
                </a:lnTo>
                <a:lnTo>
                  <a:pt x="3078795" y="2004969"/>
                </a:lnTo>
                <a:lnTo>
                  <a:pt x="3103685" y="2000166"/>
                </a:lnTo>
                <a:lnTo>
                  <a:pt x="3116175" y="1999058"/>
                </a:lnTo>
                <a:lnTo>
                  <a:pt x="3120468" y="1995915"/>
                </a:lnTo>
                <a:cubicBezTo>
                  <a:pt x="3124679" y="1994091"/>
                  <a:pt x="3130170" y="1993504"/>
                  <a:pt x="3138514" y="1995716"/>
                </a:cubicBezTo>
                <a:lnTo>
                  <a:pt x="3140299" y="1996760"/>
                </a:lnTo>
                <a:lnTo>
                  <a:pt x="3156256" y="1992625"/>
                </a:lnTo>
                <a:cubicBezTo>
                  <a:pt x="3161579" y="1990603"/>
                  <a:pt x="3166532" y="1987932"/>
                  <a:pt x="3170922" y="1984357"/>
                </a:cubicBezTo>
                <a:cubicBezTo>
                  <a:pt x="3215296" y="2007127"/>
                  <a:pt x="3279153" y="1979394"/>
                  <a:pt x="3332263" y="1985792"/>
                </a:cubicBezTo>
                <a:cubicBezTo>
                  <a:pt x="3365071" y="1970632"/>
                  <a:pt x="3439000" y="1997025"/>
                  <a:pt x="3460591" y="1967471"/>
                </a:cubicBezTo>
                <a:cubicBezTo>
                  <a:pt x="3451444" y="2002870"/>
                  <a:pt x="3556491" y="1969109"/>
                  <a:pt x="3595015" y="1975790"/>
                </a:cubicBezTo>
                <a:cubicBezTo>
                  <a:pt x="3658347" y="1975113"/>
                  <a:pt x="3722805" y="1993634"/>
                  <a:pt x="3769101" y="1999150"/>
                </a:cubicBezTo>
                <a:cubicBezTo>
                  <a:pt x="3796708" y="2027471"/>
                  <a:pt x="3784478" y="2001987"/>
                  <a:pt x="3819178" y="2008885"/>
                </a:cubicBezTo>
                <a:cubicBezTo>
                  <a:pt x="3815893" y="1984013"/>
                  <a:pt x="3859241" y="2024909"/>
                  <a:pt x="3868628" y="1997548"/>
                </a:cubicBezTo>
                <a:cubicBezTo>
                  <a:pt x="3874646" y="1999671"/>
                  <a:pt x="3880179" y="2002589"/>
                  <a:pt x="3885662" y="2005723"/>
                </a:cubicBezTo>
                <a:lnTo>
                  <a:pt x="3888539" y="2007351"/>
                </a:lnTo>
                <a:lnTo>
                  <a:pt x="3901342" y="2009114"/>
                </a:lnTo>
                <a:lnTo>
                  <a:pt x="3903349" y="2015552"/>
                </a:lnTo>
                <a:lnTo>
                  <a:pt x="3921468" y="2022461"/>
                </a:lnTo>
                <a:cubicBezTo>
                  <a:pt x="3928503" y="2024132"/>
                  <a:pt x="3936363" y="2024854"/>
                  <a:pt x="3945480" y="2024047"/>
                </a:cubicBezTo>
                <a:cubicBezTo>
                  <a:pt x="3978176" y="2011092"/>
                  <a:pt x="4020619" y="2042364"/>
                  <a:pt x="4061250" y="2024945"/>
                </a:cubicBezTo>
                <a:cubicBezTo>
                  <a:pt x="4076090" y="2020726"/>
                  <a:pt x="4121392" y="2021057"/>
                  <a:pt x="4129570" y="2029272"/>
                </a:cubicBezTo>
                <a:cubicBezTo>
                  <a:pt x="4138935" y="2031020"/>
                  <a:pt x="4150099" y="2028050"/>
                  <a:pt x="4154036" y="2036868"/>
                </a:cubicBezTo>
                <a:cubicBezTo>
                  <a:pt x="4160735" y="2047472"/>
                  <a:pt x="4194512" y="2030907"/>
                  <a:pt x="4189204" y="2043474"/>
                </a:cubicBezTo>
                <a:cubicBezTo>
                  <a:pt x="4213171" y="2032123"/>
                  <a:pt x="4230703" y="2054320"/>
                  <a:pt x="4250119" y="2059743"/>
                </a:cubicBezTo>
                <a:cubicBezTo>
                  <a:pt x="4259612" y="2054119"/>
                  <a:pt x="4269863" y="2056925"/>
                  <a:pt x="4283096" y="2061464"/>
                </a:cubicBezTo>
                <a:lnTo>
                  <a:pt x="4301210" y="2067352"/>
                </a:lnTo>
                <a:lnTo>
                  <a:pt x="4308819" y="2066758"/>
                </a:lnTo>
                <a:cubicBezTo>
                  <a:pt x="4318024" y="2066868"/>
                  <a:pt x="4326429" y="2067593"/>
                  <a:pt x="4333907" y="2068098"/>
                </a:cubicBezTo>
                <a:lnTo>
                  <a:pt x="4348284" y="2068116"/>
                </a:lnTo>
                <a:lnTo>
                  <a:pt x="4354009" y="2067847"/>
                </a:lnTo>
                <a:lnTo>
                  <a:pt x="4366647" y="2061827"/>
                </a:lnTo>
                <a:lnTo>
                  <a:pt x="4383151" y="2064242"/>
                </a:lnTo>
                <a:lnTo>
                  <a:pt x="4401354" y="2058245"/>
                </a:lnTo>
                <a:cubicBezTo>
                  <a:pt x="4402457" y="2059998"/>
                  <a:pt x="4403942" y="2061629"/>
                  <a:pt x="4405765" y="2063081"/>
                </a:cubicBezTo>
                <a:lnTo>
                  <a:pt x="4420601" y="2068011"/>
                </a:lnTo>
                <a:lnTo>
                  <a:pt x="4433312" y="2062239"/>
                </a:lnTo>
                <a:cubicBezTo>
                  <a:pt x="4433913" y="2071826"/>
                  <a:pt x="4448053" y="2061159"/>
                  <a:pt x="4459938" y="2058655"/>
                </a:cubicBezTo>
                <a:lnTo>
                  <a:pt x="4467257" y="2059536"/>
                </a:lnTo>
                <a:lnTo>
                  <a:pt x="4492833" y="2051951"/>
                </a:lnTo>
                <a:cubicBezTo>
                  <a:pt x="4506830" y="2048890"/>
                  <a:pt x="4520326" y="2046915"/>
                  <a:pt x="4533444" y="2045543"/>
                </a:cubicBezTo>
                <a:lnTo>
                  <a:pt x="4579902" y="2042473"/>
                </a:lnTo>
                <a:lnTo>
                  <a:pt x="4593061" y="2036537"/>
                </a:lnTo>
                <a:cubicBezTo>
                  <a:pt x="4623093" y="2030020"/>
                  <a:pt x="4659310" y="2036776"/>
                  <a:pt x="4678455" y="2022033"/>
                </a:cubicBezTo>
                <a:cubicBezTo>
                  <a:pt x="4686902" y="2019123"/>
                  <a:pt x="4694854" y="2017915"/>
                  <a:pt x="4702453" y="2017770"/>
                </a:cubicBezTo>
                <a:lnTo>
                  <a:pt x="4723263" y="2019792"/>
                </a:lnTo>
                <a:lnTo>
                  <a:pt x="4728248" y="2025217"/>
                </a:lnTo>
                <a:lnTo>
                  <a:pt x="4741475" y="2023784"/>
                </a:lnTo>
                <a:lnTo>
                  <a:pt x="4745033" y="2024591"/>
                </a:lnTo>
                <a:cubicBezTo>
                  <a:pt x="4751823" y="2026159"/>
                  <a:pt x="4758560" y="2027516"/>
                  <a:pt x="4765390" y="2028029"/>
                </a:cubicBezTo>
                <a:cubicBezTo>
                  <a:pt x="4761540" y="2000715"/>
                  <a:pt x="4822843" y="2027885"/>
                  <a:pt x="4807902" y="2005868"/>
                </a:cubicBezTo>
                <a:cubicBezTo>
                  <a:pt x="4844760" y="2003930"/>
                  <a:pt x="4820870" y="1983482"/>
                  <a:pt x="4860989" y="2002871"/>
                </a:cubicBezTo>
                <a:cubicBezTo>
                  <a:pt x="4922008" y="1980146"/>
                  <a:pt x="5009783" y="1987933"/>
                  <a:pt x="5060738" y="1953707"/>
                </a:cubicBezTo>
                <a:cubicBezTo>
                  <a:pt x="5113014" y="1946308"/>
                  <a:pt x="5135414" y="1967863"/>
                  <a:pt x="5174646" y="1958475"/>
                </a:cubicBezTo>
                <a:cubicBezTo>
                  <a:pt x="5181576" y="1926245"/>
                  <a:pt x="5266302" y="1871146"/>
                  <a:pt x="5296127" y="1897377"/>
                </a:cubicBezTo>
                <a:cubicBezTo>
                  <a:pt x="5350570" y="1890601"/>
                  <a:pt x="5393378" y="1863736"/>
                  <a:pt x="5447102" y="1874045"/>
                </a:cubicBezTo>
                <a:cubicBezTo>
                  <a:pt x="5449663" y="1869724"/>
                  <a:pt x="5453194" y="1866097"/>
                  <a:pt x="5457394" y="1862976"/>
                </a:cubicBezTo>
                <a:lnTo>
                  <a:pt x="5470885" y="1855386"/>
                </a:lnTo>
                <a:lnTo>
                  <a:pt x="5473108" y="1855919"/>
                </a:lnTo>
                <a:cubicBezTo>
                  <a:pt x="5482234" y="1855961"/>
                  <a:pt x="5487271" y="1854115"/>
                  <a:pt x="5490487" y="1851442"/>
                </a:cubicBezTo>
                <a:lnTo>
                  <a:pt x="5493156" y="1847537"/>
                </a:lnTo>
                <a:lnTo>
                  <a:pt x="5504724" y="1843550"/>
                </a:lnTo>
                <a:lnTo>
                  <a:pt x="5526552" y="1833223"/>
                </a:lnTo>
                <a:lnTo>
                  <a:pt x="5531534" y="1833606"/>
                </a:lnTo>
                <a:lnTo>
                  <a:pt x="5565857" y="1821637"/>
                </a:lnTo>
                <a:lnTo>
                  <a:pt x="5566758" y="1822571"/>
                </a:lnTo>
                <a:cubicBezTo>
                  <a:pt x="5569560" y="1824391"/>
                  <a:pt x="5573104" y="1825220"/>
                  <a:pt x="5578300" y="1823998"/>
                </a:cubicBezTo>
                <a:cubicBezTo>
                  <a:pt x="5576590" y="1841977"/>
                  <a:pt x="5583913" y="1829412"/>
                  <a:pt x="5599385" y="1824219"/>
                </a:cubicBezTo>
                <a:cubicBezTo>
                  <a:pt x="5600181" y="1850985"/>
                  <a:pt x="5640346" y="1826505"/>
                  <a:pt x="5653291" y="1838330"/>
                </a:cubicBezTo>
                <a:cubicBezTo>
                  <a:pt x="5664639" y="1833911"/>
                  <a:pt x="5676656" y="1829727"/>
                  <a:pt x="5689123" y="1825972"/>
                </a:cubicBezTo>
                <a:lnTo>
                  <a:pt x="5696583" y="1824080"/>
                </a:lnTo>
                <a:lnTo>
                  <a:pt x="5696836" y="1824287"/>
                </a:lnTo>
                <a:cubicBezTo>
                  <a:pt x="5698678" y="1824400"/>
                  <a:pt x="5701213" y="1823974"/>
                  <a:pt x="5704910" y="1822779"/>
                </a:cubicBezTo>
                <a:lnTo>
                  <a:pt x="5710186" y="1820629"/>
                </a:lnTo>
                <a:lnTo>
                  <a:pt x="5724662" y="1816957"/>
                </a:lnTo>
                <a:lnTo>
                  <a:pt x="5730330" y="1817323"/>
                </a:lnTo>
                <a:lnTo>
                  <a:pt x="5733569" y="1819818"/>
                </a:lnTo>
                <a:lnTo>
                  <a:pt x="5734751" y="1819150"/>
                </a:lnTo>
                <a:cubicBezTo>
                  <a:pt x="5742385" y="1811473"/>
                  <a:pt x="5741789" y="1803283"/>
                  <a:pt x="5765286" y="1820584"/>
                </a:cubicBezTo>
                <a:cubicBezTo>
                  <a:pt x="5784532" y="1806446"/>
                  <a:pt x="5795499" y="1817814"/>
                  <a:pt x="5829951" y="1814425"/>
                </a:cubicBezTo>
                <a:cubicBezTo>
                  <a:pt x="5839381" y="1803221"/>
                  <a:pt x="5851644" y="1803437"/>
                  <a:pt x="5865400" y="1807121"/>
                </a:cubicBezTo>
                <a:cubicBezTo>
                  <a:pt x="5894873" y="1795832"/>
                  <a:pt x="5927910" y="1797657"/>
                  <a:pt x="5964230" y="1791246"/>
                </a:cubicBezTo>
                <a:cubicBezTo>
                  <a:pt x="5997095" y="1771694"/>
                  <a:pt x="6025977" y="1785382"/>
                  <a:pt x="6064751" y="1778450"/>
                </a:cubicBezTo>
                <a:cubicBezTo>
                  <a:pt x="6088334" y="1752766"/>
                  <a:pt x="6099508" y="1787374"/>
                  <a:pt x="6122352" y="1789671"/>
                </a:cubicBezTo>
                <a:lnTo>
                  <a:pt x="6128122" y="1788981"/>
                </a:lnTo>
                <a:lnTo>
                  <a:pt x="6141014" y="1782915"/>
                </a:lnTo>
                <a:lnTo>
                  <a:pt x="6145388" y="1779947"/>
                </a:lnTo>
                <a:cubicBezTo>
                  <a:pt x="6148578" y="1778158"/>
                  <a:pt x="6150926" y="1777299"/>
                  <a:pt x="6152799" y="1777068"/>
                </a:cubicBezTo>
                <a:lnTo>
                  <a:pt x="6153131" y="1777217"/>
                </a:lnTo>
                <a:lnTo>
                  <a:pt x="6159777" y="1774090"/>
                </a:lnTo>
                <a:cubicBezTo>
                  <a:pt x="6170646" y="1768312"/>
                  <a:pt x="6180893" y="1762216"/>
                  <a:pt x="6190386" y="1756022"/>
                </a:cubicBezTo>
                <a:cubicBezTo>
                  <a:pt x="6207960" y="1764717"/>
                  <a:pt x="6238019" y="1734533"/>
                  <a:pt x="6249518" y="1759399"/>
                </a:cubicBezTo>
                <a:cubicBezTo>
                  <a:pt x="6262790" y="1751731"/>
                  <a:pt x="6265029" y="1738657"/>
                  <a:pt x="6270527" y="1755769"/>
                </a:cubicBezTo>
                <a:cubicBezTo>
                  <a:pt x="6275192" y="1753681"/>
                  <a:pt x="6279041" y="1753811"/>
                  <a:pt x="6282550" y="1755003"/>
                </a:cubicBezTo>
                <a:lnTo>
                  <a:pt x="6283816" y="1755712"/>
                </a:lnTo>
                <a:lnTo>
                  <a:pt x="6313084" y="1738281"/>
                </a:lnTo>
                <a:lnTo>
                  <a:pt x="6318182" y="1737732"/>
                </a:lnTo>
                <a:lnTo>
                  <a:pt x="6335709" y="1724111"/>
                </a:lnTo>
                <a:lnTo>
                  <a:pt x="6345588" y="1718279"/>
                </a:lnTo>
                <a:lnTo>
                  <a:pt x="6346673" y="1714145"/>
                </a:lnTo>
                <a:cubicBezTo>
                  <a:pt x="6348796" y="1711062"/>
                  <a:pt x="6353055" y="1708421"/>
                  <a:pt x="6362126" y="1706799"/>
                </a:cubicBezTo>
                <a:lnTo>
                  <a:pt x="6364545" y="1706892"/>
                </a:lnTo>
                <a:cubicBezTo>
                  <a:pt x="6367637" y="1703281"/>
                  <a:pt x="6424942" y="1698254"/>
                  <a:pt x="6464076" y="1679171"/>
                </a:cubicBezTo>
                <a:cubicBezTo>
                  <a:pt x="6504464" y="1655724"/>
                  <a:pt x="6547114" y="1618110"/>
                  <a:pt x="6599352" y="1592397"/>
                </a:cubicBezTo>
                <a:cubicBezTo>
                  <a:pt x="6621028" y="1623320"/>
                  <a:pt x="6702628" y="1477903"/>
                  <a:pt x="6694106" y="1530854"/>
                </a:cubicBezTo>
                <a:cubicBezTo>
                  <a:pt x="6709146" y="1521510"/>
                  <a:pt x="6782557" y="1496994"/>
                  <a:pt x="6779808" y="1510598"/>
                </a:cubicBezTo>
                <a:cubicBezTo>
                  <a:pt x="6816671" y="1469344"/>
                  <a:pt x="6859225" y="1490432"/>
                  <a:pt x="6910674" y="1458095"/>
                </a:cubicBezTo>
                <a:cubicBezTo>
                  <a:pt x="6958236" y="1468911"/>
                  <a:pt x="6926351" y="1454150"/>
                  <a:pt x="6962144" y="1445637"/>
                </a:cubicBezTo>
                <a:cubicBezTo>
                  <a:pt x="6938512" y="1427780"/>
                  <a:pt x="7010208" y="1442012"/>
                  <a:pt x="6995460" y="1417188"/>
                </a:cubicBezTo>
                <a:lnTo>
                  <a:pt x="7017033" y="1416698"/>
                </a:lnTo>
                <a:lnTo>
                  <a:pt x="7020886" y="1416805"/>
                </a:lnTo>
                <a:lnTo>
                  <a:pt x="7033438" y="1413061"/>
                </a:lnTo>
                <a:lnTo>
                  <a:pt x="7040555" y="1417220"/>
                </a:lnTo>
                <a:lnTo>
                  <a:pt x="7062011" y="1415322"/>
                </a:lnTo>
                <a:cubicBezTo>
                  <a:pt x="7069494" y="1413805"/>
                  <a:pt x="7076899" y="1411231"/>
                  <a:pt x="7084117" y="1406974"/>
                </a:cubicBezTo>
                <a:cubicBezTo>
                  <a:pt x="7101577" y="1383961"/>
                  <a:pt x="7164447" y="1391139"/>
                  <a:pt x="7185047" y="1361519"/>
                </a:cubicBezTo>
                <a:cubicBezTo>
                  <a:pt x="7194363" y="1352352"/>
                  <a:pt x="7233839" y="1334552"/>
                  <a:pt x="7247783" y="1337622"/>
                </a:cubicBezTo>
                <a:cubicBezTo>
                  <a:pt x="7257348" y="1335236"/>
                  <a:pt x="7264529" y="1328498"/>
                  <a:pt x="7275307" y="1333722"/>
                </a:cubicBezTo>
                <a:cubicBezTo>
                  <a:pt x="7289966" y="1339225"/>
                  <a:pt x="7305349" y="1312996"/>
                  <a:pt x="7311261" y="1324795"/>
                </a:cubicBezTo>
                <a:cubicBezTo>
                  <a:pt x="7322509" y="1306494"/>
                  <a:pt x="7356236" y="1316612"/>
                  <a:pt x="7377571" y="1313050"/>
                </a:cubicBezTo>
                <a:cubicBezTo>
                  <a:pt x="7384603" y="1296817"/>
                  <a:pt x="7422434" y="1305349"/>
                  <a:pt x="7461694" y="1290297"/>
                </a:cubicBezTo>
                <a:cubicBezTo>
                  <a:pt x="7468925" y="1271946"/>
                  <a:pt x="7488273" y="1280301"/>
                  <a:pt x="7507193" y="1251613"/>
                </a:cubicBezTo>
                <a:cubicBezTo>
                  <a:pt x="7509613" y="1252526"/>
                  <a:pt x="7512260" y="1253190"/>
                  <a:pt x="7515052" y="1253584"/>
                </a:cubicBezTo>
                <a:cubicBezTo>
                  <a:pt x="7531272" y="1255869"/>
                  <a:pt x="7548775" y="1248744"/>
                  <a:pt x="7554146" y="1237669"/>
                </a:cubicBezTo>
                <a:cubicBezTo>
                  <a:pt x="7587383" y="1195873"/>
                  <a:pt x="7632956" y="1177588"/>
                  <a:pt x="7671846" y="1155347"/>
                </a:cubicBezTo>
                <a:cubicBezTo>
                  <a:pt x="7717626" y="1132532"/>
                  <a:pt x="7704339" y="1170169"/>
                  <a:pt x="7748774" y="1124980"/>
                </a:cubicBezTo>
                <a:cubicBezTo>
                  <a:pt x="7761564" y="1130678"/>
                  <a:pt x="7769446" y="1127888"/>
                  <a:pt x="7779182" y="1118490"/>
                </a:cubicBezTo>
                <a:cubicBezTo>
                  <a:pt x="7801901" y="1108032"/>
                  <a:pt x="7816047" y="1129940"/>
                  <a:pt x="7829932" y="1107346"/>
                </a:cubicBezTo>
                <a:cubicBezTo>
                  <a:pt x="7834286" y="1120482"/>
                  <a:pt x="7877354" y="1093242"/>
                  <a:pt x="7875510" y="1109570"/>
                </a:cubicBezTo>
                <a:cubicBezTo>
                  <a:pt x="7898453" y="1113571"/>
                  <a:pt x="7893102" y="1093377"/>
                  <a:pt x="7914918" y="1096070"/>
                </a:cubicBezTo>
                <a:cubicBezTo>
                  <a:pt x="7933463" y="1091055"/>
                  <a:pt x="7896037" y="1088002"/>
                  <a:pt x="7914188" y="1079287"/>
                </a:cubicBezTo>
                <a:cubicBezTo>
                  <a:pt x="7937737" y="1070775"/>
                  <a:pt x="7922008" y="1049943"/>
                  <a:pt x="7959552" y="1069277"/>
                </a:cubicBezTo>
                <a:cubicBezTo>
                  <a:pt x="7978616" y="1052937"/>
                  <a:pt x="7992226" y="1062990"/>
                  <a:pt x="8029450" y="1055589"/>
                </a:cubicBezTo>
                <a:lnTo>
                  <a:pt x="8038422" y="1049493"/>
                </a:lnTo>
                <a:lnTo>
                  <a:pt x="8053585" y="1058943"/>
                </a:lnTo>
                <a:cubicBezTo>
                  <a:pt x="8061619" y="1062358"/>
                  <a:pt x="8070634" y="1063636"/>
                  <a:pt x="8081474" y="1059840"/>
                </a:cubicBezTo>
                <a:cubicBezTo>
                  <a:pt x="8141491" y="1015057"/>
                  <a:pt x="8090266" y="1080479"/>
                  <a:pt x="8197391" y="1038853"/>
                </a:cubicBezTo>
                <a:cubicBezTo>
                  <a:pt x="8201677" y="1033108"/>
                  <a:pt x="8217224" y="1033020"/>
                  <a:pt x="8218531" y="1038736"/>
                </a:cubicBezTo>
                <a:cubicBezTo>
                  <a:pt x="8224749" y="1034989"/>
                  <a:pt x="8236410" y="1019803"/>
                  <a:pt x="8242405" y="1027800"/>
                </a:cubicBezTo>
                <a:cubicBezTo>
                  <a:pt x="8260401" y="1023020"/>
                  <a:pt x="8277595" y="1016764"/>
                  <a:pt x="8293586" y="1009216"/>
                </a:cubicBezTo>
                <a:lnTo>
                  <a:pt x="8325267" y="990249"/>
                </a:lnTo>
                <a:lnTo>
                  <a:pt x="8335565" y="995156"/>
                </a:lnTo>
                <a:cubicBezTo>
                  <a:pt x="8342208" y="997234"/>
                  <a:pt x="8349366" y="997680"/>
                  <a:pt x="8357350" y="994276"/>
                </a:cubicBezTo>
                <a:cubicBezTo>
                  <a:pt x="8398773" y="957879"/>
                  <a:pt x="8366593" y="1009035"/>
                  <a:pt x="8445003" y="972367"/>
                </a:cubicBezTo>
                <a:cubicBezTo>
                  <a:pt x="8447663" y="967887"/>
                  <a:pt x="8459739" y="966961"/>
                  <a:pt x="8461421" y="971111"/>
                </a:cubicBezTo>
                <a:cubicBezTo>
                  <a:pt x="8465819" y="968000"/>
                  <a:pt x="8473109" y="956137"/>
                  <a:pt x="8478704" y="961712"/>
                </a:cubicBezTo>
                <a:cubicBezTo>
                  <a:pt x="8505565" y="952663"/>
                  <a:pt x="8529238" y="939426"/>
                  <a:pt x="8547429" y="923277"/>
                </a:cubicBezTo>
                <a:cubicBezTo>
                  <a:pt x="8576531" y="919061"/>
                  <a:pt x="8579138" y="912461"/>
                  <a:pt x="8579319" y="905576"/>
                </a:cubicBezTo>
                <a:cubicBezTo>
                  <a:pt x="8579529" y="904096"/>
                  <a:pt x="8579740" y="902618"/>
                  <a:pt x="8579950" y="901139"/>
                </a:cubicBezTo>
                <a:lnTo>
                  <a:pt x="8589038" y="903946"/>
                </a:lnTo>
                <a:cubicBezTo>
                  <a:pt x="8598255" y="904433"/>
                  <a:pt x="8605836" y="900079"/>
                  <a:pt x="8612581" y="893445"/>
                </a:cubicBezTo>
                <a:lnTo>
                  <a:pt x="8620213" y="884417"/>
                </a:lnTo>
                <a:lnTo>
                  <a:pt x="8636849" y="879570"/>
                </a:lnTo>
                <a:cubicBezTo>
                  <a:pt x="8647569" y="875664"/>
                  <a:pt x="8658506" y="871048"/>
                  <a:pt x="8678353" y="868709"/>
                </a:cubicBezTo>
                <a:cubicBezTo>
                  <a:pt x="8676250" y="844726"/>
                  <a:pt x="8711895" y="858913"/>
                  <a:pt x="8721366" y="848445"/>
                </a:cubicBezTo>
                <a:cubicBezTo>
                  <a:pt x="8730651" y="852242"/>
                  <a:pt x="8737642" y="851631"/>
                  <a:pt x="8743257" y="848457"/>
                </a:cubicBezTo>
                <a:lnTo>
                  <a:pt x="8755719" y="834419"/>
                </a:lnTo>
                <a:lnTo>
                  <a:pt x="8776970" y="830126"/>
                </a:lnTo>
                <a:cubicBezTo>
                  <a:pt x="8786153" y="826014"/>
                  <a:pt x="8792888" y="819621"/>
                  <a:pt x="8795998" y="809645"/>
                </a:cubicBezTo>
                <a:cubicBezTo>
                  <a:pt x="8805952" y="821837"/>
                  <a:pt x="8809794" y="841181"/>
                  <a:pt x="8837498" y="830583"/>
                </a:cubicBezTo>
                <a:cubicBezTo>
                  <a:pt x="8851172" y="827584"/>
                  <a:pt x="8868029" y="799681"/>
                  <a:pt x="8878040" y="791651"/>
                </a:cubicBezTo>
                <a:lnTo>
                  <a:pt x="8897564" y="782401"/>
                </a:lnTo>
                <a:lnTo>
                  <a:pt x="8905560" y="786219"/>
                </a:lnTo>
                <a:lnTo>
                  <a:pt x="8917778" y="783256"/>
                </a:lnTo>
                <a:lnTo>
                  <a:pt x="8914746" y="775031"/>
                </a:lnTo>
                <a:lnTo>
                  <a:pt x="8947030" y="764252"/>
                </a:lnTo>
                <a:cubicBezTo>
                  <a:pt x="8970788" y="755523"/>
                  <a:pt x="8988067" y="745115"/>
                  <a:pt x="8977138" y="726774"/>
                </a:cubicBezTo>
                <a:cubicBezTo>
                  <a:pt x="8977490" y="701480"/>
                  <a:pt x="9039667" y="723232"/>
                  <a:pt x="9028928" y="698996"/>
                </a:cubicBezTo>
                <a:cubicBezTo>
                  <a:pt x="9056296" y="708989"/>
                  <a:pt x="9080686" y="673518"/>
                  <a:pt x="9114263" y="665106"/>
                </a:cubicBezTo>
                <a:cubicBezTo>
                  <a:pt x="9115667" y="652470"/>
                  <a:pt x="9123557" y="650905"/>
                  <a:pt x="9139429" y="653134"/>
                </a:cubicBezTo>
                <a:cubicBezTo>
                  <a:pt x="9248531" y="629411"/>
                  <a:pt x="9343720" y="468354"/>
                  <a:pt x="9380600" y="515628"/>
                </a:cubicBezTo>
                <a:cubicBezTo>
                  <a:pt x="9406272" y="509931"/>
                  <a:pt x="9503943" y="538669"/>
                  <a:pt x="9561831" y="513591"/>
                </a:cubicBezTo>
                <a:cubicBezTo>
                  <a:pt x="9577802" y="480860"/>
                  <a:pt x="9713285" y="478736"/>
                  <a:pt x="9742561" y="469315"/>
                </a:cubicBezTo>
                <a:cubicBezTo>
                  <a:pt x="9742569" y="450758"/>
                  <a:pt x="9797169" y="453829"/>
                  <a:pt x="9784394" y="429345"/>
                </a:cubicBezTo>
                <a:cubicBezTo>
                  <a:pt x="9787055" y="417172"/>
                  <a:pt x="9801869" y="413844"/>
                  <a:pt x="9811914" y="421889"/>
                </a:cubicBezTo>
                <a:cubicBezTo>
                  <a:pt x="9828901" y="415568"/>
                  <a:pt x="9835642" y="400341"/>
                  <a:pt x="9858388" y="412158"/>
                </a:cubicBezTo>
                <a:cubicBezTo>
                  <a:pt x="9881945" y="404057"/>
                  <a:pt x="9894276" y="360744"/>
                  <a:pt x="9921770" y="380896"/>
                </a:cubicBezTo>
                <a:cubicBezTo>
                  <a:pt x="9930032" y="337884"/>
                  <a:pt x="10038117" y="312408"/>
                  <a:pt x="10084861" y="294587"/>
                </a:cubicBezTo>
                <a:cubicBezTo>
                  <a:pt x="10141631" y="278266"/>
                  <a:pt x="10188248" y="249698"/>
                  <a:pt x="10271351" y="227987"/>
                </a:cubicBezTo>
                <a:cubicBezTo>
                  <a:pt x="10362764" y="229558"/>
                  <a:pt x="10358378" y="196042"/>
                  <a:pt x="10424673" y="178078"/>
                </a:cubicBezTo>
                <a:cubicBezTo>
                  <a:pt x="10452909" y="162753"/>
                  <a:pt x="10514634" y="185033"/>
                  <a:pt x="10534657" y="156701"/>
                </a:cubicBezTo>
                <a:cubicBezTo>
                  <a:pt x="10595265" y="170910"/>
                  <a:pt x="10637600" y="149657"/>
                  <a:pt x="10726300" y="150292"/>
                </a:cubicBezTo>
                <a:cubicBezTo>
                  <a:pt x="10775756" y="148210"/>
                  <a:pt x="10805324" y="153235"/>
                  <a:pt x="10861177" y="138253"/>
                </a:cubicBezTo>
                <a:cubicBezTo>
                  <a:pt x="10888992" y="99450"/>
                  <a:pt x="10971843" y="126363"/>
                  <a:pt x="10995894" y="78271"/>
                </a:cubicBezTo>
                <a:cubicBezTo>
                  <a:pt x="11009945" y="87061"/>
                  <a:pt x="11016683" y="79738"/>
                  <a:pt x="11031776" y="74275"/>
                </a:cubicBezTo>
                <a:cubicBezTo>
                  <a:pt x="11049588" y="91553"/>
                  <a:pt x="11064655" y="65479"/>
                  <a:pt x="11082485" y="73705"/>
                </a:cubicBezTo>
                <a:cubicBezTo>
                  <a:pt x="11124351" y="51595"/>
                  <a:pt x="11194283" y="44212"/>
                  <a:pt x="11230739" y="34792"/>
                </a:cubicBezTo>
                <a:cubicBezTo>
                  <a:pt x="11248967" y="30081"/>
                  <a:pt x="11257520" y="13218"/>
                  <a:pt x="11268645" y="482"/>
                </a:cubicBezTo>
                <a:lnTo>
                  <a:pt x="11269336" y="3"/>
                </a:lnTo>
                <a:lnTo>
                  <a:pt x="0" y="3"/>
                </a:lnTo>
                <a:close/>
              </a:path>
            </a:pathLst>
          </a:cu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93A93303-09A3-4BC7-AFA1-F5284FEF7E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5318" y="381663"/>
            <a:ext cx="7223106" cy="826935"/>
          </a:xfrm>
        </p:spPr>
        <p:txBody>
          <a:bodyPr>
            <a:normAutofit/>
          </a:bodyPr>
          <a:lstStyle/>
          <a:p>
            <a:pPr algn="l"/>
            <a:r>
              <a:rPr lang="nb-NO" b="1"/>
              <a:t>Roboter i hverdagen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A7B1E41-A5D8-474E-8E32-6A16E933C7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5318" y="1256307"/>
            <a:ext cx="5553331" cy="572493"/>
          </a:xfrm>
        </p:spPr>
        <p:txBody>
          <a:bodyPr>
            <a:normAutofit/>
          </a:bodyPr>
          <a:lstStyle/>
          <a:p>
            <a:pPr algn="l"/>
            <a:r>
              <a:rPr lang="nb-NO" sz="1800" i="1"/>
              <a:t>Gruppe 1: Elise, Fay Connie, Runa og Mats</a:t>
            </a:r>
          </a:p>
        </p:txBody>
      </p:sp>
      <p:pic>
        <p:nvPicPr>
          <p:cNvPr id="5" name="Picture 3" descr="Robot hunden som ser på horisont">
            <a:extLst>
              <a:ext uri="{FF2B5EF4-FFF2-40B4-BE49-F238E27FC236}">
                <a16:creationId xmlns:a16="http://schemas.microsoft.com/office/drawing/2014/main" id="{0F1CBB88-83EB-9010-276A-555F166AE0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0" y="0"/>
            <a:ext cx="12191980" cy="6858002"/>
          </a:xfrm>
          <a:custGeom>
            <a:avLst/>
            <a:gdLst/>
            <a:ahLst/>
            <a:cxnLst/>
            <a:rect l="l" t="t" r="r" b="b"/>
            <a:pathLst>
              <a:path w="12192000" h="6858002">
                <a:moveTo>
                  <a:pt x="5307101" y="6857999"/>
                </a:moveTo>
                <a:lnTo>
                  <a:pt x="12192000" y="6857999"/>
                </a:lnTo>
                <a:lnTo>
                  <a:pt x="12192000" y="6858002"/>
                </a:lnTo>
                <a:lnTo>
                  <a:pt x="5307088" y="6858002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277972"/>
                </a:lnTo>
                <a:lnTo>
                  <a:pt x="12152890" y="6290206"/>
                </a:lnTo>
                <a:cubicBezTo>
                  <a:pt x="12105395" y="6304478"/>
                  <a:pt x="12054092" y="6317152"/>
                  <a:pt x="12009354" y="6315664"/>
                </a:cubicBezTo>
                <a:cubicBezTo>
                  <a:pt x="11994503" y="6311032"/>
                  <a:pt x="11985943" y="6310638"/>
                  <a:pt x="11978968" y="6319390"/>
                </a:cubicBezTo>
                <a:cubicBezTo>
                  <a:pt x="11941764" y="6318961"/>
                  <a:pt x="11901790" y="6339612"/>
                  <a:pt x="11878895" y="6327233"/>
                </a:cubicBezTo>
                <a:cubicBezTo>
                  <a:pt x="11878918" y="6346592"/>
                  <a:pt x="11826486" y="6319151"/>
                  <a:pt x="11814979" y="6337141"/>
                </a:cubicBezTo>
                <a:cubicBezTo>
                  <a:pt x="11820607" y="6367517"/>
                  <a:pt x="11727668" y="6353622"/>
                  <a:pt x="11687508" y="6364470"/>
                </a:cubicBezTo>
                <a:cubicBezTo>
                  <a:pt x="11692944" y="6381370"/>
                  <a:pt x="11638976" y="6383664"/>
                  <a:pt x="11672002" y="6397904"/>
                </a:cubicBezTo>
                <a:cubicBezTo>
                  <a:pt x="11645814" y="6406115"/>
                  <a:pt x="11642999" y="6389784"/>
                  <a:pt x="11629894" y="6384496"/>
                </a:cubicBezTo>
                <a:cubicBezTo>
                  <a:pt x="11597582" y="6386755"/>
                  <a:pt x="11602281" y="6372208"/>
                  <a:pt x="11597728" y="6361596"/>
                </a:cubicBezTo>
                <a:cubicBezTo>
                  <a:pt x="11567716" y="6387703"/>
                  <a:pt x="11505156" y="6361750"/>
                  <a:pt x="11448211" y="6357842"/>
                </a:cubicBezTo>
                <a:cubicBezTo>
                  <a:pt x="11414499" y="6357897"/>
                  <a:pt x="11370196" y="6408532"/>
                  <a:pt x="11336630" y="6383021"/>
                </a:cubicBezTo>
                <a:cubicBezTo>
                  <a:pt x="11316728" y="6389671"/>
                  <a:pt x="11284212" y="6365546"/>
                  <a:pt x="11267820" y="6388199"/>
                </a:cubicBezTo>
                <a:cubicBezTo>
                  <a:pt x="11215412" y="6380118"/>
                  <a:pt x="11199532" y="6391497"/>
                  <a:pt x="11153755" y="6378749"/>
                </a:cubicBezTo>
                <a:cubicBezTo>
                  <a:pt x="11097684" y="6376473"/>
                  <a:pt x="11142086" y="6407848"/>
                  <a:pt x="11063998" y="6397440"/>
                </a:cubicBezTo>
                <a:cubicBezTo>
                  <a:pt x="11028900" y="6406581"/>
                  <a:pt x="10989384" y="6411343"/>
                  <a:pt x="10949261" y="6411271"/>
                </a:cubicBezTo>
                <a:cubicBezTo>
                  <a:pt x="10946808" y="6404413"/>
                  <a:pt x="10928478" y="6413021"/>
                  <a:pt x="10920620" y="6414504"/>
                </a:cubicBezTo>
                <a:cubicBezTo>
                  <a:pt x="10921840" y="6410173"/>
                  <a:pt x="10906289" y="6407257"/>
                  <a:pt x="10899483" y="6410536"/>
                </a:cubicBezTo>
                <a:cubicBezTo>
                  <a:pt x="10774259" y="6419728"/>
                  <a:pt x="10854212" y="6382839"/>
                  <a:pt x="10774590" y="6403309"/>
                </a:cubicBezTo>
                <a:cubicBezTo>
                  <a:pt x="10724638" y="6405843"/>
                  <a:pt x="10739599" y="6355991"/>
                  <a:pt x="10682861" y="6377814"/>
                </a:cubicBezTo>
                <a:cubicBezTo>
                  <a:pt x="10622947" y="6375380"/>
                  <a:pt x="10589912" y="6355504"/>
                  <a:pt x="10530714" y="6366548"/>
                </a:cubicBezTo>
                <a:cubicBezTo>
                  <a:pt x="10474643" y="6364190"/>
                  <a:pt x="10428348" y="6354710"/>
                  <a:pt x="10379097" y="6358630"/>
                </a:cubicBezTo>
                <a:cubicBezTo>
                  <a:pt x="10361622" y="6351880"/>
                  <a:pt x="10344151" y="6348805"/>
                  <a:pt x="10323727" y="6357333"/>
                </a:cubicBezTo>
                <a:cubicBezTo>
                  <a:pt x="10272196" y="6352518"/>
                  <a:pt x="10263446" y="6339056"/>
                  <a:pt x="10227126" y="6348100"/>
                </a:cubicBezTo>
                <a:cubicBezTo>
                  <a:pt x="10196351" y="6318664"/>
                  <a:pt x="10199174" y="6342674"/>
                  <a:pt x="10163542" y="6343141"/>
                </a:cubicBezTo>
                <a:cubicBezTo>
                  <a:pt x="10134376" y="6345476"/>
                  <a:pt x="10177885" y="6359944"/>
                  <a:pt x="10151161" y="6358763"/>
                </a:cubicBezTo>
                <a:cubicBezTo>
                  <a:pt x="10126522" y="6349492"/>
                  <a:pt x="10117113" y="6369683"/>
                  <a:pt x="10092125" y="6358861"/>
                </a:cubicBezTo>
                <a:cubicBezTo>
                  <a:pt x="10107302" y="6344459"/>
                  <a:pt x="10032910" y="6356018"/>
                  <a:pt x="10037958" y="6342614"/>
                </a:cubicBezTo>
                <a:cubicBezTo>
                  <a:pt x="10003046" y="6359008"/>
                  <a:pt x="10003017" y="6334504"/>
                  <a:pt x="9966866" y="6337014"/>
                </a:cubicBezTo>
                <a:cubicBezTo>
                  <a:pt x="9947485" y="6342600"/>
                  <a:pt x="9935606" y="6342702"/>
                  <a:pt x="9924418" y="6333490"/>
                </a:cubicBezTo>
                <a:cubicBezTo>
                  <a:pt x="9834150" y="6361084"/>
                  <a:pt x="9880223" y="6330704"/>
                  <a:pt x="9806001" y="6337361"/>
                </a:cubicBezTo>
                <a:cubicBezTo>
                  <a:pt x="9740686" y="6345638"/>
                  <a:pt x="9670300" y="6348205"/>
                  <a:pt x="9596449" y="6376180"/>
                </a:cubicBezTo>
                <a:cubicBezTo>
                  <a:pt x="9581101" y="6384665"/>
                  <a:pt x="9553986" y="6385744"/>
                  <a:pt x="9535890" y="6378590"/>
                </a:cubicBezTo>
                <a:cubicBezTo>
                  <a:pt x="9532775" y="6377359"/>
                  <a:pt x="9530052" y="6375925"/>
                  <a:pt x="9527805" y="6374334"/>
                </a:cubicBezTo>
                <a:cubicBezTo>
                  <a:pt x="9481894" y="6394749"/>
                  <a:pt x="9464762" y="6381055"/>
                  <a:pt x="9441373" y="6395633"/>
                </a:cubicBezTo>
                <a:cubicBezTo>
                  <a:pt x="9381290" y="6397202"/>
                  <a:pt x="9341618" y="6377583"/>
                  <a:pt x="9320149" y="6390280"/>
                </a:cubicBezTo>
                <a:cubicBezTo>
                  <a:pt x="9291150" y="6386896"/>
                  <a:pt x="9257768" y="6367103"/>
                  <a:pt x="9229488" y="6380382"/>
                </a:cubicBezTo>
                <a:cubicBezTo>
                  <a:pt x="9230007" y="6377216"/>
                  <a:pt x="9227921" y="6376045"/>
                  <a:pt x="9224285" y="6375920"/>
                </a:cubicBezTo>
                <a:lnTo>
                  <a:pt x="9217537" y="6376762"/>
                </a:lnTo>
                <a:lnTo>
                  <a:pt x="9214728" y="6381637"/>
                </a:lnTo>
                <a:cubicBezTo>
                  <a:pt x="9202170" y="6398803"/>
                  <a:pt x="9191484" y="6381138"/>
                  <a:pt x="9161049" y="6384539"/>
                </a:cubicBezTo>
                <a:cubicBezTo>
                  <a:pt x="9146336" y="6385184"/>
                  <a:pt x="9147761" y="6380673"/>
                  <a:pt x="9149697" y="6376552"/>
                </a:cubicBezTo>
                <a:lnTo>
                  <a:pt x="9150803" y="6372240"/>
                </a:lnTo>
                <a:lnTo>
                  <a:pt x="9141448" y="6372359"/>
                </a:lnTo>
                <a:lnTo>
                  <a:pt x="9137486" y="6372055"/>
                </a:lnTo>
                <a:lnTo>
                  <a:pt x="9126952" y="6375163"/>
                </a:lnTo>
                <a:cubicBezTo>
                  <a:pt x="9117353" y="6375502"/>
                  <a:pt x="9107828" y="6372135"/>
                  <a:pt x="9098334" y="6372861"/>
                </a:cubicBezTo>
                <a:cubicBezTo>
                  <a:pt x="9093587" y="6373224"/>
                  <a:pt x="9088847" y="6374610"/>
                  <a:pt x="9084110" y="6377995"/>
                </a:cubicBezTo>
                <a:cubicBezTo>
                  <a:pt x="9105864" y="6390113"/>
                  <a:pt x="9028073" y="6387966"/>
                  <a:pt x="9039515" y="6400351"/>
                </a:cubicBezTo>
                <a:cubicBezTo>
                  <a:pt x="8997651" y="6388705"/>
                  <a:pt x="9009590" y="6412472"/>
                  <a:pt x="8973305" y="6414442"/>
                </a:cubicBezTo>
                <a:cubicBezTo>
                  <a:pt x="8951781" y="6411385"/>
                  <a:pt x="8940212" y="6412734"/>
                  <a:pt x="8933861" y="6423031"/>
                </a:cubicBezTo>
                <a:cubicBezTo>
                  <a:pt x="8832841" y="6407267"/>
                  <a:pt x="8892362" y="6431116"/>
                  <a:pt x="8817130" y="6433703"/>
                </a:cubicBezTo>
                <a:cubicBezTo>
                  <a:pt x="8749745" y="6433633"/>
                  <a:pt x="8680232" y="6439719"/>
                  <a:pt x="8594947" y="6421586"/>
                </a:cubicBezTo>
                <a:cubicBezTo>
                  <a:pt x="8575919" y="6415227"/>
                  <a:pt x="8549096" y="6417484"/>
                  <a:pt x="8535041" y="6426626"/>
                </a:cubicBezTo>
                <a:cubicBezTo>
                  <a:pt x="8532621" y="6428200"/>
                  <a:pt x="8530681" y="6429922"/>
                  <a:pt x="8529279" y="6431739"/>
                </a:cubicBezTo>
                <a:cubicBezTo>
                  <a:pt x="8474783" y="6417534"/>
                  <a:pt x="8464858" y="6432901"/>
                  <a:pt x="8435056" y="6421613"/>
                </a:cubicBezTo>
                <a:cubicBezTo>
                  <a:pt x="8376022" y="6427411"/>
                  <a:pt x="8347129" y="6451271"/>
                  <a:pt x="8320108" y="6441573"/>
                </a:cubicBezTo>
                <a:cubicBezTo>
                  <a:pt x="8293638" y="6448387"/>
                  <a:pt x="8270932" y="6471649"/>
                  <a:pt x="8237020" y="6462216"/>
                </a:cubicBezTo>
                <a:cubicBezTo>
                  <a:pt x="8245222" y="6474245"/>
                  <a:pt x="8197387" y="6460392"/>
                  <a:pt x="8188860" y="6471379"/>
                </a:cubicBezTo>
                <a:cubicBezTo>
                  <a:pt x="8184024" y="6480393"/>
                  <a:pt x="8168383" y="6478291"/>
                  <a:pt x="8155558" y="6480722"/>
                </a:cubicBezTo>
                <a:cubicBezTo>
                  <a:pt x="8144819" y="6489457"/>
                  <a:pt x="8082218" y="6493172"/>
                  <a:pt x="8061412" y="6490111"/>
                </a:cubicBezTo>
                <a:cubicBezTo>
                  <a:pt x="8004043" y="6475925"/>
                  <a:pt x="7947523" y="6510024"/>
                  <a:pt x="7901437" y="6499659"/>
                </a:cubicBezTo>
                <a:cubicBezTo>
                  <a:pt x="7888774" y="6499544"/>
                  <a:pt x="7877960" y="6500846"/>
                  <a:pt x="7868353" y="6503024"/>
                </a:cubicBezTo>
                <a:lnTo>
                  <a:pt x="7843779" y="6511212"/>
                </a:lnTo>
                <a:lnTo>
                  <a:pt x="7841448" y="6517728"/>
                </a:lnTo>
                <a:lnTo>
                  <a:pt x="7823871" y="6520429"/>
                </a:lnTo>
                <a:lnTo>
                  <a:pt x="7820005" y="6522254"/>
                </a:lnTo>
                <a:cubicBezTo>
                  <a:pt x="7812641" y="6525763"/>
                  <a:pt x="7805193" y="6529063"/>
                  <a:pt x="7797020" y="6531612"/>
                </a:cubicBezTo>
                <a:cubicBezTo>
                  <a:pt x="7782159" y="6505259"/>
                  <a:pt x="7725050" y="6548941"/>
                  <a:pt x="7727879" y="6524102"/>
                </a:cubicBezTo>
                <a:cubicBezTo>
                  <a:pt x="7680386" y="6533519"/>
                  <a:pt x="7695538" y="6507405"/>
                  <a:pt x="7659324" y="6537474"/>
                </a:cubicBezTo>
                <a:cubicBezTo>
                  <a:pt x="7566636" y="6535069"/>
                  <a:pt x="7462452" y="6568928"/>
                  <a:pt x="7374068" y="6552862"/>
                </a:cubicBezTo>
                <a:cubicBezTo>
                  <a:pt x="7393454" y="6562410"/>
                  <a:pt x="7373124" y="6578225"/>
                  <a:pt x="7346163" y="6577609"/>
                </a:cubicBezTo>
                <a:cubicBezTo>
                  <a:pt x="7419349" y="6615756"/>
                  <a:pt x="7219942" y="6557562"/>
                  <a:pt x="7235023" y="6591880"/>
                </a:cubicBezTo>
                <a:cubicBezTo>
                  <a:pt x="7203144" y="6564271"/>
                  <a:pt x="7057485" y="6539224"/>
                  <a:pt x="7039074" y="6572474"/>
                </a:cubicBezTo>
                <a:cubicBezTo>
                  <a:pt x="6966094" y="6582775"/>
                  <a:pt x="6893201" y="6571018"/>
                  <a:pt x="6833428" y="6596853"/>
                </a:cubicBezTo>
                <a:cubicBezTo>
                  <a:pt x="6827113" y="6593647"/>
                  <a:pt x="6820080" y="6591377"/>
                  <a:pt x="6812583" y="6589775"/>
                </a:cubicBezTo>
                <a:lnTo>
                  <a:pt x="6790242" y="6586880"/>
                </a:lnTo>
                <a:lnTo>
                  <a:pt x="6787846" y="6588046"/>
                </a:lnTo>
                <a:cubicBezTo>
                  <a:pt x="6776461" y="6590858"/>
                  <a:pt x="6768832" y="6590687"/>
                  <a:pt x="6762881" y="6589201"/>
                </a:cubicBezTo>
                <a:lnTo>
                  <a:pt x="6756732" y="6586412"/>
                </a:lnTo>
                <a:lnTo>
                  <a:pt x="6739390" y="6586250"/>
                </a:lnTo>
                <a:lnTo>
                  <a:pt x="6704653" y="6583365"/>
                </a:lnTo>
                <a:lnTo>
                  <a:pt x="6698694" y="6585233"/>
                </a:lnTo>
                <a:lnTo>
                  <a:pt x="6647142" y="6584630"/>
                </a:lnTo>
                <a:lnTo>
                  <a:pt x="6646688" y="6585765"/>
                </a:lnTo>
                <a:cubicBezTo>
                  <a:pt x="6644494" y="6588296"/>
                  <a:pt x="6640660" y="6590137"/>
                  <a:pt x="6633278" y="6590589"/>
                </a:cubicBezTo>
                <a:cubicBezTo>
                  <a:pt x="6648367" y="6606646"/>
                  <a:pt x="6630160" y="6597288"/>
                  <a:pt x="6607065" y="6597202"/>
                </a:cubicBezTo>
                <a:cubicBezTo>
                  <a:pt x="6625347" y="6622121"/>
                  <a:pt x="6557475" y="6611760"/>
                  <a:pt x="6549804" y="6626596"/>
                </a:cubicBezTo>
                <a:cubicBezTo>
                  <a:pt x="6532425" y="6625972"/>
                  <a:pt x="6514382" y="6625766"/>
                  <a:pt x="6496083" y="6626095"/>
                </a:cubicBezTo>
                <a:lnTo>
                  <a:pt x="6485389" y="6626617"/>
                </a:lnTo>
                <a:lnTo>
                  <a:pt x="6485223" y="6626886"/>
                </a:lnTo>
                <a:cubicBezTo>
                  <a:pt x="6483001" y="6627550"/>
                  <a:pt x="6479520" y="6627927"/>
                  <a:pt x="6474035" y="6627950"/>
                </a:cubicBezTo>
                <a:lnTo>
                  <a:pt x="6465888" y="6627571"/>
                </a:lnTo>
                <a:lnTo>
                  <a:pt x="6445139" y="6628585"/>
                </a:lnTo>
                <a:lnTo>
                  <a:pt x="6438312" y="6630646"/>
                </a:lnTo>
                <a:cubicBezTo>
                  <a:pt x="6417397" y="6642787"/>
                  <a:pt x="6447851" y="6675286"/>
                  <a:pt x="6392168" y="6665569"/>
                </a:cubicBezTo>
                <a:cubicBezTo>
                  <a:pt x="6343510" y="6677589"/>
                  <a:pt x="6330169" y="6701494"/>
                  <a:pt x="6272304" y="6700835"/>
                </a:cubicBezTo>
                <a:cubicBezTo>
                  <a:pt x="6226827" y="6712160"/>
                  <a:pt x="6194756" y="6728533"/>
                  <a:pt x="6150447" y="6732895"/>
                </a:cubicBezTo>
                <a:cubicBezTo>
                  <a:pt x="6140653" y="6742032"/>
                  <a:pt x="6128186" y="6747742"/>
                  <a:pt x="6104787" y="6743117"/>
                </a:cubicBezTo>
                <a:cubicBezTo>
                  <a:pt x="6064916" y="6755994"/>
                  <a:pt x="6067350" y="6769968"/>
                  <a:pt x="6030197" y="6767449"/>
                </a:cubicBezTo>
                <a:cubicBezTo>
                  <a:pt x="6025714" y="6799897"/>
                  <a:pt x="6010615" y="6777056"/>
                  <a:pt x="5980285" y="6782421"/>
                </a:cubicBezTo>
                <a:cubicBezTo>
                  <a:pt x="5954036" y="6784991"/>
                  <a:pt x="5980131" y="6764424"/>
                  <a:pt x="5958496" y="6769874"/>
                </a:cubicBezTo>
                <a:cubicBezTo>
                  <a:pt x="5944505" y="6782527"/>
                  <a:pt x="5921893" y="6765237"/>
                  <a:pt x="5908732" y="6779393"/>
                </a:cubicBezTo>
                <a:cubicBezTo>
                  <a:pt x="5931989" y="6790347"/>
                  <a:pt x="5860959" y="6791681"/>
                  <a:pt x="5874963" y="6803355"/>
                </a:cubicBezTo>
                <a:cubicBezTo>
                  <a:pt x="5833647" y="6793755"/>
                  <a:pt x="5851456" y="6816602"/>
                  <a:pt x="5819199" y="6820147"/>
                </a:cubicBezTo>
                <a:cubicBezTo>
                  <a:pt x="5798819" y="6818094"/>
                  <a:pt x="5788750" y="6819934"/>
                  <a:pt x="5786035" y="6830341"/>
                </a:cubicBezTo>
                <a:cubicBezTo>
                  <a:pt x="5689973" y="6819312"/>
                  <a:pt x="5750863" y="6840131"/>
                  <a:pt x="5683543" y="6846008"/>
                </a:cubicBezTo>
                <a:cubicBezTo>
                  <a:pt x="5622546" y="6848924"/>
                  <a:pt x="5561433" y="6857988"/>
                  <a:pt x="5478912" y="6843932"/>
                </a:cubicBezTo>
                <a:cubicBezTo>
                  <a:pt x="5459815" y="6838522"/>
                  <a:pt x="5436209" y="6841929"/>
                  <a:pt x="5426182" y="6851543"/>
                </a:cubicBezTo>
                <a:cubicBezTo>
                  <a:pt x="5424458" y="6853198"/>
                  <a:pt x="5423209" y="6854977"/>
                  <a:pt x="5422476" y="6856827"/>
                </a:cubicBezTo>
                <a:cubicBezTo>
                  <a:pt x="5368974" y="6845270"/>
                  <a:pt x="5364519" y="6860824"/>
                  <a:pt x="5334223" y="6851042"/>
                </a:cubicBezTo>
                <a:lnTo>
                  <a:pt x="5307101" y="6857999"/>
                </a:lnTo>
                <a:lnTo>
                  <a:pt x="0" y="6857999"/>
                </a:lnTo>
                <a:lnTo>
                  <a:pt x="0" y="2143233"/>
                </a:lnTo>
                <a:lnTo>
                  <a:pt x="23798" y="2139906"/>
                </a:lnTo>
                <a:cubicBezTo>
                  <a:pt x="74043" y="2136293"/>
                  <a:pt x="38977" y="2165571"/>
                  <a:pt x="87258" y="2143366"/>
                </a:cubicBezTo>
                <a:cubicBezTo>
                  <a:pt x="122965" y="2137787"/>
                  <a:pt x="117457" y="2188700"/>
                  <a:pt x="156013" y="2163361"/>
                </a:cubicBezTo>
                <a:cubicBezTo>
                  <a:pt x="199419" y="2162157"/>
                  <a:pt x="225310" y="2180084"/>
                  <a:pt x="266777" y="2165405"/>
                </a:cubicBezTo>
                <a:cubicBezTo>
                  <a:pt x="307408" y="2164360"/>
                  <a:pt x="341751" y="2171054"/>
                  <a:pt x="376805" y="2164126"/>
                </a:cubicBezTo>
                <a:cubicBezTo>
                  <a:pt x="390105" y="2169833"/>
                  <a:pt x="403012" y="2171855"/>
                  <a:pt x="416820" y="2162058"/>
                </a:cubicBezTo>
                <a:cubicBezTo>
                  <a:pt x="454441" y="2163754"/>
                  <a:pt x="462164" y="2176725"/>
                  <a:pt x="487366" y="2165444"/>
                </a:cubicBezTo>
                <a:cubicBezTo>
                  <a:pt x="512638" y="2193098"/>
                  <a:pt x="508069" y="2169186"/>
                  <a:pt x="533680" y="2166550"/>
                </a:cubicBezTo>
                <a:cubicBezTo>
                  <a:pt x="554439" y="2162433"/>
                  <a:pt x="521576" y="2150568"/>
                  <a:pt x="540946" y="2150128"/>
                </a:cubicBezTo>
                <a:cubicBezTo>
                  <a:pt x="559671" y="2157928"/>
                  <a:pt x="564313" y="2137102"/>
                  <a:pt x="583453" y="2146439"/>
                </a:cubicBezTo>
                <a:cubicBezTo>
                  <a:pt x="574045" y="2161807"/>
                  <a:pt x="626400" y="2145688"/>
                  <a:pt x="624180" y="2159439"/>
                </a:cubicBezTo>
                <a:cubicBezTo>
                  <a:pt x="647591" y="2140873"/>
                  <a:pt x="650201" y="2165450"/>
                  <a:pt x="675971" y="2160733"/>
                </a:cubicBezTo>
                <a:cubicBezTo>
                  <a:pt x="689339" y="2153950"/>
                  <a:pt x="697882" y="2153126"/>
                  <a:pt x="706914" y="2161686"/>
                </a:cubicBezTo>
                <a:cubicBezTo>
                  <a:pt x="769009" y="2128516"/>
                  <a:pt x="739035" y="2161792"/>
                  <a:pt x="791788" y="2150599"/>
                </a:cubicBezTo>
                <a:cubicBezTo>
                  <a:pt x="837950" y="2138324"/>
                  <a:pt x="852628" y="2155297"/>
                  <a:pt x="902857" y="2122745"/>
                </a:cubicBezTo>
                <a:cubicBezTo>
                  <a:pt x="913016" y="2113301"/>
                  <a:pt x="967730" y="2097173"/>
                  <a:pt x="981959" y="2092815"/>
                </a:cubicBezTo>
                <a:cubicBezTo>
                  <a:pt x="996188" y="2088456"/>
                  <a:pt x="986445" y="2095133"/>
                  <a:pt x="988232" y="2096592"/>
                </a:cubicBezTo>
                <a:cubicBezTo>
                  <a:pt x="1019139" y="2073321"/>
                  <a:pt x="1032924" y="2086016"/>
                  <a:pt x="1048229" y="2069972"/>
                </a:cubicBezTo>
                <a:cubicBezTo>
                  <a:pt x="1091335" y="2064742"/>
                  <a:pt x="1121978" y="2082008"/>
                  <a:pt x="1136098" y="2067967"/>
                </a:cubicBezTo>
                <a:cubicBezTo>
                  <a:pt x="1157340" y="2069596"/>
                  <a:pt x="1183471" y="2087419"/>
                  <a:pt x="1202436" y="2072380"/>
                </a:cubicBezTo>
                <a:cubicBezTo>
                  <a:pt x="1202276" y="2085209"/>
                  <a:pt x="1228778" y="2063479"/>
                  <a:pt x="1239614" y="2072295"/>
                </a:cubicBezTo>
                <a:cubicBezTo>
                  <a:pt x="1247024" y="2079920"/>
                  <a:pt x="1256792" y="2075104"/>
                  <a:pt x="1266687" y="2075072"/>
                </a:cubicBezTo>
                <a:cubicBezTo>
                  <a:pt x="1278018" y="2081364"/>
                  <a:pt x="1322622" y="2073526"/>
                  <a:pt x="1335495" y="2066868"/>
                </a:cubicBezTo>
                <a:cubicBezTo>
                  <a:pt x="1368381" y="2043096"/>
                  <a:pt x="1422617" y="2065011"/>
                  <a:pt x="1449503" y="2046887"/>
                </a:cubicBezTo>
                <a:cubicBezTo>
                  <a:pt x="1458132" y="2044484"/>
                  <a:pt x="1466138" y="2043753"/>
                  <a:pt x="1473714" y="2044066"/>
                </a:cubicBezTo>
                <a:lnTo>
                  <a:pt x="1494279" y="2047336"/>
                </a:lnTo>
                <a:lnTo>
                  <a:pt x="1498838" y="2053057"/>
                </a:lnTo>
                <a:lnTo>
                  <a:pt x="1512113" y="2052421"/>
                </a:lnTo>
                <a:lnTo>
                  <a:pt x="1515595" y="2053441"/>
                </a:lnTo>
                <a:cubicBezTo>
                  <a:pt x="1522236" y="2055416"/>
                  <a:pt x="1528840" y="2057179"/>
                  <a:pt x="1535601" y="2058100"/>
                </a:cubicBezTo>
                <a:cubicBezTo>
                  <a:pt x="1533819" y="2030557"/>
                  <a:pt x="1592812" y="2061403"/>
                  <a:pt x="1579590" y="2038490"/>
                </a:cubicBezTo>
                <a:cubicBezTo>
                  <a:pt x="1616426" y="2038767"/>
                  <a:pt x="1594177" y="2016885"/>
                  <a:pt x="1632661" y="2038680"/>
                </a:cubicBezTo>
                <a:cubicBezTo>
                  <a:pt x="1695112" y="2019618"/>
                  <a:pt x="1728303" y="2044586"/>
                  <a:pt x="1781597" y="2013421"/>
                </a:cubicBezTo>
                <a:cubicBezTo>
                  <a:pt x="1834196" y="2009160"/>
                  <a:pt x="1902538" y="2002271"/>
                  <a:pt x="1942299" y="1995238"/>
                </a:cubicBezTo>
                <a:cubicBezTo>
                  <a:pt x="1987356" y="1969382"/>
                  <a:pt x="2046051" y="1931285"/>
                  <a:pt x="2073776" y="1959306"/>
                </a:cubicBezTo>
                <a:cubicBezTo>
                  <a:pt x="2128486" y="1955797"/>
                  <a:pt x="2173117" y="1931503"/>
                  <a:pt x="2225830" y="1945035"/>
                </a:cubicBezTo>
                <a:cubicBezTo>
                  <a:pt x="2228705" y="1940868"/>
                  <a:pt x="2232493" y="1937453"/>
                  <a:pt x="2236906" y="1934583"/>
                </a:cubicBezTo>
                <a:lnTo>
                  <a:pt x="2250907" y="1927805"/>
                </a:lnTo>
                <a:lnTo>
                  <a:pt x="2253081" y="1928470"/>
                </a:lnTo>
                <a:cubicBezTo>
                  <a:pt x="2262162" y="1929060"/>
                  <a:pt x="2267315" y="1927517"/>
                  <a:pt x="2270720" y="1925037"/>
                </a:cubicBezTo>
                <a:lnTo>
                  <a:pt x="2273667" y="1921293"/>
                </a:lnTo>
                <a:lnTo>
                  <a:pt x="2285482" y="1917998"/>
                </a:lnTo>
                <a:lnTo>
                  <a:pt x="2307986" y="1908982"/>
                </a:lnTo>
                <a:lnTo>
                  <a:pt x="2312921" y="1909665"/>
                </a:lnTo>
                <a:lnTo>
                  <a:pt x="2347989" y="1899756"/>
                </a:lnTo>
                <a:lnTo>
                  <a:pt x="2348816" y="1900744"/>
                </a:lnTo>
                <a:cubicBezTo>
                  <a:pt x="2351467" y="1902733"/>
                  <a:pt x="2354933" y="1903776"/>
                  <a:pt x="2360199" y="1902864"/>
                </a:cubicBezTo>
                <a:cubicBezTo>
                  <a:pt x="2357148" y="1920740"/>
                  <a:pt x="2365381" y="1908616"/>
                  <a:pt x="2381173" y="1904351"/>
                </a:cubicBezTo>
                <a:cubicBezTo>
                  <a:pt x="2379960" y="1931162"/>
                  <a:pt x="2421782" y="1909095"/>
                  <a:pt x="2433782" y="1921696"/>
                </a:cubicBezTo>
                <a:cubicBezTo>
                  <a:pt x="2445411" y="1917959"/>
                  <a:pt x="2457686" y="1914495"/>
                  <a:pt x="2470381" y="1911489"/>
                </a:cubicBezTo>
                <a:lnTo>
                  <a:pt x="2477951" y="1910044"/>
                </a:lnTo>
                <a:lnTo>
                  <a:pt x="2478187" y="1910267"/>
                </a:lnTo>
                <a:cubicBezTo>
                  <a:pt x="2480012" y="1910490"/>
                  <a:pt x="2482569" y="1910217"/>
                  <a:pt x="2486339" y="1909244"/>
                </a:cubicBezTo>
                <a:lnTo>
                  <a:pt x="2491753" y="1907410"/>
                </a:lnTo>
                <a:lnTo>
                  <a:pt x="2506438" y="1904607"/>
                </a:lnTo>
                <a:lnTo>
                  <a:pt x="2512055" y="1905314"/>
                </a:lnTo>
                <a:cubicBezTo>
                  <a:pt x="2531909" y="1912973"/>
                  <a:pt x="2525790" y="1949139"/>
                  <a:pt x="2559550" y="1929886"/>
                </a:cubicBezTo>
                <a:cubicBezTo>
                  <a:pt x="2598368" y="1932405"/>
                  <a:pt x="2618373" y="1952531"/>
                  <a:pt x="2657743" y="1941427"/>
                </a:cubicBezTo>
                <a:cubicBezTo>
                  <a:pt x="2694066" y="1943866"/>
                  <a:pt x="2723489" y="1953496"/>
                  <a:pt x="2755845" y="1949581"/>
                </a:cubicBezTo>
                <a:cubicBezTo>
                  <a:pt x="2766710" y="1956423"/>
                  <a:pt x="2777851" y="1959550"/>
                  <a:pt x="2791790" y="1950948"/>
                </a:cubicBezTo>
                <a:cubicBezTo>
                  <a:pt x="2824975" y="1955867"/>
                  <a:pt x="2829653" y="1969486"/>
                  <a:pt x="2853980" y="1960379"/>
                </a:cubicBezTo>
                <a:cubicBezTo>
                  <a:pt x="2867339" y="1982719"/>
                  <a:pt x="2870664" y="1974650"/>
                  <a:pt x="2881292" y="1969035"/>
                </a:cubicBezTo>
                <a:lnTo>
                  <a:pt x="2882690" y="1968669"/>
                </a:lnTo>
                <a:lnTo>
                  <a:pt x="2884480" y="1971856"/>
                </a:lnTo>
                <a:lnTo>
                  <a:pt x="2889504" y="1973560"/>
                </a:lnTo>
                <a:lnTo>
                  <a:pt x="2904507" y="1973450"/>
                </a:lnTo>
                <a:lnTo>
                  <a:pt x="2910361" y="1972623"/>
                </a:lnTo>
                <a:cubicBezTo>
                  <a:pt x="2914314" y="1972346"/>
                  <a:pt x="2916841" y="1972538"/>
                  <a:pt x="2918476" y="1973085"/>
                </a:cubicBezTo>
                <a:cubicBezTo>
                  <a:pt x="2918519" y="1973172"/>
                  <a:pt x="2918565" y="1973259"/>
                  <a:pt x="2918608" y="1973346"/>
                </a:cubicBezTo>
                <a:lnTo>
                  <a:pt x="2926342" y="1973289"/>
                </a:lnTo>
                <a:cubicBezTo>
                  <a:pt x="2939546" y="1972624"/>
                  <a:pt x="2952540" y="1971432"/>
                  <a:pt x="2965031" y="1969856"/>
                </a:cubicBezTo>
                <a:cubicBezTo>
                  <a:pt x="2971305" y="1984385"/>
                  <a:pt x="3019698" y="1970246"/>
                  <a:pt x="3007773" y="1996347"/>
                </a:cubicBezTo>
                <a:cubicBezTo>
                  <a:pt x="3024413" y="1995002"/>
                  <a:pt x="3037063" y="1984582"/>
                  <a:pt x="3026997" y="2001580"/>
                </a:cubicBezTo>
                <a:cubicBezTo>
                  <a:pt x="3032338" y="2001634"/>
                  <a:pt x="3035193" y="2003280"/>
                  <a:pt x="3036901" y="2005710"/>
                </a:cubicBezTo>
                <a:lnTo>
                  <a:pt x="3037285" y="2006829"/>
                </a:lnTo>
                <a:lnTo>
                  <a:pt x="3074407" y="2003411"/>
                </a:lnTo>
                <a:lnTo>
                  <a:pt x="3078795" y="2004969"/>
                </a:lnTo>
                <a:lnTo>
                  <a:pt x="3103685" y="2000166"/>
                </a:lnTo>
                <a:lnTo>
                  <a:pt x="3116175" y="1999058"/>
                </a:lnTo>
                <a:lnTo>
                  <a:pt x="3120468" y="1995915"/>
                </a:lnTo>
                <a:cubicBezTo>
                  <a:pt x="3124679" y="1994091"/>
                  <a:pt x="3130170" y="1993504"/>
                  <a:pt x="3138514" y="1995716"/>
                </a:cubicBezTo>
                <a:lnTo>
                  <a:pt x="3140299" y="1996760"/>
                </a:lnTo>
                <a:lnTo>
                  <a:pt x="3156256" y="1992625"/>
                </a:lnTo>
                <a:cubicBezTo>
                  <a:pt x="3161579" y="1990603"/>
                  <a:pt x="3166532" y="1987932"/>
                  <a:pt x="3170922" y="1984357"/>
                </a:cubicBezTo>
                <a:cubicBezTo>
                  <a:pt x="3215296" y="2007127"/>
                  <a:pt x="3279153" y="1979394"/>
                  <a:pt x="3332263" y="1985792"/>
                </a:cubicBezTo>
                <a:cubicBezTo>
                  <a:pt x="3365071" y="1970632"/>
                  <a:pt x="3439000" y="1997025"/>
                  <a:pt x="3460591" y="1967471"/>
                </a:cubicBezTo>
                <a:cubicBezTo>
                  <a:pt x="3451444" y="2002870"/>
                  <a:pt x="3556491" y="1969109"/>
                  <a:pt x="3595015" y="1975790"/>
                </a:cubicBezTo>
                <a:cubicBezTo>
                  <a:pt x="3658347" y="1975113"/>
                  <a:pt x="3722805" y="1993634"/>
                  <a:pt x="3769101" y="1999150"/>
                </a:cubicBezTo>
                <a:cubicBezTo>
                  <a:pt x="3796708" y="2027471"/>
                  <a:pt x="3784478" y="2001987"/>
                  <a:pt x="3819178" y="2008885"/>
                </a:cubicBezTo>
                <a:cubicBezTo>
                  <a:pt x="3815893" y="1984013"/>
                  <a:pt x="3859241" y="2024909"/>
                  <a:pt x="3868628" y="1997548"/>
                </a:cubicBezTo>
                <a:cubicBezTo>
                  <a:pt x="3874646" y="1999671"/>
                  <a:pt x="3880179" y="2002589"/>
                  <a:pt x="3885662" y="2005723"/>
                </a:cubicBezTo>
                <a:lnTo>
                  <a:pt x="3888539" y="2007351"/>
                </a:lnTo>
                <a:lnTo>
                  <a:pt x="3901342" y="2009114"/>
                </a:lnTo>
                <a:lnTo>
                  <a:pt x="3903349" y="2015552"/>
                </a:lnTo>
                <a:lnTo>
                  <a:pt x="3921468" y="2022461"/>
                </a:lnTo>
                <a:cubicBezTo>
                  <a:pt x="3928503" y="2024132"/>
                  <a:pt x="3936363" y="2024854"/>
                  <a:pt x="3945480" y="2024047"/>
                </a:cubicBezTo>
                <a:cubicBezTo>
                  <a:pt x="3978176" y="2011092"/>
                  <a:pt x="4020619" y="2042364"/>
                  <a:pt x="4061250" y="2024945"/>
                </a:cubicBezTo>
                <a:cubicBezTo>
                  <a:pt x="4076090" y="2020726"/>
                  <a:pt x="4121392" y="2021057"/>
                  <a:pt x="4129570" y="2029272"/>
                </a:cubicBezTo>
                <a:cubicBezTo>
                  <a:pt x="4138935" y="2031020"/>
                  <a:pt x="4150099" y="2028050"/>
                  <a:pt x="4154036" y="2036868"/>
                </a:cubicBezTo>
                <a:cubicBezTo>
                  <a:pt x="4160735" y="2047472"/>
                  <a:pt x="4194512" y="2030907"/>
                  <a:pt x="4189204" y="2043474"/>
                </a:cubicBezTo>
                <a:cubicBezTo>
                  <a:pt x="4213171" y="2032123"/>
                  <a:pt x="4230703" y="2054320"/>
                  <a:pt x="4250119" y="2059743"/>
                </a:cubicBezTo>
                <a:cubicBezTo>
                  <a:pt x="4259612" y="2054119"/>
                  <a:pt x="4269863" y="2056925"/>
                  <a:pt x="4283096" y="2061464"/>
                </a:cubicBezTo>
                <a:lnTo>
                  <a:pt x="4301210" y="2067352"/>
                </a:lnTo>
                <a:lnTo>
                  <a:pt x="4308819" y="2066758"/>
                </a:lnTo>
                <a:cubicBezTo>
                  <a:pt x="4318024" y="2066868"/>
                  <a:pt x="4326429" y="2067593"/>
                  <a:pt x="4333907" y="2068098"/>
                </a:cubicBezTo>
                <a:lnTo>
                  <a:pt x="4348284" y="2068116"/>
                </a:lnTo>
                <a:lnTo>
                  <a:pt x="4354009" y="2067847"/>
                </a:lnTo>
                <a:lnTo>
                  <a:pt x="4366647" y="2061827"/>
                </a:lnTo>
                <a:lnTo>
                  <a:pt x="4383151" y="2064242"/>
                </a:lnTo>
                <a:lnTo>
                  <a:pt x="4401354" y="2058245"/>
                </a:lnTo>
                <a:cubicBezTo>
                  <a:pt x="4402457" y="2059998"/>
                  <a:pt x="4403942" y="2061629"/>
                  <a:pt x="4405765" y="2063081"/>
                </a:cubicBezTo>
                <a:lnTo>
                  <a:pt x="4420601" y="2068011"/>
                </a:lnTo>
                <a:lnTo>
                  <a:pt x="4433312" y="2062239"/>
                </a:lnTo>
                <a:cubicBezTo>
                  <a:pt x="4433913" y="2071826"/>
                  <a:pt x="4448053" y="2061159"/>
                  <a:pt x="4459938" y="2058655"/>
                </a:cubicBezTo>
                <a:lnTo>
                  <a:pt x="4467257" y="2059536"/>
                </a:lnTo>
                <a:lnTo>
                  <a:pt x="4492833" y="2051951"/>
                </a:lnTo>
                <a:cubicBezTo>
                  <a:pt x="4506830" y="2048890"/>
                  <a:pt x="4520326" y="2046915"/>
                  <a:pt x="4533444" y="2045543"/>
                </a:cubicBezTo>
                <a:lnTo>
                  <a:pt x="4579902" y="2042473"/>
                </a:lnTo>
                <a:lnTo>
                  <a:pt x="4593061" y="2036537"/>
                </a:lnTo>
                <a:cubicBezTo>
                  <a:pt x="4623093" y="2030020"/>
                  <a:pt x="4659310" y="2036776"/>
                  <a:pt x="4678455" y="2022033"/>
                </a:cubicBezTo>
                <a:cubicBezTo>
                  <a:pt x="4686902" y="2019123"/>
                  <a:pt x="4694854" y="2017915"/>
                  <a:pt x="4702453" y="2017770"/>
                </a:cubicBezTo>
                <a:lnTo>
                  <a:pt x="4723263" y="2019792"/>
                </a:lnTo>
                <a:lnTo>
                  <a:pt x="4728248" y="2025217"/>
                </a:lnTo>
                <a:lnTo>
                  <a:pt x="4741475" y="2023784"/>
                </a:lnTo>
                <a:lnTo>
                  <a:pt x="4745033" y="2024591"/>
                </a:lnTo>
                <a:cubicBezTo>
                  <a:pt x="4751823" y="2026159"/>
                  <a:pt x="4758560" y="2027516"/>
                  <a:pt x="4765390" y="2028029"/>
                </a:cubicBezTo>
                <a:cubicBezTo>
                  <a:pt x="4761540" y="2000715"/>
                  <a:pt x="4822843" y="2027885"/>
                  <a:pt x="4807902" y="2005868"/>
                </a:cubicBezTo>
                <a:cubicBezTo>
                  <a:pt x="4844760" y="2003930"/>
                  <a:pt x="4820870" y="1983482"/>
                  <a:pt x="4860989" y="2002871"/>
                </a:cubicBezTo>
                <a:cubicBezTo>
                  <a:pt x="4922008" y="1980146"/>
                  <a:pt x="5009783" y="1987933"/>
                  <a:pt x="5060738" y="1953707"/>
                </a:cubicBezTo>
                <a:cubicBezTo>
                  <a:pt x="5113014" y="1946308"/>
                  <a:pt x="5135414" y="1967863"/>
                  <a:pt x="5174646" y="1958475"/>
                </a:cubicBezTo>
                <a:cubicBezTo>
                  <a:pt x="5181576" y="1926245"/>
                  <a:pt x="5266302" y="1871146"/>
                  <a:pt x="5296127" y="1897377"/>
                </a:cubicBezTo>
                <a:cubicBezTo>
                  <a:pt x="5350570" y="1890601"/>
                  <a:pt x="5393378" y="1863736"/>
                  <a:pt x="5447102" y="1874045"/>
                </a:cubicBezTo>
                <a:cubicBezTo>
                  <a:pt x="5449663" y="1869724"/>
                  <a:pt x="5453194" y="1866097"/>
                  <a:pt x="5457394" y="1862976"/>
                </a:cubicBezTo>
                <a:lnTo>
                  <a:pt x="5470885" y="1855386"/>
                </a:lnTo>
                <a:lnTo>
                  <a:pt x="5473108" y="1855919"/>
                </a:lnTo>
                <a:cubicBezTo>
                  <a:pt x="5482234" y="1855961"/>
                  <a:pt x="5487271" y="1854115"/>
                  <a:pt x="5490487" y="1851442"/>
                </a:cubicBezTo>
                <a:lnTo>
                  <a:pt x="5493156" y="1847537"/>
                </a:lnTo>
                <a:lnTo>
                  <a:pt x="5504724" y="1843550"/>
                </a:lnTo>
                <a:lnTo>
                  <a:pt x="5526552" y="1833223"/>
                </a:lnTo>
                <a:lnTo>
                  <a:pt x="5531534" y="1833606"/>
                </a:lnTo>
                <a:lnTo>
                  <a:pt x="5565857" y="1821637"/>
                </a:lnTo>
                <a:lnTo>
                  <a:pt x="5566758" y="1822571"/>
                </a:lnTo>
                <a:cubicBezTo>
                  <a:pt x="5569560" y="1824391"/>
                  <a:pt x="5573104" y="1825220"/>
                  <a:pt x="5578300" y="1823998"/>
                </a:cubicBezTo>
                <a:cubicBezTo>
                  <a:pt x="5576590" y="1841977"/>
                  <a:pt x="5583913" y="1829412"/>
                  <a:pt x="5599385" y="1824219"/>
                </a:cubicBezTo>
                <a:cubicBezTo>
                  <a:pt x="5600181" y="1850985"/>
                  <a:pt x="5640346" y="1826505"/>
                  <a:pt x="5653291" y="1838330"/>
                </a:cubicBezTo>
                <a:cubicBezTo>
                  <a:pt x="5664639" y="1833911"/>
                  <a:pt x="5676656" y="1829727"/>
                  <a:pt x="5689123" y="1825972"/>
                </a:cubicBezTo>
                <a:lnTo>
                  <a:pt x="5696583" y="1824080"/>
                </a:lnTo>
                <a:lnTo>
                  <a:pt x="5696836" y="1824287"/>
                </a:lnTo>
                <a:cubicBezTo>
                  <a:pt x="5698678" y="1824400"/>
                  <a:pt x="5701213" y="1823974"/>
                  <a:pt x="5704910" y="1822779"/>
                </a:cubicBezTo>
                <a:lnTo>
                  <a:pt x="5710186" y="1820629"/>
                </a:lnTo>
                <a:lnTo>
                  <a:pt x="5724662" y="1816957"/>
                </a:lnTo>
                <a:lnTo>
                  <a:pt x="5730330" y="1817323"/>
                </a:lnTo>
                <a:lnTo>
                  <a:pt x="5733569" y="1819818"/>
                </a:lnTo>
                <a:lnTo>
                  <a:pt x="5734751" y="1819150"/>
                </a:lnTo>
                <a:cubicBezTo>
                  <a:pt x="5742385" y="1811473"/>
                  <a:pt x="5741789" y="1803283"/>
                  <a:pt x="5765286" y="1820584"/>
                </a:cubicBezTo>
                <a:cubicBezTo>
                  <a:pt x="5784532" y="1806446"/>
                  <a:pt x="5795499" y="1817814"/>
                  <a:pt x="5829951" y="1814425"/>
                </a:cubicBezTo>
                <a:cubicBezTo>
                  <a:pt x="5839381" y="1803221"/>
                  <a:pt x="5851644" y="1803437"/>
                  <a:pt x="5865400" y="1807121"/>
                </a:cubicBezTo>
                <a:cubicBezTo>
                  <a:pt x="5894873" y="1795832"/>
                  <a:pt x="5927910" y="1797657"/>
                  <a:pt x="5964230" y="1791246"/>
                </a:cubicBezTo>
                <a:cubicBezTo>
                  <a:pt x="5997095" y="1771694"/>
                  <a:pt x="6025977" y="1785382"/>
                  <a:pt x="6064751" y="1778450"/>
                </a:cubicBezTo>
                <a:cubicBezTo>
                  <a:pt x="6088334" y="1752766"/>
                  <a:pt x="6099508" y="1787374"/>
                  <a:pt x="6122352" y="1789671"/>
                </a:cubicBezTo>
                <a:lnTo>
                  <a:pt x="6128122" y="1788981"/>
                </a:lnTo>
                <a:lnTo>
                  <a:pt x="6141014" y="1782915"/>
                </a:lnTo>
                <a:lnTo>
                  <a:pt x="6145388" y="1779947"/>
                </a:lnTo>
                <a:cubicBezTo>
                  <a:pt x="6148578" y="1778158"/>
                  <a:pt x="6150926" y="1777299"/>
                  <a:pt x="6152799" y="1777068"/>
                </a:cubicBezTo>
                <a:lnTo>
                  <a:pt x="6153131" y="1777217"/>
                </a:lnTo>
                <a:lnTo>
                  <a:pt x="6159777" y="1774090"/>
                </a:lnTo>
                <a:cubicBezTo>
                  <a:pt x="6170646" y="1768312"/>
                  <a:pt x="6180893" y="1762216"/>
                  <a:pt x="6190386" y="1756022"/>
                </a:cubicBezTo>
                <a:cubicBezTo>
                  <a:pt x="6207960" y="1764717"/>
                  <a:pt x="6238019" y="1734533"/>
                  <a:pt x="6249518" y="1759399"/>
                </a:cubicBezTo>
                <a:cubicBezTo>
                  <a:pt x="6262790" y="1751731"/>
                  <a:pt x="6265029" y="1738657"/>
                  <a:pt x="6270527" y="1755769"/>
                </a:cubicBezTo>
                <a:cubicBezTo>
                  <a:pt x="6275192" y="1753681"/>
                  <a:pt x="6279041" y="1753811"/>
                  <a:pt x="6282550" y="1755003"/>
                </a:cubicBezTo>
                <a:lnTo>
                  <a:pt x="6283816" y="1755712"/>
                </a:lnTo>
                <a:lnTo>
                  <a:pt x="6313084" y="1738281"/>
                </a:lnTo>
                <a:lnTo>
                  <a:pt x="6318182" y="1737732"/>
                </a:lnTo>
                <a:lnTo>
                  <a:pt x="6335709" y="1724111"/>
                </a:lnTo>
                <a:lnTo>
                  <a:pt x="6345588" y="1718279"/>
                </a:lnTo>
                <a:lnTo>
                  <a:pt x="6346673" y="1714145"/>
                </a:lnTo>
                <a:cubicBezTo>
                  <a:pt x="6348796" y="1711062"/>
                  <a:pt x="6353055" y="1708421"/>
                  <a:pt x="6362126" y="1706799"/>
                </a:cubicBezTo>
                <a:lnTo>
                  <a:pt x="6364545" y="1706892"/>
                </a:lnTo>
                <a:cubicBezTo>
                  <a:pt x="6367637" y="1703281"/>
                  <a:pt x="6424942" y="1698254"/>
                  <a:pt x="6464076" y="1679171"/>
                </a:cubicBezTo>
                <a:cubicBezTo>
                  <a:pt x="6504464" y="1655724"/>
                  <a:pt x="6547114" y="1618110"/>
                  <a:pt x="6599352" y="1592397"/>
                </a:cubicBezTo>
                <a:cubicBezTo>
                  <a:pt x="6621028" y="1623320"/>
                  <a:pt x="6702628" y="1477903"/>
                  <a:pt x="6694106" y="1530854"/>
                </a:cubicBezTo>
                <a:cubicBezTo>
                  <a:pt x="6709146" y="1521510"/>
                  <a:pt x="6782557" y="1496994"/>
                  <a:pt x="6779808" y="1510598"/>
                </a:cubicBezTo>
                <a:cubicBezTo>
                  <a:pt x="6816671" y="1469344"/>
                  <a:pt x="6859225" y="1490432"/>
                  <a:pt x="6910674" y="1458095"/>
                </a:cubicBezTo>
                <a:cubicBezTo>
                  <a:pt x="6958236" y="1468911"/>
                  <a:pt x="6926351" y="1454150"/>
                  <a:pt x="6962144" y="1445637"/>
                </a:cubicBezTo>
                <a:cubicBezTo>
                  <a:pt x="6938512" y="1427780"/>
                  <a:pt x="7010208" y="1442012"/>
                  <a:pt x="6995460" y="1417188"/>
                </a:cubicBezTo>
                <a:lnTo>
                  <a:pt x="7017033" y="1416698"/>
                </a:lnTo>
                <a:lnTo>
                  <a:pt x="7020886" y="1416805"/>
                </a:lnTo>
                <a:lnTo>
                  <a:pt x="7033438" y="1413061"/>
                </a:lnTo>
                <a:lnTo>
                  <a:pt x="7040555" y="1417220"/>
                </a:lnTo>
                <a:lnTo>
                  <a:pt x="7062011" y="1415322"/>
                </a:lnTo>
                <a:cubicBezTo>
                  <a:pt x="7069494" y="1413805"/>
                  <a:pt x="7076899" y="1411231"/>
                  <a:pt x="7084117" y="1406974"/>
                </a:cubicBezTo>
                <a:cubicBezTo>
                  <a:pt x="7101577" y="1383961"/>
                  <a:pt x="7164447" y="1391139"/>
                  <a:pt x="7185047" y="1361519"/>
                </a:cubicBezTo>
                <a:cubicBezTo>
                  <a:pt x="7194363" y="1352352"/>
                  <a:pt x="7233839" y="1334552"/>
                  <a:pt x="7247783" y="1337622"/>
                </a:cubicBezTo>
                <a:cubicBezTo>
                  <a:pt x="7257348" y="1335236"/>
                  <a:pt x="7264529" y="1328498"/>
                  <a:pt x="7275307" y="1333722"/>
                </a:cubicBezTo>
                <a:cubicBezTo>
                  <a:pt x="7289966" y="1339225"/>
                  <a:pt x="7305349" y="1312996"/>
                  <a:pt x="7311261" y="1324795"/>
                </a:cubicBezTo>
                <a:cubicBezTo>
                  <a:pt x="7322509" y="1306494"/>
                  <a:pt x="7356236" y="1316612"/>
                  <a:pt x="7377571" y="1313050"/>
                </a:cubicBezTo>
                <a:cubicBezTo>
                  <a:pt x="7384603" y="1296817"/>
                  <a:pt x="7422434" y="1305349"/>
                  <a:pt x="7461694" y="1290297"/>
                </a:cubicBezTo>
                <a:cubicBezTo>
                  <a:pt x="7468925" y="1271946"/>
                  <a:pt x="7488273" y="1280301"/>
                  <a:pt x="7507193" y="1251613"/>
                </a:cubicBezTo>
                <a:cubicBezTo>
                  <a:pt x="7509613" y="1252526"/>
                  <a:pt x="7512260" y="1253190"/>
                  <a:pt x="7515052" y="1253584"/>
                </a:cubicBezTo>
                <a:cubicBezTo>
                  <a:pt x="7531272" y="1255869"/>
                  <a:pt x="7548775" y="1248744"/>
                  <a:pt x="7554146" y="1237669"/>
                </a:cubicBezTo>
                <a:cubicBezTo>
                  <a:pt x="7587383" y="1195873"/>
                  <a:pt x="7632956" y="1177588"/>
                  <a:pt x="7671846" y="1155347"/>
                </a:cubicBezTo>
                <a:cubicBezTo>
                  <a:pt x="7717626" y="1132532"/>
                  <a:pt x="7704339" y="1170169"/>
                  <a:pt x="7748774" y="1124980"/>
                </a:cubicBezTo>
                <a:cubicBezTo>
                  <a:pt x="7761564" y="1130678"/>
                  <a:pt x="7769446" y="1127888"/>
                  <a:pt x="7779182" y="1118490"/>
                </a:cubicBezTo>
                <a:cubicBezTo>
                  <a:pt x="7801901" y="1108032"/>
                  <a:pt x="7816047" y="1129940"/>
                  <a:pt x="7829932" y="1107346"/>
                </a:cubicBezTo>
                <a:cubicBezTo>
                  <a:pt x="7834286" y="1120482"/>
                  <a:pt x="7877354" y="1093242"/>
                  <a:pt x="7875510" y="1109570"/>
                </a:cubicBezTo>
                <a:cubicBezTo>
                  <a:pt x="7898453" y="1113571"/>
                  <a:pt x="7893102" y="1093377"/>
                  <a:pt x="7914918" y="1096070"/>
                </a:cubicBezTo>
                <a:cubicBezTo>
                  <a:pt x="7933463" y="1091055"/>
                  <a:pt x="7896037" y="1088002"/>
                  <a:pt x="7914188" y="1079287"/>
                </a:cubicBezTo>
                <a:cubicBezTo>
                  <a:pt x="7937737" y="1070775"/>
                  <a:pt x="7922008" y="1049943"/>
                  <a:pt x="7959552" y="1069277"/>
                </a:cubicBezTo>
                <a:cubicBezTo>
                  <a:pt x="7978616" y="1052937"/>
                  <a:pt x="7992226" y="1062990"/>
                  <a:pt x="8029450" y="1055589"/>
                </a:cubicBezTo>
                <a:lnTo>
                  <a:pt x="8038422" y="1049493"/>
                </a:lnTo>
                <a:lnTo>
                  <a:pt x="8053585" y="1058943"/>
                </a:lnTo>
                <a:cubicBezTo>
                  <a:pt x="8061619" y="1062358"/>
                  <a:pt x="8070634" y="1063636"/>
                  <a:pt x="8081474" y="1059840"/>
                </a:cubicBezTo>
                <a:cubicBezTo>
                  <a:pt x="8141491" y="1015057"/>
                  <a:pt x="8090266" y="1080479"/>
                  <a:pt x="8197391" y="1038853"/>
                </a:cubicBezTo>
                <a:cubicBezTo>
                  <a:pt x="8201677" y="1033108"/>
                  <a:pt x="8217224" y="1033020"/>
                  <a:pt x="8218531" y="1038736"/>
                </a:cubicBezTo>
                <a:cubicBezTo>
                  <a:pt x="8224749" y="1034989"/>
                  <a:pt x="8236410" y="1019803"/>
                  <a:pt x="8242405" y="1027800"/>
                </a:cubicBezTo>
                <a:cubicBezTo>
                  <a:pt x="8260401" y="1023020"/>
                  <a:pt x="8277595" y="1016764"/>
                  <a:pt x="8293586" y="1009216"/>
                </a:cubicBezTo>
                <a:lnTo>
                  <a:pt x="8325267" y="990249"/>
                </a:lnTo>
                <a:lnTo>
                  <a:pt x="8335565" y="995156"/>
                </a:lnTo>
                <a:cubicBezTo>
                  <a:pt x="8342208" y="997234"/>
                  <a:pt x="8349366" y="997680"/>
                  <a:pt x="8357350" y="994276"/>
                </a:cubicBezTo>
                <a:cubicBezTo>
                  <a:pt x="8398773" y="957879"/>
                  <a:pt x="8366593" y="1009035"/>
                  <a:pt x="8445003" y="972367"/>
                </a:cubicBezTo>
                <a:cubicBezTo>
                  <a:pt x="8447663" y="967887"/>
                  <a:pt x="8459739" y="966961"/>
                  <a:pt x="8461421" y="971111"/>
                </a:cubicBezTo>
                <a:cubicBezTo>
                  <a:pt x="8465819" y="968000"/>
                  <a:pt x="8473109" y="956137"/>
                  <a:pt x="8478704" y="961712"/>
                </a:cubicBezTo>
                <a:cubicBezTo>
                  <a:pt x="8505565" y="952663"/>
                  <a:pt x="8529238" y="939426"/>
                  <a:pt x="8547429" y="923277"/>
                </a:cubicBezTo>
                <a:cubicBezTo>
                  <a:pt x="8576531" y="919061"/>
                  <a:pt x="8579138" y="912461"/>
                  <a:pt x="8579319" y="905576"/>
                </a:cubicBezTo>
                <a:cubicBezTo>
                  <a:pt x="8579529" y="904096"/>
                  <a:pt x="8579740" y="902618"/>
                  <a:pt x="8579950" y="901139"/>
                </a:cubicBezTo>
                <a:lnTo>
                  <a:pt x="8589038" y="903946"/>
                </a:lnTo>
                <a:cubicBezTo>
                  <a:pt x="8598255" y="904433"/>
                  <a:pt x="8605836" y="900079"/>
                  <a:pt x="8612581" y="893445"/>
                </a:cubicBezTo>
                <a:lnTo>
                  <a:pt x="8620213" y="884417"/>
                </a:lnTo>
                <a:lnTo>
                  <a:pt x="8636849" y="879570"/>
                </a:lnTo>
                <a:cubicBezTo>
                  <a:pt x="8647569" y="875664"/>
                  <a:pt x="8658506" y="871048"/>
                  <a:pt x="8678353" y="868709"/>
                </a:cubicBezTo>
                <a:cubicBezTo>
                  <a:pt x="8676250" y="844726"/>
                  <a:pt x="8711895" y="858913"/>
                  <a:pt x="8721366" y="848445"/>
                </a:cubicBezTo>
                <a:cubicBezTo>
                  <a:pt x="8730651" y="852242"/>
                  <a:pt x="8737642" y="851631"/>
                  <a:pt x="8743257" y="848457"/>
                </a:cubicBezTo>
                <a:lnTo>
                  <a:pt x="8755719" y="834419"/>
                </a:lnTo>
                <a:lnTo>
                  <a:pt x="8776970" y="830126"/>
                </a:lnTo>
                <a:cubicBezTo>
                  <a:pt x="8786153" y="826014"/>
                  <a:pt x="8792888" y="819621"/>
                  <a:pt x="8795998" y="809645"/>
                </a:cubicBezTo>
                <a:cubicBezTo>
                  <a:pt x="8805952" y="821837"/>
                  <a:pt x="8809794" y="841181"/>
                  <a:pt x="8837498" y="830583"/>
                </a:cubicBezTo>
                <a:cubicBezTo>
                  <a:pt x="8851172" y="827584"/>
                  <a:pt x="8868029" y="799681"/>
                  <a:pt x="8878040" y="791651"/>
                </a:cubicBezTo>
                <a:lnTo>
                  <a:pt x="8897564" y="782401"/>
                </a:lnTo>
                <a:lnTo>
                  <a:pt x="8905560" y="786219"/>
                </a:lnTo>
                <a:lnTo>
                  <a:pt x="8917778" y="783256"/>
                </a:lnTo>
                <a:lnTo>
                  <a:pt x="8914746" y="775031"/>
                </a:lnTo>
                <a:lnTo>
                  <a:pt x="8947030" y="764252"/>
                </a:lnTo>
                <a:cubicBezTo>
                  <a:pt x="8970788" y="755523"/>
                  <a:pt x="8988067" y="745115"/>
                  <a:pt x="8977138" y="726774"/>
                </a:cubicBezTo>
                <a:cubicBezTo>
                  <a:pt x="8977490" y="701480"/>
                  <a:pt x="9039667" y="723232"/>
                  <a:pt x="9028928" y="698996"/>
                </a:cubicBezTo>
                <a:cubicBezTo>
                  <a:pt x="9056296" y="708989"/>
                  <a:pt x="9080686" y="673518"/>
                  <a:pt x="9114263" y="665106"/>
                </a:cubicBezTo>
                <a:cubicBezTo>
                  <a:pt x="9115667" y="652470"/>
                  <a:pt x="9123557" y="650905"/>
                  <a:pt x="9139429" y="653134"/>
                </a:cubicBezTo>
                <a:cubicBezTo>
                  <a:pt x="9248531" y="629411"/>
                  <a:pt x="9343720" y="468354"/>
                  <a:pt x="9380600" y="515628"/>
                </a:cubicBezTo>
                <a:cubicBezTo>
                  <a:pt x="9406272" y="509931"/>
                  <a:pt x="9503943" y="538669"/>
                  <a:pt x="9561831" y="513591"/>
                </a:cubicBezTo>
                <a:cubicBezTo>
                  <a:pt x="9577802" y="480860"/>
                  <a:pt x="9713285" y="478736"/>
                  <a:pt x="9742561" y="469315"/>
                </a:cubicBezTo>
                <a:cubicBezTo>
                  <a:pt x="9742569" y="450758"/>
                  <a:pt x="9797169" y="453829"/>
                  <a:pt x="9784394" y="429345"/>
                </a:cubicBezTo>
                <a:cubicBezTo>
                  <a:pt x="9787055" y="417172"/>
                  <a:pt x="9801869" y="413844"/>
                  <a:pt x="9811914" y="421889"/>
                </a:cubicBezTo>
                <a:cubicBezTo>
                  <a:pt x="9828901" y="415568"/>
                  <a:pt x="9835642" y="400341"/>
                  <a:pt x="9858388" y="412158"/>
                </a:cubicBezTo>
                <a:cubicBezTo>
                  <a:pt x="9881945" y="404057"/>
                  <a:pt x="9894276" y="360744"/>
                  <a:pt x="9921770" y="380896"/>
                </a:cubicBezTo>
                <a:cubicBezTo>
                  <a:pt x="9930032" y="337884"/>
                  <a:pt x="10038117" y="312408"/>
                  <a:pt x="10084861" y="294587"/>
                </a:cubicBezTo>
                <a:cubicBezTo>
                  <a:pt x="10141631" y="278266"/>
                  <a:pt x="10188248" y="249698"/>
                  <a:pt x="10271351" y="227987"/>
                </a:cubicBezTo>
                <a:cubicBezTo>
                  <a:pt x="10362764" y="229558"/>
                  <a:pt x="10358378" y="196042"/>
                  <a:pt x="10424673" y="178078"/>
                </a:cubicBezTo>
                <a:cubicBezTo>
                  <a:pt x="10452909" y="162753"/>
                  <a:pt x="10514634" y="185033"/>
                  <a:pt x="10534657" y="156701"/>
                </a:cubicBezTo>
                <a:cubicBezTo>
                  <a:pt x="10595265" y="170910"/>
                  <a:pt x="10637600" y="149657"/>
                  <a:pt x="10726300" y="150292"/>
                </a:cubicBezTo>
                <a:cubicBezTo>
                  <a:pt x="10775756" y="148210"/>
                  <a:pt x="10805324" y="153235"/>
                  <a:pt x="10861177" y="138253"/>
                </a:cubicBezTo>
                <a:cubicBezTo>
                  <a:pt x="10888992" y="99450"/>
                  <a:pt x="10971843" y="126363"/>
                  <a:pt x="10995894" y="78271"/>
                </a:cubicBezTo>
                <a:cubicBezTo>
                  <a:pt x="11009945" y="87061"/>
                  <a:pt x="11016683" y="79738"/>
                  <a:pt x="11031776" y="74275"/>
                </a:cubicBezTo>
                <a:cubicBezTo>
                  <a:pt x="11049588" y="91553"/>
                  <a:pt x="11064655" y="65479"/>
                  <a:pt x="11082485" y="73705"/>
                </a:cubicBezTo>
                <a:cubicBezTo>
                  <a:pt x="11124351" y="51595"/>
                  <a:pt x="11194283" y="44212"/>
                  <a:pt x="11230739" y="34792"/>
                </a:cubicBezTo>
                <a:cubicBezTo>
                  <a:pt x="11248967" y="30081"/>
                  <a:pt x="11257520" y="13218"/>
                  <a:pt x="11268645" y="482"/>
                </a:cubicBezTo>
                <a:lnTo>
                  <a:pt x="11269336" y="3"/>
                </a:lnTo>
                <a:lnTo>
                  <a:pt x="0" y="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45093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4C21BAE-6866-4C7A-A7EC-C1B2E572D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Robots sitter på en grønn kafé stol">
            <a:extLst>
              <a:ext uri="{FF2B5EF4-FFF2-40B4-BE49-F238E27FC236}">
                <a16:creationId xmlns:a16="http://schemas.microsoft.com/office/drawing/2014/main" id="{89E08E61-B5AD-41E0-075D-17720F6E90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id="{7E7D0C94-08B4-48AE-8813-CC4D60294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3899" y="609600"/>
            <a:ext cx="5372101" cy="5513767"/>
          </a:xfrm>
          <a:custGeom>
            <a:avLst/>
            <a:gdLst>
              <a:gd name="connsiteX0" fmla="*/ 0 w 5372101"/>
              <a:gd name="connsiteY0" fmla="*/ 0 h 5513767"/>
              <a:gd name="connsiteX1" fmla="*/ 5372101 w 5372101"/>
              <a:gd name="connsiteY1" fmla="*/ 0 h 5513767"/>
              <a:gd name="connsiteX2" fmla="*/ 5372101 w 5372101"/>
              <a:gd name="connsiteY2" fmla="*/ 5513767 h 5513767"/>
              <a:gd name="connsiteX3" fmla="*/ 5363126 w 5372101"/>
              <a:gd name="connsiteY3" fmla="*/ 5512835 h 5513767"/>
              <a:gd name="connsiteX4" fmla="*/ 5316714 w 5372101"/>
              <a:gd name="connsiteY4" fmla="*/ 5491247 h 5513767"/>
              <a:gd name="connsiteX5" fmla="*/ 5198331 w 5372101"/>
              <a:gd name="connsiteY5" fmla="*/ 5470092 h 5513767"/>
              <a:gd name="connsiteX6" fmla="*/ 5150428 w 5372101"/>
              <a:gd name="connsiteY6" fmla="*/ 5472506 h 5513767"/>
              <a:gd name="connsiteX7" fmla="*/ 5085506 w 5372101"/>
              <a:gd name="connsiteY7" fmla="*/ 5468851 h 5513767"/>
              <a:gd name="connsiteX8" fmla="*/ 4968663 w 5372101"/>
              <a:gd name="connsiteY8" fmla="*/ 5470487 h 5513767"/>
              <a:gd name="connsiteX9" fmla="*/ 4815623 w 5372101"/>
              <a:gd name="connsiteY9" fmla="*/ 5458622 h 5513767"/>
              <a:gd name="connsiteX10" fmla="*/ 4716679 w 5372101"/>
              <a:gd name="connsiteY10" fmla="*/ 5405365 h 5513767"/>
              <a:gd name="connsiteX11" fmla="*/ 4704891 w 5372101"/>
              <a:gd name="connsiteY11" fmla="*/ 5411529 h 5513767"/>
              <a:gd name="connsiteX12" fmla="*/ 4630496 w 5372101"/>
              <a:gd name="connsiteY12" fmla="*/ 5396532 h 5513767"/>
              <a:gd name="connsiteX13" fmla="*/ 4506964 w 5372101"/>
              <a:gd name="connsiteY13" fmla="*/ 5396685 h 5513767"/>
              <a:gd name="connsiteX14" fmla="*/ 4427135 w 5372101"/>
              <a:gd name="connsiteY14" fmla="*/ 5358585 h 5513767"/>
              <a:gd name="connsiteX15" fmla="*/ 4028338 w 5372101"/>
              <a:gd name="connsiteY15" fmla="*/ 5313494 h 5513767"/>
              <a:gd name="connsiteX16" fmla="*/ 4015367 w 5372101"/>
              <a:gd name="connsiteY16" fmla="*/ 5320766 h 5513767"/>
              <a:gd name="connsiteX17" fmla="*/ 4002837 w 5372101"/>
              <a:gd name="connsiteY17" fmla="*/ 5322294 h 5513767"/>
              <a:gd name="connsiteX18" fmla="*/ 3997650 w 5372101"/>
              <a:gd name="connsiteY18" fmla="*/ 5329513 h 5513767"/>
              <a:gd name="connsiteX19" fmla="*/ 3991991 w 5372101"/>
              <a:gd name="connsiteY19" fmla="*/ 5331908 h 5513767"/>
              <a:gd name="connsiteX20" fmla="*/ 3925210 w 5372101"/>
              <a:gd name="connsiteY20" fmla="*/ 5319395 h 5513767"/>
              <a:gd name="connsiteX21" fmla="*/ 3837014 w 5372101"/>
              <a:gd name="connsiteY21" fmla="*/ 5289023 h 5513767"/>
              <a:gd name="connsiteX22" fmla="*/ 3798765 w 5372101"/>
              <a:gd name="connsiteY22" fmla="*/ 5299431 h 5513767"/>
              <a:gd name="connsiteX23" fmla="*/ 3792144 w 5372101"/>
              <a:gd name="connsiteY23" fmla="*/ 5301616 h 5513767"/>
              <a:gd name="connsiteX24" fmla="*/ 3766249 w 5372101"/>
              <a:gd name="connsiteY24" fmla="*/ 5301869 h 5513767"/>
              <a:gd name="connsiteX25" fmla="*/ 3718651 w 5372101"/>
              <a:gd name="connsiteY25" fmla="*/ 5320541 h 5513767"/>
              <a:gd name="connsiteX26" fmla="*/ 3671207 w 5372101"/>
              <a:gd name="connsiteY26" fmla="*/ 5318046 h 5513767"/>
              <a:gd name="connsiteX27" fmla="*/ 3446863 w 5372101"/>
              <a:gd name="connsiteY27" fmla="*/ 5294348 h 5513767"/>
              <a:gd name="connsiteX28" fmla="*/ 3312000 w 5372101"/>
              <a:gd name="connsiteY28" fmla="*/ 5286923 h 5513767"/>
              <a:gd name="connsiteX29" fmla="*/ 3259756 w 5372101"/>
              <a:gd name="connsiteY29" fmla="*/ 5294712 h 5513767"/>
              <a:gd name="connsiteX30" fmla="*/ 3187481 w 5372101"/>
              <a:gd name="connsiteY30" fmla="*/ 5298457 h 5513767"/>
              <a:gd name="connsiteX31" fmla="*/ 3124115 w 5372101"/>
              <a:gd name="connsiteY31" fmla="*/ 5294626 h 5513767"/>
              <a:gd name="connsiteX32" fmla="*/ 3099907 w 5372101"/>
              <a:gd name="connsiteY32" fmla="*/ 5302443 h 5513767"/>
              <a:gd name="connsiteX33" fmla="*/ 3017494 w 5372101"/>
              <a:gd name="connsiteY33" fmla="*/ 5301439 h 5513767"/>
              <a:gd name="connsiteX34" fmla="*/ 3010848 w 5372101"/>
              <a:gd name="connsiteY34" fmla="*/ 5307225 h 5513767"/>
              <a:gd name="connsiteX35" fmla="*/ 2994286 w 5372101"/>
              <a:gd name="connsiteY35" fmla="*/ 5309060 h 5513767"/>
              <a:gd name="connsiteX36" fmla="*/ 2988160 w 5372101"/>
              <a:gd name="connsiteY36" fmla="*/ 5310041 h 5513767"/>
              <a:gd name="connsiteX37" fmla="*/ 2984260 w 5372101"/>
              <a:gd name="connsiteY37" fmla="*/ 5307528 h 5513767"/>
              <a:gd name="connsiteX38" fmla="*/ 2979127 w 5372101"/>
              <a:gd name="connsiteY38" fmla="*/ 5308389 h 5513767"/>
              <a:gd name="connsiteX39" fmla="*/ 2978660 w 5372101"/>
              <a:gd name="connsiteY39" fmla="*/ 5311563 h 5513767"/>
              <a:gd name="connsiteX40" fmla="*/ 2946326 w 5372101"/>
              <a:gd name="connsiteY40" fmla="*/ 5316745 h 5513767"/>
              <a:gd name="connsiteX41" fmla="*/ 2713134 w 5372101"/>
              <a:gd name="connsiteY41" fmla="*/ 5331381 h 5513767"/>
              <a:gd name="connsiteX42" fmla="*/ 2352072 w 5372101"/>
              <a:gd name="connsiteY42" fmla="*/ 5342761 h 5513767"/>
              <a:gd name="connsiteX43" fmla="*/ 2260922 w 5372101"/>
              <a:gd name="connsiteY43" fmla="*/ 5328122 h 5513767"/>
              <a:gd name="connsiteX44" fmla="*/ 2178497 w 5372101"/>
              <a:gd name="connsiteY44" fmla="*/ 5351065 h 5513767"/>
              <a:gd name="connsiteX45" fmla="*/ 2034408 w 5372101"/>
              <a:gd name="connsiteY45" fmla="*/ 5307958 h 5513767"/>
              <a:gd name="connsiteX46" fmla="*/ 1831505 w 5372101"/>
              <a:gd name="connsiteY46" fmla="*/ 5312691 h 5513767"/>
              <a:gd name="connsiteX47" fmla="*/ 1710387 w 5372101"/>
              <a:gd name="connsiteY47" fmla="*/ 5308705 h 5513767"/>
              <a:gd name="connsiteX48" fmla="*/ 1664816 w 5372101"/>
              <a:gd name="connsiteY48" fmla="*/ 5296479 h 5513767"/>
              <a:gd name="connsiteX49" fmla="*/ 1600883 w 5372101"/>
              <a:gd name="connsiteY49" fmla="*/ 5286607 h 5513767"/>
              <a:gd name="connsiteX50" fmla="*/ 1488397 w 5372101"/>
              <a:gd name="connsiteY50" fmla="*/ 5260898 h 5513767"/>
              <a:gd name="connsiteX51" fmla="*/ 1336670 w 5372101"/>
              <a:gd name="connsiteY51" fmla="*/ 5240770 h 5513767"/>
              <a:gd name="connsiteX52" fmla="*/ 1224297 w 5372101"/>
              <a:gd name="connsiteY52" fmla="*/ 5271845 h 5513767"/>
              <a:gd name="connsiteX53" fmla="*/ 1214830 w 5372101"/>
              <a:gd name="connsiteY53" fmla="*/ 5263450 h 5513767"/>
              <a:gd name="connsiteX54" fmla="*/ 1138181 w 5372101"/>
              <a:gd name="connsiteY54" fmla="*/ 5262590 h 5513767"/>
              <a:gd name="connsiteX55" fmla="*/ 943575 w 5372101"/>
              <a:gd name="connsiteY55" fmla="*/ 5290808 h 5513767"/>
              <a:gd name="connsiteX56" fmla="*/ 529813 w 5372101"/>
              <a:gd name="connsiteY56" fmla="*/ 5218555 h 5513767"/>
              <a:gd name="connsiteX57" fmla="*/ 519546 w 5372101"/>
              <a:gd name="connsiteY57" fmla="*/ 5208845 h 5513767"/>
              <a:gd name="connsiteX58" fmla="*/ 507906 w 5372101"/>
              <a:gd name="connsiteY58" fmla="*/ 5204779 h 5513767"/>
              <a:gd name="connsiteX59" fmla="*/ 505153 w 5372101"/>
              <a:gd name="connsiteY59" fmla="*/ 5196726 h 5513767"/>
              <a:gd name="connsiteX60" fmla="*/ 500429 w 5372101"/>
              <a:gd name="connsiteY60" fmla="*/ 5193241 h 5513767"/>
              <a:gd name="connsiteX61" fmla="*/ 431923 w 5372101"/>
              <a:gd name="connsiteY61" fmla="*/ 5191553 h 5513767"/>
              <a:gd name="connsiteX62" fmla="*/ 337115 w 5372101"/>
              <a:gd name="connsiteY62" fmla="*/ 5202714 h 5513767"/>
              <a:gd name="connsiteX63" fmla="*/ 303383 w 5372101"/>
              <a:gd name="connsiteY63" fmla="*/ 5184750 h 5513767"/>
              <a:gd name="connsiteX64" fmla="*/ 297664 w 5372101"/>
              <a:gd name="connsiteY64" fmla="*/ 5181269 h 5513767"/>
              <a:gd name="connsiteX65" fmla="*/ 272701 w 5372101"/>
              <a:gd name="connsiteY65" fmla="*/ 5175678 h 5513767"/>
              <a:gd name="connsiteX66" fmla="*/ 268242 w 5372101"/>
              <a:gd name="connsiteY66" fmla="*/ 5163678 h 5513767"/>
              <a:gd name="connsiteX67" fmla="*/ 232517 w 5372101"/>
              <a:gd name="connsiteY67" fmla="*/ 5147792 h 5513767"/>
              <a:gd name="connsiteX68" fmla="*/ 185851 w 5372101"/>
              <a:gd name="connsiteY68" fmla="*/ 5140408 h 5513767"/>
              <a:gd name="connsiteX69" fmla="*/ 20337 w 5372101"/>
              <a:gd name="connsiteY69" fmla="*/ 5113040 h 5513767"/>
              <a:gd name="connsiteX70" fmla="*/ 0 w 5372101"/>
              <a:gd name="connsiteY70" fmla="*/ 5112243 h 551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372101" h="5513767">
                <a:moveTo>
                  <a:pt x="0" y="0"/>
                </a:moveTo>
                <a:lnTo>
                  <a:pt x="5372101" y="0"/>
                </a:lnTo>
                <a:lnTo>
                  <a:pt x="5372101" y="5513767"/>
                </a:lnTo>
                <a:lnTo>
                  <a:pt x="5363126" y="5512835"/>
                </a:lnTo>
                <a:cubicBezTo>
                  <a:pt x="5345779" y="5509071"/>
                  <a:pt x="5329767" y="5502649"/>
                  <a:pt x="5316714" y="5491247"/>
                </a:cubicBezTo>
                <a:cubicBezTo>
                  <a:pt x="5295689" y="5478131"/>
                  <a:pt x="5219502" y="5459909"/>
                  <a:pt x="5198331" y="5470092"/>
                </a:cubicBezTo>
                <a:cubicBezTo>
                  <a:pt x="5181052" y="5469102"/>
                  <a:pt x="5165047" y="5459569"/>
                  <a:pt x="5150428" y="5472506"/>
                </a:cubicBezTo>
                <a:cubicBezTo>
                  <a:pt x="5129562" y="5487248"/>
                  <a:pt x="5088050" y="5445894"/>
                  <a:pt x="5085506" y="5468851"/>
                </a:cubicBezTo>
                <a:cubicBezTo>
                  <a:pt x="5055692" y="5440170"/>
                  <a:pt x="5006122" y="5469577"/>
                  <a:pt x="4968663" y="5470487"/>
                </a:cubicBezTo>
                <a:cubicBezTo>
                  <a:pt x="4947085" y="5444049"/>
                  <a:pt x="4889767" y="5472037"/>
                  <a:pt x="4815623" y="5458622"/>
                </a:cubicBezTo>
                <a:cubicBezTo>
                  <a:pt x="4792418" y="5428488"/>
                  <a:pt x="4765548" y="5449887"/>
                  <a:pt x="4716679" y="5405365"/>
                </a:cubicBezTo>
                <a:cubicBezTo>
                  <a:pt x="4713235" y="5407807"/>
                  <a:pt x="4709266" y="5409883"/>
                  <a:pt x="4704891" y="5411529"/>
                </a:cubicBezTo>
                <a:cubicBezTo>
                  <a:pt x="4679473" y="5421092"/>
                  <a:pt x="4646164" y="5414379"/>
                  <a:pt x="4630496" y="5396532"/>
                </a:cubicBezTo>
                <a:cubicBezTo>
                  <a:pt x="4590205" y="5365061"/>
                  <a:pt x="4548419" y="5412094"/>
                  <a:pt x="4506964" y="5396685"/>
                </a:cubicBezTo>
                <a:lnTo>
                  <a:pt x="4427135" y="5358585"/>
                </a:lnTo>
                <a:cubicBezTo>
                  <a:pt x="4319267" y="5308575"/>
                  <a:pt x="4152341" y="5340956"/>
                  <a:pt x="4028338" y="5313494"/>
                </a:cubicBezTo>
                <a:lnTo>
                  <a:pt x="4015367" y="5320766"/>
                </a:lnTo>
                <a:lnTo>
                  <a:pt x="4002837" y="5322294"/>
                </a:lnTo>
                <a:lnTo>
                  <a:pt x="3997650" y="5329513"/>
                </a:lnTo>
                <a:lnTo>
                  <a:pt x="3991991" y="5331908"/>
                </a:lnTo>
                <a:cubicBezTo>
                  <a:pt x="3969659" y="5338581"/>
                  <a:pt x="3978880" y="5316131"/>
                  <a:pt x="3925210" y="5319395"/>
                </a:cubicBezTo>
                <a:cubicBezTo>
                  <a:pt x="3947765" y="5277139"/>
                  <a:pt x="3837331" y="5338342"/>
                  <a:pt x="3837014" y="5289023"/>
                </a:cubicBezTo>
                <a:cubicBezTo>
                  <a:pt x="3824001" y="5291376"/>
                  <a:pt x="3811407" y="5295212"/>
                  <a:pt x="3798765" y="5299431"/>
                </a:cubicBezTo>
                <a:lnTo>
                  <a:pt x="3792144" y="5301616"/>
                </a:lnTo>
                <a:lnTo>
                  <a:pt x="3766249" y="5301869"/>
                </a:lnTo>
                <a:lnTo>
                  <a:pt x="3718651" y="5320541"/>
                </a:lnTo>
                <a:cubicBezTo>
                  <a:pt x="3703968" y="5321892"/>
                  <a:pt x="3688308" y="5321427"/>
                  <a:pt x="3671207" y="5318046"/>
                </a:cubicBezTo>
                <a:cubicBezTo>
                  <a:pt x="3616458" y="5288532"/>
                  <a:pt x="3514048" y="5333307"/>
                  <a:pt x="3446863" y="5294348"/>
                </a:cubicBezTo>
                <a:cubicBezTo>
                  <a:pt x="3420930" y="5283822"/>
                  <a:pt x="3333157" y="5274511"/>
                  <a:pt x="3312000" y="5286923"/>
                </a:cubicBezTo>
                <a:cubicBezTo>
                  <a:pt x="3292759" y="5287903"/>
                  <a:pt x="3273112" y="5280334"/>
                  <a:pt x="3259756" y="5294712"/>
                </a:cubicBezTo>
                <a:cubicBezTo>
                  <a:pt x="3239905" y="5311572"/>
                  <a:pt x="3185410" y="5275588"/>
                  <a:pt x="3187481" y="5298457"/>
                </a:cubicBezTo>
                <a:cubicBezTo>
                  <a:pt x="3168018" y="5286036"/>
                  <a:pt x="3146200" y="5288458"/>
                  <a:pt x="3124115" y="5294626"/>
                </a:cubicBezTo>
                <a:lnTo>
                  <a:pt x="3099907" y="5302443"/>
                </a:lnTo>
                <a:lnTo>
                  <a:pt x="3017494" y="5301439"/>
                </a:lnTo>
                <a:lnTo>
                  <a:pt x="3010848" y="5307225"/>
                </a:lnTo>
                <a:lnTo>
                  <a:pt x="2994286" y="5309060"/>
                </a:lnTo>
                <a:lnTo>
                  <a:pt x="2988160" y="5310041"/>
                </a:lnTo>
                <a:lnTo>
                  <a:pt x="2984260" y="5307528"/>
                </a:lnTo>
                <a:cubicBezTo>
                  <a:pt x="2981957" y="5306419"/>
                  <a:pt x="2980273" y="5306402"/>
                  <a:pt x="2979127" y="5308389"/>
                </a:cubicBezTo>
                <a:cubicBezTo>
                  <a:pt x="2978971" y="5309447"/>
                  <a:pt x="2978816" y="5310505"/>
                  <a:pt x="2978660" y="5311563"/>
                </a:cubicBezTo>
                <a:lnTo>
                  <a:pt x="2946326" y="5316745"/>
                </a:lnTo>
                <a:lnTo>
                  <a:pt x="2713134" y="5331381"/>
                </a:lnTo>
                <a:cubicBezTo>
                  <a:pt x="2610698" y="5372328"/>
                  <a:pt x="2466037" y="5325762"/>
                  <a:pt x="2352072" y="5342761"/>
                </a:cubicBezTo>
                <a:cubicBezTo>
                  <a:pt x="2293501" y="5293708"/>
                  <a:pt x="2324138" y="5338538"/>
                  <a:pt x="2260922" y="5328122"/>
                </a:cubicBezTo>
                <a:cubicBezTo>
                  <a:pt x="2275681" y="5372347"/>
                  <a:pt x="2185007" y="5301703"/>
                  <a:pt x="2178497" y="5351065"/>
                </a:cubicBezTo>
                <a:cubicBezTo>
                  <a:pt x="2133294" y="5337229"/>
                  <a:pt x="2097074" y="5300208"/>
                  <a:pt x="2034408" y="5307958"/>
                </a:cubicBezTo>
                <a:cubicBezTo>
                  <a:pt x="1981894" y="5332879"/>
                  <a:pt x="1896288" y="5279365"/>
                  <a:pt x="1831505" y="5312691"/>
                </a:cubicBezTo>
                <a:cubicBezTo>
                  <a:pt x="1807063" y="5321035"/>
                  <a:pt x="1727674" y="5322925"/>
                  <a:pt x="1710387" y="5308705"/>
                </a:cubicBezTo>
                <a:cubicBezTo>
                  <a:pt x="1693367" y="5306094"/>
                  <a:pt x="1674901" y="5312009"/>
                  <a:pt x="1664816" y="5296479"/>
                </a:cubicBezTo>
                <a:cubicBezTo>
                  <a:pt x="1649255" y="5277912"/>
                  <a:pt x="1596152" y="5309335"/>
                  <a:pt x="1600883" y="5286607"/>
                </a:cubicBezTo>
                <a:cubicBezTo>
                  <a:pt x="1563066" y="5308189"/>
                  <a:pt x="1524339" y="5269513"/>
                  <a:pt x="1488397" y="5260898"/>
                </a:cubicBezTo>
                <a:cubicBezTo>
                  <a:pt x="1459246" y="5282011"/>
                  <a:pt x="1412580" y="5243108"/>
                  <a:pt x="1336670" y="5240770"/>
                </a:cubicBezTo>
                <a:cubicBezTo>
                  <a:pt x="1304792" y="5265122"/>
                  <a:pt x="1285508" y="5238878"/>
                  <a:pt x="1224297" y="5271845"/>
                </a:cubicBezTo>
                <a:cubicBezTo>
                  <a:pt x="1221731" y="5268771"/>
                  <a:pt x="1218543" y="5265944"/>
                  <a:pt x="1214830" y="5263450"/>
                </a:cubicBezTo>
                <a:cubicBezTo>
                  <a:pt x="1193241" y="5248952"/>
                  <a:pt x="1158925" y="5248567"/>
                  <a:pt x="1138181" y="5262590"/>
                </a:cubicBezTo>
                <a:lnTo>
                  <a:pt x="943575" y="5290808"/>
                </a:lnTo>
                <a:cubicBezTo>
                  <a:pt x="823587" y="5316899"/>
                  <a:pt x="658340" y="5217603"/>
                  <a:pt x="529813" y="5218555"/>
                </a:cubicBezTo>
                <a:lnTo>
                  <a:pt x="519546" y="5208845"/>
                </a:lnTo>
                <a:lnTo>
                  <a:pt x="507906" y="5204779"/>
                </a:lnTo>
                <a:lnTo>
                  <a:pt x="505153" y="5196726"/>
                </a:lnTo>
                <a:lnTo>
                  <a:pt x="500429" y="5193241"/>
                </a:lnTo>
                <a:cubicBezTo>
                  <a:pt x="480923" y="5182176"/>
                  <a:pt x="482807" y="5205793"/>
                  <a:pt x="431923" y="5191553"/>
                </a:cubicBezTo>
                <a:cubicBezTo>
                  <a:pt x="440499" y="5237077"/>
                  <a:pt x="352872" y="5155083"/>
                  <a:pt x="337115" y="5202714"/>
                </a:cubicBezTo>
                <a:cubicBezTo>
                  <a:pt x="325265" y="5197752"/>
                  <a:pt x="314288" y="5191441"/>
                  <a:pt x="303383" y="5184750"/>
                </a:cubicBezTo>
                <a:lnTo>
                  <a:pt x="297664" y="5181269"/>
                </a:lnTo>
                <a:lnTo>
                  <a:pt x="272701" y="5175678"/>
                </a:lnTo>
                <a:lnTo>
                  <a:pt x="268242" y="5163678"/>
                </a:lnTo>
                <a:lnTo>
                  <a:pt x="232517" y="5147792"/>
                </a:lnTo>
                <a:cubicBezTo>
                  <a:pt x="218741" y="5143453"/>
                  <a:pt x="203450" y="5140668"/>
                  <a:pt x="185851" y="5140408"/>
                </a:cubicBezTo>
                <a:cubicBezTo>
                  <a:pt x="139207" y="5153337"/>
                  <a:pt x="79723" y="5120316"/>
                  <a:pt x="20337" y="5113040"/>
                </a:cubicBezTo>
                <a:lnTo>
                  <a:pt x="0" y="5112243"/>
                </a:lnTo>
                <a:close/>
              </a:path>
            </a:pathLst>
          </a:custGeom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6F6A946-49E5-FCC2-CF03-CA62DA473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809" y="1071350"/>
            <a:ext cx="4775162" cy="1475906"/>
          </a:xfrm>
        </p:spPr>
        <p:txBody>
          <a:bodyPr>
            <a:normAutofit/>
          </a:bodyPr>
          <a:lstStyle/>
          <a:p>
            <a:pPr algn="ctr"/>
            <a:r>
              <a:rPr lang="nb-NO"/>
              <a:t>Introduksjon </a:t>
            </a:r>
          </a:p>
        </p:txBody>
      </p:sp>
      <p:sp>
        <p:nvSpPr>
          <p:cNvPr id="29" name="Rectangle 6">
            <a:extLst>
              <a:ext uri="{FF2B5EF4-FFF2-40B4-BE49-F238E27FC236}">
                <a16:creationId xmlns:a16="http://schemas.microsoft.com/office/drawing/2014/main" id="{F0C518C2-0AA4-470C-87B9-9CBF428FB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64666" y="399531"/>
            <a:ext cx="1707751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6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ABA8D11-69AE-4FD4-D9FC-227A106B8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9319" y="2547257"/>
            <a:ext cx="4458446" cy="2405744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nb-NO" sz="4000" i="1"/>
              <a:t>«Hvordan bruker vi kunstig intelligens i hverdagen?»</a:t>
            </a:r>
          </a:p>
        </p:txBody>
      </p:sp>
    </p:spTree>
    <p:extLst>
      <p:ext uri="{BB962C8B-B14F-4D97-AF65-F5344CB8AC3E}">
        <p14:creationId xmlns:p14="http://schemas.microsoft.com/office/powerpoint/2010/main" val="3163000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7666DE11-17E1-4DC7-B2B7-6DA2E6A9C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52E493E-0B27-4F3C-AA01-17F0A2564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7042" y="1"/>
            <a:ext cx="7354956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899FA90-4052-7A3D-6EBD-439B884DC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6335" y="609601"/>
            <a:ext cx="3937094" cy="1216024"/>
          </a:xfrm>
        </p:spPr>
        <p:txBody>
          <a:bodyPr>
            <a:normAutofit/>
          </a:bodyPr>
          <a:lstStyle/>
          <a:p>
            <a:pPr algn="ctr"/>
            <a:r>
              <a:rPr lang="nb-NO"/>
              <a:t>Bakgrunn</a:t>
            </a:r>
          </a:p>
        </p:txBody>
      </p:sp>
      <p:pic>
        <p:nvPicPr>
          <p:cNvPr id="15" name="Picture 4" descr="En robot med menneske ansikt">
            <a:extLst>
              <a:ext uri="{FF2B5EF4-FFF2-40B4-BE49-F238E27FC236}">
                <a16:creationId xmlns:a16="http://schemas.microsoft.com/office/drawing/2014/main" id="{48CC3951-DD52-165C-BD21-D9C905E84E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754" r="15752" b="-2"/>
          <a:stretch/>
        </p:blipFill>
        <p:spPr>
          <a:xfrm>
            <a:off x="4" y="1"/>
            <a:ext cx="7037119" cy="6857999"/>
          </a:xfrm>
          <a:custGeom>
            <a:avLst/>
            <a:gdLst/>
            <a:ahLst/>
            <a:cxnLst/>
            <a:rect l="l" t="t" r="r" b="b"/>
            <a:pathLst>
              <a:path w="7037119" h="6857999">
                <a:moveTo>
                  <a:pt x="0" y="0"/>
                </a:moveTo>
                <a:lnTo>
                  <a:pt x="6964192" y="0"/>
                </a:lnTo>
                <a:lnTo>
                  <a:pt x="6958160" y="70714"/>
                </a:lnTo>
                <a:cubicBezTo>
                  <a:pt x="6951001" y="105084"/>
                  <a:pt x="6926062" y="125041"/>
                  <a:pt x="6922034" y="154825"/>
                </a:cubicBezTo>
                <a:cubicBezTo>
                  <a:pt x="6888738" y="184083"/>
                  <a:pt x="6875225" y="272154"/>
                  <a:pt x="6864029" y="301580"/>
                </a:cubicBezTo>
                <a:cubicBezTo>
                  <a:pt x="6850541" y="382476"/>
                  <a:pt x="6857766" y="543626"/>
                  <a:pt x="6842156" y="642469"/>
                </a:cubicBezTo>
                <a:cubicBezTo>
                  <a:pt x="6828250" y="715553"/>
                  <a:pt x="6832569" y="729947"/>
                  <a:pt x="6802087" y="818449"/>
                </a:cubicBezTo>
                <a:cubicBezTo>
                  <a:pt x="6828151" y="830541"/>
                  <a:pt x="6801214" y="859084"/>
                  <a:pt x="6798684" y="875396"/>
                </a:cubicBezTo>
                <a:cubicBezTo>
                  <a:pt x="6792414" y="895056"/>
                  <a:pt x="6762852" y="912465"/>
                  <a:pt x="6756983" y="952375"/>
                </a:cubicBezTo>
                <a:lnTo>
                  <a:pt x="6758478" y="972424"/>
                </a:lnTo>
                <a:lnTo>
                  <a:pt x="6752651" y="996407"/>
                </a:lnTo>
                <a:cubicBezTo>
                  <a:pt x="6744201" y="1040546"/>
                  <a:pt x="6736270" y="1086165"/>
                  <a:pt x="6716997" y="1091248"/>
                </a:cubicBezTo>
                <a:cubicBezTo>
                  <a:pt x="6678332" y="1122349"/>
                  <a:pt x="6707411" y="1240829"/>
                  <a:pt x="6657090" y="1307489"/>
                </a:cubicBezTo>
                <a:cubicBezTo>
                  <a:pt x="6621135" y="1444387"/>
                  <a:pt x="6524184" y="1590429"/>
                  <a:pt x="6508075" y="1709568"/>
                </a:cubicBezTo>
                <a:cubicBezTo>
                  <a:pt x="6474780" y="1738828"/>
                  <a:pt x="6473953" y="1782449"/>
                  <a:pt x="6462759" y="1811874"/>
                </a:cubicBezTo>
                <a:cubicBezTo>
                  <a:pt x="6449270" y="1892769"/>
                  <a:pt x="6399402" y="2130120"/>
                  <a:pt x="6383790" y="2228963"/>
                </a:cubicBezTo>
                <a:cubicBezTo>
                  <a:pt x="6369883" y="2302046"/>
                  <a:pt x="6399578" y="2316440"/>
                  <a:pt x="6369096" y="2404942"/>
                </a:cubicBezTo>
                <a:cubicBezTo>
                  <a:pt x="6395161" y="2417035"/>
                  <a:pt x="6368224" y="2445577"/>
                  <a:pt x="6365696" y="2461889"/>
                </a:cubicBezTo>
                <a:cubicBezTo>
                  <a:pt x="6359423" y="2481550"/>
                  <a:pt x="6329861" y="2498958"/>
                  <a:pt x="6323990" y="2538869"/>
                </a:cubicBezTo>
                <a:cubicBezTo>
                  <a:pt x="6317721" y="2603362"/>
                  <a:pt x="6317811" y="2723423"/>
                  <a:pt x="6299971" y="2852842"/>
                </a:cubicBezTo>
                <a:cubicBezTo>
                  <a:pt x="6296888" y="2889820"/>
                  <a:pt x="6314227" y="2924069"/>
                  <a:pt x="6305256" y="2965146"/>
                </a:cubicBezTo>
                <a:lnTo>
                  <a:pt x="6297430" y="3010980"/>
                </a:lnTo>
                <a:lnTo>
                  <a:pt x="6301903" y="3017531"/>
                </a:lnTo>
                <a:lnTo>
                  <a:pt x="6312288" y="3141762"/>
                </a:lnTo>
                <a:cubicBezTo>
                  <a:pt x="6310891" y="3148458"/>
                  <a:pt x="6311653" y="3156601"/>
                  <a:pt x="6317307" y="3167974"/>
                </a:cubicBezTo>
                <a:lnTo>
                  <a:pt x="6319343" y="3170223"/>
                </a:lnTo>
                <a:lnTo>
                  <a:pt x="6388791" y="3425292"/>
                </a:lnTo>
                <a:cubicBezTo>
                  <a:pt x="6411564" y="3519098"/>
                  <a:pt x="6451294" y="3670230"/>
                  <a:pt x="6473625" y="3778499"/>
                </a:cubicBezTo>
                <a:cubicBezTo>
                  <a:pt x="6461715" y="3876413"/>
                  <a:pt x="6479795" y="3911499"/>
                  <a:pt x="6488572" y="4010514"/>
                </a:cubicBezTo>
                <a:cubicBezTo>
                  <a:pt x="6537658" y="4041328"/>
                  <a:pt x="6522549" y="4094791"/>
                  <a:pt x="6542727" y="4142824"/>
                </a:cubicBezTo>
                <a:cubicBezTo>
                  <a:pt x="6562367" y="4174785"/>
                  <a:pt x="6560025" y="4194356"/>
                  <a:pt x="6574700" y="4253089"/>
                </a:cubicBezTo>
                <a:lnTo>
                  <a:pt x="6630782" y="4495230"/>
                </a:lnTo>
                <a:cubicBezTo>
                  <a:pt x="6629041" y="4518096"/>
                  <a:pt x="6642831" y="4583613"/>
                  <a:pt x="6657121" y="4592798"/>
                </a:cubicBezTo>
                <a:cubicBezTo>
                  <a:pt x="6662404" y="4605798"/>
                  <a:pt x="6661388" y="4622935"/>
                  <a:pt x="6675304" y="4625784"/>
                </a:cubicBezTo>
                <a:cubicBezTo>
                  <a:pt x="6692614" y="4632048"/>
                  <a:pt x="6678575" y="4686348"/>
                  <a:pt x="6695194" y="4674587"/>
                </a:cubicBezTo>
                <a:cubicBezTo>
                  <a:pt x="6692850" y="4684186"/>
                  <a:pt x="6692968" y="4695174"/>
                  <a:pt x="6694674" y="4706669"/>
                </a:cubicBezTo>
                <a:lnTo>
                  <a:pt x="6696125" y="4712312"/>
                </a:lnTo>
                <a:lnTo>
                  <a:pt x="6683308" y="4752491"/>
                </a:lnTo>
                <a:cubicBezTo>
                  <a:pt x="6668335" y="4814629"/>
                  <a:pt x="6667993" y="4870176"/>
                  <a:pt x="6662625" y="4924134"/>
                </a:cubicBezTo>
                <a:cubicBezTo>
                  <a:pt x="6658601" y="5004697"/>
                  <a:pt x="6700287" y="4943260"/>
                  <a:pt x="6666282" y="5049729"/>
                </a:cubicBezTo>
                <a:cubicBezTo>
                  <a:pt x="6680923" y="5057425"/>
                  <a:pt x="6681720" y="5069899"/>
                  <a:pt x="6674923" y="5092608"/>
                </a:cubicBezTo>
                <a:cubicBezTo>
                  <a:pt x="6674055" y="5131530"/>
                  <a:pt x="6710642" y="5120894"/>
                  <a:pt x="6688949" y="5164561"/>
                </a:cubicBezTo>
                <a:lnTo>
                  <a:pt x="6713476" y="5227429"/>
                </a:lnTo>
                <a:cubicBezTo>
                  <a:pt x="6707551" y="5224995"/>
                  <a:pt x="6700321" y="5279972"/>
                  <a:pt x="6699741" y="5295738"/>
                </a:cubicBezTo>
                <a:cubicBezTo>
                  <a:pt x="6701613" y="5328539"/>
                  <a:pt x="6674230" y="5338382"/>
                  <a:pt x="6698438" y="5353315"/>
                </a:cubicBezTo>
                <a:lnTo>
                  <a:pt x="6705394" y="5356747"/>
                </a:lnTo>
                <a:cubicBezTo>
                  <a:pt x="6705576" y="5359175"/>
                  <a:pt x="6705758" y="5361603"/>
                  <a:pt x="6705941" y="5364029"/>
                </a:cubicBezTo>
                <a:cubicBezTo>
                  <a:pt x="6705372" y="5367899"/>
                  <a:pt x="6703413" y="5370023"/>
                  <a:pt x="6698760" y="5369188"/>
                </a:cubicBezTo>
                <a:cubicBezTo>
                  <a:pt x="6715543" y="5400565"/>
                  <a:pt x="6682626" y="5434448"/>
                  <a:pt x="6674560" y="5465115"/>
                </a:cubicBezTo>
                <a:cubicBezTo>
                  <a:pt x="6691190" y="5489165"/>
                  <a:pt x="6702277" y="5478984"/>
                  <a:pt x="6698322" y="5543278"/>
                </a:cubicBezTo>
                <a:lnTo>
                  <a:pt x="6673987" y="5606762"/>
                </a:lnTo>
                <a:lnTo>
                  <a:pt x="6665359" y="5656986"/>
                </a:lnTo>
                <a:lnTo>
                  <a:pt x="6718420" y="5747675"/>
                </a:lnTo>
                <a:cubicBezTo>
                  <a:pt x="6736039" y="5788270"/>
                  <a:pt x="6794550" y="5740224"/>
                  <a:pt x="6786357" y="5797270"/>
                </a:cubicBezTo>
                <a:cubicBezTo>
                  <a:pt x="6803000" y="5835160"/>
                  <a:pt x="6831082" y="5856958"/>
                  <a:pt x="6834299" y="5897781"/>
                </a:cubicBezTo>
                <a:cubicBezTo>
                  <a:pt x="6850938" y="5902014"/>
                  <a:pt x="6860579" y="5910872"/>
                  <a:pt x="6848771" y="5936497"/>
                </a:cubicBezTo>
                <a:lnTo>
                  <a:pt x="6883460" y="6064046"/>
                </a:lnTo>
                <a:cubicBezTo>
                  <a:pt x="6906450" y="6070324"/>
                  <a:pt x="6870051" y="6102610"/>
                  <a:pt x="6896072" y="6107188"/>
                </a:cubicBezTo>
                <a:cubicBezTo>
                  <a:pt x="6912283" y="6129421"/>
                  <a:pt x="6963567" y="6167207"/>
                  <a:pt x="6980725" y="6197444"/>
                </a:cubicBezTo>
                <a:cubicBezTo>
                  <a:pt x="6947762" y="6297975"/>
                  <a:pt x="6995609" y="6226141"/>
                  <a:pt x="6999028" y="6288610"/>
                </a:cubicBezTo>
                <a:cubicBezTo>
                  <a:pt x="6997432" y="6346629"/>
                  <a:pt x="7058551" y="6337651"/>
                  <a:pt x="7021306" y="6426700"/>
                </a:cubicBezTo>
                <a:cubicBezTo>
                  <a:pt x="7020466" y="6447474"/>
                  <a:pt x="7026793" y="6469543"/>
                  <a:pt x="7033259" y="6489284"/>
                </a:cubicBezTo>
                <a:lnTo>
                  <a:pt x="7037119" y="6501140"/>
                </a:lnTo>
                <a:lnTo>
                  <a:pt x="7037119" y="6557754"/>
                </a:lnTo>
                <a:lnTo>
                  <a:pt x="7031649" y="6569925"/>
                </a:lnTo>
                <a:cubicBezTo>
                  <a:pt x="7023197" y="6591634"/>
                  <a:pt x="7028560" y="6588450"/>
                  <a:pt x="7011548" y="6615002"/>
                </a:cubicBezTo>
                <a:cubicBezTo>
                  <a:pt x="7016567" y="6637881"/>
                  <a:pt x="7011534" y="6732922"/>
                  <a:pt x="7021837" y="6743644"/>
                </a:cubicBezTo>
                <a:cubicBezTo>
                  <a:pt x="7023032" y="6757943"/>
                  <a:pt x="7005198" y="6842091"/>
                  <a:pt x="7006394" y="6856390"/>
                </a:cubicBezTo>
                <a:lnTo>
                  <a:pt x="7037119" y="6856494"/>
                </a:lnTo>
                <a:lnTo>
                  <a:pt x="7037119" y="6857999"/>
                </a:lnTo>
                <a:lnTo>
                  <a:pt x="0" y="6857999"/>
                </a:lnTo>
                <a:close/>
              </a:path>
            </a:pathLst>
          </a:cu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7990D32-6D8F-3218-382D-E27941F29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62799" y="2147356"/>
            <a:ext cx="4324351" cy="4107021"/>
          </a:xfrm>
        </p:spPr>
        <p:txBody>
          <a:bodyPr>
            <a:normAutofit/>
          </a:bodyPr>
          <a:lstStyle/>
          <a:p>
            <a:r>
              <a:rPr lang="nb-NO" sz="2400"/>
              <a:t>Tre forskningsspørsmål</a:t>
            </a:r>
            <a:br>
              <a:rPr lang="nb-NO" sz="2400"/>
            </a:br>
            <a:endParaRPr lang="nb-NO" sz="2400"/>
          </a:p>
          <a:p>
            <a:pPr marL="617220" lvl="1" indent="-342900">
              <a:buAutoNum type="arabicPeriod"/>
            </a:pPr>
            <a:r>
              <a:rPr lang="nb-NO" sz="2000"/>
              <a:t>Hvordan bruker vi kunstig intelligens i hverdagen? </a:t>
            </a:r>
            <a:br>
              <a:rPr lang="nb-NO" sz="2000"/>
            </a:br>
            <a:endParaRPr lang="nb-NO" sz="2000"/>
          </a:p>
          <a:p>
            <a:pPr marL="617220" lvl="1" indent="-342900">
              <a:buAutoNum type="arabicPeriod"/>
            </a:pPr>
            <a:r>
              <a:rPr lang="nb-NO" sz="2000"/>
              <a:t>Er kunstig intelligens forsvarlig? </a:t>
            </a:r>
            <a:br>
              <a:rPr lang="nb-NO" sz="2000"/>
            </a:br>
            <a:endParaRPr lang="nb-NO" sz="2000"/>
          </a:p>
          <a:p>
            <a:pPr marL="617220" lvl="1" indent="-342900">
              <a:buAutoNum type="arabicPeriod"/>
            </a:pPr>
            <a:r>
              <a:rPr lang="nb-NO" sz="2000"/>
              <a:t>Hva kan vi gjøre for å forbedre kunstig intelligens i hverdagen? </a:t>
            </a:r>
          </a:p>
          <a:p>
            <a:pPr lvl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3134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FDBBDB-EC4E-0A64-F800-FB9A2DD7B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Teori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69C4A1A0-9CF0-6740-B3E3-94BFBDD2C8DF}"/>
              </a:ext>
            </a:extLst>
          </p:cNvPr>
          <p:cNvSpPr/>
          <p:nvPr/>
        </p:nvSpPr>
        <p:spPr>
          <a:xfrm>
            <a:off x="1050879" y="2460617"/>
            <a:ext cx="2257425" cy="22574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9C7C09E6-2C79-F5B7-A9DD-996EC65CDD02}"/>
              </a:ext>
            </a:extLst>
          </p:cNvPr>
          <p:cNvSpPr/>
          <p:nvPr/>
        </p:nvSpPr>
        <p:spPr>
          <a:xfrm>
            <a:off x="4967287" y="2460616"/>
            <a:ext cx="2257425" cy="22574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AAD640EE-F2B3-0DAD-26E1-79B8442B1898}"/>
              </a:ext>
            </a:extLst>
          </p:cNvPr>
          <p:cNvSpPr/>
          <p:nvPr/>
        </p:nvSpPr>
        <p:spPr>
          <a:xfrm>
            <a:off x="8883695" y="2460615"/>
            <a:ext cx="2257425" cy="22574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Grafikk 11" descr="Bøker med heldekkende fyll">
            <a:extLst>
              <a:ext uri="{FF2B5EF4-FFF2-40B4-BE49-F238E27FC236}">
                <a16:creationId xmlns:a16="http://schemas.microsoft.com/office/drawing/2014/main" id="{4DCFF358-3273-276B-BCA3-00E4BE900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58279" y="2940832"/>
            <a:ext cx="1296989" cy="1296989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345A8A5A-397A-7DA7-2DA8-235263023D52}"/>
              </a:ext>
            </a:extLst>
          </p:cNvPr>
          <p:cNvSpPr txBox="1"/>
          <p:nvPr/>
        </p:nvSpPr>
        <p:spPr>
          <a:xfrm>
            <a:off x="1050878" y="4905869"/>
            <a:ext cx="2257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/>
              <a:t>Hva er KI?</a:t>
            </a:r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0B665D43-A8BB-581E-A33D-0ADFBC658534}"/>
              </a:ext>
            </a:extLst>
          </p:cNvPr>
          <p:cNvSpPr txBox="1"/>
          <p:nvPr/>
        </p:nvSpPr>
        <p:spPr>
          <a:xfrm>
            <a:off x="4550355" y="4905868"/>
            <a:ext cx="3091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/>
              <a:t>Problemstillingen</a:t>
            </a:r>
            <a:endParaRPr lang="nb-NO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977B1611-9937-7350-558E-1CFF9B610971}"/>
              </a:ext>
            </a:extLst>
          </p:cNvPr>
          <p:cNvSpPr txBox="1"/>
          <p:nvPr/>
        </p:nvSpPr>
        <p:spPr>
          <a:xfrm>
            <a:off x="8461129" y="4905868"/>
            <a:ext cx="3091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/>
              <a:t>Teori</a:t>
            </a:r>
            <a:endParaRPr lang="nb-NO"/>
          </a:p>
        </p:txBody>
      </p:sp>
      <p:pic>
        <p:nvPicPr>
          <p:cNvPr id="7" name="Grafikk 6" descr="Kunstig intelligens med heldekkende fyll">
            <a:extLst>
              <a:ext uri="{FF2B5EF4-FFF2-40B4-BE49-F238E27FC236}">
                <a16:creationId xmlns:a16="http://schemas.microsoft.com/office/drawing/2014/main" id="{29F2A0DC-A480-BBEE-67AE-BA64B8C535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92351" y="2940832"/>
            <a:ext cx="1346802" cy="1346802"/>
          </a:xfrm>
          <a:prstGeom prst="rect">
            <a:avLst/>
          </a:prstGeom>
        </p:spPr>
      </p:pic>
      <p:pic>
        <p:nvPicPr>
          <p:cNvPr id="11" name="Grafikk 10" descr="Hjelp med heldekkende fyll">
            <a:extLst>
              <a:ext uri="{FF2B5EF4-FFF2-40B4-BE49-F238E27FC236}">
                <a16:creationId xmlns:a16="http://schemas.microsoft.com/office/drawing/2014/main" id="{81752020-C5D9-3FF3-19E2-9F936558C7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75786" y="2824580"/>
            <a:ext cx="1440426" cy="144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337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9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1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40161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899FA90-4052-7A3D-6EBD-439B884DC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4476464" cy="1216024"/>
          </a:xfrm>
        </p:spPr>
        <p:txBody>
          <a:bodyPr>
            <a:normAutofit/>
          </a:bodyPr>
          <a:lstStyle/>
          <a:p>
            <a:r>
              <a:rPr lang="nb-NO"/>
              <a:t>Metode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7990D32-6D8F-3218-382D-E27941F29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879" y="1825625"/>
            <a:ext cx="3875963" cy="444508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nb-NO"/>
              <a:t>AI i hverdagen	</a:t>
            </a:r>
          </a:p>
          <a:p>
            <a:pPr marL="560070" lvl="1" indent="-285750">
              <a:buFont typeface="Wingdings" pitchFamily="2" charset="2"/>
              <a:buChar char="§"/>
            </a:pPr>
            <a:r>
              <a:rPr lang="nb-NO"/>
              <a:t>Robotstøvsugere</a:t>
            </a:r>
            <a:br>
              <a:rPr lang="nb-NO"/>
            </a:br>
            <a:endParaRPr lang="nb-NO"/>
          </a:p>
          <a:p>
            <a:pPr>
              <a:buFont typeface="Wingdings" pitchFamily="2" charset="2"/>
              <a:buChar char="ü"/>
            </a:pPr>
            <a:r>
              <a:rPr lang="nb-NO"/>
              <a:t>Forskningsartikler</a:t>
            </a:r>
            <a:br>
              <a:rPr lang="nb-NO"/>
            </a:br>
            <a:endParaRPr lang="nb-NO"/>
          </a:p>
          <a:p>
            <a:pPr>
              <a:buFont typeface="Wingdings" pitchFamily="2" charset="2"/>
              <a:buChar char="ü"/>
            </a:pPr>
            <a:r>
              <a:rPr lang="nb-NO"/>
              <a:t>Robotstøvsuger eller manuell?</a:t>
            </a:r>
          </a:p>
          <a:p>
            <a:pPr>
              <a:buFont typeface="Wingdings" pitchFamily="2" charset="2"/>
              <a:buChar char="ü"/>
            </a:pPr>
            <a:endParaRPr lang="nb-NO"/>
          </a:p>
          <a:p>
            <a:pPr>
              <a:buFont typeface="Wingdings" pitchFamily="2" charset="2"/>
              <a:buChar char="ü"/>
            </a:pPr>
            <a:r>
              <a:rPr lang="nb-NO"/>
              <a:t>Markedsundersøkelse </a:t>
            </a:r>
          </a:p>
          <a:p>
            <a:pPr marL="560070" lvl="1" indent="-285750">
              <a:buFont typeface="Wingdings" pitchFamily="2" charset="2"/>
              <a:buChar char="§"/>
            </a:pPr>
            <a:r>
              <a:rPr lang="nb-NO"/>
              <a:t>Smertepunkter</a:t>
            </a:r>
          </a:p>
          <a:p>
            <a:pPr marL="560070" lvl="1" indent="-285750">
              <a:buFont typeface="Wingdings" pitchFamily="2" charset="2"/>
              <a:buChar char="§"/>
            </a:pPr>
            <a:r>
              <a:rPr lang="nb-NO"/>
              <a:t>Forbedre opplevelsen</a:t>
            </a:r>
            <a:br>
              <a:rPr lang="nb-NO"/>
            </a:br>
            <a:endParaRPr lang="nb-NO"/>
          </a:p>
          <a:p>
            <a:pPr>
              <a:buFont typeface="Wingdings" pitchFamily="2" charset="2"/>
              <a:buChar char="ü"/>
            </a:pPr>
            <a:r>
              <a:rPr lang="nb-NO"/>
              <a:t>Workshops </a:t>
            </a:r>
            <a:r>
              <a:rPr lang="nb-NO" sz="1200"/>
              <a:t>(inkl. fra PD)</a:t>
            </a:r>
            <a:endParaRPr lang="nb-NO"/>
          </a:p>
          <a:p>
            <a:pPr marL="560070" lvl="1" indent="-285750">
              <a:buFont typeface="Wingdings" pitchFamily="2" charset="2"/>
              <a:buChar char="§"/>
            </a:pPr>
            <a:r>
              <a:rPr lang="nb-NO"/>
              <a:t>W1: </a:t>
            </a:r>
            <a:r>
              <a:rPr lang="nb-NO" err="1"/>
              <a:t>Future</a:t>
            </a:r>
            <a:r>
              <a:rPr lang="nb-NO"/>
              <a:t> workshop </a:t>
            </a:r>
          </a:p>
          <a:p>
            <a:pPr marL="560070" lvl="1" indent="-285750">
              <a:buFont typeface="Wingdings" pitchFamily="2" charset="2"/>
              <a:buChar char="§"/>
            </a:pPr>
            <a:r>
              <a:rPr lang="nb-NO"/>
              <a:t>W2: Modellkitt </a:t>
            </a:r>
          </a:p>
          <a:p>
            <a:pPr lvl="1"/>
            <a:endParaRPr lang="nb-NO"/>
          </a:p>
        </p:txBody>
      </p:sp>
      <p:pic>
        <p:nvPicPr>
          <p:cNvPr id="15" name="Picture 4" descr="Sjekkliste og blyant for tegneserie">
            <a:extLst>
              <a:ext uri="{FF2B5EF4-FFF2-40B4-BE49-F238E27FC236}">
                <a16:creationId xmlns:a16="http://schemas.microsoft.com/office/drawing/2014/main" id="{48CC3951-DD52-165C-BD21-D9C905E84E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111" r="12110" b="-1"/>
          <a:stretch/>
        </p:blipFill>
        <p:spPr>
          <a:xfrm>
            <a:off x="5251840" y="10"/>
            <a:ext cx="6940161" cy="6868876"/>
          </a:xfrm>
          <a:custGeom>
            <a:avLst/>
            <a:gdLst/>
            <a:ahLst/>
            <a:cxnLst/>
            <a:rect l="l" t="t" r="r" b="b"/>
            <a:pathLst>
              <a:path w="6940161" h="6857999">
                <a:moveTo>
                  <a:pt x="857190" y="0"/>
                </a:moveTo>
                <a:lnTo>
                  <a:pt x="6940161" y="0"/>
                </a:lnTo>
                <a:lnTo>
                  <a:pt x="6940161" y="6857999"/>
                </a:lnTo>
                <a:lnTo>
                  <a:pt x="496459" y="6857999"/>
                </a:lnTo>
                <a:lnTo>
                  <a:pt x="486507" y="6839466"/>
                </a:lnTo>
                <a:cubicBezTo>
                  <a:pt x="477389" y="6820641"/>
                  <a:pt x="471173" y="6801859"/>
                  <a:pt x="480078" y="6795812"/>
                </a:cubicBezTo>
                <a:cubicBezTo>
                  <a:pt x="475408" y="6761382"/>
                  <a:pt x="493736" y="6723009"/>
                  <a:pt x="482330" y="6676796"/>
                </a:cubicBezTo>
                <a:cubicBezTo>
                  <a:pt x="479519" y="6617030"/>
                  <a:pt x="476161" y="6634511"/>
                  <a:pt x="469648" y="6539722"/>
                </a:cubicBezTo>
                <a:cubicBezTo>
                  <a:pt x="459969" y="6498384"/>
                  <a:pt x="496382" y="6456575"/>
                  <a:pt x="477855" y="6433501"/>
                </a:cubicBezTo>
                <a:cubicBezTo>
                  <a:pt x="464018" y="6378655"/>
                  <a:pt x="442310" y="6325849"/>
                  <a:pt x="414008" y="6271586"/>
                </a:cubicBezTo>
                <a:cubicBezTo>
                  <a:pt x="378091" y="6226697"/>
                  <a:pt x="377466" y="6140798"/>
                  <a:pt x="299660" y="6080454"/>
                </a:cubicBezTo>
                <a:cubicBezTo>
                  <a:pt x="268606" y="6014324"/>
                  <a:pt x="244498" y="5964143"/>
                  <a:pt x="221239" y="5913249"/>
                </a:cubicBezTo>
                <a:cubicBezTo>
                  <a:pt x="210139" y="5897439"/>
                  <a:pt x="175369" y="5809427"/>
                  <a:pt x="160103" y="5775094"/>
                </a:cubicBezTo>
                <a:cubicBezTo>
                  <a:pt x="87298" y="5686529"/>
                  <a:pt x="103897" y="5672717"/>
                  <a:pt x="87873" y="5573809"/>
                </a:cubicBezTo>
                <a:cubicBezTo>
                  <a:pt x="76224" y="5541231"/>
                  <a:pt x="76748" y="5525076"/>
                  <a:pt x="57933" y="5490695"/>
                </a:cubicBezTo>
                <a:lnTo>
                  <a:pt x="30889" y="5398377"/>
                </a:lnTo>
                <a:lnTo>
                  <a:pt x="34140" y="5390971"/>
                </a:lnTo>
                <a:lnTo>
                  <a:pt x="35928" y="5390229"/>
                </a:lnTo>
                <a:lnTo>
                  <a:pt x="16968" y="5309266"/>
                </a:lnTo>
                <a:cubicBezTo>
                  <a:pt x="13970" y="5303642"/>
                  <a:pt x="-917" y="5289094"/>
                  <a:pt x="2490" y="5276920"/>
                </a:cubicBezTo>
                <a:lnTo>
                  <a:pt x="24907" y="5208159"/>
                </a:lnTo>
                <a:lnTo>
                  <a:pt x="31839" y="5162682"/>
                </a:lnTo>
                <a:cubicBezTo>
                  <a:pt x="28501" y="5155528"/>
                  <a:pt x="24609" y="5048935"/>
                  <a:pt x="18796" y="5043371"/>
                </a:cubicBezTo>
                <a:cubicBezTo>
                  <a:pt x="54584" y="4976689"/>
                  <a:pt x="5001" y="4985095"/>
                  <a:pt x="14358" y="4908985"/>
                </a:cubicBezTo>
                <a:cubicBezTo>
                  <a:pt x="17201" y="4816358"/>
                  <a:pt x="5675" y="4749418"/>
                  <a:pt x="4769" y="4643799"/>
                </a:cubicBezTo>
                <a:cubicBezTo>
                  <a:pt x="4111" y="4581455"/>
                  <a:pt x="-7137" y="4509050"/>
                  <a:pt x="7402" y="4395547"/>
                </a:cubicBezTo>
                <a:cubicBezTo>
                  <a:pt x="11591" y="4330720"/>
                  <a:pt x="28535" y="4313913"/>
                  <a:pt x="23462" y="4274064"/>
                </a:cubicBezTo>
                <a:cubicBezTo>
                  <a:pt x="22995" y="4245538"/>
                  <a:pt x="22530" y="4217012"/>
                  <a:pt x="22063" y="4188486"/>
                </a:cubicBezTo>
                <a:lnTo>
                  <a:pt x="24672" y="4170100"/>
                </a:lnTo>
                <a:lnTo>
                  <a:pt x="34973" y="4166123"/>
                </a:lnTo>
                <a:lnTo>
                  <a:pt x="26424" y="4120096"/>
                </a:lnTo>
                <a:cubicBezTo>
                  <a:pt x="28986" y="4109871"/>
                  <a:pt x="49338" y="4079429"/>
                  <a:pt x="47886" y="4066698"/>
                </a:cubicBezTo>
                <a:cubicBezTo>
                  <a:pt x="26522" y="4022850"/>
                  <a:pt x="34453" y="4030338"/>
                  <a:pt x="47327" y="3969172"/>
                </a:cubicBezTo>
                <a:cubicBezTo>
                  <a:pt x="40297" y="3948973"/>
                  <a:pt x="40044" y="3857354"/>
                  <a:pt x="53093" y="3844350"/>
                </a:cubicBezTo>
                <a:cubicBezTo>
                  <a:pt x="55739" y="3830819"/>
                  <a:pt x="50778" y="3815585"/>
                  <a:pt x="64866" y="3808459"/>
                </a:cubicBezTo>
                <a:cubicBezTo>
                  <a:pt x="81775" y="3797121"/>
                  <a:pt x="54599" y="3752382"/>
                  <a:pt x="74864" y="3757643"/>
                </a:cubicBezTo>
                <a:cubicBezTo>
                  <a:pt x="56224" y="3725828"/>
                  <a:pt x="74270" y="3660981"/>
                  <a:pt x="82640" y="3632606"/>
                </a:cubicBezTo>
                <a:cubicBezTo>
                  <a:pt x="85981" y="3582255"/>
                  <a:pt x="88778" y="3571708"/>
                  <a:pt x="89222" y="3534990"/>
                </a:cubicBezTo>
                <a:cubicBezTo>
                  <a:pt x="92019" y="3533125"/>
                  <a:pt x="80706" y="3481126"/>
                  <a:pt x="79835" y="3454133"/>
                </a:cubicBezTo>
                <a:cubicBezTo>
                  <a:pt x="78963" y="3427139"/>
                  <a:pt x="96173" y="3390611"/>
                  <a:pt x="83991" y="3373027"/>
                </a:cubicBezTo>
                <a:cubicBezTo>
                  <a:pt x="80767" y="3298527"/>
                  <a:pt x="69808" y="3290617"/>
                  <a:pt x="62958" y="3222737"/>
                </a:cubicBezTo>
                <a:cubicBezTo>
                  <a:pt x="59618" y="3146284"/>
                  <a:pt x="39695" y="3184007"/>
                  <a:pt x="49209" y="3118188"/>
                </a:cubicBezTo>
                <a:cubicBezTo>
                  <a:pt x="65221" y="3109217"/>
                  <a:pt x="85573" y="3024732"/>
                  <a:pt x="78480" y="3003808"/>
                </a:cubicBezTo>
                <a:cubicBezTo>
                  <a:pt x="78037" y="2966753"/>
                  <a:pt x="77812" y="2989870"/>
                  <a:pt x="77566" y="2944921"/>
                </a:cubicBezTo>
                <a:lnTo>
                  <a:pt x="94406" y="2877744"/>
                </a:lnTo>
                <a:cubicBezTo>
                  <a:pt x="87936" y="2880724"/>
                  <a:pt x="108480" y="2822146"/>
                  <a:pt x="108051" y="2807161"/>
                </a:cubicBezTo>
                <a:cubicBezTo>
                  <a:pt x="110507" y="2775643"/>
                  <a:pt x="80880" y="2769288"/>
                  <a:pt x="107377" y="2752347"/>
                </a:cubicBezTo>
                <a:lnTo>
                  <a:pt x="114975" y="2748299"/>
                </a:lnTo>
                <a:cubicBezTo>
                  <a:pt x="115205" y="2745962"/>
                  <a:pt x="115434" y="2743625"/>
                  <a:pt x="115663" y="2741288"/>
                </a:cubicBezTo>
                <a:cubicBezTo>
                  <a:pt x="115098" y="2737657"/>
                  <a:pt x="112995" y="2735847"/>
                  <a:pt x="107929" y="2737160"/>
                </a:cubicBezTo>
                <a:cubicBezTo>
                  <a:pt x="126569" y="2705347"/>
                  <a:pt x="119693" y="2699356"/>
                  <a:pt x="122707" y="2659631"/>
                </a:cubicBezTo>
                <a:cubicBezTo>
                  <a:pt x="135394" y="2612127"/>
                  <a:pt x="120483" y="2628594"/>
                  <a:pt x="145471" y="2573336"/>
                </a:cubicBezTo>
                <a:cubicBezTo>
                  <a:pt x="156086" y="2559732"/>
                  <a:pt x="170382" y="2541339"/>
                  <a:pt x="170626" y="2528057"/>
                </a:cubicBezTo>
                <a:lnTo>
                  <a:pt x="202713" y="2489594"/>
                </a:lnTo>
                <a:cubicBezTo>
                  <a:pt x="203853" y="2487774"/>
                  <a:pt x="204248" y="2473350"/>
                  <a:pt x="203650" y="2468303"/>
                </a:cubicBezTo>
                <a:lnTo>
                  <a:pt x="223316" y="2460480"/>
                </a:lnTo>
                <a:lnTo>
                  <a:pt x="215120" y="2423535"/>
                </a:lnTo>
                <a:lnTo>
                  <a:pt x="223455" y="2404394"/>
                </a:lnTo>
                <a:cubicBezTo>
                  <a:pt x="243490" y="2392610"/>
                  <a:pt x="229596" y="2347474"/>
                  <a:pt x="238853" y="2324643"/>
                </a:cubicBezTo>
                <a:cubicBezTo>
                  <a:pt x="239504" y="2297698"/>
                  <a:pt x="266477" y="2284202"/>
                  <a:pt x="272463" y="2255535"/>
                </a:cubicBezTo>
                <a:cubicBezTo>
                  <a:pt x="290597" y="2249648"/>
                  <a:pt x="306594" y="2207828"/>
                  <a:pt x="294092" y="2184679"/>
                </a:cubicBezTo>
                <a:lnTo>
                  <a:pt x="323221" y="2093132"/>
                </a:lnTo>
                <a:cubicBezTo>
                  <a:pt x="348282" y="2084587"/>
                  <a:pt x="366071" y="1985868"/>
                  <a:pt x="377324" y="1950235"/>
                </a:cubicBezTo>
                <a:cubicBezTo>
                  <a:pt x="397581" y="1920183"/>
                  <a:pt x="445208" y="1898905"/>
                  <a:pt x="457649" y="1861568"/>
                </a:cubicBezTo>
                <a:cubicBezTo>
                  <a:pt x="464664" y="1810687"/>
                  <a:pt x="447457" y="1869507"/>
                  <a:pt x="451972" y="1809499"/>
                </a:cubicBezTo>
                <a:cubicBezTo>
                  <a:pt x="450982" y="1754297"/>
                  <a:pt x="465413" y="1767680"/>
                  <a:pt x="474550" y="1693716"/>
                </a:cubicBezTo>
                <a:cubicBezTo>
                  <a:pt x="473258" y="1654244"/>
                  <a:pt x="481626" y="1627007"/>
                  <a:pt x="481301" y="1605195"/>
                </a:cubicBezTo>
                <a:cubicBezTo>
                  <a:pt x="490491" y="1568952"/>
                  <a:pt x="493569" y="1564518"/>
                  <a:pt x="497837" y="1516217"/>
                </a:cubicBezTo>
                <a:cubicBezTo>
                  <a:pt x="503639" y="1488452"/>
                  <a:pt x="534082" y="1457870"/>
                  <a:pt x="513281" y="1429841"/>
                </a:cubicBezTo>
                <a:cubicBezTo>
                  <a:pt x="527326" y="1412325"/>
                  <a:pt x="570430" y="1413592"/>
                  <a:pt x="550104" y="1380081"/>
                </a:cubicBezTo>
                <a:cubicBezTo>
                  <a:pt x="575583" y="1394128"/>
                  <a:pt x="551452" y="1335176"/>
                  <a:pt x="574526" y="1334891"/>
                </a:cubicBezTo>
                <a:cubicBezTo>
                  <a:pt x="593486" y="1336427"/>
                  <a:pt x="633157" y="1194568"/>
                  <a:pt x="638123" y="1185551"/>
                </a:cubicBezTo>
                <a:cubicBezTo>
                  <a:pt x="647468" y="1149210"/>
                  <a:pt x="657504" y="1148087"/>
                  <a:pt x="664747" y="1111168"/>
                </a:cubicBezTo>
                <a:cubicBezTo>
                  <a:pt x="679107" y="1057226"/>
                  <a:pt x="652121" y="1022543"/>
                  <a:pt x="664913" y="993353"/>
                </a:cubicBezTo>
                <a:cubicBezTo>
                  <a:pt x="684189" y="960214"/>
                  <a:pt x="707497" y="867450"/>
                  <a:pt x="721256" y="813953"/>
                </a:cubicBezTo>
                <a:cubicBezTo>
                  <a:pt x="734607" y="746430"/>
                  <a:pt x="738988" y="666470"/>
                  <a:pt x="745023" y="588218"/>
                </a:cubicBezTo>
                <a:cubicBezTo>
                  <a:pt x="735393" y="475380"/>
                  <a:pt x="719076" y="536119"/>
                  <a:pt x="725253" y="376479"/>
                </a:cubicBezTo>
                <a:lnTo>
                  <a:pt x="735457" y="280992"/>
                </a:lnTo>
                <a:cubicBezTo>
                  <a:pt x="735270" y="276227"/>
                  <a:pt x="742007" y="223140"/>
                  <a:pt x="741820" y="218374"/>
                </a:cubicBezTo>
                <a:lnTo>
                  <a:pt x="735299" y="188178"/>
                </a:lnTo>
                <a:lnTo>
                  <a:pt x="764938" y="152404"/>
                </a:lnTo>
                <a:cubicBezTo>
                  <a:pt x="776066" y="136342"/>
                  <a:pt x="783668" y="122048"/>
                  <a:pt x="802071" y="91810"/>
                </a:cubicBezTo>
                <a:lnTo>
                  <a:pt x="849585" y="301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97309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7926F14D-AEFB-58A8-860B-EB99937B70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91272" y="3708401"/>
            <a:ext cx="2276825" cy="2761543"/>
          </a:xfrm>
          <a:prstGeom prst="round2DiagRect">
            <a:avLst>
              <a:gd name="adj1" fmla="val 16667"/>
              <a:gd name="adj2" fmla="val 5900"/>
            </a:avLst>
          </a:prstGeom>
          <a:ln w="88900" cap="sq">
            <a:solidFill>
              <a:srgbClr val="3D569C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1ACB6D9F-F951-F98B-CA47-EF46B1BAC3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492" y="211493"/>
            <a:ext cx="6371773" cy="32175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EDC7D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B15995E-41AC-3790-8904-4CD9C55D86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7037"/>
          <a:stretch/>
        </p:blipFill>
        <p:spPr>
          <a:xfrm rot="5400000">
            <a:off x="8139404" y="352496"/>
            <a:ext cx="2938107" cy="265610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CA7D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AC0AF8A5-8391-581D-1A9D-327A2727B0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165" y="3708401"/>
            <a:ext cx="4394200" cy="27615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EFDBF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50255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821940F-7A1D-4ACC-85B4-A932898A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AB0BC72-1C3A-421F-AB0A-D480DA93F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228763" cy="6858000"/>
          </a:xfrm>
          <a:custGeom>
            <a:avLst/>
            <a:gdLst>
              <a:gd name="connsiteX0" fmla="*/ 0 w 7228763"/>
              <a:gd name="connsiteY0" fmla="*/ 0 h 6858000"/>
              <a:gd name="connsiteX1" fmla="*/ 501961 w 7228763"/>
              <a:gd name="connsiteY1" fmla="*/ 0 h 6858000"/>
              <a:gd name="connsiteX2" fmla="*/ 723901 w 7228763"/>
              <a:gd name="connsiteY2" fmla="*/ 0 h 6858000"/>
              <a:gd name="connsiteX3" fmla="*/ 7228583 w 7228763"/>
              <a:gd name="connsiteY3" fmla="*/ 0 h 6858000"/>
              <a:gd name="connsiteX4" fmla="*/ 7228763 w 7228763"/>
              <a:gd name="connsiteY4" fmla="*/ 1 h 6858000"/>
              <a:gd name="connsiteX5" fmla="*/ 7221350 w 7228763"/>
              <a:gd name="connsiteY5" fmla="*/ 30700 h 6858000"/>
              <a:gd name="connsiteX6" fmla="*/ 7199900 w 7228763"/>
              <a:gd name="connsiteY6" fmla="*/ 310025 h 6858000"/>
              <a:gd name="connsiteX7" fmla="*/ 7214938 w 7228763"/>
              <a:gd name="connsiteY7" fmla="*/ 443960 h 6858000"/>
              <a:gd name="connsiteX8" fmla="*/ 7174238 w 7228763"/>
              <a:gd name="connsiteY8" fmla="*/ 642659 h 6858000"/>
              <a:gd name="connsiteX9" fmla="*/ 7166213 w 7228763"/>
              <a:gd name="connsiteY9" fmla="*/ 673307 h 6858000"/>
              <a:gd name="connsiteX10" fmla="*/ 7128963 w 7228763"/>
              <a:gd name="connsiteY10" fmla="*/ 839641 h 6858000"/>
              <a:gd name="connsiteX11" fmla="*/ 7066183 w 7228763"/>
              <a:gd name="connsiteY11" fmla="*/ 958357 h 6858000"/>
              <a:gd name="connsiteX12" fmla="*/ 7070620 w 7228763"/>
              <a:gd name="connsiteY12" fmla="*/ 963398 h 6858000"/>
              <a:gd name="connsiteX13" fmla="*/ 7022851 w 7228763"/>
              <a:gd name="connsiteY13" fmla="*/ 1117169 h 6858000"/>
              <a:gd name="connsiteX14" fmla="*/ 7019920 w 7228763"/>
              <a:gd name="connsiteY14" fmla="*/ 1144352 h 6858000"/>
              <a:gd name="connsiteX15" fmla="*/ 7021476 w 7228763"/>
              <a:gd name="connsiteY15" fmla="*/ 1164484 h 6858000"/>
              <a:gd name="connsiteX16" fmla="*/ 7005576 w 7228763"/>
              <a:gd name="connsiteY16" fmla="*/ 1213829 h 6858000"/>
              <a:gd name="connsiteX17" fmla="*/ 6970919 w 7228763"/>
              <a:gd name="connsiteY17" fmla="*/ 1294823 h 6858000"/>
              <a:gd name="connsiteX18" fmla="*/ 6965413 w 7228763"/>
              <a:gd name="connsiteY18" fmla="*/ 1312193 h 6858000"/>
              <a:gd name="connsiteX19" fmla="*/ 6968106 w 7228763"/>
              <a:gd name="connsiteY19" fmla="*/ 1327626 h 6858000"/>
              <a:gd name="connsiteX20" fmla="*/ 6975202 w 7228763"/>
              <a:gd name="connsiteY20" fmla="*/ 1331644 h 6858000"/>
              <a:gd name="connsiteX21" fmla="*/ 6973366 w 7228763"/>
              <a:gd name="connsiteY21" fmla="*/ 1341276 h 6858000"/>
              <a:gd name="connsiteX22" fmla="*/ 6974428 w 7228763"/>
              <a:gd name="connsiteY22" fmla="*/ 1343945 h 6858000"/>
              <a:gd name="connsiteX23" fmla="*/ 6978971 w 7228763"/>
              <a:gd name="connsiteY23" fmla="*/ 1359134 h 6858000"/>
              <a:gd name="connsiteX24" fmla="*/ 6946335 w 7228763"/>
              <a:gd name="connsiteY24" fmla="*/ 1427803 h 6858000"/>
              <a:gd name="connsiteX25" fmla="*/ 6907208 w 7228763"/>
              <a:gd name="connsiteY25" fmla="*/ 1540278 h 6858000"/>
              <a:gd name="connsiteX26" fmla="*/ 6901698 w 7228763"/>
              <a:gd name="connsiteY26" fmla="*/ 1547262 h 6858000"/>
              <a:gd name="connsiteX27" fmla="*/ 6902877 w 7228763"/>
              <a:gd name="connsiteY27" fmla="*/ 1577056 h 6858000"/>
              <a:gd name="connsiteX28" fmla="*/ 6904067 w 7228763"/>
              <a:gd name="connsiteY28" fmla="*/ 1595898 h 6858000"/>
              <a:gd name="connsiteX29" fmla="*/ 6891817 w 7228763"/>
              <a:gd name="connsiteY29" fmla="*/ 1703726 h 6858000"/>
              <a:gd name="connsiteX30" fmla="*/ 6898520 w 7228763"/>
              <a:gd name="connsiteY30" fmla="*/ 1809535 h 6858000"/>
              <a:gd name="connsiteX31" fmla="*/ 6897783 w 7228763"/>
              <a:gd name="connsiteY31" fmla="*/ 2018310 h 6858000"/>
              <a:gd name="connsiteX32" fmla="*/ 6887647 w 7228763"/>
              <a:gd name="connsiteY32" fmla="*/ 2071355 h 6858000"/>
              <a:gd name="connsiteX33" fmla="*/ 6888952 w 7228763"/>
              <a:gd name="connsiteY33" fmla="*/ 2141166 h 6858000"/>
              <a:gd name="connsiteX34" fmla="*/ 6887101 w 7228763"/>
              <a:gd name="connsiteY34" fmla="*/ 2154548 h 6858000"/>
              <a:gd name="connsiteX35" fmla="*/ 6880519 w 7228763"/>
              <a:gd name="connsiteY35" fmla="*/ 2158153 h 6858000"/>
              <a:gd name="connsiteX36" fmla="*/ 6873389 w 7228763"/>
              <a:gd name="connsiteY36" fmla="*/ 2178174 h 6858000"/>
              <a:gd name="connsiteX37" fmla="*/ 6871679 w 7228763"/>
              <a:gd name="connsiteY37" fmla="*/ 2202858 h 6858000"/>
              <a:gd name="connsiteX38" fmla="*/ 6870321 w 7228763"/>
              <a:gd name="connsiteY38" fmla="*/ 2320214 h 6858000"/>
              <a:gd name="connsiteX39" fmla="*/ 6857787 w 7228763"/>
              <a:gd name="connsiteY39" fmla="*/ 2417011 h 6858000"/>
              <a:gd name="connsiteX40" fmla="*/ 6850905 w 7228763"/>
              <a:gd name="connsiteY40" fmla="*/ 2454207 h 6858000"/>
              <a:gd name="connsiteX41" fmla="*/ 6848900 w 7228763"/>
              <a:gd name="connsiteY41" fmla="*/ 2487203 h 6858000"/>
              <a:gd name="connsiteX42" fmla="*/ 6837487 w 7228763"/>
              <a:gd name="connsiteY42" fmla="*/ 2512282 h 6858000"/>
              <a:gd name="connsiteX43" fmla="*/ 6838494 w 7228763"/>
              <a:gd name="connsiteY43" fmla="*/ 2514318 h 6858000"/>
              <a:gd name="connsiteX44" fmla="*/ 6863982 w 7228763"/>
              <a:gd name="connsiteY44" fmla="*/ 2574334 h 6858000"/>
              <a:gd name="connsiteX45" fmla="*/ 6862893 w 7228763"/>
              <a:gd name="connsiteY45" fmla="*/ 2579877 h 6858000"/>
              <a:gd name="connsiteX46" fmla="*/ 6863047 w 7228763"/>
              <a:gd name="connsiteY46" fmla="*/ 2608928 h 6858000"/>
              <a:gd name="connsiteX47" fmla="*/ 6862462 w 7228763"/>
              <a:gd name="connsiteY47" fmla="*/ 2613111 h 6858000"/>
              <a:gd name="connsiteX48" fmla="*/ 6854084 w 7228763"/>
              <a:gd name="connsiteY48" fmla="*/ 2621996 h 6858000"/>
              <a:gd name="connsiteX49" fmla="*/ 6856559 w 7228763"/>
              <a:gd name="connsiteY49" fmla="*/ 2634265 h 6858000"/>
              <a:gd name="connsiteX50" fmla="*/ 6847985 w 7228763"/>
              <a:gd name="connsiteY50" fmla="*/ 2647237 h 6858000"/>
              <a:gd name="connsiteX51" fmla="*/ 6854115 w 7228763"/>
              <a:gd name="connsiteY51" fmla="*/ 2650786 h 6858000"/>
              <a:gd name="connsiteX52" fmla="*/ 6859942 w 7228763"/>
              <a:gd name="connsiteY52" fmla="*/ 2661993 h 6858000"/>
              <a:gd name="connsiteX53" fmla="*/ 6851884 w 7228763"/>
              <a:gd name="connsiteY53" fmla="*/ 2670949 h 6858000"/>
              <a:gd name="connsiteX54" fmla="*/ 6846115 w 7228763"/>
              <a:gd name="connsiteY54" fmla="*/ 2690255 h 6858000"/>
              <a:gd name="connsiteX55" fmla="*/ 6846964 w 7228763"/>
              <a:gd name="connsiteY55" fmla="*/ 2695683 h 6858000"/>
              <a:gd name="connsiteX56" fmla="*/ 6836011 w 7228763"/>
              <a:gd name="connsiteY56" fmla="*/ 2713964 h 6858000"/>
              <a:gd name="connsiteX57" fmla="*/ 6830478 w 7228763"/>
              <a:gd name="connsiteY57" fmla="*/ 2730175 h 6858000"/>
              <a:gd name="connsiteX58" fmla="*/ 6841091 w 7228763"/>
              <a:gd name="connsiteY58" fmla="*/ 2763497 h 6858000"/>
              <a:gd name="connsiteX59" fmla="*/ 6803520 w 7228763"/>
              <a:gd name="connsiteY59" fmla="*/ 3051539 h 6858000"/>
              <a:gd name="connsiteX60" fmla="*/ 6733280 w 7228763"/>
              <a:gd name="connsiteY60" fmla="*/ 3335396 h 6858000"/>
              <a:gd name="connsiteX61" fmla="*/ 6735884 w 7228763"/>
              <a:gd name="connsiteY61" fmla="*/ 3456509 h 6858000"/>
              <a:gd name="connsiteX62" fmla="*/ 6715764 w 7228763"/>
              <a:gd name="connsiteY62" fmla="*/ 3531827 h 6858000"/>
              <a:gd name="connsiteX63" fmla="*/ 6730329 w 7228763"/>
              <a:gd name="connsiteY63" fmla="*/ 3570877 h 6858000"/>
              <a:gd name="connsiteX64" fmla="*/ 6727426 w 7228763"/>
              <a:gd name="connsiteY64" fmla="*/ 3583849 h 6858000"/>
              <a:gd name="connsiteX65" fmla="*/ 6718706 w 7228763"/>
              <a:gd name="connsiteY65" fmla="*/ 3592763 h 6858000"/>
              <a:gd name="connsiteX66" fmla="*/ 6693350 w 7228763"/>
              <a:gd name="connsiteY66" fmla="*/ 3653485 h 6858000"/>
              <a:gd name="connsiteX67" fmla="*/ 6685983 w 7228763"/>
              <a:gd name="connsiteY67" fmla="*/ 3670528 h 6858000"/>
              <a:gd name="connsiteX68" fmla="*/ 6687033 w 7228763"/>
              <a:gd name="connsiteY68" fmla="*/ 3685990 h 6858000"/>
              <a:gd name="connsiteX69" fmla="*/ 6693711 w 7228763"/>
              <a:gd name="connsiteY69" fmla="*/ 3690283 h 6858000"/>
              <a:gd name="connsiteX70" fmla="*/ 6690843 w 7228763"/>
              <a:gd name="connsiteY70" fmla="*/ 3699787 h 6858000"/>
              <a:gd name="connsiteX71" fmla="*/ 6691624 w 7228763"/>
              <a:gd name="connsiteY71" fmla="*/ 3702486 h 6858000"/>
              <a:gd name="connsiteX72" fmla="*/ 6694549 w 7228763"/>
              <a:gd name="connsiteY72" fmla="*/ 3717784 h 6858000"/>
              <a:gd name="connsiteX73" fmla="*/ 6662489 w 7228763"/>
              <a:gd name="connsiteY73" fmla="*/ 3746229 h 6858000"/>
              <a:gd name="connsiteX74" fmla="*/ 6575429 w 7228763"/>
              <a:gd name="connsiteY74" fmla="*/ 3924910 h 6858000"/>
              <a:gd name="connsiteX75" fmla="*/ 6538994 w 7228763"/>
              <a:gd name="connsiteY75" fmla="*/ 3989353 h 6858000"/>
              <a:gd name="connsiteX76" fmla="*/ 6535698 w 7228763"/>
              <a:gd name="connsiteY76" fmla="*/ 4033899 h 6858000"/>
              <a:gd name="connsiteX77" fmla="*/ 6527053 w 7228763"/>
              <a:gd name="connsiteY77" fmla="*/ 4142250 h 6858000"/>
              <a:gd name="connsiteX78" fmla="*/ 6501843 w 7228763"/>
              <a:gd name="connsiteY78" fmla="*/ 4329442 h 6858000"/>
              <a:gd name="connsiteX79" fmla="*/ 6489841 w 7228763"/>
              <a:gd name="connsiteY79" fmla="*/ 4456184 h 6858000"/>
              <a:gd name="connsiteX80" fmla="*/ 6482918 w 7228763"/>
              <a:gd name="connsiteY80" fmla="*/ 4468478 h 6858000"/>
              <a:gd name="connsiteX81" fmla="*/ 6484019 w 7228763"/>
              <a:gd name="connsiteY81" fmla="*/ 4469862 h 6858000"/>
              <a:gd name="connsiteX82" fmla="*/ 6481759 w 7228763"/>
              <a:gd name="connsiteY82" fmla="*/ 4483797 h 6858000"/>
              <a:gd name="connsiteX83" fmla="*/ 6477370 w 7228763"/>
              <a:gd name="connsiteY83" fmla="*/ 4487091 h 6858000"/>
              <a:gd name="connsiteX84" fmla="*/ 6474598 w 7228763"/>
              <a:gd name="connsiteY84" fmla="*/ 4496728 h 6858000"/>
              <a:gd name="connsiteX85" fmla="*/ 6465848 w 7228763"/>
              <a:gd name="connsiteY85" fmla="*/ 4515918 h 6858000"/>
              <a:gd name="connsiteX86" fmla="*/ 6467296 w 7228763"/>
              <a:gd name="connsiteY86" fmla="*/ 4519316 h 6858000"/>
              <a:gd name="connsiteX87" fmla="*/ 6458903 w 7228763"/>
              <a:gd name="connsiteY87" fmla="*/ 4547957 h 6858000"/>
              <a:gd name="connsiteX88" fmla="*/ 6460248 w 7228763"/>
              <a:gd name="connsiteY88" fmla="*/ 4548262 h 6858000"/>
              <a:gd name="connsiteX89" fmla="*/ 6464276 w 7228763"/>
              <a:gd name="connsiteY89" fmla="*/ 4555939 h 6858000"/>
              <a:gd name="connsiteX90" fmla="*/ 6468635 w 7228763"/>
              <a:gd name="connsiteY90" fmla="*/ 4570815 h 6858000"/>
              <a:gd name="connsiteX91" fmla="*/ 6488206 w 7228763"/>
              <a:gd name="connsiteY91" fmla="*/ 4633846 h 6858000"/>
              <a:gd name="connsiteX92" fmla="*/ 6487272 w 7228763"/>
              <a:gd name="connsiteY92" fmla="*/ 4639816 h 6858000"/>
              <a:gd name="connsiteX93" fmla="*/ 6487581 w 7228763"/>
              <a:gd name="connsiteY93" fmla="*/ 4639923 h 6858000"/>
              <a:gd name="connsiteX94" fmla="*/ 6487249 w 7228763"/>
              <a:gd name="connsiteY94" fmla="*/ 4646192 h 6858000"/>
              <a:gd name="connsiteX95" fmla="*/ 6485570 w 7228763"/>
              <a:gd name="connsiteY95" fmla="*/ 4650706 h 6858000"/>
              <a:gd name="connsiteX96" fmla="*/ 6483759 w 7228763"/>
              <a:gd name="connsiteY96" fmla="*/ 4662290 h 6858000"/>
              <a:gd name="connsiteX97" fmla="*/ 6485315 w 7228763"/>
              <a:gd name="connsiteY97" fmla="*/ 4666180 h 6858000"/>
              <a:gd name="connsiteX98" fmla="*/ 6489077 w 7228763"/>
              <a:gd name="connsiteY98" fmla="*/ 4667585 h 6858000"/>
              <a:gd name="connsiteX99" fmla="*/ 6488467 w 7228763"/>
              <a:gd name="connsiteY99" fmla="*/ 4668660 h 6858000"/>
              <a:gd name="connsiteX100" fmla="*/ 6496179 w 7228763"/>
              <a:gd name="connsiteY100" fmla="*/ 4689807 h 6858000"/>
              <a:gd name="connsiteX101" fmla="*/ 6500957 w 7228763"/>
              <a:gd name="connsiteY101" fmla="*/ 4737890 h 6858000"/>
              <a:gd name="connsiteX102" fmla="*/ 6498641 w 7228763"/>
              <a:gd name="connsiteY102" fmla="*/ 4765657 h 6858000"/>
              <a:gd name="connsiteX103" fmla="*/ 6497829 w 7228763"/>
              <a:gd name="connsiteY103" fmla="*/ 4841463 h 6858000"/>
              <a:gd name="connsiteX104" fmla="*/ 6521578 w 7228763"/>
              <a:gd name="connsiteY104" fmla="*/ 4969863 h 6858000"/>
              <a:gd name="connsiteX105" fmla="*/ 6518695 w 7228763"/>
              <a:gd name="connsiteY105" fmla="*/ 4974028 h 6858000"/>
              <a:gd name="connsiteX106" fmla="*/ 6516513 w 7228763"/>
              <a:gd name="connsiteY106" fmla="*/ 4980318 h 6858000"/>
              <a:gd name="connsiteX107" fmla="*/ 6516763 w 7228763"/>
              <a:gd name="connsiteY107" fmla="*/ 4980501 h 6858000"/>
              <a:gd name="connsiteX108" fmla="*/ 6514121 w 7228763"/>
              <a:gd name="connsiteY108" fmla="*/ 4986338 h 6858000"/>
              <a:gd name="connsiteX109" fmla="*/ 6511173 w 7228763"/>
              <a:gd name="connsiteY109" fmla="*/ 4991296 h 6858000"/>
              <a:gd name="connsiteX110" fmla="*/ 6546537 w 7228763"/>
              <a:gd name="connsiteY110" fmla="*/ 5076895 h 6858000"/>
              <a:gd name="connsiteX111" fmla="*/ 6544581 w 7228763"/>
              <a:gd name="connsiteY111" fmla="*/ 5081568 h 6858000"/>
              <a:gd name="connsiteX112" fmla="*/ 6543750 w 7228763"/>
              <a:gd name="connsiteY112" fmla="*/ 5088173 h 6858000"/>
              <a:gd name="connsiteX113" fmla="*/ 6544034 w 7228763"/>
              <a:gd name="connsiteY113" fmla="*/ 5088300 h 6858000"/>
              <a:gd name="connsiteX114" fmla="*/ 6542660 w 7228763"/>
              <a:gd name="connsiteY114" fmla="*/ 5094558 h 6858000"/>
              <a:gd name="connsiteX115" fmla="*/ 6532096 w 7228763"/>
              <a:gd name="connsiteY115" fmla="*/ 5125620 h 6858000"/>
              <a:gd name="connsiteX116" fmla="*/ 6533049 w 7228763"/>
              <a:gd name="connsiteY116" fmla="*/ 5268004 h 6858000"/>
              <a:gd name="connsiteX117" fmla="*/ 6533970 w 7228763"/>
              <a:gd name="connsiteY117" fmla="*/ 5269530 h 6858000"/>
              <a:gd name="connsiteX118" fmla="*/ 6502603 w 7228763"/>
              <a:gd name="connsiteY118" fmla="*/ 5390941 h 6858000"/>
              <a:gd name="connsiteX119" fmla="*/ 6477660 w 7228763"/>
              <a:gd name="connsiteY119" fmla="*/ 5539927 h 6858000"/>
              <a:gd name="connsiteX120" fmla="*/ 6456458 w 7228763"/>
              <a:gd name="connsiteY120" fmla="*/ 5791594 h 6858000"/>
              <a:gd name="connsiteX121" fmla="*/ 6434556 w 7228763"/>
              <a:gd name="connsiteY121" fmla="*/ 5855206 h 6858000"/>
              <a:gd name="connsiteX122" fmla="*/ 6418454 w 7228763"/>
              <a:gd name="connsiteY122" fmla="*/ 5873582 h 6858000"/>
              <a:gd name="connsiteX123" fmla="*/ 6419875 w 7228763"/>
              <a:gd name="connsiteY123" fmla="*/ 5876037 h 6858000"/>
              <a:gd name="connsiteX124" fmla="*/ 6419775 w 7228763"/>
              <a:gd name="connsiteY124" fmla="*/ 5886534 h 6858000"/>
              <a:gd name="connsiteX125" fmla="*/ 6426971 w 7228763"/>
              <a:gd name="connsiteY125" fmla="*/ 5888644 h 6858000"/>
              <a:gd name="connsiteX126" fmla="*/ 6431999 w 7228763"/>
              <a:gd name="connsiteY126" fmla="*/ 5903832 h 6858000"/>
              <a:gd name="connsiteX127" fmla="*/ 6429798 w 7228763"/>
              <a:gd name="connsiteY127" fmla="*/ 5923391 h 6858000"/>
              <a:gd name="connsiteX128" fmla="*/ 6434072 w 7228763"/>
              <a:gd name="connsiteY128" fmla="*/ 6013205 h 6858000"/>
              <a:gd name="connsiteX129" fmla="*/ 6439333 w 7228763"/>
              <a:gd name="connsiteY129" fmla="*/ 6074018 h 6858000"/>
              <a:gd name="connsiteX130" fmla="*/ 6463083 w 7228763"/>
              <a:gd name="connsiteY130" fmla="*/ 6130837 h 6858000"/>
              <a:gd name="connsiteX131" fmla="*/ 6457360 w 7228763"/>
              <a:gd name="connsiteY131" fmla="*/ 6152982 h 6858000"/>
              <a:gd name="connsiteX132" fmla="*/ 6495529 w 7228763"/>
              <a:gd name="connsiteY132" fmla="*/ 6221100 h 6858000"/>
              <a:gd name="connsiteX133" fmla="*/ 6514948 w 7228763"/>
              <a:gd name="connsiteY133" fmla="*/ 6287550 h 6858000"/>
              <a:gd name="connsiteX134" fmla="*/ 6545124 w 7228763"/>
              <a:gd name="connsiteY134" fmla="*/ 6401595 h 6858000"/>
              <a:gd name="connsiteX135" fmla="*/ 6525833 w 7228763"/>
              <a:gd name="connsiteY135" fmla="*/ 6487110 h 6858000"/>
              <a:gd name="connsiteX136" fmla="*/ 6554825 w 7228763"/>
              <a:gd name="connsiteY136" fmla="*/ 6588589 h 6858000"/>
              <a:gd name="connsiteX137" fmla="*/ 6601569 w 7228763"/>
              <a:gd name="connsiteY137" fmla="*/ 6769963 h 6858000"/>
              <a:gd name="connsiteX138" fmla="*/ 6620945 w 7228763"/>
              <a:gd name="connsiteY138" fmla="*/ 6835814 h 6858000"/>
              <a:gd name="connsiteX139" fmla="*/ 6625906 w 7228763"/>
              <a:gd name="connsiteY139" fmla="*/ 6858000 h 6858000"/>
              <a:gd name="connsiteX140" fmla="*/ 723901 w 7228763"/>
              <a:gd name="connsiteY140" fmla="*/ 6858000 h 6858000"/>
              <a:gd name="connsiteX141" fmla="*/ 501961 w 7228763"/>
              <a:gd name="connsiteY141" fmla="*/ 6858000 h 6858000"/>
              <a:gd name="connsiteX142" fmla="*/ 0 w 7228763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7228763" h="6858000">
                <a:moveTo>
                  <a:pt x="0" y="0"/>
                </a:moveTo>
                <a:lnTo>
                  <a:pt x="501961" y="0"/>
                </a:lnTo>
                <a:lnTo>
                  <a:pt x="723901" y="0"/>
                </a:lnTo>
                <a:lnTo>
                  <a:pt x="7228583" y="0"/>
                </a:lnTo>
                <a:lnTo>
                  <a:pt x="7228763" y="1"/>
                </a:lnTo>
                <a:lnTo>
                  <a:pt x="7221350" y="30700"/>
                </a:lnTo>
                <a:cubicBezTo>
                  <a:pt x="7216059" y="84364"/>
                  <a:pt x="7200969" y="241149"/>
                  <a:pt x="7199900" y="310025"/>
                </a:cubicBezTo>
                <a:cubicBezTo>
                  <a:pt x="7203643" y="367544"/>
                  <a:pt x="7214102" y="408251"/>
                  <a:pt x="7214938" y="443960"/>
                </a:cubicBezTo>
                <a:cubicBezTo>
                  <a:pt x="7210660" y="499397"/>
                  <a:pt x="7182360" y="604434"/>
                  <a:pt x="7174238" y="642659"/>
                </a:cubicBezTo>
                <a:cubicBezTo>
                  <a:pt x="7182965" y="657287"/>
                  <a:pt x="7155519" y="658191"/>
                  <a:pt x="7166213" y="673307"/>
                </a:cubicBezTo>
                <a:cubicBezTo>
                  <a:pt x="7166618" y="693769"/>
                  <a:pt x="7143764" y="797295"/>
                  <a:pt x="7128963" y="839641"/>
                </a:cubicBezTo>
                <a:cubicBezTo>
                  <a:pt x="7112293" y="887148"/>
                  <a:pt x="7075906" y="937731"/>
                  <a:pt x="7066183" y="958357"/>
                </a:cubicBezTo>
                <a:cubicBezTo>
                  <a:pt x="7056459" y="978983"/>
                  <a:pt x="7077843" y="936930"/>
                  <a:pt x="7070620" y="963398"/>
                </a:cubicBezTo>
                <a:cubicBezTo>
                  <a:pt x="7063399" y="989867"/>
                  <a:pt x="7031301" y="1087010"/>
                  <a:pt x="7022851" y="1117169"/>
                </a:cubicBezTo>
                <a:cubicBezTo>
                  <a:pt x="7039554" y="1118586"/>
                  <a:pt x="7009272" y="1135372"/>
                  <a:pt x="7019920" y="1144352"/>
                </a:cubicBezTo>
                <a:cubicBezTo>
                  <a:pt x="7029274" y="1150681"/>
                  <a:pt x="7022270" y="1157251"/>
                  <a:pt x="7021476" y="1164484"/>
                </a:cubicBezTo>
                <a:cubicBezTo>
                  <a:pt x="7028800" y="1173524"/>
                  <a:pt x="7015215" y="1205209"/>
                  <a:pt x="7005576" y="1213829"/>
                </a:cubicBezTo>
                <a:cubicBezTo>
                  <a:pt x="6972150" y="1235037"/>
                  <a:pt x="6996546" y="1277327"/>
                  <a:pt x="6970919" y="1294823"/>
                </a:cubicBezTo>
                <a:cubicBezTo>
                  <a:pt x="6967139" y="1300845"/>
                  <a:pt x="6965581" y="1306615"/>
                  <a:pt x="6965413" y="1312193"/>
                </a:cubicBezTo>
                <a:lnTo>
                  <a:pt x="6968106" y="1327626"/>
                </a:lnTo>
                <a:lnTo>
                  <a:pt x="6975202" y="1331644"/>
                </a:lnTo>
                <a:lnTo>
                  <a:pt x="6973366" y="1341276"/>
                </a:lnTo>
                <a:cubicBezTo>
                  <a:pt x="6973720" y="1342166"/>
                  <a:pt x="6974074" y="1343055"/>
                  <a:pt x="6974428" y="1343945"/>
                </a:cubicBezTo>
                <a:cubicBezTo>
                  <a:pt x="6976493" y="1349040"/>
                  <a:pt x="6978286" y="1354080"/>
                  <a:pt x="6978971" y="1359134"/>
                </a:cubicBezTo>
                <a:cubicBezTo>
                  <a:pt x="6974288" y="1373109"/>
                  <a:pt x="6958295" y="1397612"/>
                  <a:pt x="6946335" y="1427803"/>
                </a:cubicBezTo>
                <a:cubicBezTo>
                  <a:pt x="6924178" y="1460349"/>
                  <a:pt x="6924483" y="1505076"/>
                  <a:pt x="6907208" y="1540278"/>
                </a:cubicBezTo>
                <a:lnTo>
                  <a:pt x="6901698" y="1547262"/>
                </a:lnTo>
                <a:lnTo>
                  <a:pt x="6902877" y="1577056"/>
                </a:lnTo>
                <a:cubicBezTo>
                  <a:pt x="6907187" y="1582205"/>
                  <a:pt x="6908314" y="1589568"/>
                  <a:pt x="6904067" y="1595898"/>
                </a:cubicBezTo>
                <a:lnTo>
                  <a:pt x="6891817" y="1703726"/>
                </a:lnTo>
                <a:cubicBezTo>
                  <a:pt x="6890892" y="1739332"/>
                  <a:pt x="6882506" y="1754453"/>
                  <a:pt x="6898520" y="1809535"/>
                </a:cubicBezTo>
                <a:cubicBezTo>
                  <a:pt x="6919736" y="1868036"/>
                  <a:pt x="6890400" y="1952670"/>
                  <a:pt x="6897783" y="2018310"/>
                </a:cubicBezTo>
                <a:cubicBezTo>
                  <a:pt x="6868750" y="2053162"/>
                  <a:pt x="6894827" y="2034561"/>
                  <a:pt x="6887647" y="2071355"/>
                </a:cubicBezTo>
                <a:lnTo>
                  <a:pt x="6888952" y="2141166"/>
                </a:lnTo>
                <a:lnTo>
                  <a:pt x="6887101" y="2154548"/>
                </a:lnTo>
                <a:lnTo>
                  <a:pt x="6880519" y="2158153"/>
                </a:lnTo>
                <a:lnTo>
                  <a:pt x="6873389" y="2178174"/>
                </a:lnTo>
                <a:cubicBezTo>
                  <a:pt x="6871658" y="2185696"/>
                  <a:pt x="6870890" y="2193828"/>
                  <a:pt x="6871679" y="2202858"/>
                </a:cubicBezTo>
                <a:cubicBezTo>
                  <a:pt x="6884787" y="2232772"/>
                  <a:pt x="6852680" y="2283357"/>
                  <a:pt x="6870321" y="2320214"/>
                </a:cubicBezTo>
                <a:cubicBezTo>
                  <a:pt x="6868006" y="2355906"/>
                  <a:pt x="6861023" y="2394678"/>
                  <a:pt x="6857787" y="2417011"/>
                </a:cubicBezTo>
                <a:cubicBezTo>
                  <a:pt x="6846931" y="2426377"/>
                  <a:pt x="6863720" y="2456509"/>
                  <a:pt x="6850905" y="2454207"/>
                </a:cubicBezTo>
                <a:cubicBezTo>
                  <a:pt x="6856659" y="2464947"/>
                  <a:pt x="6853850" y="2476105"/>
                  <a:pt x="6848900" y="2487203"/>
                </a:cubicBezTo>
                <a:lnTo>
                  <a:pt x="6837487" y="2512282"/>
                </a:lnTo>
                <a:cubicBezTo>
                  <a:pt x="6837823" y="2512961"/>
                  <a:pt x="6838158" y="2513640"/>
                  <a:pt x="6838494" y="2514318"/>
                </a:cubicBezTo>
                <a:cubicBezTo>
                  <a:pt x="6846991" y="2534324"/>
                  <a:pt x="6855486" y="2554328"/>
                  <a:pt x="6863982" y="2574334"/>
                </a:cubicBezTo>
                <a:lnTo>
                  <a:pt x="6862893" y="2579877"/>
                </a:lnTo>
                <a:cubicBezTo>
                  <a:pt x="6862738" y="2585644"/>
                  <a:pt x="6863120" y="2603388"/>
                  <a:pt x="6863047" y="2608928"/>
                </a:cubicBezTo>
                <a:lnTo>
                  <a:pt x="6862462" y="2613111"/>
                </a:lnTo>
                <a:lnTo>
                  <a:pt x="6854084" y="2621996"/>
                </a:lnTo>
                <a:lnTo>
                  <a:pt x="6856559" y="2634265"/>
                </a:lnTo>
                <a:lnTo>
                  <a:pt x="6847985" y="2647237"/>
                </a:lnTo>
                <a:cubicBezTo>
                  <a:pt x="6850226" y="2648158"/>
                  <a:pt x="6852294" y="2649356"/>
                  <a:pt x="6854115" y="2650786"/>
                </a:cubicBezTo>
                <a:lnTo>
                  <a:pt x="6859942" y="2661993"/>
                </a:lnTo>
                <a:lnTo>
                  <a:pt x="6851884" y="2670949"/>
                </a:lnTo>
                <a:cubicBezTo>
                  <a:pt x="6864376" y="2672007"/>
                  <a:pt x="6849871" y="2681695"/>
                  <a:pt x="6846115" y="2690255"/>
                </a:cubicBezTo>
                <a:lnTo>
                  <a:pt x="6846964" y="2695683"/>
                </a:lnTo>
                <a:lnTo>
                  <a:pt x="6836011" y="2713964"/>
                </a:lnTo>
                <a:lnTo>
                  <a:pt x="6830478" y="2730175"/>
                </a:lnTo>
                <a:lnTo>
                  <a:pt x="6841091" y="2763497"/>
                </a:lnTo>
                <a:lnTo>
                  <a:pt x="6803520" y="3051539"/>
                </a:lnTo>
                <a:cubicBezTo>
                  <a:pt x="6790420" y="3165645"/>
                  <a:pt x="6749912" y="3216611"/>
                  <a:pt x="6733280" y="3335396"/>
                </a:cubicBezTo>
                <a:lnTo>
                  <a:pt x="6735884" y="3456509"/>
                </a:lnTo>
                <a:lnTo>
                  <a:pt x="6715764" y="3531827"/>
                </a:lnTo>
                <a:lnTo>
                  <a:pt x="6730329" y="3570877"/>
                </a:lnTo>
                <a:lnTo>
                  <a:pt x="6727426" y="3583849"/>
                </a:lnTo>
                <a:lnTo>
                  <a:pt x="6718706" y="3592763"/>
                </a:lnTo>
                <a:cubicBezTo>
                  <a:pt x="6707946" y="3613948"/>
                  <a:pt x="6713985" y="3641245"/>
                  <a:pt x="6693350" y="3653485"/>
                </a:cubicBezTo>
                <a:cubicBezTo>
                  <a:pt x="6688922" y="3659316"/>
                  <a:pt x="6686748" y="3664985"/>
                  <a:pt x="6685983" y="3670528"/>
                </a:cubicBezTo>
                <a:lnTo>
                  <a:pt x="6687033" y="3685990"/>
                </a:lnTo>
                <a:lnTo>
                  <a:pt x="6693711" y="3690283"/>
                </a:lnTo>
                <a:lnTo>
                  <a:pt x="6690843" y="3699787"/>
                </a:lnTo>
                <a:cubicBezTo>
                  <a:pt x="6691104" y="3700686"/>
                  <a:pt x="6691364" y="3701586"/>
                  <a:pt x="6691624" y="3702486"/>
                </a:cubicBezTo>
                <a:cubicBezTo>
                  <a:pt x="6693145" y="3707637"/>
                  <a:pt x="6694400" y="3712728"/>
                  <a:pt x="6694549" y="3717784"/>
                </a:cubicBezTo>
                <a:cubicBezTo>
                  <a:pt x="6659304" y="3711701"/>
                  <a:pt x="6689997" y="3759789"/>
                  <a:pt x="6662489" y="3746229"/>
                </a:cubicBezTo>
                <a:cubicBezTo>
                  <a:pt x="6642637" y="3780750"/>
                  <a:pt x="6605132" y="3867558"/>
                  <a:pt x="6575429" y="3924910"/>
                </a:cubicBezTo>
                <a:lnTo>
                  <a:pt x="6538994" y="3989353"/>
                </a:lnTo>
                <a:lnTo>
                  <a:pt x="6535698" y="4033899"/>
                </a:lnTo>
                <a:cubicBezTo>
                  <a:pt x="6533175" y="4070470"/>
                  <a:pt x="6530536" y="4110146"/>
                  <a:pt x="6527053" y="4142250"/>
                </a:cubicBezTo>
                <a:cubicBezTo>
                  <a:pt x="6519001" y="4200007"/>
                  <a:pt x="6506061" y="4278998"/>
                  <a:pt x="6501843" y="4329442"/>
                </a:cubicBezTo>
                <a:cubicBezTo>
                  <a:pt x="6495642" y="4381764"/>
                  <a:pt x="6492993" y="4433012"/>
                  <a:pt x="6489841" y="4456184"/>
                </a:cubicBezTo>
                <a:lnTo>
                  <a:pt x="6482918" y="4468478"/>
                </a:lnTo>
                <a:lnTo>
                  <a:pt x="6484019" y="4469862"/>
                </a:lnTo>
                <a:cubicBezTo>
                  <a:pt x="6485835" y="4476321"/>
                  <a:pt x="6484493" y="4480555"/>
                  <a:pt x="6481759" y="4483797"/>
                </a:cubicBezTo>
                <a:lnTo>
                  <a:pt x="6477370" y="4487091"/>
                </a:lnTo>
                <a:lnTo>
                  <a:pt x="6474598" y="4496728"/>
                </a:lnTo>
                <a:lnTo>
                  <a:pt x="6465848" y="4515918"/>
                </a:lnTo>
                <a:cubicBezTo>
                  <a:pt x="6466332" y="4517049"/>
                  <a:pt x="6466814" y="4518182"/>
                  <a:pt x="6467296" y="4519316"/>
                </a:cubicBezTo>
                <a:lnTo>
                  <a:pt x="6458903" y="4547957"/>
                </a:lnTo>
                <a:lnTo>
                  <a:pt x="6460248" y="4548262"/>
                </a:lnTo>
                <a:cubicBezTo>
                  <a:pt x="6463078" y="4549595"/>
                  <a:pt x="6464808" y="4551811"/>
                  <a:pt x="6464276" y="4555939"/>
                </a:cubicBezTo>
                <a:cubicBezTo>
                  <a:pt x="6486531" y="4548276"/>
                  <a:pt x="6472165" y="4557977"/>
                  <a:pt x="6468635" y="4570815"/>
                </a:cubicBezTo>
                <a:cubicBezTo>
                  <a:pt x="6472622" y="4583801"/>
                  <a:pt x="6485098" y="4622347"/>
                  <a:pt x="6488206" y="4633846"/>
                </a:cubicBezTo>
                <a:lnTo>
                  <a:pt x="6487272" y="4639816"/>
                </a:lnTo>
                <a:lnTo>
                  <a:pt x="6487581" y="4639923"/>
                </a:lnTo>
                <a:cubicBezTo>
                  <a:pt x="6488082" y="4641190"/>
                  <a:pt x="6488037" y="4643141"/>
                  <a:pt x="6487249" y="4646192"/>
                </a:cubicBezTo>
                <a:lnTo>
                  <a:pt x="6485570" y="4650706"/>
                </a:lnTo>
                <a:lnTo>
                  <a:pt x="6483759" y="4662290"/>
                </a:lnTo>
                <a:cubicBezTo>
                  <a:pt x="6484278" y="4663587"/>
                  <a:pt x="6484797" y="4664883"/>
                  <a:pt x="6485315" y="4666180"/>
                </a:cubicBezTo>
                <a:lnTo>
                  <a:pt x="6489077" y="4667585"/>
                </a:lnTo>
                <a:lnTo>
                  <a:pt x="6488467" y="4668660"/>
                </a:lnTo>
                <a:cubicBezTo>
                  <a:pt x="6480300" y="4676831"/>
                  <a:pt x="6469898" y="4679345"/>
                  <a:pt x="6496179" y="4689807"/>
                </a:cubicBezTo>
                <a:cubicBezTo>
                  <a:pt x="6482141" y="4708535"/>
                  <a:pt x="6498545" y="4712235"/>
                  <a:pt x="6500957" y="4737890"/>
                </a:cubicBezTo>
                <a:cubicBezTo>
                  <a:pt x="6488706" y="4748600"/>
                  <a:pt x="6491350" y="4757223"/>
                  <a:pt x="6498641" y="4765657"/>
                </a:cubicBezTo>
                <a:cubicBezTo>
                  <a:pt x="6490164" y="4790618"/>
                  <a:pt x="6498852" y="4813399"/>
                  <a:pt x="6497829" y="4841463"/>
                </a:cubicBezTo>
                <a:lnTo>
                  <a:pt x="6521578" y="4969863"/>
                </a:lnTo>
                <a:lnTo>
                  <a:pt x="6518695" y="4974028"/>
                </a:lnTo>
                <a:cubicBezTo>
                  <a:pt x="6517064" y="4976933"/>
                  <a:pt x="6516439" y="4978909"/>
                  <a:pt x="6516513" y="4980318"/>
                </a:cubicBezTo>
                <a:lnTo>
                  <a:pt x="6516763" y="4980501"/>
                </a:lnTo>
                <a:lnTo>
                  <a:pt x="6514121" y="4986338"/>
                </a:lnTo>
                <a:lnTo>
                  <a:pt x="6511173" y="4991296"/>
                </a:lnTo>
                <a:cubicBezTo>
                  <a:pt x="6522961" y="5019829"/>
                  <a:pt x="6534748" y="5048361"/>
                  <a:pt x="6546537" y="5076895"/>
                </a:cubicBezTo>
                <a:lnTo>
                  <a:pt x="6544581" y="5081568"/>
                </a:lnTo>
                <a:cubicBezTo>
                  <a:pt x="6543589" y="5084748"/>
                  <a:pt x="6543387" y="5086810"/>
                  <a:pt x="6543750" y="5088173"/>
                </a:cubicBezTo>
                <a:lnTo>
                  <a:pt x="6544034" y="5088300"/>
                </a:lnTo>
                <a:lnTo>
                  <a:pt x="6542660" y="5094558"/>
                </a:lnTo>
                <a:cubicBezTo>
                  <a:pt x="6539647" y="5105196"/>
                  <a:pt x="6536055" y="5115626"/>
                  <a:pt x="6532096" y="5125620"/>
                </a:cubicBezTo>
                <a:cubicBezTo>
                  <a:pt x="6530494" y="5154527"/>
                  <a:pt x="6532737" y="5244020"/>
                  <a:pt x="6533049" y="5268004"/>
                </a:cubicBezTo>
                <a:cubicBezTo>
                  <a:pt x="6533356" y="5268513"/>
                  <a:pt x="6533664" y="5269021"/>
                  <a:pt x="6533970" y="5269530"/>
                </a:cubicBezTo>
                <a:lnTo>
                  <a:pt x="6502603" y="5390941"/>
                </a:lnTo>
                <a:cubicBezTo>
                  <a:pt x="6487576" y="5438194"/>
                  <a:pt x="6471524" y="5465286"/>
                  <a:pt x="6477660" y="5539927"/>
                </a:cubicBezTo>
                <a:cubicBezTo>
                  <a:pt x="6469926" y="5610775"/>
                  <a:pt x="6461800" y="5740573"/>
                  <a:pt x="6456458" y="5791594"/>
                </a:cubicBezTo>
                <a:cubicBezTo>
                  <a:pt x="6427890" y="5787060"/>
                  <a:pt x="6468179" y="5849672"/>
                  <a:pt x="6434556" y="5855206"/>
                </a:cubicBezTo>
                <a:cubicBezTo>
                  <a:pt x="6436026" y="5860240"/>
                  <a:pt x="6415712" y="5868910"/>
                  <a:pt x="6418454" y="5873582"/>
                </a:cubicBezTo>
                <a:cubicBezTo>
                  <a:pt x="6418927" y="5874401"/>
                  <a:pt x="6419401" y="5875218"/>
                  <a:pt x="6419875" y="5876037"/>
                </a:cubicBezTo>
                <a:lnTo>
                  <a:pt x="6419775" y="5886534"/>
                </a:lnTo>
                <a:lnTo>
                  <a:pt x="6426971" y="5888644"/>
                </a:lnTo>
                <a:cubicBezTo>
                  <a:pt x="6428647" y="5893707"/>
                  <a:pt x="6430322" y="5898769"/>
                  <a:pt x="6431999" y="5903832"/>
                </a:cubicBezTo>
                <a:cubicBezTo>
                  <a:pt x="6432764" y="5909651"/>
                  <a:pt x="6432285" y="5916068"/>
                  <a:pt x="6429798" y="5923391"/>
                </a:cubicBezTo>
                <a:cubicBezTo>
                  <a:pt x="6409104" y="5948880"/>
                  <a:pt x="6461339" y="5981626"/>
                  <a:pt x="6434072" y="6013205"/>
                </a:cubicBezTo>
                <a:cubicBezTo>
                  <a:pt x="6426624" y="6024901"/>
                  <a:pt x="6431095" y="6066777"/>
                  <a:pt x="6439333" y="6074018"/>
                </a:cubicBezTo>
                <a:cubicBezTo>
                  <a:pt x="6439795" y="6081731"/>
                  <a:pt x="6453428" y="6126985"/>
                  <a:pt x="6463083" y="6130837"/>
                </a:cubicBezTo>
                <a:cubicBezTo>
                  <a:pt x="6474368" y="6137057"/>
                  <a:pt x="6441750" y="6156330"/>
                  <a:pt x="6457360" y="6152982"/>
                </a:cubicBezTo>
                <a:cubicBezTo>
                  <a:pt x="6454563" y="6186619"/>
                  <a:pt x="6497804" y="6191636"/>
                  <a:pt x="6495529" y="6221100"/>
                </a:cubicBezTo>
                <a:cubicBezTo>
                  <a:pt x="6497396" y="6222126"/>
                  <a:pt x="6506682" y="6257468"/>
                  <a:pt x="6514948" y="6287550"/>
                </a:cubicBezTo>
                <a:cubicBezTo>
                  <a:pt x="6523215" y="6317632"/>
                  <a:pt x="6556102" y="6391312"/>
                  <a:pt x="6545124" y="6401595"/>
                </a:cubicBezTo>
                <a:cubicBezTo>
                  <a:pt x="6546214" y="6423902"/>
                  <a:pt x="6525024" y="6432919"/>
                  <a:pt x="6525833" y="6487110"/>
                </a:cubicBezTo>
                <a:cubicBezTo>
                  <a:pt x="6547115" y="6574474"/>
                  <a:pt x="6547900" y="6553611"/>
                  <a:pt x="6554825" y="6588589"/>
                </a:cubicBezTo>
                <a:cubicBezTo>
                  <a:pt x="6583783" y="6637976"/>
                  <a:pt x="6536155" y="6687723"/>
                  <a:pt x="6601569" y="6769963"/>
                </a:cubicBezTo>
                <a:cubicBezTo>
                  <a:pt x="6623036" y="6819284"/>
                  <a:pt x="6607516" y="6817955"/>
                  <a:pt x="6620945" y="6835814"/>
                </a:cubicBezTo>
                <a:lnTo>
                  <a:pt x="6625906" y="6858000"/>
                </a:lnTo>
                <a:lnTo>
                  <a:pt x="723901" y="6858000"/>
                </a:lnTo>
                <a:lnTo>
                  <a:pt x="50196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0D5E047-EFEB-EEB0-E2DD-8D0520572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0"/>
            <a:ext cx="5562706" cy="1426234"/>
          </a:xfrm>
        </p:spPr>
        <p:txBody>
          <a:bodyPr>
            <a:normAutofit/>
          </a:bodyPr>
          <a:lstStyle/>
          <a:p>
            <a:r>
              <a:rPr lang="nb-NO"/>
              <a:t>Resultater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B81EA5-9711-403B-088B-68874D1CE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879" y="1708484"/>
            <a:ext cx="5216426" cy="485720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nb-NO"/>
              <a:t>Markedsundersøkelse</a:t>
            </a:r>
          </a:p>
          <a:p>
            <a:pPr marL="56007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sz="2000"/>
              <a:t>70% manuell, 30% robot</a:t>
            </a:r>
            <a:br>
              <a:rPr lang="nb-NO" sz="2000"/>
            </a:br>
            <a:endParaRPr lang="nb-NO" sz="2000"/>
          </a:p>
          <a:p>
            <a:pPr marL="56007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sz="2000"/>
              <a:t>Funksjoner/egenskaper man ønsker</a:t>
            </a:r>
          </a:p>
          <a:p>
            <a:pPr marL="891540" lvl="2">
              <a:lnSpc>
                <a:spcPct val="90000"/>
              </a:lnSpc>
            </a:pPr>
            <a:r>
              <a:rPr lang="nb-NO" sz="1900"/>
              <a:t>Selvtømming</a:t>
            </a:r>
          </a:p>
          <a:p>
            <a:pPr marL="891540" lvl="2">
              <a:lnSpc>
                <a:spcPct val="90000"/>
              </a:lnSpc>
            </a:pPr>
            <a:r>
              <a:rPr lang="nb-NO" sz="1900"/>
              <a:t>Vaske</a:t>
            </a:r>
          </a:p>
          <a:p>
            <a:pPr marL="891540" lvl="2">
              <a:lnSpc>
                <a:spcPct val="90000"/>
              </a:lnSpc>
            </a:pPr>
            <a:r>
              <a:rPr lang="nb-NO" sz="1900"/>
              <a:t>Stillegående</a:t>
            </a:r>
          </a:p>
          <a:p>
            <a:pPr marL="891540" lvl="2">
              <a:lnSpc>
                <a:spcPct val="90000"/>
              </a:lnSpc>
            </a:pPr>
            <a:r>
              <a:rPr lang="nb-NO" sz="1900"/>
              <a:t>Appstyrt</a:t>
            </a:r>
          </a:p>
          <a:p>
            <a:pPr marL="891540" lvl="2">
              <a:lnSpc>
                <a:spcPct val="90000"/>
              </a:lnSpc>
            </a:pPr>
            <a:r>
              <a:rPr lang="nb-NO" sz="1900"/>
              <a:t>Tepperens</a:t>
            </a:r>
          </a:p>
          <a:p>
            <a:pPr marL="891540" lvl="2">
              <a:lnSpc>
                <a:spcPct val="90000"/>
              </a:lnSpc>
            </a:pPr>
            <a:r>
              <a:rPr lang="nb-NO" sz="1900"/>
              <a:t>Sensorer</a:t>
            </a:r>
          </a:p>
          <a:p>
            <a:pPr marL="56007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nb-NO" sz="2000"/>
          </a:p>
          <a:p>
            <a:pPr>
              <a:lnSpc>
                <a:spcPct val="90000"/>
              </a:lnSpc>
            </a:pPr>
            <a:r>
              <a:rPr lang="nb-NO" err="1"/>
              <a:t>Future</a:t>
            </a:r>
            <a:r>
              <a:rPr lang="nb-NO"/>
              <a:t> workshop</a:t>
            </a:r>
          </a:p>
          <a:p>
            <a:pPr>
              <a:lnSpc>
                <a:spcPct val="90000"/>
              </a:lnSpc>
            </a:pPr>
            <a:endParaRPr lang="nb-NO"/>
          </a:p>
          <a:p>
            <a:pPr>
              <a:lnSpc>
                <a:spcPct val="90000"/>
              </a:lnSpc>
            </a:pPr>
            <a:r>
              <a:rPr lang="nb-NO"/>
              <a:t>Modellkitt</a:t>
            </a:r>
          </a:p>
          <a:p>
            <a:pPr lvl="1">
              <a:lnSpc>
                <a:spcPct val="90000"/>
              </a:lnSpc>
            </a:pPr>
            <a:endParaRPr lang="nb-NO" sz="2000"/>
          </a:p>
          <a:p>
            <a:pPr>
              <a:lnSpc>
                <a:spcPct val="90000"/>
              </a:lnSpc>
            </a:pPr>
            <a:r>
              <a:rPr lang="nb-NO"/>
              <a:t>Ikke mange tenker over AI i en robotstøvsuger</a:t>
            </a:r>
          </a:p>
        </p:txBody>
      </p:sp>
      <p:pic>
        <p:nvPicPr>
          <p:cNvPr id="6" name="Grafikk 5" descr="Presentasjon med sektordiagram med heldekkende fyll">
            <a:extLst>
              <a:ext uri="{FF2B5EF4-FFF2-40B4-BE49-F238E27FC236}">
                <a16:creationId xmlns:a16="http://schemas.microsoft.com/office/drawing/2014/main" id="{440005CA-A4D4-6808-253E-ED273C5238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53784" y="1460843"/>
            <a:ext cx="3951737" cy="3951737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02FE59C3-D703-A4CA-1384-9A48221D286B}"/>
              </a:ext>
            </a:extLst>
          </p:cNvPr>
          <p:cNvSpPr txBox="1"/>
          <p:nvPr/>
        </p:nvSpPr>
        <p:spPr>
          <a:xfrm>
            <a:off x="4733365" y="3442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0111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0">
            <a:extLst>
              <a:ext uri="{FF2B5EF4-FFF2-40B4-BE49-F238E27FC236}">
                <a16:creationId xmlns:a16="http://schemas.microsoft.com/office/drawing/2014/main" id="{88470751-4046-4A07-86D0-382F36ED5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CA523D6-D9FE-54D2-4E86-6DC3F5326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</p:spPr>
        <p:txBody>
          <a:bodyPr>
            <a:normAutofit/>
          </a:bodyPr>
          <a:lstStyle/>
          <a:p>
            <a:pPr algn="ctr"/>
            <a:r>
              <a:rPr lang="nb-NO"/>
              <a:t>Konklusjon</a:t>
            </a:r>
          </a:p>
        </p:txBody>
      </p:sp>
      <p:sp>
        <p:nvSpPr>
          <p:cNvPr id="46" name="Freeform: Shape 42">
            <a:extLst>
              <a:ext uri="{FF2B5EF4-FFF2-40B4-BE49-F238E27FC236}">
                <a16:creationId xmlns:a16="http://schemas.microsoft.com/office/drawing/2014/main" id="{798DAB7D-3A31-4ABA-87BC-3DC434358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248399"/>
            <a:ext cx="12192000" cy="609602"/>
          </a:xfrm>
          <a:custGeom>
            <a:avLst/>
            <a:gdLst>
              <a:gd name="connsiteX0" fmla="*/ 5427496 w 12192000"/>
              <a:gd name="connsiteY0" fmla="*/ 48 h 843657"/>
              <a:gd name="connsiteX1" fmla="*/ 5725893 w 12192000"/>
              <a:gd name="connsiteY1" fmla="*/ 21789 h 843657"/>
              <a:gd name="connsiteX2" fmla="*/ 5843016 w 12192000"/>
              <a:gd name="connsiteY2" fmla="*/ 15229 h 843657"/>
              <a:gd name="connsiteX3" fmla="*/ 5846849 w 12192000"/>
              <a:gd name="connsiteY3" fmla="*/ 32983 h 843657"/>
              <a:gd name="connsiteX4" fmla="*/ 5899818 w 12192000"/>
              <a:gd name="connsiteY4" fmla="*/ 25502 h 843657"/>
              <a:gd name="connsiteX5" fmla="*/ 6034990 w 12192000"/>
              <a:gd name="connsiteY5" fmla="*/ 39501 h 843657"/>
              <a:gd name="connsiteX6" fmla="*/ 6231181 w 12192000"/>
              <a:gd name="connsiteY6" fmla="*/ 59432 h 843657"/>
              <a:gd name="connsiteX7" fmla="*/ 6336161 w 12192000"/>
              <a:gd name="connsiteY7" fmla="*/ 80469 h 843657"/>
              <a:gd name="connsiteX8" fmla="*/ 6424286 w 12192000"/>
              <a:gd name="connsiteY8" fmla="*/ 80202 h 843657"/>
              <a:gd name="connsiteX9" fmla="*/ 6498206 w 12192000"/>
              <a:gd name="connsiteY9" fmla="*/ 88921 h 843657"/>
              <a:gd name="connsiteX10" fmla="*/ 6524438 w 12192000"/>
              <a:gd name="connsiteY10" fmla="*/ 92235 h 843657"/>
              <a:gd name="connsiteX11" fmla="*/ 6528543 w 12192000"/>
              <a:gd name="connsiteY11" fmla="*/ 96055 h 843657"/>
              <a:gd name="connsiteX12" fmla="*/ 6550787 w 12192000"/>
              <a:gd name="connsiteY12" fmla="*/ 79748 h 843657"/>
              <a:gd name="connsiteX13" fmla="*/ 6638443 w 12192000"/>
              <a:gd name="connsiteY13" fmla="*/ 117301 h 843657"/>
              <a:gd name="connsiteX14" fmla="*/ 6639771 w 12192000"/>
              <a:gd name="connsiteY14" fmla="*/ 116273 h 843657"/>
              <a:gd name="connsiteX15" fmla="*/ 6733110 w 12192000"/>
              <a:gd name="connsiteY15" fmla="*/ 109431 h 843657"/>
              <a:gd name="connsiteX16" fmla="*/ 6823638 w 12192000"/>
              <a:gd name="connsiteY16" fmla="*/ 103653 h 843657"/>
              <a:gd name="connsiteX17" fmla="*/ 6834898 w 12192000"/>
              <a:gd name="connsiteY17" fmla="*/ 105044 h 843657"/>
              <a:gd name="connsiteX18" fmla="*/ 6835271 w 12192000"/>
              <a:gd name="connsiteY18" fmla="*/ 104811 h 843657"/>
              <a:gd name="connsiteX19" fmla="*/ 6847445 w 12192000"/>
              <a:gd name="connsiteY19" fmla="*/ 105763 h 843657"/>
              <a:gd name="connsiteX20" fmla="*/ 6855429 w 12192000"/>
              <a:gd name="connsiteY20" fmla="*/ 107584 h 843657"/>
              <a:gd name="connsiteX21" fmla="*/ 6923302 w 12192000"/>
              <a:gd name="connsiteY21" fmla="*/ 131290 h 843657"/>
              <a:gd name="connsiteX22" fmla="*/ 7046891 w 12192000"/>
              <a:gd name="connsiteY22" fmla="*/ 109264 h 843657"/>
              <a:gd name="connsiteX23" fmla="*/ 7233811 w 12192000"/>
              <a:gd name="connsiteY23" fmla="*/ 127598 h 843657"/>
              <a:gd name="connsiteX24" fmla="*/ 7371301 w 12192000"/>
              <a:gd name="connsiteY24" fmla="*/ 118421 h 843657"/>
              <a:gd name="connsiteX25" fmla="*/ 7574701 w 12192000"/>
              <a:gd name="connsiteY25" fmla="*/ 190435 h 843657"/>
              <a:gd name="connsiteX26" fmla="*/ 7580910 w 12192000"/>
              <a:gd name="connsiteY26" fmla="*/ 199699 h 843657"/>
              <a:gd name="connsiteX27" fmla="*/ 7592267 w 12192000"/>
              <a:gd name="connsiteY27" fmla="*/ 206716 h 843657"/>
              <a:gd name="connsiteX28" fmla="*/ 7594969 w 12192000"/>
              <a:gd name="connsiteY28" fmla="*/ 206552 h 843657"/>
              <a:gd name="connsiteX29" fmla="*/ 7612066 w 12192000"/>
              <a:gd name="connsiteY29" fmla="*/ 211669 h 843657"/>
              <a:gd name="connsiteX30" fmla="*/ 7613197 w 12192000"/>
              <a:gd name="connsiteY30" fmla="*/ 214836 h 843657"/>
              <a:gd name="connsiteX31" fmla="*/ 7624109 w 12192000"/>
              <a:gd name="connsiteY31" fmla="*/ 218987 h 843657"/>
              <a:gd name="connsiteX32" fmla="*/ 7643393 w 12192000"/>
              <a:gd name="connsiteY32" fmla="*/ 228895 h 843657"/>
              <a:gd name="connsiteX33" fmla="*/ 7649074 w 12192000"/>
              <a:gd name="connsiteY33" fmla="*/ 229127 h 843657"/>
              <a:gd name="connsiteX34" fmla="*/ 7681385 w 12192000"/>
              <a:gd name="connsiteY34" fmla="*/ 241546 h 843657"/>
              <a:gd name="connsiteX35" fmla="*/ 7682814 w 12192000"/>
              <a:gd name="connsiteY35" fmla="*/ 240947 h 843657"/>
              <a:gd name="connsiteX36" fmla="*/ 7696214 w 12192000"/>
              <a:gd name="connsiteY36" fmla="*/ 241085 h 843657"/>
              <a:gd name="connsiteX37" fmla="*/ 7819450 w 12192000"/>
              <a:gd name="connsiteY37" fmla="*/ 251097 h 843657"/>
              <a:gd name="connsiteX38" fmla="*/ 7826804 w 12192000"/>
              <a:gd name="connsiteY38" fmla="*/ 253271 h 843657"/>
              <a:gd name="connsiteX39" fmla="*/ 7827179 w 12192000"/>
              <a:gd name="connsiteY39" fmla="*/ 253144 h 843657"/>
              <a:gd name="connsiteX40" fmla="*/ 7835389 w 12192000"/>
              <a:gd name="connsiteY40" fmla="*/ 255095 h 843657"/>
              <a:gd name="connsiteX41" fmla="*/ 7840212 w 12192000"/>
              <a:gd name="connsiteY41" fmla="*/ 257235 h 843657"/>
              <a:gd name="connsiteX42" fmla="*/ 7854477 w 12192000"/>
              <a:gd name="connsiteY42" fmla="*/ 261452 h 843657"/>
              <a:gd name="connsiteX43" fmla="*/ 7925416 w 12192000"/>
              <a:gd name="connsiteY43" fmla="*/ 250871 h 843657"/>
              <a:gd name="connsiteX44" fmla="*/ 8027820 w 12192000"/>
              <a:gd name="connsiteY44" fmla="*/ 237431 h 843657"/>
              <a:gd name="connsiteX45" fmla="*/ 8082003 w 12192000"/>
              <a:gd name="connsiteY45" fmla="*/ 258480 h 843657"/>
              <a:gd name="connsiteX46" fmla="*/ 8258788 w 12192000"/>
              <a:gd name="connsiteY46" fmla="*/ 272192 h 843657"/>
              <a:gd name="connsiteX47" fmla="*/ 8292894 w 12192000"/>
              <a:gd name="connsiteY47" fmla="*/ 269919 h 843657"/>
              <a:gd name="connsiteX48" fmla="*/ 8297864 w 12192000"/>
              <a:gd name="connsiteY48" fmla="*/ 268332 h 843657"/>
              <a:gd name="connsiteX49" fmla="*/ 8304197 w 12192000"/>
              <a:gd name="connsiteY49" fmla="*/ 267834 h 843657"/>
              <a:gd name="connsiteX50" fmla="*/ 8320276 w 12192000"/>
              <a:gd name="connsiteY50" fmla="*/ 270133 h 843657"/>
              <a:gd name="connsiteX51" fmla="*/ 8326122 w 12192000"/>
              <a:gd name="connsiteY51" fmla="*/ 271603 h 843657"/>
              <a:gd name="connsiteX52" fmla="*/ 8335105 w 12192000"/>
              <a:gd name="connsiteY52" fmla="*/ 272466 h 843657"/>
              <a:gd name="connsiteX53" fmla="*/ 8335390 w 12192000"/>
              <a:gd name="connsiteY53" fmla="*/ 272295 h 843657"/>
              <a:gd name="connsiteX54" fmla="*/ 8383421 w 12192000"/>
              <a:gd name="connsiteY54" fmla="*/ 274638 h 843657"/>
              <a:gd name="connsiteX55" fmla="*/ 8443863 w 12192000"/>
              <a:gd name="connsiteY55" fmla="*/ 268710 h 843657"/>
              <a:gd name="connsiteX56" fmla="*/ 8467401 w 12192000"/>
              <a:gd name="connsiteY56" fmla="*/ 267736 h 843657"/>
              <a:gd name="connsiteX57" fmla="*/ 8480310 w 12192000"/>
              <a:gd name="connsiteY57" fmla="*/ 266190 h 843657"/>
              <a:gd name="connsiteX58" fmla="*/ 8481334 w 12192000"/>
              <a:gd name="connsiteY58" fmla="*/ 265430 h 843657"/>
              <a:gd name="connsiteX59" fmla="*/ 8519400 w 12192000"/>
              <a:gd name="connsiteY59" fmla="*/ 273417 h 843657"/>
              <a:gd name="connsiteX60" fmla="*/ 8673416 w 12192000"/>
              <a:gd name="connsiteY60" fmla="*/ 324197 h 843657"/>
              <a:gd name="connsiteX61" fmla="*/ 8915200 w 12192000"/>
              <a:gd name="connsiteY61" fmla="*/ 356781 h 843657"/>
              <a:gd name="connsiteX62" fmla="*/ 9059198 w 12192000"/>
              <a:gd name="connsiteY62" fmla="*/ 364924 h 843657"/>
              <a:gd name="connsiteX63" fmla="*/ 9178845 w 12192000"/>
              <a:gd name="connsiteY63" fmla="*/ 379331 h 843657"/>
              <a:gd name="connsiteX64" fmla="*/ 9291225 w 12192000"/>
              <a:gd name="connsiteY64" fmla="*/ 384156 h 843657"/>
              <a:gd name="connsiteX65" fmla="*/ 9370554 w 12192000"/>
              <a:gd name="connsiteY65" fmla="*/ 395218 h 843657"/>
              <a:gd name="connsiteX66" fmla="*/ 9413541 w 12192000"/>
              <a:gd name="connsiteY66" fmla="*/ 394032 h 843657"/>
              <a:gd name="connsiteX67" fmla="*/ 9457933 w 12192000"/>
              <a:gd name="connsiteY67" fmla="*/ 395525 h 843657"/>
              <a:gd name="connsiteX68" fmla="*/ 9592718 w 12192000"/>
              <a:gd name="connsiteY68" fmla="*/ 403735 h 843657"/>
              <a:gd name="connsiteX69" fmla="*/ 9668575 w 12192000"/>
              <a:gd name="connsiteY69" fmla="*/ 410688 h 843657"/>
              <a:gd name="connsiteX70" fmla="*/ 9715652 w 12192000"/>
              <a:gd name="connsiteY70" fmla="*/ 411123 h 843657"/>
              <a:gd name="connsiteX71" fmla="*/ 9777853 w 12192000"/>
              <a:gd name="connsiteY71" fmla="*/ 400831 h 843657"/>
              <a:gd name="connsiteX72" fmla="*/ 9851249 w 12192000"/>
              <a:gd name="connsiteY72" fmla="*/ 415333 h 843657"/>
              <a:gd name="connsiteX73" fmla="*/ 9976759 w 12192000"/>
              <a:gd name="connsiteY73" fmla="*/ 429768 h 843657"/>
              <a:gd name="connsiteX74" fmla="*/ 10190155 w 12192000"/>
              <a:gd name="connsiteY74" fmla="*/ 473343 h 843657"/>
              <a:gd name="connsiteX75" fmla="*/ 10283621 w 12192000"/>
              <a:gd name="connsiteY75" fmla="*/ 482672 h 843657"/>
              <a:gd name="connsiteX76" fmla="*/ 10363623 w 12192000"/>
              <a:gd name="connsiteY76" fmla="*/ 479281 h 843657"/>
              <a:gd name="connsiteX77" fmla="*/ 10418680 w 12192000"/>
              <a:gd name="connsiteY77" fmla="*/ 481335 h 843657"/>
              <a:gd name="connsiteX78" fmla="*/ 10476232 w 12192000"/>
              <a:gd name="connsiteY78" fmla="*/ 487929 h 843657"/>
              <a:gd name="connsiteX79" fmla="*/ 10477443 w 12192000"/>
              <a:gd name="connsiteY79" fmla="*/ 488348 h 843657"/>
              <a:gd name="connsiteX80" fmla="*/ 10478546 w 12192000"/>
              <a:gd name="connsiteY80" fmla="*/ 484593 h 843657"/>
              <a:gd name="connsiteX81" fmla="*/ 10522544 w 12192000"/>
              <a:gd name="connsiteY81" fmla="*/ 483599 h 843657"/>
              <a:gd name="connsiteX82" fmla="*/ 10525940 w 12192000"/>
              <a:gd name="connsiteY82" fmla="*/ 488575 h 843657"/>
              <a:gd name="connsiteX83" fmla="*/ 10527978 w 12192000"/>
              <a:gd name="connsiteY83" fmla="*/ 487468 h 843657"/>
              <a:gd name="connsiteX84" fmla="*/ 10551856 w 12192000"/>
              <a:gd name="connsiteY84" fmla="*/ 495400 h 843657"/>
              <a:gd name="connsiteX85" fmla="*/ 10651180 w 12192000"/>
              <a:gd name="connsiteY85" fmla="*/ 481776 h 843657"/>
              <a:gd name="connsiteX86" fmla="*/ 10692407 w 12192000"/>
              <a:gd name="connsiteY86" fmla="*/ 479535 h 843657"/>
              <a:gd name="connsiteX87" fmla="*/ 10805173 w 12192000"/>
              <a:gd name="connsiteY87" fmla="*/ 469286 h 843657"/>
              <a:gd name="connsiteX88" fmla="*/ 10918240 w 12192000"/>
              <a:gd name="connsiteY88" fmla="*/ 455873 h 843657"/>
              <a:gd name="connsiteX89" fmla="*/ 10985893 w 12192000"/>
              <a:gd name="connsiteY89" fmla="*/ 430155 h 843657"/>
              <a:gd name="connsiteX90" fmla="*/ 11078762 w 12192000"/>
              <a:gd name="connsiteY90" fmla="*/ 421051 h 843657"/>
              <a:gd name="connsiteX91" fmla="*/ 11113454 w 12192000"/>
              <a:gd name="connsiteY91" fmla="*/ 390853 h 843657"/>
              <a:gd name="connsiteX92" fmla="*/ 11262187 w 12192000"/>
              <a:gd name="connsiteY92" fmla="*/ 378634 h 843657"/>
              <a:gd name="connsiteX93" fmla="*/ 11357725 w 12192000"/>
              <a:gd name="connsiteY93" fmla="*/ 347628 h 843657"/>
              <a:gd name="connsiteX94" fmla="*/ 11514053 w 12192000"/>
              <a:gd name="connsiteY94" fmla="*/ 323566 h 843657"/>
              <a:gd name="connsiteX95" fmla="*/ 11560799 w 12192000"/>
              <a:gd name="connsiteY95" fmla="*/ 310945 h 843657"/>
              <a:gd name="connsiteX96" fmla="*/ 11555095 w 12192000"/>
              <a:gd name="connsiteY96" fmla="*/ 330247 h 843657"/>
              <a:gd name="connsiteX97" fmla="*/ 11601935 w 12192000"/>
              <a:gd name="connsiteY97" fmla="*/ 336765 h 843657"/>
              <a:gd name="connsiteX98" fmla="*/ 11689326 w 12192000"/>
              <a:gd name="connsiteY98" fmla="*/ 303103 h 843657"/>
              <a:gd name="connsiteX99" fmla="*/ 11889311 w 12192000"/>
              <a:gd name="connsiteY99" fmla="*/ 296043 h 843657"/>
              <a:gd name="connsiteX100" fmla="*/ 11894969 w 12192000"/>
              <a:gd name="connsiteY100" fmla="*/ 296953 h 843657"/>
              <a:gd name="connsiteX101" fmla="*/ 11890989 w 12192000"/>
              <a:gd name="connsiteY101" fmla="*/ 298008 h 843657"/>
              <a:gd name="connsiteX102" fmla="*/ 11895904 w 12192000"/>
              <a:gd name="connsiteY102" fmla="*/ 297102 h 843657"/>
              <a:gd name="connsiteX103" fmla="*/ 11894969 w 12192000"/>
              <a:gd name="connsiteY103" fmla="*/ 296953 h 843657"/>
              <a:gd name="connsiteX104" fmla="*/ 11896981 w 12192000"/>
              <a:gd name="connsiteY104" fmla="*/ 296418 h 843657"/>
              <a:gd name="connsiteX105" fmla="*/ 11931533 w 12192000"/>
              <a:gd name="connsiteY105" fmla="*/ 322577 h 843657"/>
              <a:gd name="connsiteX106" fmla="*/ 11970826 w 12192000"/>
              <a:gd name="connsiteY106" fmla="*/ 284547 h 843657"/>
              <a:gd name="connsiteX107" fmla="*/ 11998411 w 12192000"/>
              <a:gd name="connsiteY107" fmla="*/ 275459 h 843657"/>
              <a:gd name="connsiteX108" fmla="*/ 12070284 w 12192000"/>
              <a:gd name="connsiteY108" fmla="*/ 252823 h 843657"/>
              <a:gd name="connsiteX109" fmla="*/ 12149273 w 12192000"/>
              <a:gd name="connsiteY109" fmla="*/ 283340 h 843657"/>
              <a:gd name="connsiteX110" fmla="*/ 12192000 w 12192000"/>
              <a:gd name="connsiteY110" fmla="*/ 293933 h 843657"/>
              <a:gd name="connsiteX111" fmla="*/ 12192000 w 12192000"/>
              <a:gd name="connsiteY111" fmla="*/ 843657 h 843657"/>
              <a:gd name="connsiteX112" fmla="*/ 0 w 12192000"/>
              <a:gd name="connsiteY112" fmla="*/ 843657 h 843657"/>
              <a:gd name="connsiteX113" fmla="*/ 0 w 12192000"/>
              <a:gd name="connsiteY113" fmla="*/ 517671 h 843657"/>
              <a:gd name="connsiteX114" fmla="*/ 62970 w 12192000"/>
              <a:gd name="connsiteY114" fmla="*/ 497349 h 843657"/>
              <a:gd name="connsiteX115" fmla="*/ 163102 w 12192000"/>
              <a:gd name="connsiteY115" fmla="*/ 486965 h 843657"/>
              <a:gd name="connsiteX116" fmla="*/ 327347 w 12192000"/>
              <a:gd name="connsiteY116" fmla="*/ 474218 h 843657"/>
              <a:gd name="connsiteX117" fmla="*/ 616456 w 12192000"/>
              <a:gd name="connsiteY117" fmla="*/ 448171 h 843657"/>
              <a:gd name="connsiteX118" fmla="*/ 805377 w 12192000"/>
              <a:gd name="connsiteY118" fmla="*/ 441830 h 843657"/>
              <a:gd name="connsiteX119" fmla="*/ 937261 w 12192000"/>
              <a:gd name="connsiteY119" fmla="*/ 436268 h 843657"/>
              <a:gd name="connsiteX120" fmla="*/ 1139080 w 12192000"/>
              <a:gd name="connsiteY120" fmla="*/ 358865 h 843657"/>
              <a:gd name="connsiteX121" fmla="*/ 1319302 w 12192000"/>
              <a:gd name="connsiteY121" fmla="*/ 308917 h 843657"/>
              <a:gd name="connsiteX122" fmla="*/ 1385386 w 12192000"/>
              <a:gd name="connsiteY122" fmla="*/ 296402 h 843657"/>
              <a:gd name="connsiteX123" fmla="*/ 1404278 w 12192000"/>
              <a:gd name="connsiteY123" fmla="*/ 282186 h 843657"/>
              <a:gd name="connsiteX124" fmla="*/ 1431509 w 12192000"/>
              <a:gd name="connsiteY124" fmla="*/ 282637 h 843657"/>
              <a:gd name="connsiteX125" fmla="*/ 1479635 w 12192000"/>
              <a:gd name="connsiteY125" fmla="*/ 281452 h 843657"/>
              <a:gd name="connsiteX126" fmla="*/ 1522846 w 12192000"/>
              <a:gd name="connsiteY126" fmla="*/ 286636 h 843657"/>
              <a:gd name="connsiteX127" fmla="*/ 1744857 w 12192000"/>
              <a:gd name="connsiteY127" fmla="*/ 299498 h 843657"/>
              <a:gd name="connsiteX128" fmla="*/ 1800399 w 12192000"/>
              <a:gd name="connsiteY128" fmla="*/ 286471 h 843657"/>
              <a:gd name="connsiteX129" fmla="*/ 1829679 w 12192000"/>
              <a:gd name="connsiteY129" fmla="*/ 279899 h 843657"/>
              <a:gd name="connsiteX130" fmla="*/ 1848467 w 12192000"/>
              <a:gd name="connsiteY130" fmla="*/ 280085 h 843657"/>
              <a:gd name="connsiteX131" fmla="*/ 1919990 w 12192000"/>
              <a:gd name="connsiteY131" fmla="*/ 280551 h 843657"/>
              <a:gd name="connsiteX132" fmla="*/ 1947318 w 12192000"/>
              <a:gd name="connsiteY132" fmla="*/ 275157 h 843657"/>
              <a:gd name="connsiteX133" fmla="*/ 2052662 w 12192000"/>
              <a:gd name="connsiteY133" fmla="*/ 260377 h 843657"/>
              <a:gd name="connsiteX134" fmla="*/ 2142850 w 12192000"/>
              <a:gd name="connsiteY134" fmla="*/ 253103 h 843657"/>
              <a:gd name="connsiteX135" fmla="*/ 2207849 w 12192000"/>
              <a:gd name="connsiteY135" fmla="*/ 271590 h 843657"/>
              <a:gd name="connsiteX136" fmla="*/ 2213757 w 12192000"/>
              <a:gd name="connsiteY136" fmla="*/ 267429 h 843657"/>
              <a:gd name="connsiteX137" fmla="*/ 2258954 w 12192000"/>
              <a:gd name="connsiteY137" fmla="*/ 268589 h 843657"/>
              <a:gd name="connsiteX138" fmla="*/ 2416183 w 12192000"/>
              <a:gd name="connsiteY138" fmla="*/ 301325 h 843657"/>
              <a:gd name="connsiteX139" fmla="*/ 2504536 w 12192000"/>
              <a:gd name="connsiteY139" fmla="*/ 302799 h 843657"/>
              <a:gd name="connsiteX140" fmla="*/ 2536071 w 12192000"/>
              <a:gd name="connsiteY140" fmla="*/ 298698 h 843657"/>
              <a:gd name="connsiteX141" fmla="*/ 2588893 w 12192000"/>
              <a:gd name="connsiteY141" fmla="*/ 292112 h 843657"/>
              <a:gd name="connsiteX142" fmla="*/ 2628809 w 12192000"/>
              <a:gd name="connsiteY142" fmla="*/ 275805 h 843657"/>
              <a:gd name="connsiteX143" fmla="*/ 2672807 w 12192000"/>
              <a:gd name="connsiteY143" fmla="*/ 274811 h 843657"/>
              <a:gd name="connsiteX144" fmla="*/ 2682466 w 12192000"/>
              <a:gd name="connsiteY144" fmla="*/ 289307 h 843657"/>
              <a:gd name="connsiteX145" fmla="*/ 2801443 w 12192000"/>
              <a:gd name="connsiteY145" fmla="*/ 272988 h 843657"/>
              <a:gd name="connsiteX146" fmla="*/ 2842670 w 12192000"/>
              <a:gd name="connsiteY146" fmla="*/ 270747 h 843657"/>
              <a:gd name="connsiteX147" fmla="*/ 2955436 w 12192000"/>
              <a:gd name="connsiteY147" fmla="*/ 260498 h 843657"/>
              <a:gd name="connsiteX148" fmla="*/ 3068503 w 12192000"/>
              <a:gd name="connsiteY148" fmla="*/ 247085 h 843657"/>
              <a:gd name="connsiteX149" fmla="*/ 3136157 w 12192000"/>
              <a:gd name="connsiteY149" fmla="*/ 221367 h 843657"/>
              <a:gd name="connsiteX150" fmla="*/ 3229025 w 12192000"/>
              <a:gd name="connsiteY150" fmla="*/ 212263 h 843657"/>
              <a:gd name="connsiteX151" fmla="*/ 3263717 w 12192000"/>
              <a:gd name="connsiteY151" fmla="*/ 182064 h 843657"/>
              <a:gd name="connsiteX152" fmla="*/ 3412450 w 12192000"/>
              <a:gd name="connsiteY152" fmla="*/ 169845 h 843657"/>
              <a:gd name="connsiteX153" fmla="*/ 3507988 w 12192000"/>
              <a:gd name="connsiteY153" fmla="*/ 138840 h 843657"/>
              <a:gd name="connsiteX154" fmla="*/ 3664316 w 12192000"/>
              <a:gd name="connsiteY154" fmla="*/ 114777 h 843657"/>
              <a:gd name="connsiteX155" fmla="*/ 3711062 w 12192000"/>
              <a:gd name="connsiteY155" fmla="*/ 102156 h 843657"/>
              <a:gd name="connsiteX156" fmla="*/ 3705359 w 12192000"/>
              <a:gd name="connsiteY156" fmla="*/ 121458 h 843657"/>
              <a:gd name="connsiteX157" fmla="*/ 3752198 w 12192000"/>
              <a:gd name="connsiteY157" fmla="*/ 127977 h 843657"/>
              <a:gd name="connsiteX158" fmla="*/ 3839589 w 12192000"/>
              <a:gd name="connsiteY158" fmla="*/ 94314 h 843657"/>
              <a:gd name="connsiteX159" fmla="*/ 4039575 w 12192000"/>
              <a:gd name="connsiteY159" fmla="*/ 87255 h 843657"/>
              <a:gd name="connsiteX160" fmla="*/ 4045232 w 12192000"/>
              <a:gd name="connsiteY160" fmla="*/ 88164 h 843657"/>
              <a:gd name="connsiteX161" fmla="*/ 4041253 w 12192000"/>
              <a:gd name="connsiteY161" fmla="*/ 89220 h 843657"/>
              <a:gd name="connsiteX162" fmla="*/ 4046168 w 12192000"/>
              <a:gd name="connsiteY162" fmla="*/ 88314 h 843657"/>
              <a:gd name="connsiteX163" fmla="*/ 4045232 w 12192000"/>
              <a:gd name="connsiteY163" fmla="*/ 88164 h 843657"/>
              <a:gd name="connsiteX164" fmla="*/ 4047244 w 12192000"/>
              <a:gd name="connsiteY164" fmla="*/ 87630 h 843657"/>
              <a:gd name="connsiteX165" fmla="*/ 4081797 w 12192000"/>
              <a:gd name="connsiteY165" fmla="*/ 113788 h 843657"/>
              <a:gd name="connsiteX166" fmla="*/ 4121089 w 12192000"/>
              <a:gd name="connsiteY166" fmla="*/ 75758 h 843657"/>
              <a:gd name="connsiteX167" fmla="*/ 4148674 w 12192000"/>
              <a:gd name="connsiteY167" fmla="*/ 66671 h 843657"/>
              <a:gd name="connsiteX168" fmla="*/ 4220548 w 12192000"/>
              <a:gd name="connsiteY168" fmla="*/ 44035 h 843657"/>
              <a:gd name="connsiteX169" fmla="*/ 4354249 w 12192000"/>
              <a:gd name="connsiteY169" fmla="*/ 88116 h 843657"/>
              <a:gd name="connsiteX170" fmla="*/ 4549237 w 12192000"/>
              <a:gd name="connsiteY170" fmla="*/ 79806 h 843657"/>
              <a:gd name="connsiteX171" fmla="*/ 4796679 w 12192000"/>
              <a:gd name="connsiteY171" fmla="*/ 108111 h 843657"/>
              <a:gd name="connsiteX172" fmla="*/ 4928657 w 12192000"/>
              <a:gd name="connsiteY172" fmla="*/ 111604 h 843657"/>
              <a:gd name="connsiteX173" fmla="*/ 5136768 w 12192000"/>
              <a:gd name="connsiteY173" fmla="*/ 48267 h 843657"/>
              <a:gd name="connsiteX174" fmla="*/ 5320899 w 12192000"/>
              <a:gd name="connsiteY174" fmla="*/ 10821 h 843657"/>
              <a:gd name="connsiteX175" fmla="*/ 5427496 w 12192000"/>
              <a:gd name="connsiteY175" fmla="*/ 48 h 843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12192000" h="843657">
                <a:moveTo>
                  <a:pt x="5427496" y="48"/>
                </a:moveTo>
                <a:cubicBezTo>
                  <a:pt x="5539522" y="-1167"/>
                  <a:pt x="5660629" y="21238"/>
                  <a:pt x="5725893" y="21789"/>
                </a:cubicBezTo>
                <a:cubicBezTo>
                  <a:pt x="5728883" y="21092"/>
                  <a:pt x="5807017" y="20526"/>
                  <a:pt x="5843016" y="15229"/>
                </a:cubicBezTo>
                <a:lnTo>
                  <a:pt x="5846849" y="32983"/>
                </a:lnTo>
                <a:lnTo>
                  <a:pt x="5899818" y="25502"/>
                </a:lnTo>
                <a:cubicBezTo>
                  <a:pt x="5978576" y="29224"/>
                  <a:pt x="5979762" y="33846"/>
                  <a:pt x="6034990" y="39501"/>
                </a:cubicBezTo>
                <a:cubicBezTo>
                  <a:pt x="6090217" y="45155"/>
                  <a:pt x="6180985" y="52604"/>
                  <a:pt x="6231181" y="59432"/>
                </a:cubicBezTo>
                <a:cubicBezTo>
                  <a:pt x="6281376" y="66260"/>
                  <a:pt x="6255083" y="72671"/>
                  <a:pt x="6336161" y="80469"/>
                </a:cubicBezTo>
                <a:cubicBezTo>
                  <a:pt x="6367899" y="78809"/>
                  <a:pt x="6388398" y="79505"/>
                  <a:pt x="6424286" y="80202"/>
                </a:cubicBezTo>
                <a:lnTo>
                  <a:pt x="6498206" y="88921"/>
                </a:lnTo>
                <a:cubicBezTo>
                  <a:pt x="6511924" y="88197"/>
                  <a:pt x="6519540" y="89722"/>
                  <a:pt x="6524438" y="92235"/>
                </a:cubicBezTo>
                <a:lnTo>
                  <a:pt x="6528543" y="96055"/>
                </a:lnTo>
                <a:lnTo>
                  <a:pt x="6550787" y="79748"/>
                </a:lnTo>
                <a:lnTo>
                  <a:pt x="6638443" y="117301"/>
                </a:lnTo>
                <a:lnTo>
                  <a:pt x="6639771" y="116273"/>
                </a:lnTo>
                <a:cubicBezTo>
                  <a:pt x="6661612" y="112323"/>
                  <a:pt x="6702466" y="111534"/>
                  <a:pt x="6733110" y="109431"/>
                </a:cubicBezTo>
                <a:cubicBezTo>
                  <a:pt x="6750270" y="113134"/>
                  <a:pt x="6804803" y="100717"/>
                  <a:pt x="6823638" y="103653"/>
                </a:cubicBezTo>
                <a:lnTo>
                  <a:pt x="6834898" y="105044"/>
                </a:lnTo>
                <a:lnTo>
                  <a:pt x="6835271" y="104811"/>
                </a:lnTo>
                <a:cubicBezTo>
                  <a:pt x="6838034" y="104559"/>
                  <a:pt x="6841861" y="104809"/>
                  <a:pt x="6847445" y="105763"/>
                </a:cubicBezTo>
                <a:lnTo>
                  <a:pt x="6855429" y="107584"/>
                </a:lnTo>
                <a:lnTo>
                  <a:pt x="6923302" y="131290"/>
                </a:lnTo>
                <a:lnTo>
                  <a:pt x="7046891" y="109264"/>
                </a:lnTo>
                <a:cubicBezTo>
                  <a:pt x="7109198" y="115376"/>
                  <a:pt x="7163425" y="116966"/>
                  <a:pt x="7233811" y="127598"/>
                </a:cubicBezTo>
                <a:cubicBezTo>
                  <a:pt x="7295557" y="125883"/>
                  <a:pt x="7306408" y="101921"/>
                  <a:pt x="7371301" y="118421"/>
                </a:cubicBezTo>
                <a:cubicBezTo>
                  <a:pt x="7428238" y="129077"/>
                  <a:pt x="7510607" y="192508"/>
                  <a:pt x="7574701" y="190435"/>
                </a:cubicBezTo>
                <a:cubicBezTo>
                  <a:pt x="7575517" y="193901"/>
                  <a:pt x="7577730" y="196953"/>
                  <a:pt x="7580910" y="199699"/>
                </a:cubicBezTo>
                <a:lnTo>
                  <a:pt x="7592267" y="206716"/>
                </a:lnTo>
                <a:lnTo>
                  <a:pt x="7594969" y="206552"/>
                </a:lnTo>
                <a:cubicBezTo>
                  <a:pt x="7605059" y="207466"/>
                  <a:pt x="7609760" y="209355"/>
                  <a:pt x="7612066" y="211669"/>
                </a:cubicBezTo>
                <a:lnTo>
                  <a:pt x="7613197" y="214836"/>
                </a:lnTo>
                <a:lnTo>
                  <a:pt x="7624109" y="218987"/>
                </a:lnTo>
                <a:lnTo>
                  <a:pt x="7643393" y="228895"/>
                </a:lnTo>
                <a:lnTo>
                  <a:pt x="7649074" y="229127"/>
                </a:lnTo>
                <a:lnTo>
                  <a:pt x="7681385" y="241546"/>
                </a:lnTo>
                <a:lnTo>
                  <a:pt x="7682814" y="240947"/>
                </a:lnTo>
                <a:cubicBezTo>
                  <a:pt x="7686754" y="239889"/>
                  <a:pt x="7691050" y="239641"/>
                  <a:pt x="7696214" y="241085"/>
                </a:cubicBezTo>
                <a:lnTo>
                  <a:pt x="7819450" y="251097"/>
                </a:lnTo>
                <a:lnTo>
                  <a:pt x="7826804" y="253271"/>
                </a:lnTo>
                <a:lnTo>
                  <a:pt x="7827179" y="253144"/>
                </a:lnTo>
                <a:cubicBezTo>
                  <a:pt x="7829262" y="253251"/>
                  <a:pt x="7831866" y="253829"/>
                  <a:pt x="7835389" y="255095"/>
                </a:cubicBezTo>
                <a:lnTo>
                  <a:pt x="7840212" y="257235"/>
                </a:lnTo>
                <a:lnTo>
                  <a:pt x="7854477" y="261452"/>
                </a:lnTo>
                <a:lnTo>
                  <a:pt x="7925416" y="250871"/>
                </a:lnTo>
                <a:cubicBezTo>
                  <a:pt x="7968549" y="254776"/>
                  <a:pt x="7991532" y="223503"/>
                  <a:pt x="8027820" y="237431"/>
                </a:cubicBezTo>
                <a:cubicBezTo>
                  <a:pt x="8068225" y="241026"/>
                  <a:pt x="8049335" y="250837"/>
                  <a:pt x="8082003" y="258480"/>
                </a:cubicBezTo>
                <a:cubicBezTo>
                  <a:pt x="8118911" y="261016"/>
                  <a:pt x="8227791" y="271465"/>
                  <a:pt x="8258788" y="272192"/>
                </a:cubicBezTo>
                <a:cubicBezTo>
                  <a:pt x="8285356" y="257871"/>
                  <a:pt x="8284528" y="264250"/>
                  <a:pt x="8292894" y="269919"/>
                </a:cubicBezTo>
                <a:lnTo>
                  <a:pt x="8297864" y="268332"/>
                </a:lnTo>
                <a:lnTo>
                  <a:pt x="8304197" y="267834"/>
                </a:lnTo>
                <a:lnTo>
                  <a:pt x="8320276" y="270133"/>
                </a:lnTo>
                <a:lnTo>
                  <a:pt x="8326122" y="271603"/>
                </a:lnTo>
                <a:cubicBezTo>
                  <a:pt x="8330224" y="272389"/>
                  <a:pt x="8333047" y="272623"/>
                  <a:pt x="8335105" y="272466"/>
                </a:cubicBezTo>
                <a:lnTo>
                  <a:pt x="8335390" y="272295"/>
                </a:lnTo>
                <a:lnTo>
                  <a:pt x="8383421" y="274638"/>
                </a:lnTo>
                <a:cubicBezTo>
                  <a:pt x="8398105" y="264966"/>
                  <a:pt x="8442440" y="289516"/>
                  <a:pt x="8443863" y="268710"/>
                </a:cubicBezTo>
                <a:cubicBezTo>
                  <a:pt x="8461029" y="272153"/>
                  <a:pt x="8468950" y="281627"/>
                  <a:pt x="8467401" y="267736"/>
                </a:cubicBezTo>
                <a:cubicBezTo>
                  <a:pt x="8473175" y="268487"/>
                  <a:pt x="8477144" y="267709"/>
                  <a:pt x="8480310" y="266190"/>
                </a:cubicBezTo>
                <a:lnTo>
                  <a:pt x="8481334" y="265430"/>
                </a:lnTo>
                <a:lnTo>
                  <a:pt x="8519400" y="273417"/>
                </a:lnTo>
                <a:lnTo>
                  <a:pt x="8673416" y="324197"/>
                </a:lnTo>
                <a:cubicBezTo>
                  <a:pt x="8745894" y="327976"/>
                  <a:pt x="8849559" y="346603"/>
                  <a:pt x="8915200" y="356781"/>
                </a:cubicBezTo>
                <a:cubicBezTo>
                  <a:pt x="8932755" y="365773"/>
                  <a:pt x="9005876" y="371758"/>
                  <a:pt x="9059198" y="364924"/>
                </a:cubicBezTo>
                <a:lnTo>
                  <a:pt x="9178845" y="379331"/>
                </a:lnTo>
                <a:cubicBezTo>
                  <a:pt x="9219852" y="386336"/>
                  <a:pt x="9250133" y="384055"/>
                  <a:pt x="9291225" y="384156"/>
                </a:cubicBezTo>
                <a:cubicBezTo>
                  <a:pt x="9315636" y="387667"/>
                  <a:pt x="9329719" y="388016"/>
                  <a:pt x="9370554" y="395218"/>
                </a:cubicBezTo>
                <a:cubicBezTo>
                  <a:pt x="9378187" y="394560"/>
                  <a:pt x="9405932" y="395507"/>
                  <a:pt x="9413541" y="394032"/>
                </a:cubicBezTo>
                <a:lnTo>
                  <a:pt x="9457933" y="395525"/>
                </a:lnTo>
                <a:lnTo>
                  <a:pt x="9592718" y="403735"/>
                </a:lnTo>
                <a:cubicBezTo>
                  <a:pt x="9606379" y="409007"/>
                  <a:pt x="9655291" y="415471"/>
                  <a:pt x="9668575" y="410688"/>
                </a:cubicBezTo>
                <a:cubicBezTo>
                  <a:pt x="9679602" y="410798"/>
                  <a:pt x="9706602" y="416975"/>
                  <a:pt x="9715652" y="411123"/>
                </a:cubicBezTo>
                <a:cubicBezTo>
                  <a:pt x="9741103" y="416170"/>
                  <a:pt x="9768395" y="403710"/>
                  <a:pt x="9777853" y="400831"/>
                </a:cubicBezTo>
                <a:cubicBezTo>
                  <a:pt x="9805740" y="393796"/>
                  <a:pt x="9827401" y="416417"/>
                  <a:pt x="9851249" y="415333"/>
                </a:cubicBezTo>
                <a:cubicBezTo>
                  <a:pt x="9890629" y="418769"/>
                  <a:pt x="9948551" y="426335"/>
                  <a:pt x="9976759" y="429768"/>
                </a:cubicBezTo>
                <a:cubicBezTo>
                  <a:pt x="10039303" y="440942"/>
                  <a:pt x="10139010" y="464526"/>
                  <a:pt x="10190155" y="473343"/>
                </a:cubicBezTo>
                <a:cubicBezTo>
                  <a:pt x="10247801" y="482478"/>
                  <a:pt x="10217837" y="456410"/>
                  <a:pt x="10283621" y="482672"/>
                </a:cubicBezTo>
                <a:cubicBezTo>
                  <a:pt x="10314609" y="484053"/>
                  <a:pt x="10340423" y="481075"/>
                  <a:pt x="10363623" y="479281"/>
                </a:cubicBezTo>
                <a:cubicBezTo>
                  <a:pt x="10362575" y="468594"/>
                  <a:pt x="10390200" y="481546"/>
                  <a:pt x="10418680" y="481335"/>
                </a:cubicBezTo>
                <a:cubicBezTo>
                  <a:pt x="10435371" y="482382"/>
                  <a:pt x="10458706" y="485335"/>
                  <a:pt x="10476232" y="487929"/>
                </a:cubicBezTo>
                <a:lnTo>
                  <a:pt x="10477443" y="488348"/>
                </a:lnTo>
                <a:lnTo>
                  <a:pt x="10478546" y="484593"/>
                </a:lnTo>
                <a:cubicBezTo>
                  <a:pt x="10496869" y="473932"/>
                  <a:pt x="10504440" y="492791"/>
                  <a:pt x="10522544" y="483599"/>
                </a:cubicBezTo>
                <a:lnTo>
                  <a:pt x="10525940" y="488575"/>
                </a:lnTo>
                <a:lnTo>
                  <a:pt x="10527978" y="487468"/>
                </a:lnTo>
                <a:lnTo>
                  <a:pt x="10551856" y="495400"/>
                </a:lnTo>
                <a:lnTo>
                  <a:pt x="10651180" y="481776"/>
                </a:lnTo>
                <a:cubicBezTo>
                  <a:pt x="10666635" y="489439"/>
                  <a:pt x="10679569" y="486219"/>
                  <a:pt x="10692407" y="479535"/>
                </a:cubicBezTo>
                <a:cubicBezTo>
                  <a:pt x="10729215" y="482326"/>
                  <a:pt x="10763453" y="472539"/>
                  <a:pt x="10805173" y="469286"/>
                </a:cubicBezTo>
                <a:cubicBezTo>
                  <a:pt x="10849593" y="478609"/>
                  <a:pt x="10873661" y="459268"/>
                  <a:pt x="10918240" y="455873"/>
                </a:cubicBezTo>
                <a:cubicBezTo>
                  <a:pt x="10961126" y="475397"/>
                  <a:pt x="10948597" y="428686"/>
                  <a:pt x="10985893" y="430155"/>
                </a:cubicBezTo>
                <a:cubicBezTo>
                  <a:pt x="11045792" y="447988"/>
                  <a:pt x="10985190" y="414687"/>
                  <a:pt x="11078762" y="421051"/>
                </a:cubicBezTo>
                <a:cubicBezTo>
                  <a:pt x="11083925" y="424015"/>
                  <a:pt x="11114482" y="394913"/>
                  <a:pt x="11113454" y="390853"/>
                </a:cubicBezTo>
                <a:cubicBezTo>
                  <a:pt x="11133947" y="392405"/>
                  <a:pt x="11233066" y="373732"/>
                  <a:pt x="11262187" y="378634"/>
                </a:cubicBezTo>
                <a:cubicBezTo>
                  <a:pt x="11320092" y="367389"/>
                  <a:pt x="11316005" y="350805"/>
                  <a:pt x="11357725" y="347628"/>
                </a:cubicBezTo>
                <a:cubicBezTo>
                  <a:pt x="11394272" y="337523"/>
                  <a:pt x="11451549" y="336224"/>
                  <a:pt x="11514053" y="323566"/>
                </a:cubicBezTo>
                <a:lnTo>
                  <a:pt x="11560799" y="310945"/>
                </a:lnTo>
                <a:lnTo>
                  <a:pt x="11555095" y="330247"/>
                </a:lnTo>
                <a:cubicBezTo>
                  <a:pt x="11570115" y="329566"/>
                  <a:pt x="11599314" y="335563"/>
                  <a:pt x="11601935" y="336765"/>
                </a:cubicBezTo>
                <a:cubicBezTo>
                  <a:pt x="11636102" y="339048"/>
                  <a:pt x="11641430" y="309890"/>
                  <a:pt x="11689326" y="303103"/>
                </a:cubicBezTo>
                <a:cubicBezTo>
                  <a:pt x="11737222" y="296316"/>
                  <a:pt x="11853888" y="301002"/>
                  <a:pt x="11889311" y="296043"/>
                </a:cubicBezTo>
                <a:lnTo>
                  <a:pt x="11894969" y="296953"/>
                </a:lnTo>
                <a:lnTo>
                  <a:pt x="11890989" y="298008"/>
                </a:lnTo>
                <a:cubicBezTo>
                  <a:pt x="11892055" y="297992"/>
                  <a:pt x="11894939" y="297561"/>
                  <a:pt x="11895904" y="297102"/>
                </a:cubicBezTo>
                <a:lnTo>
                  <a:pt x="11894969" y="296953"/>
                </a:lnTo>
                <a:lnTo>
                  <a:pt x="11896981" y="296418"/>
                </a:lnTo>
                <a:cubicBezTo>
                  <a:pt x="11903286" y="295212"/>
                  <a:pt x="11910383" y="325786"/>
                  <a:pt x="11931533" y="322577"/>
                </a:cubicBezTo>
                <a:cubicBezTo>
                  <a:pt x="11942379" y="322584"/>
                  <a:pt x="11958231" y="288015"/>
                  <a:pt x="11970826" y="284547"/>
                </a:cubicBezTo>
                <a:lnTo>
                  <a:pt x="11998411" y="275459"/>
                </a:lnTo>
                <a:cubicBezTo>
                  <a:pt x="12014431" y="274432"/>
                  <a:pt x="12054264" y="253851"/>
                  <a:pt x="12070284" y="252823"/>
                </a:cubicBezTo>
                <a:cubicBezTo>
                  <a:pt x="12101953" y="269774"/>
                  <a:pt x="12127636" y="277970"/>
                  <a:pt x="12149273" y="283340"/>
                </a:cubicBezTo>
                <a:lnTo>
                  <a:pt x="12192000" y="293933"/>
                </a:lnTo>
                <a:lnTo>
                  <a:pt x="12192000" y="843657"/>
                </a:lnTo>
                <a:lnTo>
                  <a:pt x="0" y="843657"/>
                </a:lnTo>
                <a:lnTo>
                  <a:pt x="0" y="517671"/>
                </a:lnTo>
                <a:lnTo>
                  <a:pt x="62970" y="497349"/>
                </a:lnTo>
                <a:cubicBezTo>
                  <a:pt x="96818" y="489349"/>
                  <a:pt x="130274" y="485131"/>
                  <a:pt x="163102" y="486965"/>
                </a:cubicBezTo>
                <a:cubicBezTo>
                  <a:pt x="229273" y="516421"/>
                  <a:pt x="295464" y="465077"/>
                  <a:pt x="327347" y="474218"/>
                </a:cubicBezTo>
                <a:cubicBezTo>
                  <a:pt x="398278" y="461559"/>
                  <a:pt x="524389" y="465494"/>
                  <a:pt x="616456" y="448171"/>
                </a:cubicBezTo>
                <a:cubicBezTo>
                  <a:pt x="689761" y="448930"/>
                  <a:pt x="725233" y="436443"/>
                  <a:pt x="805377" y="441830"/>
                </a:cubicBezTo>
                <a:cubicBezTo>
                  <a:pt x="856514" y="450042"/>
                  <a:pt x="903636" y="447034"/>
                  <a:pt x="937261" y="436268"/>
                </a:cubicBezTo>
                <a:cubicBezTo>
                  <a:pt x="984382" y="427633"/>
                  <a:pt x="1086871" y="383843"/>
                  <a:pt x="1139080" y="358865"/>
                </a:cubicBezTo>
                <a:cubicBezTo>
                  <a:pt x="1171293" y="330806"/>
                  <a:pt x="1269341" y="356187"/>
                  <a:pt x="1319302" y="308917"/>
                </a:cubicBezTo>
                <a:cubicBezTo>
                  <a:pt x="1351293" y="315381"/>
                  <a:pt x="1370639" y="306651"/>
                  <a:pt x="1385386" y="296402"/>
                </a:cubicBezTo>
                <a:lnTo>
                  <a:pt x="1404278" y="282186"/>
                </a:lnTo>
                <a:lnTo>
                  <a:pt x="1431509" y="282637"/>
                </a:lnTo>
                <a:lnTo>
                  <a:pt x="1479635" y="281452"/>
                </a:lnTo>
                <a:lnTo>
                  <a:pt x="1522846" y="286636"/>
                </a:lnTo>
                <a:cubicBezTo>
                  <a:pt x="1607746" y="295741"/>
                  <a:pt x="1658262" y="297408"/>
                  <a:pt x="1744857" y="299498"/>
                </a:cubicBezTo>
                <a:cubicBezTo>
                  <a:pt x="1746802" y="298898"/>
                  <a:pt x="1772794" y="292779"/>
                  <a:pt x="1800399" y="286471"/>
                </a:cubicBezTo>
                <a:lnTo>
                  <a:pt x="1829679" y="279899"/>
                </a:lnTo>
                <a:lnTo>
                  <a:pt x="1848467" y="280085"/>
                </a:lnTo>
                <a:cubicBezTo>
                  <a:pt x="1862541" y="284929"/>
                  <a:pt x="1909246" y="287572"/>
                  <a:pt x="1919990" y="280551"/>
                </a:cubicBezTo>
                <a:cubicBezTo>
                  <a:pt x="1930120" y="279552"/>
                  <a:pt x="1940770" y="283009"/>
                  <a:pt x="1947318" y="275157"/>
                </a:cubicBezTo>
                <a:cubicBezTo>
                  <a:pt x="1969430" y="271795"/>
                  <a:pt x="2020074" y="264052"/>
                  <a:pt x="2052662" y="260377"/>
                </a:cubicBezTo>
                <a:cubicBezTo>
                  <a:pt x="2069011" y="271949"/>
                  <a:pt x="2098031" y="252728"/>
                  <a:pt x="2142850" y="253103"/>
                </a:cubicBezTo>
                <a:cubicBezTo>
                  <a:pt x="2160684" y="266415"/>
                  <a:pt x="2173071" y="253191"/>
                  <a:pt x="2207849" y="271590"/>
                </a:cubicBezTo>
                <a:cubicBezTo>
                  <a:pt x="2209481" y="270048"/>
                  <a:pt x="2211471" y="268648"/>
                  <a:pt x="2213757" y="267429"/>
                </a:cubicBezTo>
                <a:cubicBezTo>
                  <a:pt x="2227043" y="260354"/>
                  <a:pt x="2247279" y="260873"/>
                  <a:pt x="2258954" y="268589"/>
                </a:cubicBezTo>
                <a:cubicBezTo>
                  <a:pt x="2314759" y="293598"/>
                  <a:pt x="2367284" y="294725"/>
                  <a:pt x="2416183" y="301325"/>
                </a:cubicBezTo>
                <a:cubicBezTo>
                  <a:pt x="2471682" y="306236"/>
                  <a:pt x="2436502" y="278448"/>
                  <a:pt x="2504536" y="302799"/>
                </a:cubicBezTo>
                <a:cubicBezTo>
                  <a:pt x="2512619" y="293910"/>
                  <a:pt x="2521472" y="293787"/>
                  <a:pt x="2536071" y="298698"/>
                </a:cubicBezTo>
                <a:cubicBezTo>
                  <a:pt x="2563080" y="300400"/>
                  <a:pt x="2562424" y="277303"/>
                  <a:pt x="2588893" y="292112"/>
                </a:cubicBezTo>
                <a:cubicBezTo>
                  <a:pt x="2584764" y="279571"/>
                  <a:pt x="2640519" y="289099"/>
                  <a:pt x="2628809" y="275805"/>
                </a:cubicBezTo>
                <a:cubicBezTo>
                  <a:pt x="2647132" y="265144"/>
                  <a:pt x="2654703" y="284003"/>
                  <a:pt x="2672807" y="274811"/>
                </a:cubicBezTo>
                <a:cubicBezTo>
                  <a:pt x="2692689" y="273207"/>
                  <a:pt x="2660665" y="287642"/>
                  <a:pt x="2682466" y="289307"/>
                </a:cubicBezTo>
                <a:lnTo>
                  <a:pt x="2801443" y="272988"/>
                </a:lnTo>
                <a:cubicBezTo>
                  <a:pt x="2816898" y="280651"/>
                  <a:pt x="2829832" y="277431"/>
                  <a:pt x="2842670" y="270747"/>
                </a:cubicBezTo>
                <a:cubicBezTo>
                  <a:pt x="2879478" y="273538"/>
                  <a:pt x="2913716" y="263751"/>
                  <a:pt x="2955436" y="260498"/>
                </a:cubicBezTo>
                <a:cubicBezTo>
                  <a:pt x="2999857" y="269821"/>
                  <a:pt x="3023924" y="250480"/>
                  <a:pt x="3068503" y="247085"/>
                </a:cubicBezTo>
                <a:cubicBezTo>
                  <a:pt x="3111389" y="266609"/>
                  <a:pt x="3098860" y="219898"/>
                  <a:pt x="3136157" y="221367"/>
                </a:cubicBezTo>
                <a:cubicBezTo>
                  <a:pt x="3196055" y="239200"/>
                  <a:pt x="3135454" y="205899"/>
                  <a:pt x="3229025" y="212263"/>
                </a:cubicBezTo>
                <a:cubicBezTo>
                  <a:pt x="3234188" y="215227"/>
                  <a:pt x="3264745" y="186124"/>
                  <a:pt x="3263717" y="182064"/>
                </a:cubicBezTo>
                <a:cubicBezTo>
                  <a:pt x="3284210" y="183616"/>
                  <a:pt x="3383330" y="164943"/>
                  <a:pt x="3412450" y="169845"/>
                </a:cubicBezTo>
                <a:cubicBezTo>
                  <a:pt x="3470355" y="158600"/>
                  <a:pt x="3466269" y="142016"/>
                  <a:pt x="3507988" y="138840"/>
                </a:cubicBezTo>
                <a:cubicBezTo>
                  <a:pt x="3544535" y="128734"/>
                  <a:pt x="3601812" y="127435"/>
                  <a:pt x="3664316" y="114777"/>
                </a:cubicBezTo>
                <a:lnTo>
                  <a:pt x="3711062" y="102156"/>
                </a:lnTo>
                <a:lnTo>
                  <a:pt x="3705359" y="121458"/>
                </a:lnTo>
                <a:cubicBezTo>
                  <a:pt x="3720379" y="120778"/>
                  <a:pt x="3749577" y="126775"/>
                  <a:pt x="3752198" y="127977"/>
                </a:cubicBezTo>
                <a:cubicBezTo>
                  <a:pt x="3786365" y="130259"/>
                  <a:pt x="3791694" y="101101"/>
                  <a:pt x="3839589" y="94314"/>
                </a:cubicBezTo>
                <a:cubicBezTo>
                  <a:pt x="3887485" y="87527"/>
                  <a:pt x="4004152" y="92214"/>
                  <a:pt x="4039575" y="87255"/>
                </a:cubicBezTo>
                <a:lnTo>
                  <a:pt x="4045232" y="88164"/>
                </a:lnTo>
                <a:lnTo>
                  <a:pt x="4041253" y="89220"/>
                </a:lnTo>
                <a:cubicBezTo>
                  <a:pt x="4042318" y="89204"/>
                  <a:pt x="4045202" y="88772"/>
                  <a:pt x="4046168" y="88314"/>
                </a:cubicBezTo>
                <a:lnTo>
                  <a:pt x="4045232" y="88164"/>
                </a:lnTo>
                <a:lnTo>
                  <a:pt x="4047244" y="87630"/>
                </a:lnTo>
                <a:cubicBezTo>
                  <a:pt x="4053549" y="86424"/>
                  <a:pt x="4060647" y="116997"/>
                  <a:pt x="4081797" y="113788"/>
                </a:cubicBezTo>
                <a:cubicBezTo>
                  <a:pt x="4092642" y="113795"/>
                  <a:pt x="4108495" y="79226"/>
                  <a:pt x="4121089" y="75758"/>
                </a:cubicBezTo>
                <a:lnTo>
                  <a:pt x="4148674" y="66671"/>
                </a:lnTo>
                <a:cubicBezTo>
                  <a:pt x="4164695" y="65643"/>
                  <a:pt x="4204528" y="45062"/>
                  <a:pt x="4220548" y="44035"/>
                </a:cubicBezTo>
                <a:cubicBezTo>
                  <a:pt x="4283885" y="77935"/>
                  <a:pt x="4323280" y="76818"/>
                  <a:pt x="4354249" y="88116"/>
                </a:cubicBezTo>
                <a:cubicBezTo>
                  <a:pt x="4424521" y="97907"/>
                  <a:pt x="4455906" y="90768"/>
                  <a:pt x="4549237" y="79806"/>
                </a:cubicBezTo>
                <a:cubicBezTo>
                  <a:pt x="4622250" y="85587"/>
                  <a:pt x="4717263" y="97250"/>
                  <a:pt x="4796679" y="108111"/>
                </a:cubicBezTo>
                <a:cubicBezTo>
                  <a:pt x="4846927" y="119802"/>
                  <a:pt x="4894173" y="120032"/>
                  <a:pt x="4928657" y="111604"/>
                </a:cubicBezTo>
                <a:cubicBezTo>
                  <a:pt x="4976404" y="106223"/>
                  <a:pt x="5082489" y="69591"/>
                  <a:pt x="5136768" y="48267"/>
                </a:cubicBezTo>
                <a:cubicBezTo>
                  <a:pt x="5171389" y="22501"/>
                  <a:pt x="5266869" y="54523"/>
                  <a:pt x="5320899" y="10821"/>
                </a:cubicBezTo>
                <a:cubicBezTo>
                  <a:pt x="5353820" y="3483"/>
                  <a:pt x="5390152" y="453"/>
                  <a:pt x="5427496" y="48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29" name="Plassholder for innhold 2">
            <a:extLst>
              <a:ext uri="{FF2B5EF4-FFF2-40B4-BE49-F238E27FC236}">
                <a16:creationId xmlns:a16="http://schemas.microsoft.com/office/drawing/2014/main" id="{322E6D09-D937-22B6-FC99-1A95122446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6934562"/>
              </p:ext>
            </p:extLst>
          </p:nvPr>
        </p:nvGraphicFramePr>
        <p:xfrm>
          <a:off x="1050925" y="2028887"/>
          <a:ext cx="9810750" cy="39902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06111395"/>
      </p:ext>
    </p:extLst>
  </p:cSld>
  <p:clrMapOvr>
    <a:masterClrMapping/>
  </p:clrMapOvr>
</p:sld>
</file>

<file path=ppt/theme/theme1.xml><?xml version="1.0" encoding="utf-8"?>
<a:theme xmlns:a="http://schemas.openxmlformats.org/drawingml/2006/main" name="ArchiveVTI">
  <a:themeElements>
    <a:clrScheme name="AnalogousFromDarkSeedLeftStep">
      <a:dk1>
        <a:srgbClr val="000000"/>
      </a:dk1>
      <a:lt1>
        <a:srgbClr val="FFFFFF"/>
      </a:lt1>
      <a:dk2>
        <a:srgbClr val="1A2C2F"/>
      </a:dk2>
      <a:lt2>
        <a:srgbClr val="F1F3F0"/>
      </a:lt2>
      <a:accent1>
        <a:srgbClr val="AE4DC3"/>
      </a:accent1>
      <a:accent2>
        <a:srgbClr val="6E3FB3"/>
      </a:accent2>
      <a:accent3>
        <a:srgbClr val="4D4EC3"/>
      </a:accent3>
      <a:accent4>
        <a:srgbClr val="3B6DB1"/>
      </a:accent4>
      <a:accent5>
        <a:srgbClr val="4DB1C3"/>
      </a:accent5>
      <a:accent6>
        <a:srgbClr val="3BB193"/>
      </a:accent6>
      <a:hlink>
        <a:srgbClr val="3E93BC"/>
      </a:hlink>
      <a:folHlink>
        <a:srgbClr val="7F7F7F"/>
      </a:folHlink>
    </a:clrScheme>
    <a:fontScheme name="Custom 170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iveVTI" id="{514BDC9F-20AC-40CA-9FE7-B30987BCD2D4}" vid="{D8FA1533-D953-46ED-B2C7-B32AF1BED7A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6B6ADB4D67017478AFC75DE9D795CDB" ma:contentTypeVersion="4" ma:contentTypeDescription="Opprett et nytt dokument." ma:contentTypeScope="" ma:versionID="a550916b359f7d9e1fa81cb3bd778519">
  <xsd:schema xmlns:xsd="http://www.w3.org/2001/XMLSchema" xmlns:xs="http://www.w3.org/2001/XMLSchema" xmlns:p="http://schemas.microsoft.com/office/2006/metadata/properties" xmlns:ns2="0b5d5be9-3b71-49c1-857e-d08299f737f1" targetNamespace="http://schemas.microsoft.com/office/2006/metadata/properties" ma:root="true" ma:fieldsID="c0f50ce040723ef4d6180ee972413d06" ns2:_="">
    <xsd:import namespace="0b5d5be9-3b71-49c1-857e-d08299f737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5d5be9-3b71-49c1-857e-d08299f737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72F5AB3-E9AF-42A5-A66F-19A7E457C51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A826A4-70C5-4B87-9160-75D3EB263C7B}">
  <ds:schemaRefs>
    <ds:schemaRef ds:uri="0b5d5be9-3b71-49c1-857e-d08299f737f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1CFBA96-CF11-4C1B-B2A7-32FBE66E0F1B}">
  <ds:schemaRefs>
    <ds:schemaRef ds:uri="0b5d5be9-3b71-49c1-857e-d08299f737f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1319</Words>
  <Application>Microsoft Macintosh PowerPoint</Application>
  <PresentationFormat>Widescreen</PresentationFormat>
  <Paragraphs>138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Bembo</vt:lpstr>
      <vt:lpstr>Calibri</vt:lpstr>
      <vt:lpstr>Calibri Light</vt:lpstr>
      <vt:lpstr>Times New Roman</vt:lpstr>
      <vt:lpstr>Wingdings</vt:lpstr>
      <vt:lpstr>ArchiveVTI</vt:lpstr>
      <vt:lpstr>Roboter i hverdagen </vt:lpstr>
      <vt:lpstr>Introduksjon </vt:lpstr>
      <vt:lpstr>Bakgrunn</vt:lpstr>
      <vt:lpstr>Teori </vt:lpstr>
      <vt:lpstr>Metode</vt:lpstr>
      <vt:lpstr>PowerPoint Presentation</vt:lpstr>
      <vt:lpstr>Resultater</vt:lpstr>
      <vt:lpstr>Konklusjon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Roboter i hverdagen </dc:title>
  <dc:creator>Fay Connie Flåt Haugrud</dc:creator>
  <cp:lastModifiedBy>Mats Kjoshgen Kolstad</cp:lastModifiedBy>
  <cp:revision>1</cp:revision>
  <dcterms:created xsi:type="dcterms:W3CDTF">2022-11-17T11:12:38Z</dcterms:created>
  <dcterms:modified xsi:type="dcterms:W3CDTF">2022-11-23T11:04:40Z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0x01010046B6ADB4D67017478AFC75DE9D795CDB</vt:lpwstr>
  </property>
</Properties>
</file>