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57" r:id="rId3"/>
    <p:sldId id="258" r:id="rId4"/>
  </p:sldIdLst>
  <p:sldSz cx="12192000" cy="6858000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8D60790F-4EE7-4AE6-A5EB-F3167ECF92B3}" v="1" dt="2020-09-04T06:54:18.02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slideViewPr>
    <p:cSldViewPr snapToGrid="0">
      <p:cViewPr>
        <p:scale>
          <a:sx n="1" d="2"/>
          <a:sy n="1" d="2"/>
        </p:scale>
        <p:origin x="0" y="0"/>
      </p:cViewPr>
      <p:guideLst/>
    </p:cSldViewPr>
  </p:slide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microsoft.com/office/2015/10/relationships/revisionInfo" Target="revisionInfo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tellys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nb-NO"/>
              <a:t>Klikk for å redigere undertittelstil i malen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04.09.2020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1349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tel og innho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04.09.2020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64977897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Deloversk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04.09.2020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21635623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o innholdsdel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04.09.2020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8552166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mmenligni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04.09.2020</a:t>
            </a:fld>
            <a:endParaRPr lang="nb-NO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92747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Bare tit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04.09.2020</a:t>
            </a:fld>
            <a:endParaRPr lang="nb-NO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7414059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04.09.2020</a:t>
            </a:fld>
            <a:endParaRPr lang="nb-NO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723661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nhold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04.09.2020</a:t>
            </a:fld>
            <a:endParaRPr lang="nb-NO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8691799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e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04.09.2020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12355223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abilde med bilde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04.09.2020</a:t>
            </a:fld>
            <a:endParaRPr lang="nb-NO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9437604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04.09.2020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74491330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itat med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nb-NO"/>
              <a:t>Klikk for å redigere tekststiler i malen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04.09.2020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984059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vneko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04.09.2020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183032861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04.09.2020</a:t>
            </a:fld>
            <a:endParaRPr lang="nb-NO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1961441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olonner for bil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nb-NO"/>
              <a:t>Klikk på ikonet for å legge til et bilde</a:t>
            </a:r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nb-NO"/>
              <a:t>Klikk for å redigere tekststiler i malen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04.09.2020</a:t>
            </a:fld>
            <a:endParaRPr lang="nb-NO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467541609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Loddrett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04.09.2020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361295340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drett tittel og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33018D-F82F-4664-B1B6-091D363A8C38}" type="datetimeFigureOut">
              <a:rPr lang="nb-NO" smtClean="0"/>
              <a:t>04.09.2020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38692176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nb-NO"/>
              <a:t>Klikk for å redigere tittelstil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nb-NO"/>
              <a:t>Klikk for å redigere tekststiler i malen</a:t>
            </a:r>
          </a:p>
          <a:p>
            <a:pPr lvl="1"/>
            <a:r>
              <a:rPr lang="nb-NO"/>
              <a:t>Andre nivå</a:t>
            </a:r>
          </a:p>
          <a:p>
            <a:pPr lvl="2"/>
            <a:r>
              <a:rPr lang="nb-NO"/>
              <a:t>Tredje nivå</a:t>
            </a:r>
          </a:p>
          <a:p>
            <a:pPr lvl="3"/>
            <a:r>
              <a:rPr lang="nb-NO"/>
              <a:t>Fjerde nivå</a:t>
            </a:r>
          </a:p>
          <a:p>
            <a:pPr lvl="4"/>
            <a:r>
              <a:rPr lang="nb-NO"/>
              <a:t>Femte nivå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CF33018D-F82F-4664-B1B6-091D363A8C38}" type="datetimeFigureOut">
              <a:rPr lang="nb-NO" smtClean="0"/>
              <a:t>04.09.2020</a:t>
            </a:fld>
            <a:endParaRPr lang="nb-NO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nb-NO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3FE0285-DD59-4A6F-B1B1-5CF9439D4F26}" type="slidenum">
              <a:rPr lang="nb-NO" smtClean="0"/>
              <a:t>‹#›</a:t>
            </a:fld>
            <a:endParaRPr lang="nb-NO"/>
          </a:p>
        </p:txBody>
      </p:sp>
    </p:spTree>
    <p:extLst>
      <p:ext uri="{BB962C8B-B14F-4D97-AF65-F5344CB8AC3E}">
        <p14:creationId xmlns:p14="http://schemas.microsoft.com/office/powerpoint/2010/main" val="202056413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8552277-5749-4503-A470-D812B5F78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Kapittel 3, oppgave 7</a:t>
            </a:r>
          </a:p>
        </p:txBody>
      </p:sp>
      <p:pic>
        <p:nvPicPr>
          <p:cNvPr id="8" name="Bilde 7">
            <a:extLst>
              <a:ext uri="{FF2B5EF4-FFF2-40B4-BE49-F238E27FC236}">
                <a16:creationId xmlns:a16="http://schemas.microsoft.com/office/drawing/2014/main" id="{AA09E483-5DB8-44D9-9BA1-EF5D04407B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9911" y="1536929"/>
            <a:ext cx="7671548" cy="897343"/>
          </a:xfrm>
          <a:prstGeom prst="rect">
            <a:avLst/>
          </a:prstGeom>
        </p:spPr>
      </p:pic>
      <p:pic>
        <p:nvPicPr>
          <p:cNvPr id="10" name="Bilde 9">
            <a:extLst>
              <a:ext uri="{FF2B5EF4-FFF2-40B4-BE49-F238E27FC236}">
                <a16:creationId xmlns:a16="http://schemas.microsoft.com/office/drawing/2014/main" id="{4547B4A0-7025-4508-84BC-EAA67B3581E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9910" y="2672753"/>
            <a:ext cx="7671548" cy="35033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471730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8552277-5749-4503-A470-D812B5F78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Kapittel 3, oppgave 8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7D443849-B117-49C0-9336-594875DA21C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847" y="1853248"/>
            <a:ext cx="10125075" cy="24860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7262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tel 3">
            <a:extLst>
              <a:ext uri="{FF2B5EF4-FFF2-40B4-BE49-F238E27FC236}">
                <a16:creationId xmlns:a16="http://schemas.microsoft.com/office/drawing/2014/main" id="{A8552277-5749-4503-A470-D812B5F782E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nb-NO"/>
              <a:t>Kapittel 3, oppgave 10</a:t>
            </a:r>
          </a:p>
        </p:txBody>
      </p:sp>
      <p:pic>
        <p:nvPicPr>
          <p:cNvPr id="9" name="Bilde 8">
            <a:extLst>
              <a:ext uri="{FF2B5EF4-FFF2-40B4-BE49-F238E27FC236}">
                <a16:creationId xmlns:a16="http://schemas.microsoft.com/office/drawing/2014/main" id="{F56FC451-3516-4063-84FF-DC5367F264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7857" y="1737304"/>
            <a:ext cx="9572625" cy="1561753"/>
          </a:xfrm>
          <a:prstGeom prst="rect">
            <a:avLst/>
          </a:prstGeom>
        </p:spPr>
      </p:pic>
      <p:pic>
        <p:nvPicPr>
          <p:cNvPr id="11" name="Bilde 10">
            <a:extLst>
              <a:ext uri="{FF2B5EF4-FFF2-40B4-BE49-F238E27FC236}">
                <a16:creationId xmlns:a16="http://schemas.microsoft.com/office/drawing/2014/main" id="{38223B0D-99DA-486A-A7D4-A4F12D0CDE5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7856" y="3299057"/>
            <a:ext cx="9572625" cy="2333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19972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Application>Microsoft Office PowerPoint</Application>
  <PresentationFormat>Widescreen</PresentationFormat>
  <Slides>3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4" baseType="lpstr">
      <vt:lpstr>Ion</vt:lpstr>
      <vt:lpstr>Kapittel 3, oppgave 7</vt:lpstr>
      <vt:lpstr>Kapittel 3, oppgave 8</vt:lpstr>
      <vt:lpstr>Kapittel 3, oppgave 10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Kapittel 2, oppgave 1</dc:title>
  <dc:creator>Ivar Bredesen</dc:creator>
  <cp:revision>1</cp:revision>
  <cp:lastPrinted>2020-09-04T06:54:21Z</cp:lastPrinted>
  <dcterms:created xsi:type="dcterms:W3CDTF">2020-08-27T15:01:08Z</dcterms:created>
  <dcterms:modified xsi:type="dcterms:W3CDTF">2020-09-04T09:42:05Z</dcterms:modified>
</cp:coreProperties>
</file>