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-139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9B7D3A-4080-4943-BB73-E71B88660307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F9ECB-031C-4DA8-B69B-DF6122ED2B4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105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Hadde flere</a:t>
            </a:r>
            <a:r>
              <a:rPr lang="nb-NO" baseline="0" dirty="0" smtClean="0"/>
              <a:t> møter om hva skulle lage, drøftet mye frem og tilbake med flere forslag. Til slutt ble vi enige om å lage noe med </a:t>
            </a:r>
            <a:r>
              <a:rPr lang="nb-NO" baseline="0" dirty="0" err="1" smtClean="0"/>
              <a:t>leap</a:t>
            </a:r>
            <a:r>
              <a:rPr lang="nb-NO" baseline="0" dirty="0" smtClean="0"/>
              <a:t>. Et midtpunkt i biblioteket: </a:t>
            </a:r>
            <a:r>
              <a:rPr lang="nb-NO" dirty="0" smtClean="0"/>
              <a:t>bemerkelsesverdig, merkbar, fremtredende, slående, strålende.</a:t>
            </a:r>
            <a:r>
              <a:rPr lang="nb-NO" baseline="0" dirty="0" smtClean="0"/>
              <a:t>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F9ECB-031C-4DA8-B69B-DF6122ED2B4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1288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59095633-4D74-4E74-8ECD-5BB31085BD54}" type="datetimeFigureOut">
              <a:rPr lang="nb-NO" smtClean="0"/>
              <a:t>15.10.2014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344841D5-EE2E-4E3A-ACED-928E32B90742}" type="slidenum">
              <a:rPr lang="nb-NO" smtClean="0"/>
              <a:t>‹#›</a:t>
            </a:fld>
            <a:endParaRPr lang="nb-N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b</a:t>
            </a:r>
            <a:r>
              <a:rPr lang="nb-NO" dirty="0" err="1" smtClean="0"/>
              <a:t>iblioTECH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Et mer opplevelsesrikt bibliotek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harpenSoften amoun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41" y="4941168"/>
            <a:ext cx="2482812" cy="1512964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56000"/>
              </a:srgbClr>
            </a:outerShdw>
            <a:reflection endPos="0" dist="508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291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1115616" y="1988840"/>
            <a:ext cx="6096000" cy="3657599"/>
          </a:xfrm>
        </p:spPr>
        <p:txBody>
          <a:bodyPr/>
          <a:lstStyle/>
          <a:p>
            <a:r>
              <a:rPr lang="nb-NO" dirty="0" smtClean="0"/>
              <a:t>Biblioteket ønsker å gjøre seg til et mer spennende sted å være</a:t>
            </a:r>
          </a:p>
          <a:p>
            <a:pPr marL="18288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43800" cy="914400"/>
          </a:xfrm>
        </p:spPr>
        <p:txBody>
          <a:bodyPr/>
          <a:lstStyle/>
          <a:p>
            <a:r>
              <a:rPr lang="nb-NO" dirty="0" smtClean="0"/>
              <a:t>Problemstilling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harpenSoften amoun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41" y="4941168"/>
            <a:ext cx="2482812" cy="1512964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56000"/>
              </a:srgbClr>
            </a:outerShdw>
            <a:reflection endPos="0" dist="508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59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11560" y="980728"/>
            <a:ext cx="6480720" cy="2808312"/>
          </a:xfrm>
        </p:spPr>
        <p:txBody>
          <a:bodyPr/>
          <a:lstStyle/>
          <a:p>
            <a:r>
              <a:rPr lang="nb-NO" dirty="0" smtClean="0"/>
              <a:t>Et produkt for å vise frem bibliotekets samlinger</a:t>
            </a:r>
          </a:p>
          <a:p>
            <a:r>
              <a:rPr lang="nb-NO" dirty="0" smtClean="0"/>
              <a:t>En brukeropplevelse som skaper interesse rundt bibliotekets områder	</a:t>
            </a:r>
          </a:p>
          <a:p>
            <a:r>
              <a:rPr lang="nb-NO" dirty="0" smtClean="0"/>
              <a:t>Et midtpunkt i biblioteket 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43800" cy="914400"/>
          </a:xfrm>
        </p:spPr>
        <p:txBody>
          <a:bodyPr/>
          <a:lstStyle/>
          <a:p>
            <a:r>
              <a:rPr lang="nb-NO" dirty="0" smtClean="0"/>
              <a:t>Idéen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sharpenSoften amoun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41" y="4941168"/>
            <a:ext cx="2482812" cy="1512964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56000"/>
              </a:srgbClr>
            </a:outerShdw>
            <a:reflection endPos="0" dist="50800" dir="5400000" sy="-100000" algn="bl" rotWithShape="0"/>
            <a:softEdge rad="112500"/>
          </a:effec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708920"/>
            <a:ext cx="3785896" cy="2129567"/>
          </a:xfrm>
          <a:prstGeom prst="rect">
            <a:avLst/>
          </a:prstGeom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68083"/>
            <a:ext cx="3785896" cy="212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1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1115616" y="2132856"/>
            <a:ext cx="6096000" cy="3657599"/>
          </a:xfrm>
        </p:spPr>
        <p:txBody>
          <a:bodyPr/>
          <a:lstStyle/>
          <a:p>
            <a:r>
              <a:rPr lang="nb-NO" dirty="0" smtClean="0"/>
              <a:t>Forandre måten du tenker på skole-biblioteket</a:t>
            </a:r>
          </a:p>
          <a:p>
            <a:r>
              <a:rPr lang="nb-NO" dirty="0" smtClean="0"/>
              <a:t>Gi biblioteket et godt verktøy til å promotere sine samlinger</a:t>
            </a:r>
            <a:endParaRPr lang="nb-NO" dirty="0"/>
          </a:p>
          <a:p>
            <a:r>
              <a:rPr lang="nb-NO" dirty="0" smtClean="0"/>
              <a:t>Vi </a:t>
            </a:r>
            <a:r>
              <a:rPr lang="nb-NO" dirty="0"/>
              <a:t>ønsker å lage en brukeropplevelse som kan hjelpe biblioteket med å nå sine brukere og samtidig lage </a:t>
            </a:r>
            <a:r>
              <a:rPr lang="nb-NO" dirty="0" smtClean="0"/>
              <a:t>en brukeropplevelse som </a:t>
            </a:r>
            <a:r>
              <a:rPr lang="nb-NO" dirty="0"/>
              <a:t>folk synes er </a:t>
            </a:r>
            <a:r>
              <a:rPr lang="nb-NO" dirty="0" smtClean="0"/>
              <a:t>kul</a:t>
            </a:r>
            <a:endParaRPr lang="nb-NO" dirty="0"/>
          </a:p>
          <a:p>
            <a:endParaRPr lang="nb-NO" dirty="0" smtClean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543800" cy="914400"/>
          </a:xfrm>
        </p:spPr>
        <p:txBody>
          <a:bodyPr/>
          <a:lstStyle/>
          <a:p>
            <a:r>
              <a:rPr lang="nb-NO" dirty="0" smtClean="0"/>
              <a:t>Visjon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harpenSoften amoun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41" y="4941168"/>
            <a:ext cx="2482812" cy="1512964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56000"/>
              </a:srgbClr>
            </a:outerShdw>
            <a:reflection endPos="0" dist="508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101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683568" y="1484784"/>
            <a:ext cx="6096000" cy="3657599"/>
          </a:xfrm>
        </p:spPr>
        <p:txBody>
          <a:bodyPr/>
          <a:lstStyle/>
          <a:p>
            <a:r>
              <a:rPr lang="nb-NO" dirty="0" smtClean="0"/>
              <a:t>Enkelt og intuitivt</a:t>
            </a:r>
          </a:p>
          <a:p>
            <a:r>
              <a:rPr lang="nb-NO" dirty="0" smtClean="0"/>
              <a:t>Spennende/gøy å bruke</a:t>
            </a:r>
          </a:p>
          <a:p>
            <a:r>
              <a:rPr lang="nb-NO" dirty="0" smtClean="0"/>
              <a:t>Enkelt å omgjøre for andre biblioteker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7543800" cy="914400"/>
          </a:xfrm>
        </p:spPr>
        <p:txBody>
          <a:bodyPr/>
          <a:lstStyle/>
          <a:p>
            <a:r>
              <a:rPr lang="nb-NO" dirty="0" smtClean="0"/>
              <a:t>Produktet</a:t>
            </a: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harpenSoften amount="3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641" y="4941168"/>
            <a:ext cx="2482812" cy="1512964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56000"/>
              </a:srgbClr>
            </a:outerShdw>
            <a:reflection endPos="0" dist="50800" dir="5400000" sy="-100000" algn="bl" rotWithShape="0"/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55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innhold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8" r="23531" b="1770"/>
          <a:stretch/>
        </p:blipFill>
        <p:spPr>
          <a:xfrm>
            <a:off x="611560" y="692696"/>
            <a:ext cx="2408330" cy="2272338"/>
          </a:xfrm>
        </p:spPr>
      </p:pic>
      <p:pic>
        <p:nvPicPr>
          <p:cNvPr id="3" name="Plassholder for innhold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04664"/>
            <a:ext cx="4545182" cy="2556664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068960"/>
            <a:ext cx="8463538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25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kel">
  <a:themeElements>
    <a:clrScheme name="Enke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nke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nke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177</TotalTime>
  <Words>135</Words>
  <Application>Microsoft Office PowerPoint</Application>
  <PresentationFormat>Skjermfremvisning (4:3)</PresentationFormat>
  <Paragraphs>20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Enkel</vt:lpstr>
      <vt:lpstr>biblioTECH</vt:lpstr>
      <vt:lpstr>Problemstilling</vt:lpstr>
      <vt:lpstr>Idéen</vt:lpstr>
      <vt:lpstr>Visjon</vt:lpstr>
      <vt:lpstr>Produktet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BiblioTECH</dc:title>
  <dc:creator>Lisa</dc:creator>
  <cp:lastModifiedBy>Lisa</cp:lastModifiedBy>
  <cp:revision>16</cp:revision>
  <dcterms:created xsi:type="dcterms:W3CDTF">2014-10-14T08:49:41Z</dcterms:created>
  <dcterms:modified xsi:type="dcterms:W3CDTF">2014-10-15T08:16:53Z</dcterms:modified>
</cp:coreProperties>
</file>