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3" r:id="rId7"/>
    <p:sldId id="268" r:id="rId8"/>
    <p:sldId id="264" r:id="rId9"/>
    <p:sldId id="265" r:id="rId10"/>
    <p:sldId id="266" r:id="rId11"/>
    <p:sldId id="267" r:id="rId12"/>
    <p:sldId id="274" r:id="rId13"/>
    <p:sldId id="269" r:id="rId14"/>
    <p:sldId id="271" r:id="rId15"/>
    <p:sldId id="272" r:id="rId16"/>
    <p:sldId id="273" r:id="rId17"/>
    <p:sldId id="262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675CE-2098-4B9D-822A-3F8C6B2E60FF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648C1-0F2C-4734-8891-155CF9A4B61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094D-C53F-42CC-BEB7-44F9376640C9}" type="datetimeFigureOut">
              <a:rPr lang="da-DK" smtClean="0"/>
              <a:pPr/>
              <a:t>22-01-2012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03EC1-E7CC-4850-870F-40E331034A2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raldprogramminglanguag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ricbj@ifi.uio.n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Distribuerte Objekter</a:t>
            </a:r>
            <a:endParaRPr lang="nb-NO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/>
              <a:t>Våren 2011</a:t>
            </a:r>
            <a:endParaRPr lang="nb-NO" dirty="0" smtClean="0"/>
          </a:p>
          <a:p>
            <a:r>
              <a:rPr lang="nb-NO" dirty="0" smtClean="0"/>
              <a:t>Professor II Eric Jul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Eksamen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 </a:t>
            </a:r>
            <a:r>
              <a:rPr lang="en-US" dirty="0" err="1" smtClean="0"/>
              <a:t>obligatoriske</a:t>
            </a:r>
            <a:r>
              <a:rPr lang="en-US" dirty="0" smtClean="0"/>
              <a:t> </a:t>
            </a:r>
            <a:r>
              <a:rPr lang="en-US" dirty="0" err="1" smtClean="0"/>
              <a:t>opgave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hvert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, de </a:t>
            </a:r>
            <a:r>
              <a:rPr lang="en-US" dirty="0" err="1" smtClean="0"/>
              <a:t>sidste</a:t>
            </a:r>
            <a:r>
              <a:rPr lang="en-US" dirty="0" smtClean="0"/>
              <a:t> to </a:t>
            </a:r>
            <a:r>
              <a:rPr lang="en-US" dirty="0" err="1" smtClean="0"/>
              <a:t>opgaver</a:t>
            </a:r>
            <a:r>
              <a:rPr lang="en-US" dirty="0" smtClean="0"/>
              <a:t> med </a:t>
            </a:r>
            <a:r>
              <a:rPr lang="en-US" dirty="0" err="1" smtClean="0"/>
              <a:t>karakter</a:t>
            </a:r>
            <a:r>
              <a:rPr lang="en-US" dirty="0" smtClean="0"/>
              <a:t>,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tæller</a:t>
            </a:r>
            <a:r>
              <a:rPr lang="en-US" dirty="0" smtClean="0"/>
              <a:t> 1/3.</a:t>
            </a:r>
          </a:p>
          <a:p>
            <a:pPr>
              <a:buNone/>
            </a:pPr>
            <a:r>
              <a:rPr lang="en-US" dirty="0" err="1" smtClean="0"/>
              <a:t>Sidste</a:t>
            </a:r>
            <a:r>
              <a:rPr lang="en-US" dirty="0" smtClean="0"/>
              <a:t> 1/3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skriftlig</a:t>
            </a:r>
            <a:r>
              <a:rPr lang="en-US" dirty="0" smtClean="0"/>
              <a:t> </a:t>
            </a:r>
            <a:r>
              <a:rPr lang="en-US" dirty="0" err="1" smtClean="0"/>
              <a:t>eksamen</a:t>
            </a:r>
            <a:r>
              <a:rPr lang="en-US" dirty="0" smtClean="0"/>
              <a:t>, </a:t>
            </a:r>
            <a:r>
              <a:rPr lang="en-US" dirty="0" err="1" smtClean="0"/>
              <a:t>datoen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fastlagt</a:t>
            </a:r>
            <a:r>
              <a:rPr lang="en-US" dirty="0" smtClean="0"/>
              <a:t> – se web.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1: Emerald Basics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Emeralds </a:t>
            </a:r>
            <a:r>
              <a:rPr lang="en-US" dirty="0" err="1" smtClean="0"/>
              <a:t>objektbegreb</a:t>
            </a:r>
            <a:endParaRPr lang="en-US" dirty="0" smtClean="0"/>
          </a:p>
          <a:p>
            <a:r>
              <a:rPr lang="en-US" dirty="0" smtClean="0"/>
              <a:t>Constructors, classes</a:t>
            </a:r>
          </a:p>
          <a:p>
            <a:r>
              <a:rPr lang="en-US" dirty="0" smtClean="0"/>
              <a:t>Interfaces/types</a:t>
            </a:r>
          </a:p>
          <a:p>
            <a:r>
              <a:rPr lang="en-US" dirty="0" smtClean="0"/>
              <a:t>Immutable types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Assignment: Install Emerald from </a:t>
            </a:r>
            <a:r>
              <a:rPr lang="en-US" dirty="0" err="1" smtClean="0"/>
              <a:t>SourceForge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1: </a:t>
            </a:r>
            <a:r>
              <a:rPr lang="en-US" dirty="0" err="1" smtClean="0"/>
              <a:t>Opgaver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Installer Emerald </a:t>
            </a:r>
            <a:r>
              <a:rPr lang="en-US" dirty="0" err="1" smtClean="0"/>
              <a:t>på</a:t>
            </a:r>
            <a:r>
              <a:rPr lang="en-US" dirty="0" smtClean="0"/>
              <a:t> din </a:t>
            </a:r>
            <a:r>
              <a:rPr lang="en-US" dirty="0" err="1" smtClean="0"/>
              <a:t>maskine</a:t>
            </a:r>
            <a:endParaRPr lang="en-US" dirty="0" smtClean="0"/>
          </a:p>
          <a:p>
            <a:r>
              <a:rPr lang="en-US" dirty="0" smtClean="0"/>
              <a:t>get language report and Emerald article “General Purpose </a:t>
            </a:r>
            <a:r>
              <a:rPr lang="en-US" dirty="0" err="1" smtClean="0"/>
              <a:t>Lanuage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Skriv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kør</a:t>
            </a:r>
            <a:r>
              <a:rPr lang="en-US" dirty="0" smtClean="0"/>
              <a:t> “Hello, world” </a:t>
            </a:r>
            <a:r>
              <a:rPr lang="en-US" dirty="0" err="1" smtClean="0"/>
              <a:t>i</a:t>
            </a:r>
            <a:r>
              <a:rPr lang="en-US" dirty="0" smtClean="0"/>
              <a:t> Emerald</a:t>
            </a:r>
          </a:p>
          <a:p>
            <a:r>
              <a:rPr lang="en-US" dirty="0" err="1" smtClean="0"/>
              <a:t>Skriv</a:t>
            </a:r>
            <a:r>
              <a:rPr lang="en-US" dirty="0" smtClean="0"/>
              <a:t> et Sieve program: Et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accepterer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første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,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får</a:t>
            </a:r>
            <a:r>
              <a:rPr lang="en-US" dirty="0" smtClean="0"/>
              <a:t>, </a:t>
            </a:r>
            <a:r>
              <a:rPr lang="en-US" dirty="0" err="1" smtClean="0"/>
              <a:t>herefter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videresende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en kopi </a:t>
            </a:r>
            <a:r>
              <a:rPr lang="en-US" dirty="0" err="1" smtClean="0"/>
              <a:t>af</a:t>
            </a:r>
            <a:r>
              <a:rPr lang="en-US" dirty="0" smtClean="0"/>
              <a:t> sig </a:t>
            </a:r>
            <a:r>
              <a:rPr lang="en-US" dirty="0" err="1" smtClean="0"/>
              <a:t>selv</a:t>
            </a:r>
            <a:r>
              <a:rPr lang="en-US" dirty="0" smtClean="0"/>
              <a:t>, de </a:t>
            </a:r>
            <a:r>
              <a:rPr lang="en-US" dirty="0" err="1" smtClean="0"/>
              <a:t>tal</a:t>
            </a:r>
            <a:r>
              <a:rPr lang="en-US" dirty="0" smtClean="0"/>
              <a:t>, </a:t>
            </a:r>
            <a:r>
              <a:rPr lang="en-US" dirty="0" err="1" smtClean="0"/>
              <a:t>der</a:t>
            </a:r>
            <a:r>
              <a:rPr lang="en-US" dirty="0" smtClean="0"/>
              <a:t> IKKE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første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divisor. Send </a:t>
            </a:r>
            <a:r>
              <a:rPr lang="en-US" dirty="0" err="1" smtClean="0"/>
              <a:t>tallene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2 </a:t>
            </a:r>
            <a:r>
              <a:rPr lang="en-US" dirty="0" err="1" smtClean="0"/>
              <a:t>til</a:t>
            </a:r>
            <a:r>
              <a:rPr lang="en-US" dirty="0" smtClean="0"/>
              <a:t> 100 </a:t>
            </a:r>
            <a:r>
              <a:rPr lang="en-US" dirty="0" err="1" smtClean="0"/>
              <a:t>igennem</a:t>
            </a:r>
            <a:r>
              <a:rPr lang="en-US" dirty="0" smtClean="0"/>
              <a:t> </a:t>
            </a:r>
            <a:r>
              <a:rPr lang="en-US" dirty="0" err="1" smtClean="0"/>
              <a:t>sien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2: Concurrency, distribution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</a:p>
          <a:p>
            <a:r>
              <a:rPr lang="en-US" dirty="0" smtClean="0"/>
              <a:t>Monitors</a:t>
            </a:r>
          </a:p>
          <a:p>
            <a:r>
              <a:rPr lang="en-US" dirty="0" smtClean="0"/>
              <a:t>Distribution model</a:t>
            </a:r>
          </a:p>
          <a:p>
            <a:r>
              <a:rPr lang="en-US" dirty="0" smtClean="0"/>
              <a:t>Distribution primitives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Obligatorisk</a:t>
            </a:r>
            <a:r>
              <a:rPr lang="en-US" dirty="0" smtClean="0"/>
              <a:t> </a:t>
            </a:r>
            <a:r>
              <a:rPr lang="en-US" dirty="0" err="1" smtClean="0"/>
              <a:t>opgave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err="1" smtClean="0"/>
              <a:t>Bliver</a:t>
            </a:r>
            <a:r>
              <a:rPr lang="en-US" dirty="0" smtClean="0"/>
              <a:t> </a:t>
            </a:r>
            <a:r>
              <a:rPr lang="en-US" dirty="0" err="1" smtClean="0"/>
              <a:t>små</a:t>
            </a:r>
            <a:r>
              <a:rPr lang="en-US" dirty="0" smtClean="0"/>
              <a:t> </a:t>
            </a:r>
            <a:r>
              <a:rPr lang="en-US" dirty="0" err="1" smtClean="0"/>
              <a:t>programmeringsopgaver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3: Distribution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4: Advanced distribution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Avancerede</a:t>
            </a:r>
            <a:r>
              <a:rPr lang="en-US" dirty="0" smtClean="0"/>
              <a:t> distribution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En </a:t>
            </a:r>
            <a:r>
              <a:rPr lang="en-US" dirty="0" err="1" smtClean="0"/>
              <a:t>større</a:t>
            </a:r>
            <a:r>
              <a:rPr lang="en-US" dirty="0" smtClean="0"/>
              <a:t> </a:t>
            </a:r>
            <a:r>
              <a:rPr lang="en-US" dirty="0" err="1" smtClean="0"/>
              <a:t>programmeringsopgave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5: </a:t>
            </a:r>
            <a:r>
              <a:rPr lang="en-US" dirty="0" err="1" smtClean="0"/>
              <a:t>Større</a:t>
            </a:r>
            <a:r>
              <a:rPr lang="en-US" dirty="0" smtClean="0"/>
              <a:t> </a:t>
            </a:r>
            <a:r>
              <a:rPr lang="en-US" dirty="0" err="1" smtClean="0"/>
              <a:t>opgave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Videregående</a:t>
            </a:r>
            <a:r>
              <a:rPr lang="en-US" dirty="0" smtClean="0"/>
              <a:t> Distribution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En </a:t>
            </a:r>
            <a:r>
              <a:rPr lang="en-US" dirty="0" err="1" smtClean="0"/>
              <a:t>større</a:t>
            </a:r>
            <a:r>
              <a:rPr lang="en-US" dirty="0" smtClean="0"/>
              <a:t> </a:t>
            </a:r>
            <a:r>
              <a:rPr lang="en-US" dirty="0" err="1" smtClean="0"/>
              <a:t>programmeringsopgave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Og</a:t>
            </a:r>
            <a:r>
              <a:rPr lang="en-US" dirty="0" smtClean="0"/>
              <a:t> nu </a:t>
            </a:r>
            <a:r>
              <a:rPr lang="en-US" dirty="0" err="1" smtClean="0"/>
              <a:t>om</a:t>
            </a:r>
            <a:r>
              <a:rPr lang="en-US" dirty="0" smtClean="0"/>
              <a:t> Emerald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dirty="0" err="1" smtClean="0"/>
              <a:t>til</a:t>
            </a:r>
            <a:r>
              <a:rPr lang="en-US" dirty="0" smtClean="0"/>
              <a:t> Emerald.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Velkommen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Eric Jul, Professor II;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daglig</a:t>
            </a:r>
            <a:r>
              <a:rPr lang="en-US" dirty="0" smtClean="0"/>
              <a:t>: Bell Labs, Dublin, Ireland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Tor Ivar Johansen, </a:t>
            </a:r>
            <a:r>
              <a:rPr lang="en-US" dirty="0" err="1" smtClean="0"/>
              <a:t>hjelpelærer</a:t>
            </a:r>
            <a:endParaRPr lang="en-US" dirty="0" smtClean="0"/>
          </a:p>
          <a:p>
            <a:r>
              <a:rPr lang="en-US" dirty="0" err="1" smtClean="0"/>
              <a:t>Bjørn</a:t>
            </a:r>
            <a:r>
              <a:rPr lang="en-US" dirty="0" smtClean="0"/>
              <a:t> Erik, </a:t>
            </a:r>
            <a:r>
              <a:rPr lang="en-US" dirty="0" err="1" smtClean="0"/>
              <a:t>hjelpeplærer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Distribuerete</a:t>
            </a:r>
            <a:r>
              <a:rPr lang="en-US" dirty="0" smtClean="0"/>
              <a:t> </a:t>
            </a:r>
            <a:r>
              <a:rPr lang="en-US" dirty="0" err="1" smtClean="0"/>
              <a:t>Objekter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Hvornår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Starter </a:t>
            </a:r>
            <a:r>
              <a:rPr lang="en-US" dirty="0" err="1" smtClean="0"/>
              <a:t>i</a:t>
            </a:r>
            <a:r>
              <a:rPr lang="en-US" dirty="0" smtClean="0"/>
              <a:t> dag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følgende</a:t>
            </a:r>
            <a:r>
              <a:rPr lang="en-US" dirty="0" smtClean="0"/>
              <a:t> </a:t>
            </a:r>
            <a:r>
              <a:rPr lang="en-US" dirty="0" err="1" smtClean="0"/>
              <a:t>mandage</a:t>
            </a:r>
            <a:r>
              <a:rPr lang="en-US" dirty="0" smtClean="0"/>
              <a:t>:</a:t>
            </a:r>
          </a:p>
          <a:p>
            <a:r>
              <a:rPr lang="en-US" dirty="0" smtClean="0"/>
              <a:t>23/1 </a:t>
            </a:r>
            <a:r>
              <a:rPr lang="en-US" dirty="0" smtClean="0"/>
              <a:t>– </a:t>
            </a:r>
            <a:r>
              <a:rPr lang="en-US" dirty="0" smtClean="0"/>
              <a:t>2012  10.30-12 13-16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 smtClean="0"/>
              <a:t>/2 </a:t>
            </a:r>
            <a:r>
              <a:rPr lang="en-US" dirty="0" smtClean="0"/>
              <a:t>– </a:t>
            </a:r>
            <a:r>
              <a:rPr lang="en-US" dirty="0" smtClean="0"/>
              <a:t>2012</a:t>
            </a:r>
            <a:endParaRPr lang="en-US" dirty="0" smtClean="0"/>
          </a:p>
          <a:p>
            <a:r>
              <a:rPr lang="en-US" dirty="0" smtClean="0"/>
              <a:t>20</a:t>
            </a:r>
            <a:r>
              <a:rPr lang="en-US" dirty="0" smtClean="0"/>
              <a:t>/2 </a:t>
            </a:r>
            <a:r>
              <a:rPr lang="en-US" dirty="0" smtClean="0"/>
              <a:t>– </a:t>
            </a:r>
            <a:r>
              <a:rPr lang="en-US" dirty="0" smtClean="0"/>
              <a:t>2012</a:t>
            </a:r>
            <a:endParaRPr lang="en-US" dirty="0" smtClean="0"/>
          </a:p>
          <a:p>
            <a:r>
              <a:rPr lang="en-US" dirty="0" smtClean="0"/>
              <a:t>21/3 – </a:t>
            </a:r>
            <a:r>
              <a:rPr lang="en-US" dirty="0" smtClean="0"/>
              <a:t>2011 ?</a:t>
            </a:r>
            <a:endParaRPr lang="en-US" dirty="0" smtClean="0"/>
          </a:p>
          <a:p>
            <a:r>
              <a:rPr lang="en-US" dirty="0" smtClean="0"/>
              <a:t>18/4 – </a:t>
            </a:r>
            <a:r>
              <a:rPr lang="en-US" dirty="0" smtClean="0"/>
              <a:t>2011?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Klokken</a:t>
            </a:r>
            <a:r>
              <a:rPr lang="en-US" dirty="0" smtClean="0"/>
              <a:t> </a:t>
            </a:r>
            <a:r>
              <a:rPr lang="en-US" dirty="0" smtClean="0"/>
              <a:t>9.30 </a:t>
            </a:r>
            <a:r>
              <a:rPr lang="en-US" dirty="0" smtClean="0"/>
              <a:t>– 12 </a:t>
            </a:r>
            <a:r>
              <a:rPr lang="en-US" dirty="0" err="1" smtClean="0"/>
              <a:t>og</a:t>
            </a:r>
            <a:r>
              <a:rPr lang="en-US" dirty="0" smtClean="0"/>
              <a:t> 13 – 16</a:t>
            </a:r>
          </a:p>
          <a:p>
            <a:pPr>
              <a:buNone/>
            </a:pPr>
            <a:r>
              <a:rPr lang="en-US" dirty="0" smtClean="0"/>
              <a:t>I alt </a:t>
            </a:r>
            <a:r>
              <a:rPr lang="en-US" dirty="0" smtClean="0"/>
              <a:t>ca 5 </a:t>
            </a:r>
            <a:r>
              <a:rPr lang="en-US" dirty="0" smtClean="0"/>
              <a:t>x 2 x 3 timer = 30 timer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Her!?!? </a:t>
            </a:r>
            <a:r>
              <a:rPr lang="en-US" dirty="0" err="1" smtClean="0"/>
              <a:t>Flytter</a:t>
            </a:r>
            <a:r>
              <a:rPr lang="en-US" dirty="0" smtClean="0"/>
              <a:t> </a:t>
            </a:r>
            <a:r>
              <a:rPr lang="en-US" dirty="0" err="1" smtClean="0"/>
              <a:t>måske</a:t>
            </a:r>
            <a:r>
              <a:rPr lang="en-US" dirty="0" smtClean="0"/>
              <a:t> </a:t>
            </a:r>
            <a:r>
              <a:rPr lang="en-US" dirty="0" err="1" smtClean="0"/>
              <a:t>næste</a:t>
            </a:r>
            <a:r>
              <a:rPr lang="en-US" dirty="0" smtClean="0"/>
              <a:t> gang – se </a:t>
            </a:r>
            <a:r>
              <a:rPr lang="en-US" dirty="0" err="1" smtClean="0"/>
              <a:t>websiderne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Øvelsestimer</a:t>
            </a:r>
            <a:r>
              <a:rPr lang="en-US" dirty="0" smtClean="0"/>
              <a:t>: </a:t>
            </a:r>
            <a:r>
              <a:rPr lang="en-US" dirty="0" err="1" smtClean="0"/>
              <a:t>hver</a:t>
            </a:r>
            <a:r>
              <a:rPr lang="en-US" dirty="0" smtClean="0"/>
              <a:t> </a:t>
            </a:r>
            <a:r>
              <a:rPr lang="en-US" dirty="0" err="1" smtClean="0"/>
              <a:t>onsdag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Principper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distribuerete</a:t>
            </a:r>
            <a:r>
              <a:rPr lang="en-US" dirty="0" smtClean="0"/>
              <a:t> </a:t>
            </a:r>
            <a:r>
              <a:rPr lang="en-US" dirty="0" err="1" smtClean="0"/>
              <a:t>objekter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Anvender</a:t>
            </a:r>
            <a:r>
              <a:rPr lang="en-US" dirty="0" smtClean="0"/>
              <a:t> et </a:t>
            </a:r>
            <a:r>
              <a:rPr lang="en-US" dirty="0" err="1" smtClean="0"/>
              <a:t>gennemgående</a:t>
            </a:r>
            <a:r>
              <a:rPr lang="en-US" dirty="0" smtClean="0"/>
              <a:t> </a:t>
            </a:r>
            <a:r>
              <a:rPr lang="en-US" dirty="0" err="1" smtClean="0"/>
              <a:t>språk</a:t>
            </a:r>
            <a:r>
              <a:rPr lang="en-US" dirty="0" smtClean="0"/>
              <a:t>: Emerald.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VIGTIGT: Emerald </a:t>
            </a:r>
            <a:r>
              <a:rPr lang="en-US" dirty="0" err="1" smtClean="0"/>
              <a:t>er</a:t>
            </a:r>
            <a:r>
              <a:rPr lang="en-US" dirty="0" smtClean="0"/>
              <a:t> et </a:t>
            </a:r>
            <a:r>
              <a:rPr lang="en-US" dirty="0" err="1" smtClean="0"/>
              <a:t>værktøj</a:t>
            </a:r>
            <a:r>
              <a:rPr lang="en-US" dirty="0" smtClean="0"/>
              <a:t>, et </a:t>
            </a:r>
            <a:r>
              <a:rPr lang="en-US" dirty="0" err="1" smtClean="0"/>
              <a:t>eksempel</a:t>
            </a:r>
            <a:r>
              <a:rPr lang="en-US" dirty="0" smtClean="0"/>
              <a:t> – Emerald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sig </a:t>
            </a:r>
            <a:r>
              <a:rPr lang="en-US" dirty="0" err="1" smtClean="0"/>
              <a:t>selv</a:t>
            </a:r>
            <a:r>
              <a:rPr lang="en-US" dirty="0" smtClean="0"/>
              <a:t> IKKE </a:t>
            </a:r>
            <a:r>
              <a:rPr lang="en-US" dirty="0" err="1" smtClean="0"/>
              <a:t>formålet</a:t>
            </a:r>
            <a:r>
              <a:rPr lang="en-US" dirty="0" smtClean="0"/>
              <a:t> med </a:t>
            </a:r>
            <a:r>
              <a:rPr lang="en-US" dirty="0" err="1" smtClean="0"/>
              <a:t>kurs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Rapporter</a:t>
            </a:r>
            <a:endParaRPr lang="en-US" dirty="0" smtClean="0"/>
          </a:p>
          <a:p>
            <a:r>
              <a:rPr lang="en-US" dirty="0" smtClean="0"/>
              <a:t>Ph.D. </a:t>
            </a:r>
            <a:r>
              <a:rPr lang="en-US" dirty="0" err="1" smtClean="0"/>
              <a:t>afhandlinger</a:t>
            </a:r>
            <a:endParaRPr lang="en-US" dirty="0" smtClean="0"/>
          </a:p>
          <a:p>
            <a:r>
              <a:rPr lang="en-US" dirty="0" err="1" smtClean="0"/>
              <a:t>Artikler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www.emeraldprogramminglanguage.org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www.sourceforge.org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Kontakt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Eric: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ericbj@ifi.uio.no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Haster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, </a:t>
            </a:r>
            <a:r>
              <a:rPr lang="en-US" dirty="0" err="1" smtClean="0"/>
              <a:t>så</a:t>
            </a:r>
            <a:r>
              <a:rPr lang="en-US" dirty="0" smtClean="0"/>
              <a:t>: SMS </a:t>
            </a:r>
            <a:r>
              <a:rPr lang="en-US" dirty="0" err="1" smtClean="0"/>
              <a:t>til</a:t>
            </a:r>
            <a:r>
              <a:rPr lang="en-US" dirty="0" smtClean="0"/>
              <a:t> +4540251650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Skype: </a:t>
            </a:r>
            <a:r>
              <a:rPr lang="en-US" dirty="0" err="1" smtClean="0"/>
              <a:t>ericbjul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Tor </a:t>
            </a:r>
            <a:r>
              <a:rPr lang="en-US" dirty="0" err="1" smtClean="0"/>
              <a:t>Ivar</a:t>
            </a:r>
            <a:r>
              <a:rPr lang="en-US" dirty="0" smtClean="0"/>
              <a:t> e-post</a:t>
            </a:r>
            <a:r>
              <a:rPr lang="en-US" smtClean="0"/>
              <a:t>: toij@student.uio.no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Kursopbygning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VIGTIGT: </a:t>
            </a:r>
            <a:r>
              <a:rPr lang="en-US" i="1" dirty="0" smtClean="0"/>
              <a:t>learning-by-doing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Fem </a:t>
            </a:r>
            <a:r>
              <a:rPr lang="en-US" dirty="0" err="1" smtClean="0"/>
              <a:t>moduler</a:t>
            </a:r>
            <a:r>
              <a:rPr lang="en-US" dirty="0" smtClean="0"/>
              <a:t> </a:t>
            </a:r>
            <a:r>
              <a:rPr lang="en-US" dirty="0" err="1" smtClean="0"/>
              <a:t>hver</a:t>
            </a:r>
            <a:r>
              <a:rPr lang="en-US" dirty="0" smtClean="0"/>
              <a:t> </a:t>
            </a:r>
            <a:r>
              <a:rPr lang="en-US" dirty="0" err="1" smtClean="0"/>
              <a:t>bestående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forelæsninger</a:t>
            </a:r>
            <a:endParaRPr lang="en-US" dirty="0" smtClean="0"/>
          </a:p>
          <a:p>
            <a:r>
              <a:rPr lang="en-US" dirty="0" err="1" smtClean="0"/>
              <a:t>øvelser</a:t>
            </a:r>
            <a:endParaRPr lang="en-US" dirty="0" smtClean="0"/>
          </a:p>
          <a:p>
            <a:r>
              <a:rPr lang="en-US" dirty="0" smtClean="0"/>
              <a:t>en </a:t>
            </a:r>
            <a:r>
              <a:rPr lang="en-US" dirty="0" err="1" smtClean="0"/>
              <a:t>større</a:t>
            </a:r>
            <a:r>
              <a:rPr lang="en-US" dirty="0" smtClean="0"/>
              <a:t> </a:t>
            </a:r>
            <a:r>
              <a:rPr lang="en-US" dirty="0" err="1" smtClean="0"/>
              <a:t>opgave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376</Words>
  <Application>Microsoft Office PowerPoint</Application>
  <PresentationFormat>Skærmshow (4:3)</PresentationFormat>
  <Paragraphs>103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Kontortema</vt:lpstr>
      <vt:lpstr>Distribuerte Objekter</vt:lpstr>
      <vt:lpstr>Velkommen</vt:lpstr>
      <vt:lpstr>Hvad</vt:lpstr>
      <vt:lpstr>Hvornår</vt:lpstr>
      <vt:lpstr>Hvor?</vt:lpstr>
      <vt:lpstr>Hvad</vt:lpstr>
      <vt:lpstr>Materiale</vt:lpstr>
      <vt:lpstr>Kontakt</vt:lpstr>
      <vt:lpstr>Kursopbygning</vt:lpstr>
      <vt:lpstr>Eksamen</vt:lpstr>
      <vt:lpstr>Modul 1: Emerald Basics</vt:lpstr>
      <vt:lpstr>Modul 1: Opgaver</vt:lpstr>
      <vt:lpstr>Modul 2: Concurrency, distribution</vt:lpstr>
      <vt:lpstr>Modul 3: Distribution</vt:lpstr>
      <vt:lpstr>Modul 4: Advanced distribution</vt:lpstr>
      <vt:lpstr>Modul 5: Større opgave</vt:lpstr>
      <vt:lpstr>Og nu om Emerald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Distribuerte Objekter</dc:title>
  <dc:creator>Eric Jul</dc:creator>
  <cp:lastModifiedBy>Eric Jul</cp:lastModifiedBy>
  <cp:revision>11</cp:revision>
  <dcterms:created xsi:type="dcterms:W3CDTF">2010-01-24T14:36:33Z</dcterms:created>
  <dcterms:modified xsi:type="dcterms:W3CDTF">2012-01-22T14:55:42Z</dcterms:modified>
</cp:coreProperties>
</file>