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44"/>
  </p:notesMasterIdLst>
  <p:handoutMasterIdLst>
    <p:handoutMasterId r:id="rId45"/>
  </p:handoutMasterIdLst>
  <p:sldIdLst>
    <p:sldId id="327" r:id="rId2"/>
    <p:sldId id="484" r:id="rId3"/>
    <p:sldId id="842" r:id="rId4"/>
    <p:sldId id="843" r:id="rId5"/>
    <p:sldId id="378" r:id="rId6"/>
    <p:sldId id="374" r:id="rId7"/>
    <p:sldId id="335" r:id="rId8"/>
    <p:sldId id="334" r:id="rId9"/>
    <p:sldId id="483" r:id="rId10"/>
    <p:sldId id="469" r:id="rId11"/>
    <p:sldId id="470" r:id="rId12"/>
    <p:sldId id="471" r:id="rId13"/>
    <p:sldId id="472" r:id="rId14"/>
    <p:sldId id="473" r:id="rId15"/>
    <p:sldId id="475" r:id="rId16"/>
    <p:sldId id="476" r:id="rId17"/>
    <p:sldId id="477" r:id="rId18"/>
    <p:sldId id="478" r:id="rId19"/>
    <p:sldId id="487" r:id="rId20"/>
    <p:sldId id="439" r:id="rId21"/>
    <p:sldId id="440" r:id="rId22"/>
    <p:sldId id="441" r:id="rId23"/>
    <p:sldId id="442" r:id="rId24"/>
    <p:sldId id="443" r:id="rId25"/>
    <p:sldId id="444" r:id="rId26"/>
    <p:sldId id="445" r:id="rId27"/>
    <p:sldId id="448" r:id="rId28"/>
    <p:sldId id="446" r:id="rId29"/>
    <p:sldId id="839" r:id="rId30"/>
    <p:sldId id="450" r:id="rId31"/>
    <p:sldId id="449" r:id="rId32"/>
    <p:sldId id="452" r:id="rId33"/>
    <p:sldId id="453" r:id="rId34"/>
    <p:sldId id="454" r:id="rId35"/>
    <p:sldId id="844" r:id="rId36"/>
    <p:sldId id="845" r:id="rId37"/>
    <p:sldId id="491" r:id="rId38"/>
    <p:sldId id="840" r:id="rId39"/>
    <p:sldId id="455" r:id="rId40"/>
    <p:sldId id="464" r:id="rId41"/>
    <p:sldId id="465" r:id="rId42"/>
    <p:sldId id="37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BFF"/>
    <a:srgbClr val="CAECDD"/>
    <a:srgbClr val="F2F2F2"/>
    <a:srgbClr val="FF3399"/>
    <a:srgbClr val="FF66CC"/>
    <a:srgbClr val="E6E6E6"/>
    <a:srgbClr val="FFCC66"/>
    <a:srgbClr val="CC00FF"/>
    <a:srgbClr val="D60093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66" autoAdjust="0"/>
    <p:restoredTop sz="80532" autoAdjust="0"/>
  </p:normalViewPr>
  <p:slideViewPr>
    <p:cSldViewPr showGuides="1">
      <p:cViewPr>
        <p:scale>
          <a:sx n="100" d="100"/>
          <a:sy n="100" d="100"/>
        </p:scale>
        <p:origin x="864" y="-354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E48FCA7-356B-4A21-A3F8-7B1883D75153}"/>
    <pc:docChg chg="undo custSel addSld delSld modSld sldOrd">
      <pc:chgData name="Håkon Jacobsen" userId="1593ab28-bd3f-46f2-a611-8d984e03f573" providerId="ADAL" clId="{4E48FCA7-356B-4A21-A3F8-7B1883D75153}" dt="2025-10-29T12:14:37.654" v="257"/>
      <pc:docMkLst>
        <pc:docMk/>
      </pc:docMkLst>
      <pc:sldChg chg="modSp modAnim">
        <pc:chgData name="Håkon Jacobsen" userId="1593ab28-bd3f-46f2-a611-8d984e03f573" providerId="ADAL" clId="{4E48FCA7-356B-4A21-A3F8-7B1883D75153}" dt="2025-10-29T11:25:02.562" v="241" actId="6549"/>
        <pc:sldMkLst>
          <pc:docMk/>
          <pc:sldMk cId="4206302812" sldId="335"/>
        </pc:sldMkLst>
        <pc:spChg chg="mod">
          <ac:chgData name="Håkon Jacobsen" userId="1593ab28-bd3f-46f2-a611-8d984e03f573" providerId="ADAL" clId="{4E48FCA7-356B-4A21-A3F8-7B1883D75153}" dt="2025-10-29T11:25:02.562" v="241" actId="6549"/>
          <ac:spMkLst>
            <pc:docMk/>
            <pc:sldMk cId="4206302812" sldId="335"/>
            <ac:spMk id="35" creationId="{00000000-0000-0000-0000-000000000000}"/>
          </ac:spMkLst>
        </pc:spChg>
      </pc:sldChg>
      <pc:sldChg chg="modSp add">
        <pc:chgData name="Håkon Jacobsen" userId="1593ab28-bd3f-46f2-a611-8d984e03f573" providerId="ADAL" clId="{4E48FCA7-356B-4A21-A3F8-7B1883D75153}" dt="2025-10-29T12:14:06.685" v="252"/>
        <pc:sldMkLst>
          <pc:docMk/>
          <pc:sldMk cId="1599574438" sldId="372"/>
        </pc:sldMkLst>
        <pc:spChg chg="mod">
          <ac:chgData name="Håkon Jacobsen" userId="1593ab28-bd3f-46f2-a611-8d984e03f573" providerId="ADAL" clId="{4E48FCA7-356B-4A21-A3F8-7B1883D75153}" dt="2025-10-29T12:14:06.685" v="252"/>
          <ac:spMkLst>
            <pc:docMk/>
            <pc:sldMk cId="1599574438" sldId="372"/>
            <ac:spMk id="3" creationId="{00000000-0000-0000-0000-000000000000}"/>
          </ac:spMkLst>
        </pc:spChg>
      </pc:sldChg>
      <pc:sldChg chg="add del">
        <pc:chgData name="Håkon Jacobsen" userId="1593ab28-bd3f-46f2-a611-8d984e03f573" providerId="ADAL" clId="{4E48FCA7-356B-4A21-A3F8-7B1883D75153}" dt="2025-10-29T10:23:42.267" v="8" actId="47"/>
        <pc:sldMkLst>
          <pc:docMk/>
          <pc:sldMk cId="638298925" sldId="438"/>
        </pc:sldMkLst>
      </pc:sldChg>
      <pc:sldChg chg="ord">
        <pc:chgData name="Håkon Jacobsen" userId="1593ab28-bd3f-46f2-a611-8d984e03f573" providerId="ADAL" clId="{4E48FCA7-356B-4A21-A3F8-7B1883D75153}" dt="2025-10-29T12:14:36.233" v="255"/>
        <pc:sldMkLst>
          <pc:docMk/>
          <pc:sldMk cId="339995981" sldId="448"/>
        </pc:sldMkLst>
      </pc:sldChg>
      <pc:sldChg chg="ord">
        <pc:chgData name="Håkon Jacobsen" userId="1593ab28-bd3f-46f2-a611-8d984e03f573" providerId="ADAL" clId="{4E48FCA7-356B-4A21-A3F8-7B1883D75153}" dt="2025-10-29T12:14:37.654" v="257"/>
        <pc:sldMkLst>
          <pc:docMk/>
          <pc:sldMk cId="2866684523" sldId="449"/>
        </pc:sldMkLst>
      </pc:sldChg>
      <pc:sldChg chg="modSp mod modAnim chgLayout">
        <pc:chgData name="Håkon Jacobsen" userId="1593ab28-bd3f-46f2-a611-8d984e03f573" providerId="ADAL" clId="{4E48FCA7-356B-4A21-A3F8-7B1883D75153}" dt="2025-10-29T11:06:16.192" v="85"/>
        <pc:sldMkLst>
          <pc:docMk/>
          <pc:sldMk cId="511487163" sldId="469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511487163" sldId="469"/>
            <ac:spMk id="3" creationId="{00000000-0000-0000-0000-000000000000}"/>
          </ac:spMkLst>
        </pc:spChg>
      </pc:sldChg>
      <pc:sldChg chg="modSp mod modTransition modAnim chgLayout">
        <pc:chgData name="Håkon Jacobsen" userId="1593ab28-bd3f-46f2-a611-8d984e03f573" providerId="ADAL" clId="{4E48FCA7-356B-4A21-A3F8-7B1883D75153}" dt="2025-10-29T11:07:17.608" v="95" actId="20577"/>
        <pc:sldMkLst>
          <pc:docMk/>
          <pc:sldMk cId="1048604692" sldId="470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048604692" sldId="470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7:17.608" v="95" actId="20577"/>
          <ac:spMkLst>
            <pc:docMk/>
            <pc:sldMk cId="1048604692" sldId="470"/>
            <ac:spMk id="10" creationId="{00000000-0000-0000-0000-000000000000}"/>
          </ac:spMkLst>
        </pc:spChg>
      </pc:sldChg>
      <pc:sldChg chg="modSp mod modTransition modAnim chgLayout">
        <pc:chgData name="Håkon Jacobsen" userId="1593ab28-bd3f-46f2-a611-8d984e03f573" providerId="ADAL" clId="{4E48FCA7-356B-4A21-A3F8-7B1883D75153}" dt="2025-10-29T11:07:52.878" v="103"/>
        <pc:sldMkLst>
          <pc:docMk/>
          <pc:sldMk cId="1166260926" sldId="471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166260926" sldId="471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7:30.279" v="101" actId="20577"/>
          <ac:spMkLst>
            <pc:docMk/>
            <pc:sldMk cId="1166260926" sldId="471"/>
            <ac:spMk id="17" creationId="{00000000-0000-0000-0000-000000000000}"/>
          </ac:spMkLst>
        </pc:spChg>
      </pc:sldChg>
      <pc:sldChg chg="addSp delSp modSp mod modTransition modAnim chgLayout modNotesTx">
        <pc:chgData name="Håkon Jacobsen" userId="1593ab28-bd3f-46f2-a611-8d984e03f573" providerId="ADAL" clId="{4E48FCA7-356B-4A21-A3F8-7B1883D75153}" dt="2025-10-29T11:11:19.826" v="180" actId="1035"/>
        <pc:sldMkLst>
          <pc:docMk/>
          <pc:sldMk cId="160347396" sldId="472"/>
        </pc:sldMkLst>
        <pc:spChg chg="mod">
          <ac:chgData name="Håkon Jacobsen" userId="1593ab28-bd3f-46f2-a611-8d984e03f573" providerId="ADAL" clId="{4E48FCA7-356B-4A21-A3F8-7B1883D75153}" dt="2025-10-29T11:09:35.564" v="124" actId="14100"/>
          <ac:spMkLst>
            <pc:docMk/>
            <pc:sldMk cId="160347396" sldId="472"/>
            <ac:spMk id="2" creationId="{00000000-0000-0000-0000-000000000000}"/>
          </ac:spMkLst>
        </pc:spChg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60347396" sldId="472"/>
            <ac:spMk id="3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0:35.267" v="167" actId="20577"/>
          <ac:spMkLst>
            <pc:docMk/>
            <pc:sldMk cId="160347396" sldId="472"/>
            <ac:spMk id="5" creationId="{9C180B34-399F-9E9C-7593-9EC392FA6520}"/>
          </ac:spMkLst>
        </pc:spChg>
        <pc:spChg chg="add mod">
          <ac:chgData name="Håkon Jacobsen" userId="1593ab28-bd3f-46f2-a611-8d984e03f573" providerId="ADAL" clId="{4E48FCA7-356B-4A21-A3F8-7B1883D75153}" dt="2025-10-29T11:09:47.068" v="128" actId="1076"/>
          <ac:spMkLst>
            <pc:docMk/>
            <pc:sldMk cId="160347396" sldId="472"/>
            <ac:spMk id="6" creationId="{580901CF-EFE4-AE9A-779D-80AB41EA42FB}"/>
          </ac:spMkLst>
        </pc:spChg>
        <pc:spChg chg="del mod">
          <ac:chgData name="Håkon Jacobsen" userId="1593ab28-bd3f-46f2-a611-8d984e03f573" providerId="ADAL" clId="{4E48FCA7-356B-4A21-A3F8-7B1883D75153}" dt="2025-10-29T11:09:49.543" v="129" actId="478"/>
          <ac:spMkLst>
            <pc:docMk/>
            <pc:sldMk cId="160347396" sldId="472"/>
            <ac:spMk id="23" creationId="{00000000-0000-0000-0000-000000000000}"/>
          </ac:spMkLst>
        </pc:spChg>
        <pc:spChg chg="del mod">
          <ac:chgData name="Håkon Jacobsen" userId="1593ab28-bd3f-46f2-a611-8d984e03f573" providerId="ADAL" clId="{4E48FCA7-356B-4A21-A3F8-7B1883D75153}" dt="2025-10-29T11:09:49.543" v="129" actId="478"/>
          <ac:spMkLst>
            <pc:docMk/>
            <pc:sldMk cId="160347396" sldId="472"/>
            <ac:spMk id="24" creationId="{00000000-0000-0000-0000-000000000000}"/>
          </ac:spMkLst>
        </pc:spChg>
        <pc:spChg chg="del mod">
          <ac:chgData name="Håkon Jacobsen" userId="1593ab28-bd3f-46f2-a611-8d984e03f573" providerId="ADAL" clId="{4E48FCA7-356B-4A21-A3F8-7B1883D75153}" dt="2025-10-29T11:09:49.543" v="129" actId="478"/>
          <ac:spMkLst>
            <pc:docMk/>
            <pc:sldMk cId="160347396" sldId="472"/>
            <ac:spMk id="25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1:19.826" v="180" actId="1035"/>
          <ac:spMkLst>
            <pc:docMk/>
            <pc:sldMk cId="160347396" sldId="472"/>
            <ac:spMk id="26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1:19.826" v="180" actId="1035"/>
          <ac:spMkLst>
            <pc:docMk/>
            <pc:sldMk cId="160347396" sldId="472"/>
            <ac:spMk id="27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1:19.826" v="180" actId="1035"/>
          <ac:spMkLst>
            <pc:docMk/>
            <pc:sldMk cId="160347396" sldId="472"/>
            <ac:spMk id="28" creationId="{00000000-0000-0000-0000-000000000000}"/>
          </ac:spMkLst>
        </pc:spChg>
      </pc:sldChg>
      <pc:sldChg chg="modSp mod modTransition modAnim chgLayout">
        <pc:chgData name="Håkon Jacobsen" userId="1593ab28-bd3f-46f2-a611-8d984e03f573" providerId="ADAL" clId="{4E48FCA7-356B-4A21-A3F8-7B1883D75153}" dt="2025-10-29T11:12:54.693" v="189"/>
        <pc:sldMkLst>
          <pc:docMk/>
          <pc:sldMk cId="3018896194" sldId="473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3018896194" sldId="473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0:39.188" v="169" actId="20577"/>
          <ac:spMkLst>
            <pc:docMk/>
            <pc:sldMk cId="3018896194" sldId="473"/>
            <ac:spMk id="33" creationId="{00000000-0000-0000-0000-000000000000}"/>
          </ac:spMkLst>
        </pc:spChg>
      </pc:sldChg>
      <pc:sldChg chg="modSp mod modTransition chgLayout">
        <pc:chgData name="Håkon Jacobsen" userId="1593ab28-bd3f-46f2-a611-8d984e03f573" providerId="ADAL" clId="{4E48FCA7-356B-4A21-A3F8-7B1883D75153}" dt="2025-10-29T11:13:22.162" v="190"/>
        <pc:sldMkLst>
          <pc:docMk/>
          <pc:sldMk cId="358277241" sldId="475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358277241" sldId="475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10:44.332" v="171" actId="20577"/>
          <ac:spMkLst>
            <pc:docMk/>
            <pc:sldMk cId="358277241" sldId="475"/>
            <ac:spMk id="35" creationId="{00000000-0000-0000-0000-000000000000}"/>
          </ac:spMkLst>
        </pc:spChg>
      </pc:sldChg>
      <pc:sldChg chg="addSp modSp mod modTransition modAnim chgLayout">
        <pc:chgData name="Håkon Jacobsen" userId="1593ab28-bd3f-46f2-a611-8d984e03f573" providerId="ADAL" clId="{4E48FCA7-356B-4A21-A3F8-7B1883D75153}" dt="2025-10-29T11:15:01.116" v="213" actId="1038"/>
        <pc:sldMkLst>
          <pc:docMk/>
          <pc:sldMk cId="829483882" sldId="476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829483882" sldId="476"/>
            <ac:spMk id="3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5:01.116" v="213" actId="1038"/>
          <ac:spMkLst>
            <pc:docMk/>
            <pc:sldMk cId="829483882" sldId="476"/>
            <ac:spMk id="8" creationId="{2CE354B0-D187-9C30-50C5-AA36C28FA035}"/>
          </ac:spMkLst>
        </pc:spChg>
        <pc:spChg chg="mod">
          <ac:chgData name="Håkon Jacobsen" userId="1593ab28-bd3f-46f2-a611-8d984e03f573" providerId="ADAL" clId="{4E48FCA7-356B-4A21-A3F8-7B1883D75153}" dt="2025-10-29T11:13:53.350" v="194" actId="14100"/>
          <ac:spMkLst>
            <pc:docMk/>
            <pc:sldMk cId="829483882" sldId="476"/>
            <ac:spMk id="35" creationId="{00000000-0000-0000-0000-000000000000}"/>
          </ac:spMkLst>
        </pc:spChg>
      </pc:sldChg>
      <pc:sldChg chg="addSp modSp mod modTransition modAnim chgLayout">
        <pc:chgData name="Håkon Jacobsen" userId="1593ab28-bd3f-46f2-a611-8d984e03f573" providerId="ADAL" clId="{4E48FCA7-356B-4A21-A3F8-7B1883D75153}" dt="2025-10-29T11:15:38.888" v="222"/>
        <pc:sldMkLst>
          <pc:docMk/>
          <pc:sldMk cId="1980230844" sldId="477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980230844" sldId="477"/>
            <ac:spMk id="3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5:03.348" v="214"/>
          <ac:spMkLst>
            <pc:docMk/>
            <pc:sldMk cId="1980230844" sldId="477"/>
            <ac:spMk id="4" creationId="{DD60A384-D183-2A65-82CC-05902418419F}"/>
          </ac:spMkLst>
        </pc:spChg>
        <pc:spChg chg="mod">
          <ac:chgData name="Håkon Jacobsen" userId="1593ab28-bd3f-46f2-a611-8d984e03f573" providerId="ADAL" clId="{4E48FCA7-356B-4A21-A3F8-7B1883D75153}" dt="2025-10-29T11:14:57.866" v="212" actId="20577"/>
          <ac:spMkLst>
            <pc:docMk/>
            <pc:sldMk cId="1980230844" sldId="477"/>
            <ac:spMk id="35" creationId="{00000000-0000-0000-0000-000000000000}"/>
          </ac:spMkLst>
        </pc:spChg>
      </pc:sldChg>
      <pc:sldChg chg="addSp modSp mod modTransition modAnim chgLayout">
        <pc:chgData name="Håkon Jacobsen" userId="1593ab28-bd3f-46f2-a611-8d984e03f573" providerId="ADAL" clId="{4E48FCA7-356B-4A21-A3F8-7B1883D75153}" dt="2025-10-29T11:15:53.249" v="223"/>
        <pc:sldMkLst>
          <pc:docMk/>
          <pc:sldMk cId="2798719871" sldId="478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2798719871" sldId="478"/>
            <ac:spMk id="3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5:11.333" v="218"/>
          <ac:spMkLst>
            <pc:docMk/>
            <pc:sldMk cId="2798719871" sldId="478"/>
            <ac:spMk id="8" creationId="{26EB1C34-69AA-B1FE-696A-26EC1B7D2E07}"/>
          </ac:spMkLst>
        </pc:spChg>
        <pc:spChg chg="mod">
          <ac:chgData name="Håkon Jacobsen" userId="1593ab28-bd3f-46f2-a611-8d984e03f573" providerId="ADAL" clId="{4E48FCA7-356B-4A21-A3F8-7B1883D75153}" dt="2025-10-29T11:15:10.661" v="217" actId="14100"/>
          <ac:spMkLst>
            <pc:docMk/>
            <pc:sldMk cId="2798719871" sldId="478"/>
            <ac:spMk id="35" creationId="{00000000-0000-0000-0000-000000000000}"/>
          </ac:spMkLst>
        </pc:spChg>
      </pc:sldChg>
      <pc:sldChg chg="del">
        <pc:chgData name="Håkon Jacobsen" userId="1593ab28-bd3f-46f2-a611-8d984e03f573" providerId="ADAL" clId="{4E48FCA7-356B-4A21-A3F8-7B1883D75153}" dt="2025-10-29T12:14:08.677" v="253" actId="47"/>
        <pc:sldMkLst>
          <pc:docMk/>
          <pc:sldMk cId="101138301" sldId="479"/>
        </pc:sldMkLst>
      </pc:sldChg>
      <pc:sldChg chg="modSp mod chgLayout">
        <pc:chgData name="Håkon Jacobsen" userId="1593ab28-bd3f-46f2-a611-8d984e03f573" providerId="ADAL" clId="{4E48FCA7-356B-4A21-A3F8-7B1883D75153}" dt="2025-10-29T11:51:32.910" v="242" actId="207"/>
        <pc:sldMkLst>
          <pc:docMk/>
          <pc:sldMk cId="452343685" sldId="485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452343685" sldId="485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51:32.910" v="242" actId="207"/>
          <ac:spMkLst>
            <pc:docMk/>
            <pc:sldMk cId="452343685" sldId="485"/>
            <ac:spMk id="35" creationId="{00000000-0000-0000-0000-000000000000}"/>
          </ac:spMkLst>
        </pc:spChg>
      </pc:sldChg>
      <pc:sldChg chg="delSp modSp mod modAnim chgLayout">
        <pc:chgData name="Håkon Jacobsen" userId="1593ab28-bd3f-46f2-a611-8d984e03f573" providerId="ADAL" clId="{4E48FCA7-356B-4A21-A3F8-7B1883D75153}" dt="2025-10-29T11:53:25.073" v="245" actId="478"/>
        <pc:sldMkLst>
          <pc:docMk/>
          <pc:sldMk cId="1038174605" sldId="486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1038174605" sldId="486"/>
            <ac:spMk id="3" creationId="{00000000-0000-0000-0000-000000000000}"/>
          </ac:spMkLst>
        </pc:spChg>
        <pc:spChg chg="del">
          <ac:chgData name="Håkon Jacobsen" userId="1593ab28-bd3f-46f2-a611-8d984e03f573" providerId="ADAL" clId="{4E48FCA7-356B-4A21-A3F8-7B1883D75153}" dt="2025-10-29T11:53:25.073" v="245" actId="478"/>
          <ac:spMkLst>
            <pc:docMk/>
            <pc:sldMk cId="1038174605" sldId="486"/>
            <ac:spMk id="31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53:21.408" v="244" actId="20577"/>
          <ac:spMkLst>
            <pc:docMk/>
            <pc:sldMk cId="1038174605" sldId="486"/>
            <ac:spMk id="39" creationId="{00000000-0000-0000-0000-000000000000}"/>
          </ac:spMkLst>
        </pc:spChg>
        <pc:cxnChg chg="del">
          <ac:chgData name="Håkon Jacobsen" userId="1593ab28-bd3f-46f2-a611-8d984e03f573" providerId="ADAL" clId="{4E48FCA7-356B-4A21-A3F8-7B1883D75153}" dt="2025-10-29T11:53:25.073" v="245" actId="478"/>
          <ac:cxnSpMkLst>
            <pc:docMk/>
            <pc:sldMk cId="1038174605" sldId="486"/>
            <ac:cxnSpMk id="16" creationId="{00000000-0000-0000-0000-000000000000}"/>
          </ac:cxnSpMkLst>
        </pc:cxnChg>
      </pc:sldChg>
      <pc:sldChg chg="addSp delSp modSp mod modAnim chgLayout">
        <pc:chgData name="Håkon Jacobsen" userId="1593ab28-bd3f-46f2-a611-8d984e03f573" providerId="ADAL" clId="{4E48FCA7-356B-4A21-A3F8-7B1883D75153}" dt="2025-10-29T11:58:23.373" v="251" actId="207"/>
        <pc:sldMkLst>
          <pc:docMk/>
          <pc:sldMk cId="3685289873" sldId="487"/>
        </pc:sldMkLst>
        <pc:spChg chg="mod ord">
          <ac:chgData name="Håkon Jacobsen" userId="1593ab28-bd3f-46f2-a611-8d984e03f573" providerId="ADAL" clId="{4E48FCA7-356B-4A21-A3F8-7B1883D75153}" dt="2025-10-29T11:04:51.088" v="77" actId="700"/>
          <ac:spMkLst>
            <pc:docMk/>
            <pc:sldMk cId="3685289873" sldId="487"/>
            <ac:spMk id="3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3:00.179" v="38" actId="478"/>
          <ac:spMkLst>
            <pc:docMk/>
            <pc:sldMk cId="3685289873" sldId="487"/>
            <ac:spMk id="5" creationId="{00000000-0000-0000-0000-000000000000}"/>
          </ac:spMkLst>
        </pc:spChg>
        <pc:spChg chg="add mod">
          <ac:chgData name="Håkon Jacobsen" userId="1593ab28-bd3f-46f2-a611-8d984e03f573" providerId="ADAL" clId="{4E48FCA7-356B-4A21-A3F8-7B1883D75153}" dt="2025-10-29T11:16:33.010" v="225" actId="1076"/>
          <ac:spMkLst>
            <pc:docMk/>
            <pc:sldMk cId="3685289873" sldId="487"/>
            <ac:spMk id="9" creationId="{C9D6A29B-A3ED-A5F8-3B86-D89E4EC86FEC}"/>
          </ac:spMkLst>
        </pc:spChg>
        <pc:spChg chg="del">
          <ac:chgData name="Håkon Jacobsen" userId="1593ab28-bd3f-46f2-a611-8d984e03f573" providerId="ADAL" clId="{4E48FCA7-356B-4A21-A3F8-7B1883D75153}" dt="2025-10-29T11:55:13.635" v="246" actId="478"/>
          <ac:spMkLst>
            <pc:docMk/>
            <pc:sldMk cId="3685289873" sldId="487"/>
            <ac:spMk id="31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55:15.559" v="248" actId="20577"/>
          <ac:spMkLst>
            <pc:docMk/>
            <pc:sldMk cId="3685289873" sldId="487"/>
            <ac:spMk id="39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2:22.851" v="30" actId="207"/>
          <ac:spMkLst>
            <pc:docMk/>
            <pc:sldMk cId="3685289873" sldId="487"/>
            <ac:spMk id="45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58:23.373" v="251" actId="207"/>
          <ac:spMkLst>
            <pc:docMk/>
            <pc:sldMk cId="3685289873" sldId="487"/>
            <ac:spMk id="46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4:20.407" v="76" actId="14100"/>
          <ac:spMkLst>
            <pc:docMk/>
            <pc:sldMk cId="3685289873" sldId="487"/>
            <ac:spMk id="47" creationId="{00000000-0000-0000-0000-000000000000}"/>
          </ac:spMkLst>
        </pc:spChg>
        <pc:spChg chg="mod">
          <ac:chgData name="Håkon Jacobsen" userId="1593ab28-bd3f-46f2-a611-8d984e03f573" providerId="ADAL" clId="{4E48FCA7-356B-4A21-A3F8-7B1883D75153}" dt="2025-10-29T11:04:09.721" v="73" actId="1076"/>
          <ac:spMkLst>
            <pc:docMk/>
            <pc:sldMk cId="3685289873" sldId="487"/>
            <ac:spMk id="48" creationId="{00000000-0000-0000-0000-000000000000}"/>
          </ac:spMkLst>
        </pc:spChg>
        <pc:grpChg chg="add del mod">
          <ac:chgData name="Håkon Jacobsen" userId="1593ab28-bd3f-46f2-a611-8d984e03f573" providerId="ADAL" clId="{4E48FCA7-356B-4A21-A3F8-7B1883D75153}" dt="2025-10-29T11:03:00.179" v="38" actId="478"/>
          <ac:grpSpMkLst>
            <pc:docMk/>
            <pc:sldMk cId="3685289873" sldId="487"/>
            <ac:grpSpMk id="8" creationId="{00000000-0000-0000-0000-000000000000}"/>
          </ac:grpSpMkLst>
        </pc:grpChg>
        <pc:picChg chg="add mod">
          <ac:chgData name="Håkon Jacobsen" userId="1593ab28-bd3f-46f2-a611-8d984e03f573" providerId="ADAL" clId="{4E48FCA7-356B-4A21-A3F8-7B1883D75153}" dt="2025-10-29T11:02:47.290" v="34" actId="1076"/>
          <ac:picMkLst>
            <pc:docMk/>
            <pc:sldMk cId="3685289873" sldId="487"/>
            <ac:picMk id="10" creationId="{4565BE78-08F8-10A5-A5C4-3A9423FA004D}"/>
          </ac:picMkLst>
        </pc:picChg>
        <pc:picChg chg="add del mod">
          <ac:chgData name="Håkon Jacobsen" userId="1593ab28-bd3f-46f2-a611-8d984e03f573" providerId="ADAL" clId="{4E48FCA7-356B-4A21-A3F8-7B1883D75153}" dt="2025-10-29T11:03:00.179" v="38" actId="478"/>
          <ac:picMkLst>
            <pc:docMk/>
            <pc:sldMk cId="3685289873" sldId="487"/>
            <ac:picMk id="44" creationId="{00000000-0000-0000-0000-000000000000}"/>
          </ac:picMkLst>
        </pc:picChg>
        <pc:cxnChg chg="del">
          <ac:chgData name="Håkon Jacobsen" userId="1593ab28-bd3f-46f2-a611-8d984e03f573" providerId="ADAL" clId="{4E48FCA7-356B-4A21-A3F8-7B1883D75153}" dt="2025-10-29T11:55:13.635" v="246" actId="478"/>
          <ac:cxnSpMkLst>
            <pc:docMk/>
            <pc:sldMk cId="3685289873" sldId="487"/>
            <ac:cxnSpMk id="16" creationId="{00000000-0000-0000-0000-000000000000}"/>
          </ac:cxnSpMkLst>
        </pc:cxnChg>
      </pc:sldChg>
    </pc:docChg>
  </pc:docChgLst>
  <pc:docChgLst>
    <pc:chgData name="Håkon Jacobsen" userId="1593ab28-bd3f-46f2-a611-8d984e03f573" providerId="ADAL" clId="{E22A3E9D-8D91-41D6-A60E-78D58AB6AB75}"/>
    <pc:docChg chg="modSld">
      <pc:chgData name="Håkon Jacobsen" userId="1593ab28-bd3f-46f2-a611-8d984e03f573" providerId="ADAL" clId="{E22A3E9D-8D91-41D6-A60E-78D58AB6AB75}" dt="2026-06-24T09:49:23.120" v="3" actId="20577"/>
      <pc:docMkLst>
        <pc:docMk/>
      </pc:docMkLst>
      <pc:sldChg chg="modSp mod">
        <pc:chgData name="Håkon Jacobsen" userId="1593ab28-bd3f-46f2-a611-8d984e03f573" providerId="ADAL" clId="{E22A3E9D-8D91-41D6-A60E-78D58AB6AB75}" dt="2026-06-24T09:49:23.120" v="3" actId="20577"/>
        <pc:sldMkLst>
          <pc:docMk/>
          <pc:sldMk cId="3427372435" sldId="327"/>
        </pc:sldMkLst>
        <pc:spChg chg="mod">
          <ac:chgData name="Håkon Jacobsen" userId="1593ab28-bd3f-46f2-a611-8d984e03f573" providerId="ADAL" clId="{E22A3E9D-8D91-41D6-A60E-78D58AB6AB75}" dt="2026-06-24T09:49:23.120" v="3" actId="20577"/>
          <ac:spMkLst>
            <pc:docMk/>
            <pc:sldMk cId="3427372435" sldId="327"/>
            <ac:spMk id="3" creationId="{00000000-0000-0000-0000-000000000000}"/>
          </ac:spMkLst>
        </pc:spChg>
      </pc:sldChg>
    </pc:docChg>
  </pc:docChgLst>
  <pc:docChgLst>
    <pc:chgData name="Håkon Jacobsen" userId="1593ab28-bd3f-46f2-a611-8d984e03f573" providerId="ADAL" clId="{B151039A-7733-4B40-9CBF-BE39EC35138A}"/>
    <pc:docChg chg="undo custSel modSld">
      <pc:chgData name="Håkon Jacobsen" userId="1593ab28-bd3f-46f2-a611-8d984e03f573" providerId="ADAL" clId="{B151039A-7733-4B40-9CBF-BE39EC35138A}" dt="2026-09-06T12:01:52.705" v="65" actId="20577"/>
      <pc:docMkLst>
        <pc:docMk/>
      </pc:docMkLst>
      <pc:sldChg chg="delSp modSp mod delAnim modAnim">
        <pc:chgData name="Håkon Jacobsen" userId="1593ab28-bd3f-46f2-a611-8d984e03f573" providerId="ADAL" clId="{B151039A-7733-4B40-9CBF-BE39EC35138A}" dt="2026-09-06T11:56:29.108" v="3" actId="14100"/>
        <pc:sldMkLst>
          <pc:docMk/>
          <pc:sldMk cId="1698164268" sldId="447"/>
        </pc:sldMkLst>
        <pc:spChg chg="del mod">
          <ac:chgData name="Håkon Jacobsen" userId="1593ab28-bd3f-46f2-a611-8d984e03f573" providerId="ADAL" clId="{B151039A-7733-4B40-9CBF-BE39EC35138A}" dt="2026-09-06T11:56:25.220" v="2" actId="478"/>
          <ac:spMkLst>
            <pc:docMk/>
            <pc:sldMk cId="1698164268" sldId="447"/>
            <ac:spMk id="41" creationId="{00000000-0000-0000-0000-000000000000}"/>
          </ac:spMkLst>
        </pc:spChg>
        <pc:spChg chg="mod">
          <ac:chgData name="Håkon Jacobsen" userId="1593ab28-bd3f-46f2-a611-8d984e03f573" providerId="ADAL" clId="{B151039A-7733-4B40-9CBF-BE39EC35138A}" dt="2026-09-06T11:56:29.108" v="3" actId="14100"/>
          <ac:spMkLst>
            <pc:docMk/>
            <pc:sldMk cId="1698164268" sldId="447"/>
            <ac:spMk id="46" creationId="{00000000-0000-0000-0000-000000000000}"/>
          </ac:spMkLst>
        </pc:spChg>
        <pc:cxnChg chg="del">
          <ac:chgData name="Håkon Jacobsen" userId="1593ab28-bd3f-46f2-a611-8d984e03f573" providerId="ADAL" clId="{B151039A-7733-4B40-9CBF-BE39EC35138A}" dt="2026-09-06T11:56:22.613" v="0" actId="478"/>
          <ac:cxnSpMkLst>
            <pc:docMk/>
            <pc:sldMk cId="1698164268" sldId="447"/>
            <ac:cxnSpMk id="42" creationId="{00000000-0000-0000-0000-000000000000}"/>
          </ac:cxnSpMkLst>
        </pc:cxnChg>
      </pc:sldChg>
      <pc:sldChg chg="addSp delSp modSp mod delAnim">
        <pc:chgData name="Håkon Jacobsen" userId="1593ab28-bd3f-46f2-a611-8d984e03f573" providerId="ADAL" clId="{B151039A-7733-4B40-9CBF-BE39EC35138A}" dt="2026-09-06T12:01:52.705" v="65" actId="20577"/>
        <pc:sldMkLst>
          <pc:docMk/>
          <pc:sldMk cId="616337148" sldId="451"/>
        </pc:sldMkLst>
        <pc:spChg chg="add mod">
          <ac:chgData name="Håkon Jacobsen" userId="1593ab28-bd3f-46f2-a611-8d984e03f573" providerId="ADAL" clId="{B151039A-7733-4B40-9CBF-BE39EC35138A}" dt="2026-09-06T11:59:06.686" v="38" actId="1037"/>
          <ac:spMkLst>
            <pc:docMk/>
            <pc:sldMk cId="616337148" sldId="451"/>
            <ac:spMk id="4" creationId="{CDC0D1D8-D1EF-A6EA-0F23-AB469446C925}"/>
          </ac:spMkLst>
        </pc:spChg>
        <pc:spChg chg="add del mod">
          <ac:chgData name="Håkon Jacobsen" userId="1593ab28-bd3f-46f2-a611-8d984e03f573" providerId="ADAL" clId="{B151039A-7733-4B40-9CBF-BE39EC35138A}" dt="2026-09-06T11:59:34.028" v="46" actId="478"/>
          <ac:spMkLst>
            <pc:docMk/>
            <pc:sldMk cId="616337148" sldId="451"/>
            <ac:spMk id="28" creationId="{7F2D8E56-BEA5-12AF-DB67-806CA97E6497}"/>
          </ac:spMkLst>
        </pc:spChg>
        <pc:spChg chg="add del">
          <ac:chgData name="Håkon Jacobsen" userId="1593ab28-bd3f-46f2-a611-8d984e03f573" providerId="ADAL" clId="{B151039A-7733-4B40-9CBF-BE39EC35138A}" dt="2026-09-06T12:00:12.947" v="51" actId="11529"/>
          <ac:spMkLst>
            <pc:docMk/>
            <pc:sldMk cId="616337148" sldId="451"/>
            <ac:spMk id="35" creationId="{5AAF3B66-E0A3-BCBD-A02C-D16949DE2D1D}"/>
          </ac:spMkLst>
        </pc:spChg>
        <pc:spChg chg="add del">
          <ac:chgData name="Håkon Jacobsen" userId="1593ab28-bd3f-46f2-a611-8d984e03f573" providerId="ADAL" clId="{B151039A-7733-4B40-9CBF-BE39EC35138A}" dt="2026-09-06T12:00:25.898" v="53" actId="478"/>
          <ac:spMkLst>
            <pc:docMk/>
            <pc:sldMk cId="616337148" sldId="451"/>
            <ac:spMk id="37" creationId="{79892AE7-354E-E99C-5BC3-FB2344FB8283}"/>
          </ac:spMkLst>
        </pc:spChg>
        <pc:spChg chg="del">
          <ac:chgData name="Håkon Jacobsen" userId="1593ab28-bd3f-46f2-a611-8d984e03f573" providerId="ADAL" clId="{B151039A-7733-4B40-9CBF-BE39EC35138A}" dt="2026-09-06T11:56:46.454" v="5" actId="478"/>
          <ac:spMkLst>
            <pc:docMk/>
            <pc:sldMk cId="616337148" sldId="451"/>
            <ac:spMk id="41" creationId="{00000000-0000-0000-0000-000000000000}"/>
          </ac:spMkLst>
        </pc:spChg>
        <pc:spChg chg="add mod">
          <ac:chgData name="Håkon Jacobsen" userId="1593ab28-bd3f-46f2-a611-8d984e03f573" providerId="ADAL" clId="{B151039A-7733-4B40-9CBF-BE39EC35138A}" dt="2026-09-06T12:01:07.837" v="58" actId="1582"/>
          <ac:spMkLst>
            <pc:docMk/>
            <pc:sldMk cId="616337148" sldId="451"/>
            <ac:spMk id="51" creationId="{B4223124-8C9D-26CA-13BD-42D7A8C4503A}"/>
          </ac:spMkLst>
        </pc:spChg>
        <pc:spChg chg="add mod">
          <ac:chgData name="Håkon Jacobsen" userId="1593ab28-bd3f-46f2-a611-8d984e03f573" providerId="ADAL" clId="{B151039A-7733-4B40-9CBF-BE39EC35138A}" dt="2026-09-06T12:01:52.705" v="65" actId="20577"/>
          <ac:spMkLst>
            <pc:docMk/>
            <pc:sldMk cId="616337148" sldId="451"/>
            <ac:spMk id="53" creationId="{5CB83990-0D3E-B8C3-B65C-1762DA948E1F}"/>
          </ac:spMkLst>
        </pc:spChg>
        <pc:spChg chg="del">
          <ac:chgData name="Håkon Jacobsen" userId="1593ab28-bd3f-46f2-a611-8d984e03f573" providerId="ADAL" clId="{B151039A-7733-4B40-9CBF-BE39EC35138A}" dt="2026-09-06T11:58:22.061" v="20" actId="478"/>
          <ac:spMkLst>
            <pc:docMk/>
            <pc:sldMk cId="616337148" sldId="451"/>
            <ac:spMk id="56" creationId="{00000000-0000-0000-0000-000000000000}"/>
          </ac:spMkLst>
        </pc:spChg>
        <pc:spChg chg="mod">
          <ac:chgData name="Håkon Jacobsen" userId="1593ab28-bd3f-46f2-a611-8d984e03f573" providerId="ADAL" clId="{B151039A-7733-4B40-9CBF-BE39EC35138A}" dt="2026-09-06T11:59:43.934" v="47" actId="1076"/>
          <ac:spMkLst>
            <pc:docMk/>
            <pc:sldMk cId="616337148" sldId="451"/>
            <ac:spMk id="57" creationId="{00000000-0000-0000-0000-000000000000}"/>
          </ac:spMkLst>
        </pc:spChg>
        <pc:spChg chg="del">
          <ac:chgData name="Håkon Jacobsen" userId="1593ab28-bd3f-46f2-a611-8d984e03f573" providerId="ADAL" clId="{B151039A-7733-4B40-9CBF-BE39EC35138A}" dt="2026-09-06T11:56:50.969" v="6" actId="478"/>
          <ac:spMkLst>
            <pc:docMk/>
            <pc:sldMk cId="616337148" sldId="451"/>
            <ac:spMk id="61" creationId="{00000000-0000-0000-0000-000000000000}"/>
          </ac:spMkLst>
        </pc:spChg>
        <pc:picChg chg="del">
          <ac:chgData name="Håkon Jacobsen" userId="1593ab28-bd3f-46f2-a611-8d984e03f573" providerId="ADAL" clId="{B151039A-7733-4B40-9CBF-BE39EC35138A}" dt="2026-09-06T11:56:51.845" v="7" actId="478"/>
          <ac:picMkLst>
            <pc:docMk/>
            <pc:sldMk cId="616337148" sldId="451"/>
            <ac:picMk id="55" creationId="{00000000-0000-0000-0000-000000000000}"/>
          </ac:picMkLst>
        </pc:picChg>
        <pc:cxnChg chg="add mod">
          <ac:chgData name="Håkon Jacobsen" userId="1593ab28-bd3f-46f2-a611-8d984e03f573" providerId="ADAL" clId="{B151039A-7733-4B40-9CBF-BE39EC35138A}" dt="2026-09-06T11:59:14.798" v="40" actId="14100"/>
          <ac:cxnSpMkLst>
            <pc:docMk/>
            <pc:sldMk cId="616337148" sldId="451"/>
            <ac:cxnSpMk id="9" creationId="{04B73D27-AAB5-1A60-09DA-D83409A5B759}"/>
          </ac:cxnSpMkLst>
        </pc:cxnChg>
        <pc:cxnChg chg="add del mod">
          <ac:chgData name="Håkon Jacobsen" userId="1593ab28-bd3f-46f2-a611-8d984e03f573" providerId="ADAL" clId="{B151039A-7733-4B40-9CBF-BE39EC35138A}" dt="2026-09-06T12:01:36.397" v="59" actId="478"/>
          <ac:cxnSpMkLst>
            <pc:docMk/>
            <pc:sldMk cId="616337148" sldId="451"/>
            <ac:cxnSpMk id="10" creationId="{A4881C68-78A7-B4C2-ABB8-AE2CBFC91CBB}"/>
          </ac:cxnSpMkLst>
        </pc:cxnChg>
        <pc:cxnChg chg="add del mod">
          <ac:chgData name="Håkon Jacobsen" userId="1593ab28-bd3f-46f2-a611-8d984e03f573" providerId="ADAL" clId="{B151039A-7733-4B40-9CBF-BE39EC35138A}" dt="2026-09-06T12:00:00.914" v="49" actId="11529"/>
          <ac:cxnSpMkLst>
            <pc:docMk/>
            <pc:sldMk cId="616337148" sldId="451"/>
            <ac:cxnSpMk id="30" creationId="{517947D3-51FB-F4EA-BE4C-3027DD8E173A}"/>
          </ac:cxnSpMkLst>
        </pc:cxnChg>
        <pc:cxnChg chg="del">
          <ac:chgData name="Håkon Jacobsen" userId="1593ab28-bd3f-46f2-a611-8d984e03f573" providerId="ADAL" clId="{B151039A-7733-4B40-9CBF-BE39EC35138A}" dt="2026-09-06T11:56:35.909" v="4" actId="478"/>
          <ac:cxnSpMkLst>
            <pc:docMk/>
            <pc:sldMk cId="616337148" sldId="451"/>
            <ac:cxnSpMk id="42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57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5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81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636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Soundness (requirement</a:t>
                </a:r>
                <a:r>
                  <a:rPr lang="en-US" baseline="0" dirty="0"/>
                  <a:t> 2) follows since now Alice cannot pick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</a:t>
                </a:r>
                <a:r>
                  <a:rPr lang="en-US" i="1" dirty="0"/>
                  <a:t>before</a:t>
                </a:r>
                <a:r>
                  <a:rPr lang="en-US" i="0" dirty="0"/>
                  <a:t> she creates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. Once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chosen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is received, Alice is forced to </a:t>
                </a:r>
                <a:r>
                  <a:rPr lang="nb-NO" dirty="0"/>
                  <a:t>find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in order to create the </a:t>
                </a:r>
                <a:r>
                  <a:rPr lang="en-US" i="1" dirty="0"/>
                  <a:t>only</a:t>
                </a:r>
                <a:r>
                  <a:rPr lang="en-US" i="1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nb-NO" b="0" i="0" baseline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that equals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Zero-knowledge</a:t>
                </a:r>
                <a:r>
                  <a:rPr lang="en-US" baseline="0" dirty="0"/>
                  <a:t> (requirement 3) is easy to prove for </a:t>
                </a:r>
                <a:r>
                  <a:rPr lang="en-US" i="1" baseline="0" dirty="0"/>
                  <a:t>honest </a:t>
                </a:r>
                <a:r>
                  <a:rPr lang="en-US" i="0" baseline="0" dirty="0"/>
                  <a:t>Bob (i.e., one that picks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i="0" baseline="0" dirty="0"/>
                  <a:t> uniformly at random). </a:t>
                </a:r>
                <a:br>
                  <a:rPr lang="en-US" i="0" baseline="0" dirty="0"/>
                </a:br>
                <a:r>
                  <a:rPr lang="en-US" i="0" baseline="0" dirty="0"/>
                  <a:t>For </a:t>
                </a:r>
                <a:r>
                  <a:rPr lang="en-US" i="1" baseline="0" dirty="0"/>
                  <a:t>dishonest </a:t>
                </a:r>
                <a:r>
                  <a:rPr lang="en-US" i="0" baseline="0" dirty="0"/>
                  <a:t>Bob it is not so easy. However, 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Soundness (requirement</a:t>
                </a:r>
                <a:r>
                  <a:rPr lang="en-US" baseline="0" dirty="0" smtClean="0"/>
                  <a:t> 2) follows since now Alice cannot pick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𝑧</a:t>
                </a:r>
                <a:r>
                  <a:rPr lang="en-US" dirty="0" smtClean="0"/>
                  <a:t> </a:t>
                </a:r>
                <a:r>
                  <a:rPr lang="en-US" i="1" dirty="0" smtClean="0"/>
                  <a:t>before</a:t>
                </a:r>
                <a:r>
                  <a:rPr lang="en-US" i="0" dirty="0" smtClean="0"/>
                  <a:t> she creates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dirty="0" smtClean="0"/>
                  <a:t>. Once</a:t>
                </a:r>
                <a:r>
                  <a:rPr lang="en-US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𝑅</a:t>
                </a:r>
                <a:r>
                  <a:rPr lang="en-US" dirty="0" smtClean="0"/>
                  <a:t> is chosen and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𝑏</a:t>
                </a:r>
                <a:r>
                  <a:rPr lang="en-US" dirty="0" smtClean="0"/>
                  <a:t> is received, Alice is forced to </a:t>
                </a:r>
                <a:r>
                  <a:rPr lang="nb-NO" dirty="0" smtClean="0"/>
                  <a:t>find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𝑎</a:t>
                </a:r>
                <a:r>
                  <a:rPr lang="en-US" dirty="0" smtClean="0"/>
                  <a:t> in order to create the </a:t>
                </a:r>
                <a:r>
                  <a:rPr lang="en-US" i="1" dirty="0" smtClean="0"/>
                  <a:t>only</a:t>
                </a:r>
                <a:r>
                  <a:rPr lang="en-US" i="1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𝑧 (mod 𝑝)</a:t>
                </a:r>
                <a:r>
                  <a:rPr lang="en-US" dirty="0" smtClean="0"/>
                  <a:t>  that equals</a:t>
                </a:r>
                <a:r>
                  <a:rPr lang="en-US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𝑎𝑏+𝑟</a:t>
                </a:r>
                <a:r>
                  <a:rPr lang="en-US" dirty="0" smtClean="0"/>
                  <a:t>.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Zero-knowledge</a:t>
                </a:r>
                <a:r>
                  <a:rPr lang="en-US" baseline="0" dirty="0" smtClean="0"/>
                  <a:t> (requirement 3) is easy to prove for </a:t>
                </a:r>
                <a:r>
                  <a:rPr lang="en-US" i="1" baseline="0" dirty="0" smtClean="0"/>
                  <a:t>honest </a:t>
                </a:r>
                <a:r>
                  <a:rPr lang="en-US" i="0" baseline="0" dirty="0" smtClean="0"/>
                  <a:t>Bob (i.e., one that picks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𝑏</a:t>
                </a:r>
                <a:r>
                  <a:rPr lang="en-US" i="0" baseline="0" dirty="0" smtClean="0"/>
                  <a:t> uniformly at random). </a:t>
                </a:r>
                <a:br>
                  <a:rPr lang="en-US" i="0" baseline="0" dirty="0" smtClean="0"/>
                </a:br>
                <a:r>
                  <a:rPr lang="en-US" i="0" baseline="0" dirty="0" smtClean="0"/>
                  <a:t>For </a:t>
                </a:r>
                <a:r>
                  <a:rPr lang="en-US" i="1" baseline="0" dirty="0" smtClean="0"/>
                  <a:t>dishonest </a:t>
                </a:r>
                <a:r>
                  <a:rPr lang="en-US" i="0" baseline="0" dirty="0" smtClean="0"/>
                  <a:t>Bob it is not so easy. However,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95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374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79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794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672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Many variations and optimizations for</a:t>
                </a:r>
                <a:r>
                  <a:rPr lang="en-US" baseline="0" dirty="0"/>
                  <a:t> </a:t>
                </a:r>
                <a:r>
                  <a:rPr lang="en-US" baseline="0" dirty="0" err="1"/>
                  <a:t>Schnorr</a:t>
                </a:r>
                <a:r>
                  <a:rPr lang="en-US" baseline="0" dirty="0"/>
                  <a:t> scheme (see https://crypto.stackexchange.com/questions/34863/ec-schnorr-signature-multiple-standard/#50202)</a:t>
                </a:r>
              </a:p>
              <a:p>
                <a:endParaRPr lang="en-US" baseline="0" dirty="0"/>
              </a:p>
              <a:p>
                <a:r>
                  <a:rPr lang="en-US" baseline="0" dirty="0"/>
                  <a:t>For example, it possible to instead define the signature as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aseline="0" dirty="0"/>
                  <a:t> (i.e., send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baseline="0" dirty="0"/>
                  <a:t> instead of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baseline="0" dirty="0"/>
                  <a:t>). During verification we instead compute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′←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𝑎𝑏</m:t>
                        </m:r>
                      </m:sup>
                    </m:sSup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𝑎𝑏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baseline="0" dirty="0"/>
                  <a:t> and check that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baseline="0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Many variations and optimizations for</a:t>
                </a:r>
                <a:r>
                  <a:rPr lang="en-US" baseline="0" dirty="0" smtClean="0"/>
                  <a:t> </a:t>
                </a:r>
                <a:r>
                  <a:rPr lang="en-US" baseline="0" dirty="0" err="1" smtClean="0"/>
                  <a:t>Schnorr</a:t>
                </a:r>
                <a:r>
                  <a:rPr lang="en-US" baseline="0" dirty="0" smtClean="0"/>
                  <a:t> scheme (see https://crypto.stackexchange.com/questions/34863/ec-schnorr-signature-multiple-standard/#50202)</a:t>
                </a:r>
              </a:p>
              <a:p>
                <a:endParaRPr lang="en-US" baseline="0" dirty="0" smtClean="0"/>
              </a:p>
              <a:p>
                <a:r>
                  <a:rPr lang="en-US" baseline="0" dirty="0" smtClean="0"/>
                  <a:t>For example, it possible to define the signature simply as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(𝑏,𝑧)</a:t>
                </a:r>
                <a:r>
                  <a:rPr lang="en-US" baseline="0" dirty="0" smtClean="0"/>
                  <a:t> (i.e., we don't send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𝑅</a:t>
                </a:r>
                <a:r>
                  <a:rPr lang="en-US" baseline="0" dirty="0" smtClean="0"/>
                  <a:t>). During verification we instead </a:t>
                </a:r>
                <a:r>
                  <a:rPr lang="en-US" baseline="0" dirty="0" err="1" smtClean="0"/>
                  <a:t>recompu</a:t>
                </a:r>
                <a:r>
                  <a:rPr lang="en-US" baseline="0" dirty="0" smtClean="0"/>
                  <a:t>  check that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𝐴^𝑏</a:t>
                </a:r>
                <a:endParaRPr lang="en-US" baseline="0" dirty="0" smtClean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934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63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456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SCT = Signed Certificate</a:t>
            </a:r>
            <a:r>
              <a:rPr lang="en-US" baseline="0" dirty="0"/>
              <a:t> Timestamp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Minst</a:t>
            </a:r>
            <a:r>
              <a:rPr lang="en-US" dirty="0"/>
              <a:t> 2 SCT er </a:t>
            </a:r>
            <a:r>
              <a:rPr lang="en-US" dirty="0" err="1"/>
              <a:t>påkrevd</a:t>
            </a:r>
            <a:r>
              <a:rPr lang="en-US" dirty="0"/>
              <a:t> av Chrome, </a:t>
            </a:r>
            <a:r>
              <a:rPr lang="en-US" baseline="0" dirty="0"/>
              <a:t>Safari </a:t>
            </a:r>
            <a:r>
              <a:rPr lang="en-US" baseline="0" dirty="0" err="1"/>
              <a:t>og</a:t>
            </a:r>
            <a:r>
              <a:rPr lang="en-US" baseline="0" dirty="0"/>
              <a:t> </a:t>
            </a:r>
            <a:r>
              <a:rPr lang="en-US" dirty="0"/>
              <a:t>Firefox; 3 er </a:t>
            </a:r>
            <a:r>
              <a:rPr lang="en-US" dirty="0" err="1"/>
              <a:t>vanlig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https://chromium.googlesource.com/chromium/src/+/master/net/docs/certificate-transparency.md</a:t>
            </a:r>
          </a:p>
          <a:p>
            <a:r>
              <a:rPr lang="en-US" dirty="0"/>
              <a:t>https://support.apple.com/en-gb/103214</a:t>
            </a:r>
          </a:p>
          <a:p>
            <a:r>
              <a:rPr lang="en-US" dirty="0"/>
              <a:t>https://developer.mozilla.org/en-US/docs/Web/Security/Certificate_Transparency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https://certificate.transparency.dev/logs/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57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85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45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69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74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19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4896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208567" y="6386992"/>
            <a:ext cx="552061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51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4.png"/><Relationship Id="rId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4.png"/><Relationship Id="rId4" Type="http://schemas.openxmlformats.org/officeDocument/2006/relationships/image" Target="../media/image6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0.png"/><Relationship Id="rId18" Type="http://schemas.openxmlformats.org/officeDocument/2006/relationships/image" Target="../media/image22.png"/><Relationship Id="rId3" Type="http://schemas.openxmlformats.org/officeDocument/2006/relationships/image" Target="../media/image810.png"/><Relationship Id="rId21" Type="http://schemas.openxmlformats.org/officeDocument/2006/relationships/image" Target="../media/image5.png"/><Relationship Id="rId7" Type="http://schemas.openxmlformats.org/officeDocument/2006/relationships/image" Target="../media/image18.png"/><Relationship Id="rId12" Type="http://schemas.openxmlformats.org/officeDocument/2006/relationships/image" Target="../media/image162.png"/><Relationship Id="rId17" Type="http://schemas.openxmlformats.org/officeDocument/2006/relationships/image" Target="../media/image20.png"/><Relationship Id="rId2" Type="http://schemas.openxmlformats.org/officeDocument/2006/relationships/image" Target="../media/image11.png"/><Relationship Id="rId20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610.png"/><Relationship Id="rId5" Type="http://schemas.openxmlformats.org/officeDocument/2006/relationships/image" Target="../media/image16.png"/><Relationship Id="rId15" Type="http://schemas.openxmlformats.org/officeDocument/2006/relationships/image" Target="../media/image190.png"/><Relationship Id="rId23" Type="http://schemas.openxmlformats.org/officeDocument/2006/relationships/image" Target="../media/image12.png"/><Relationship Id="rId10" Type="http://schemas.openxmlformats.org/officeDocument/2006/relationships/image" Target="../media/image1510.PNG"/><Relationship Id="rId4" Type="http://schemas.openxmlformats.org/officeDocument/2006/relationships/image" Target="../media/image15.png"/><Relationship Id="rId9" Type="http://schemas.openxmlformats.org/officeDocument/2006/relationships/image" Target="../media/image142.png"/><Relationship Id="rId14" Type="http://schemas.openxmlformats.org/officeDocument/2006/relationships/image" Target="../media/image180.png"/><Relationship Id="rId22" Type="http://schemas.openxmlformats.org/officeDocument/2006/relationships/image" Target="../media/image5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136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32.png"/><Relationship Id="rId5" Type="http://schemas.openxmlformats.org/officeDocument/2006/relationships/image" Target="../media/image270.pn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10.png"/><Relationship Id="rId9" Type="http://schemas.microsoft.com/office/2007/relationships/hdphoto" Target="../media/hdphoto1.wdp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28.png"/><Relationship Id="rId3" Type="http://schemas.openxmlformats.org/officeDocument/2006/relationships/image" Target="../media/image42.png"/><Relationship Id="rId12" Type="http://schemas.openxmlformats.org/officeDocument/2006/relationships/image" Target="../media/image40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15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38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8" Type="http://schemas.openxmlformats.org/officeDocument/2006/relationships/image" Target="../media/image52.png"/><Relationship Id="rId26" Type="http://schemas.openxmlformats.org/officeDocument/2006/relationships/image" Target="../media/image49.png"/><Relationship Id="rId3" Type="http://schemas.openxmlformats.org/officeDocument/2006/relationships/image" Target="../media/image41.png"/><Relationship Id="rId7" Type="http://schemas.openxmlformats.org/officeDocument/2006/relationships/image" Target="../media/image4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24" Type="http://schemas.openxmlformats.org/officeDocument/2006/relationships/image" Target="../media/image33.png"/><Relationship Id="rId5" Type="http://schemas.openxmlformats.org/officeDocument/2006/relationships/image" Target="../media/image43.png"/><Relationship Id="rId15" Type="http://schemas.openxmlformats.org/officeDocument/2006/relationships/image" Target="../media/image38.png"/><Relationship Id="rId23" Type="http://schemas.openxmlformats.org/officeDocument/2006/relationships/image" Target="../media/image28.png"/><Relationship Id="rId10" Type="http://schemas.microsoft.com/office/2007/relationships/hdphoto" Target="../media/hdphoto2.wdp"/><Relationship Id="rId19" Type="http://schemas.openxmlformats.org/officeDocument/2006/relationships/image" Target="../media/image47.png"/><Relationship Id="rId4" Type="http://schemas.openxmlformats.org/officeDocument/2006/relationships/image" Target="../media/image440.png"/><Relationship Id="rId9" Type="http://schemas.openxmlformats.org/officeDocument/2006/relationships/image" Target="../media/image23.png"/><Relationship Id="rId14" Type="http://schemas.openxmlformats.org/officeDocument/2006/relationships/image" Target="../media/image39.png"/><Relationship Id="rId22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1.png"/><Relationship Id="rId21" Type="http://schemas.openxmlformats.org/officeDocument/2006/relationships/image" Target="../media/image28.png"/><Relationship Id="rId7" Type="http://schemas.openxmlformats.org/officeDocument/2006/relationships/image" Target="../media/image50.png"/><Relationship Id="rId12" Type="http://schemas.openxmlformats.org/officeDocument/2006/relationships/image" Target="../media/image59.png"/><Relationship Id="rId17" Type="http://schemas.openxmlformats.org/officeDocument/2006/relationships/image" Target="../media/image59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80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24" Type="http://schemas.openxmlformats.org/officeDocument/2006/relationships/image" Target="../media/image62.png"/><Relationship Id="rId5" Type="http://schemas.microsoft.com/office/2007/relationships/hdphoto" Target="../media/hdphoto2.wdp"/><Relationship Id="rId15" Type="http://schemas.openxmlformats.org/officeDocument/2006/relationships/image" Target="../media/image38.png"/><Relationship Id="rId23" Type="http://schemas.openxmlformats.org/officeDocument/2006/relationships/image" Target="../media/image61.png"/><Relationship Id="rId10" Type="http://schemas.openxmlformats.org/officeDocument/2006/relationships/image" Target="../media/image57.png"/><Relationship Id="rId19" Type="http://schemas.openxmlformats.org/officeDocument/2006/relationships/image" Target="../media/image60.png"/><Relationship Id="rId4" Type="http://schemas.openxmlformats.org/officeDocument/2006/relationships/image" Target="../media/image23.png"/><Relationship Id="rId9" Type="http://schemas.openxmlformats.org/officeDocument/2006/relationships/image" Target="../media/image56.png"/><Relationship Id="rId14" Type="http://schemas.openxmlformats.org/officeDocument/2006/relationships/image" Target="../media/image39.png"/><Relationship Id="rId22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28.png"/><Relationship Id="rId3" Type="http://schemas.openxmlformats.org/officeDocument/2006/relationships/image" Target="../media/image54.png"/><Relationship Id="rId7" Type="http://schemas.openxmlformats.org/officeDocument/2006/relationships/image" Target="../media/image610.png"/><Relationship Id="rId12" Type="http://schemas.openxmlformats.org/officeDocument/2006/relationships/image" Target="../media/image580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0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8.png"/><Relationship Id="rId5" Type="http://schemas.openxmlformats.org/officeDocument/2006/relationships/image" Target="../media/image23.png"/><Relationship Id="rId10" Type="http://schemas.openxmlformats.org/officeDocument/2006/relationships/image" Target="../media/image39.png"/><Relationship Id="rId19" Type="http://schemas.openxmlformats.org/officeDocument/2006/relationships/image" Target="../media/image33.png"/><Relationship Id="rId4" Type="http://schemas.openxmlformats.org/officeDocument/2006/relationships/image" Target="../media/image21.png"/><Relationship Id="rId9" Type="http://schemas.openxmlformats.org/officeDocument/2006/relationships/image" Target="../media/image450.png"/></Relationships>
</file>

<file path=ppt/slides/_rels/slide1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3.png"/><Relationship Id="rId3" Type="http://schemas.openxmlformats.org/officeDocument/2006/relationships/image" Target="../media/image21.png"/><Relationship Id="rId12" Type="http://schemas.openxmlformats.org/officeDocument/2006/relationships/image" Target="../media/image590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4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580.png"/><Relationship Id="rId5" Type="http://schemas.openxmlformats.org/officeDocument/2006/relationships/image" Target="../media/image610.png"/><Relationship Id="rId15" Type="http://schemas.openxmlformats.org/officeDocument/2006/relationships/image" Target="../media/image52.png"/><Relationship Id="rId10" Type="http://schemas.openxmlformats.org/officeDocument/2006/relationships/image" Target="../media/image38.png"/><Relationship Id="rId19" Type="http://schemas.openxmlformats.org/officeDocument/2006/relationships/image" Target="../media/image23.png"/><Relationship Id="rId9" Type="http://schemas.openxmlformats.org/officeDocument/2006/relationships/image" Target="../media/image39.png"/><Relationship Id="rId1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0.png"/><Relationship Id="rId26" Type="http://schemas.openxmlformats.org/officeDocument/2006/relationships/image" Target="../media/image21.png"/><Relationship Id="rId7" Type="http://schemas.openxmlformats.org/officeDocument/2006/relationships/image" Target="../media/image65.png"/><Relationship Id="rId12" Type="http://schemas.openxmlformats.org/officeDocument/2006/relationships/image" Target="../media/image68.png"/><Relationship Id="rId17" Type="http://schemas.openxmlformats.org/officeDocument/2006/relationships/image" Target="../media/image580.png"/><Relationship Id="rId25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8.png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0.png"/><Relationship Id="rId11" Type="http://schemas.openxmlformats.org/officeDocument/2006/relationships/image" Target="../media/image67.png"/><Relationship Id="rId24" Type="http://schemas.openxmlformats.org/officeDocument/2006/relationships/image" Target="../media/image28.png"/><Relationship Id="rId15" Type="http://schemas.openxmlformats.org/officeDocument/2006/relationships/image" Target="../media/image39.png"/><Relationship Id="rId23" Type="http://schemas.openxmlformats.org/officeDocument/2006/relationships/image" Target="../media/image700.png"/><Relationship Id="rId28" Type="http://schemas.microsoft.com/office/2007/relationships/hdphoto" Target="../media/hdphoto2.wdp"/><Relationship Id="rId10" Type="http://schemas.openxmlformats.org/officeDocument/2006/relationships/image" Target="../media/image610.png"/><Relationship Id="rId19" Type="http://schemas.openxmlformats.org/officeDocument/2006/relationships/image" Target="../media/image60.png"/><Relationship Id="rId22" Type="http://schemas.openxmlformats.org/officeDocument/2006/relationships/image" Target="../media/image670.png"/><Relationship Id="rId27" Type="http://schemas.openxmlformats.org/officeDocument/2006/relationships/image" Target="../media/image23.png"/><Relationship Id="rId30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76.png"/><Relationship Id="rId26" Type="http://schemas.openxmlformats.org/officeDocument/2006/relationships/image" Target="../media/image73.png"/><Relationship Id="rId3" Type="http://schemas.openxmlformats.org/officeDocument/2006/relationships/image" Target="../media/image21.png"/><Relationship Id="rId21" Type="http://schemas.openxmlformats.org/officeDocument/2006/relationships/image" Target="../media/image33.png"/><Relationship Id="rId7" Type="http://schemas.openxmlformats.org/officeDocument/2006/relationships/image" Target="../media/image610.png"/><Relationship Id="rId12" Type="http://schemas.openxmlformats.org/officeDocument/2006/relationships/image" Target="../media/image580.png"/><Relationship Id="rId25" Type="http://schemas.openxmlformats.org/officeDocument/2006/relationships/image" Target="../media/image72.png"/><Relationship Id="rId2" Type="http://schemas.openxmlformats.org/officeDocument/2006/relationships/notesSlide" Target="../notesSlides/notesSlide10.xml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38.png"/><Relationship Id="rId24" Type="http://schemas.openxmlformats.org/officeDocument/2006/relationships/image" Target="../media/image64.png"/><Relationship Id="rId23" Type="http://schemas.microsoft.com/office/2007/relationships/hdphoto" Target="../media/hdphoto2.wdp"/><Relationship Id="rId19" Type="http://schemas.openxmlformats.org/officeDocument/2006/relationships/image" Target="../media/image77.png"/><Relationship Id="rId4" Type="http://schemas.openxmlformats.org/officeDocument/2006/relationships/image" Target="../media/image39.png"/><Relationship Id="rId14" Type="http://schemas.openxmlformats.org/officeDocument/2006/relationships/image" Target="../media/image590.png"/><Relationship Id="rId2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8" Type="http://schemas.openxmlformats.org/officeDocument/2006/relationships/image" Target="../media/image79.png"/><Relationship Id="rId26" Type="http://schemas.microsoft.com/office/2007/relationships/hdphoto" Target="../media/hdphoto2.wdp"/><Relationship Id="rId3" Type="http://schemas.openxmlformats.org/officeDocument/2006/relationships/image" Target="../media/image21.png"/><Relationship Id="rId21" Type="http://schemas.openxmlformats.org/officeDocument/2006/relationships/image" Target="../media/image82.png"/><Relationship Id="rId7" Type="http://schemas.openxmlformats.org/officeDocument/2006/relationships/image" Target="../media/image610.png"/><Relationship Id="rId12" Type="http://schemas.openxmlformats.org/officeDocument/2006/relationships/image" Target="../media/image52.png"/><Relationship Id="rId17" Type="http://schemas.openxmlformats.org/officeDocument/2006/relationships/image" Target="../media/image7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8.png"/><Relationship Id="rId20" Type="http://schemas.openxmlformats.org/officeDocument/2006/relationships/image" Target="../media/image81.png"/><Relationship Id="rId29" Type="http://schemas.openxmlformats.org/officeDocument/2006/relationships/image" Target="../media/image8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580.png"/><Relationship Id="rId24" Type="http://schemas.openxmlformats.org/officeDocument/2006/relationships/image" Target="../media/image84.png"/><Relationship Id="rId32" Type="http://schemas.openxmlformats.org/officeDocument/2006/relationships/image" Target="../media/image73.png"/><Relationship Id="rId15" Type="http://schemas.openxmlformats.org/officeDocument/2006/relationships/image" Target="../media/image750.png"/><Relationship Id="rId23" Type="http://schemas.openxmlformats.org/officeDocument/2006/relationships/image" Target="../media/image791.png"/><Relationship Id="rId28" Type="http://schemas.openxmlformats.org/officeDocument/2006/relationships/image" Target="../media/image86.png"/><Relationship Id="rId10" Type="http://schemas.openxmlformats.org/officeDocument/2006/relationships/image" Target="../media/image38.png"/><Relationship Id="rId19" Type="http://schemas.openxmlformats.org/officeDocument/2006/relationships/image" Target="../media/image80.png"/><Relationship Id="rId31" Type="http://schemas.openxmlformats.org/officeDocument/2006/relationships/image" Target="../media/image88.png"/><Relationship Id="rId4" Type="http://schemas.openxmlformats.org/officeDocument/2006/relationships/image" Target="../media/image39.png"/><Relationship Id="rId14" Type="http://schemas.openxmlformats.org/officeDocument/2006/relationships/image" Target="../media/image410.png"/><Relationship Id="rId22" Type="http://schemas.openxmlformats.org/officeDocument/2006/relationships/image" Target="../media/image83.png"/><Relationship Id="rId27" Type="http://schemas.openxmlformats.org/officeDocument/2006/relationships/image" Target="../media/image85.png"/><Relationship Id="rId30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bc.com/id/42769019" TargetMode="Externa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3.png"/><Relationship Id="rId7" Type="http://schemas.openxmlformats.org/officeDocument/2006/relationships/image" Target="../media/image860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91.png"/><Relationship Id="rId4" Type="http://schemas.openxmlformats.org/officeDocument/2006/relationships/image" Target="../media/image21.png"/><Relationship Id="rId9" Type="http://schemas.openxmlformats.org/officeDocument/2006/relationships/image" Target="../media/image10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microsoft.com/office/2007/relationships/hdphoto" Target="../media/hdphoto3.wdp"/><Relationship Id="rId7" Type="http://schemas.openxmlformats.org/officeDocument/2006/relationships/image" Target="../media/image106.png"/><Relationship Id="rId1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93.emf"/><Relationship Id="rId5" Type="http://schemas.openxmlformats.org/officeDocument/2006/relationships/image" Target="../media/image103.png"/><Relationship Id="rId10" Type="http://schemas.openxmlformats.org/officeDocument/2006/relationships/image" Target="../media/image105.png"/><Relationship Id="rId4" Type="http://schemas.openxmlformats.org/officeDocument/2006/relationships/image" Target="../media/image990.png"/><Relationship Id="rId9" Type="http://schemas.openxmlformats.org/officeDocument/2006/relationships/image" Target="../media/image9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106.png"/><Relationship Id="rId7" Type="http://schemas.openxmlformats.org/officeDocument/2006/relationships/image" Target="../media/image9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1081.png"/><Relationship Id="rId5" Type="http://schemas.openxmlformats.org/officeDocument/2006/relationships/image" Target="../media/image93.emf"/><Relationship Id="rId4" Type="http://schemas.openxmlformats.org/officeDocument/2006/relationships/image" Target="../media/image104.png"/><Relationship Id="rId9" Type="http://schemas.openxmlformats.org/officeDocument/2006/relationships/image" Target="../media/image105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4.png"/><Relationship Id="rId18" Type="http://schemas.openxmlformats.org/officeDocument/2006/relationships/image" Target="../media/image92.jpeg"/><Relationship Id="rId7" Type="http://schemas.microsoft.com/office/2007/relationships/hdphoto" Target="../media/hdphoto3.wdp"/><Relationship Id="rId17" Type="http://schemas.openxmlformats.org/officeDocument/2006/relationships/image" Target="../media/image1080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550.png"/><Relationship Id="rId5" Type="http://schemas.openxmlformats.org/officeDocument/2006/relationships/image" Target="../media/image93.emf"/><Relationship Id="rId15" Type="http://schemas.openxmlformats.org/officeDocument/2006/relationships/image" Target="../media/image104.png"/><Relationship Id="rId10" Type="http://schemas.openxmlformats.org/officeDocument/2006/relationships/image" Target="../media/image960.png"/><Relationship Id="rId4" Type="http://schemas.openxmlformats.org/officeDocument/2006/relationships/image" Target="../media/image111.png"/><Relationship Id="rId9" Type="http://schemas.openxmlformats.org/officeDocument/2006/relationships/image" Target="../media/image112.png"/><Relationship Id="rId14" Type="http://schemas.openxmlformats.org/officeDocument/2006/relationships/image" Target="../media/image1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30.png"/><Relationship Id="rId18" Type="http://schemas.openxmlformats.org/officeDocument/2006/relationships/image" Target="../media/image880.png"/><Relationship Id="rId3" Type="http://schemas.openxmlformats.org/officeDocument/2006/relationships/image" Target="../media/image760.png"/><Relationship Id="rId21" Type="http://schemas.openxmlformats.org/officeDocument/2006/relationships/image" Target="../media/image109.png"/><Relationship Id="rId7" Type="http://schemas.openxmlformats.org/officeDocument/2006/relationships/image" Target="../media/image94.png"/><Relationship Id="rId12" Type="http://schemas.openxmlformats.org/officeDocument/2006/relationships/image" Target="../media/image812.png"/><Relationship Id="rId17" Type="http://schemas.openxmlformats.org/officeDocument/2006/relationships/image" Target="../media/image870.png"/><Relationship Id="rId2" Type="http://schemas.openxmlformats.org/officeDocument/2006/relationships/image" Target="../media/image107.png"/><Relationship Id="rId16" Type="http://schemas.openxmlformats.org/officeDocument/2006/relationships/image" Target="../media/image861.png"/><Relationship Id="rId20" Type="http://schemas.openxmlformats.org/officeDocument/2006/relationships/image" Target="../media/image9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emf"/><Relationship Id="rId11" Type="http://schemas.openxmlformats.org/officeDocument/2006/relationships/image" Target="../media/image790.png"/><Relationship Id="rId5" Type="http://schemas.openxmlformats.org/officeDocument/2006/relationships/image" Target="../media/image780.png"/><Relationship Id="rId15" Type="http://schemas.openxmlformats.org/officeDocument/2006/relationships/image" Target="../media/image850.png"/><Relationship Id="rId23" Type="http://schemas.openxmlformats.org/officeDocument/2006/relationships/image" Target="../media/image116.png"/><Relationship Id="rId10" Type="http://schemas.openxmlformats.org/officeDocument/2006/relationships/image" Target="../media/image108.png"/><Relationship Id="rId19" Type="http://schemas.openxmlformats.org/officeDocument/2006/relationships/image" Target="../media/image890.png"/><Relationship Id="rId4" Type="http://schemas.openxmlformats.org/officeDocument/2006/relationships/image" Target="../media/image770.png"/><Relationship Id="rId9" Type="http://schemas.openxmlformats.org/officeDocument/2006/relationships/image" Target="../media/image92.jpeg"/><Relationship Id="rId14" Type="http://schemas.openxmlformats.org/officeDocument/2006/relationships/image" Target="../media/image840.png"/><Relationship Id="rId22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jpeg"/><Relationship Id="rId4" Type="http://schemas.openxmlformats.org/officeDocument/2006/relationships/image" Target="../media/image118.jpg"/><Relationship Id="rId9" Type="http://schemas.openxmlformats.org/officeDocument/2006/relationships/image" Target="../media/image12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0.png"/><Relationship Id="rId13" Type="http://schemas.openxmlformats.org/officeDocument/2006/relationships/image" Target="../media/image129.png"/><Relationship Id="rId3" Type="http://schemas.openxmlformats.org/officeDocument/2006/relationships/image" Target="../media/image94.png"/><Relationship Id="rId12" Type="http://schemas.openxmlformats.org/officeDocument/2006/relationships/image" Target="../media/image128.png"/><Relationship Id="rId17" Type="http://schemas.openxmlformats.org/officeDocument/2006/relationships/image" Target="../media/image119.jpeg"/><Relationship Id="rId2" Type="http://schemas.openxmlformats.org/officeDocument/2006/relationships/image" Target="../media/image93.emf"/><Relationship Id="rId16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7.png"/><Relationship Id="rId5" Type="http://schemas.openxmlformats.org/officeDocument/2006/relationships/image" Target="../media/image125.png"/><Relationship Id="rId15" Type="http://schemas.openxmlformats.org/officeDocument/2006/relationships/image" Target="../media/image1170.png"/><Relationship Id="rId10" Type="http://schemas.openxmlformats.org/officeDocument/2006/relationships/image" Target="../media/image126.png"/><Relationship Id="rId4" Type="http://schemas.microsoft.com/office/2007/relationships/hdphoto" Target="../media/hdphoto3.wdp"/><Relationship Id="rId9" Type="http://schemas.openxmlformats.org/officeDocument/2006/relationships/image" Target="../media/image125.jpeg"/><Relationship Id="rId14" Type="http://schemas.openxmlformats.org/officeDocument/2006/relationships/image" Target="../media/image10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34.png"/><Relationship Id="rId3" Type="http://schemas.openxmlformats.org/officeDocument/2006/relationships/hyperlink" Target="https://wiki.mozilla.org/CA" TargetMode="External"/><Relationship Id="rId7" Type="http://schemas.openxmlformats.org/officeDocument/2006/relationships/image" Target="../media/image131.png"/><Relationship Id="rId12" Type="http://schemas.openxmlformats.org/officeDocument/2006/relationships/image" Target="../media/image133.png"/><Relationship Id="rId2" Type="http://schemas.openxmlformats.org/officeDocument/2006/relationships/hyperlink" Target="https://docs.microsoft.com/en-us/previous-versions/cc751157(v=technet.10)?redirectedfrom=MSDN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abforum.org/wp-content/uploads/CA-Browser-Forum-BR-1.7.3.pdf" TargetMode="External"/><Relationship Id="rId11" Type="http://schemas.openxmlformats.org/officeDocument/2006/relationships/image" Target="../media/image113.png"/><Relationship Id="rId5" Type="http://schemas.openxmlformats.org/officeDocument/2006/relationships/hyperlink" Target="https://www.chromium.org/Home/chromium-security/root-ca-policy" TargetMode="External"/><Relationship Id="rId10" Type="http://schemas.openxmlformats.org/officeDocument/2006/relationships/image" Target="../media/image132.png"/><Relationship Id="rId4" Type="http://schemas.openxmlformats.org/officeDocument/2006/relationships/hyperlink" Target="https://www.apple.com/certificateauthority/ca_program.html" TargetMode="External"/><Relationship Id="rId9" Type="http://schemas.openxmlformats.org/officeDocument/2006/relationships/image" Target="../media/image117.png"/><Relationship Id="rId14" Type="http://schemas.openxmlformats.org/officeDocument/2006/relationships/image" Target="../media/image1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3" Type="http://schemas.openxmlformats.org/officeDocument/2006/relationships/image" Target="../media/image141.jpeg"/><Relationship Id="rId7" Type="http://schemas.openxmlformats.org/officeDocument/2006/relationships/image" Target="../media/image143.emf"/><Relationship Id="rId12" Type="http://schemas.openxmlformats.org/officeDocument/2006/relationships/image" Target="../media/image148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emf"/><Relationship Id="rId11" Type="http://schemas.openxmlformats.org/officeDocument/2006/relationships/image" Target="../media/image147.png"/><Relationship Id="rId5" Type="http://schemas.openxmlformats.org/officeDocument/2006/relationships/image" Target="../media/image142.jpeg"/><Relationship Id="rId15" Type="http://schemas.openxmlformats.org/officeDocument/2006/relationships/image" Target="../media/image108.png"/><Relationship Id="rId10" Type="http://schemas.openxmlformats.org/officeDocument/2006/relationships/image" Target="../media/image146.png"/><Relationship Id="rId4" Type="http://schemas.openxmlformats.org/officeDocument/2006/relationships/image" Target="../media/image1400.pn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10.png"/><Relationship Id="rId18" Type="http://schemas.openxmlformats.org/officeDocument/2006/relationships/image" Target="../media/image220.png"/><Relationship Id="rId26" Type="http://schemas.openxmlformats.org/officeDocument/2006/relationships/image" Target="../media/image320.png"/><Relationship Id="rId3" Type="http://schemas.openxmlformats.org/officeDocument/2006/relationships/image" Target="../media/image151.png"/><Relationship Id="rId21" Type="http://schemas.openxmlformats.org/officeDocument/2006/relationships/image" Target="../media/image230.png"/><Relationship Id="rId7" Type="http://schemas.openxmlformats.org/officeDocument/2006/relationships/image" Target="../media/image94.png"/><Relationship Id="rId12" Type="http://schemas.openxmlformats.org/officeDocument/2006/relationships/image" Target="../media/image271.png"/><Relationship Id="rId17" Type="http://schemas.openxmlformats.org/officeDocument/2006/relationships/image" Target="../media/image300.png"/><Relationship Id="rId25" Type="http://schemas.openxmlformats.org/officeDocument/2006/relationships/image" Target="../media/image1200.png"/><Relationship Id="rId2" Type="http://schemas.openxmlformats.org/officeDocument/2006/relationships/image" Target="../media/image108.png"/><Relationship Id="rId16" Type="http://schemas.openxmlformats.org/officeDocument/2006/relationships/image" Target="../media/image290.png"/><Relationship Id="rId29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emf"/><Relationship Id="rId11" Type="http://schemas.openxmlformats.org/officeDocument/2006/relationships/image" Target="../media/image1700.png"/><Relationship Id="rId24" Type="http://schemas.openxmlformats.org/officeDocument/2006/relationships/image" Target="../media/image260.png"/><Relationship Id="rId5" Type="http://schemas.openxmlformats.org/officeDocument/2006/relationships/image" Target="../media/image251.png"/><Relationship Id="rId15" Type="http://schemas.openxmlformats.org/officeDocument/2006/relationships/image" Target="../media/image1900.png"/><Relationship Id="rId23" Type="http://schemas.openxmlformats.org/officeDocument/2006/relationships/image" Target="../media/image310.png"/><Relationship Id="rId28" Type="http://schemas.openxmlformats.org/officeDocument/2006/relationships/image" Target="../media/image340.png"/><Relationship Id="rId10" Type="http://schemas.openxmlformats.org/officeDocument/2006/relationships/image" Target="../media/image261.png"/><Relationship Id="rId4" Type="http://schemas.openxmlformats.org/officeDocument/2006/relationships/image" Target="../media/image160.png"/><Relationship Id="rId9" Type="http://schemas.openxmlformats.org/officeDocument/2006/relationships/image" Target="../media/image92.jpeg"/><Relationship Id="rId14" Type="http://schemas.openxmlformats.org/officeDocument/2006/relationships/image" Target="../media/image280.png"/><Relationship Id="rId22" Type="http://schemas.openxmlformats.org/officeDocument/2006/relationships/image" Target="../media/image240.png"/><Relationship Id="rId27" Type="http://schemas.openxmlformats.org/officeDocument/2006/relationships/image" Target="../media/image330.png"/><Relationship Id="rId30" Type="http://schemas.openxmlformats.org/officeDocument/2006/relationships/image" Target="../media/image360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18" Type="http://schemas.openxmlformats.org/officeDocument/2006/relationships/image" Target="../media/image156.jpeg"/><Relationship Id="rId21" Type="http://schemas.microsoft.com/office/2007/relationships/hdphoto" Target="../media/hdphoto3.wdp"/><Relationship Id="rId12" Type="http://schemas.openxmlformats.org/officeDocument/2006/relationships/image" Target="../media/image108.png"/><Relationship Id="rId17" Type="http://schemas.openxmlformats.org/officeDocument/2006/relationships/image" Target="../media/image155.png"/><Relationship Id="rId25" Type="http://schemas.openxmlformats.org/officeDocument/2006/relationships/image" Target="../media/image158.png"/><Relationship Id="rId16" Type="http://schemas.openxmlformats.org/officeDocument/2006/relationships/image" Target="../media/image154.png"/><Relationship Id="rId20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10.png"/><Relationship Id="rId24" Type="http://schemas.openxmlformats.org/officeDocument/2006/relationships/image" Target="../media/image157.png"/><Relationship Id="rId15" Type="http://schemas.openxmlformats.org/officeDocument/2006/relationships/image" Target="../media/image153.png"/><Relationship Id="rId23" Type="http://schemas.openxmlformats.org/officeDocument/2006/relationships/image" Target="../media/image156.png"/><Relationship Id="rId19" Type="http://schemas.openxmlformats.org/officeDocument/2006/relationships/image" Target="../media/image93.emf"/><Relationship Id="rId14" Type="http://schemas.openxmlformats.org/officeDocument/2006/relationships/image" Target="../media/image152.jpeg"/><Relationship Id="rId22" Type="http://schemas.openxmlformats.org/officeDocument/2006/relationships/image" Target="../media/image9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eg"/><Relationship Id="rId3" Type="http://schemas.openxmlformats.org/officeDocument/2006/relationships/image" Target="../media/image161.jpeg"/><Relationship Id="rId7" Type="http://schemas.openxmlformats.org/officeDocument/2006/relationships/image" Target="../media/image93.emf"/><Relationship Id="rId12" Type="http://schemas.openxmlformats.org/officeDocument/2006/relationships/image" Target="../media/image168.png"/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11" Type="http://schemas.openxmlformats.org/officeDocument/2006/relationships/image" Target="../media/image167.jpeg"/><Relationship Id="rId5" Type="http://schemas.openxmlformats.org/officeDocument/2006/relationships/image" Target="../media/image163.png"/><Relationship Id="rId10" Type="http://schemas.openxmlformats.org/officeDocument/2006/relationships/image" Target="../media/image166.jpeg"/><Relationship Id="rId4" Type="http://schemas.openxmlformats.org/officeDocument/2006/relationships/image" Target="../media/image92.jpeg"/><Relationship Id="rId9" Type="http://schemas.openxmlformats.org/officeDocument/2006/relationships/image" Target="../media/image16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11 – Digital signatures, UF-CMA, </a:t>
            </a:r>
            <a:br>
              <a:rPr lang="en-US" dirty="0"/>
            </a:br>
            <a:r>
              <a:rPr lang="en-US" dirty="0" err="1"/>
              <a:t>Schnorr</a:t>
            </a:r>
            <a:r>
              <a:rPr lang="en-US" dirty="0"/>
              <a:t>, PKI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28.10.2026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257882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aseline="0" dirty="0"/>
                        <a:t>Public </a:t>
                      </a:r>
                      <a:r>
                        <a:rPr lang="nb-NO" baseline="0" dirty="0" err="1"/>
                        <a:t>key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encryption</a:t>
                      </a:r>
                      <a:r>
                        <a:rPr lang="nb-NO" baseline="0" dirty="0"/>
                        <a:t> </a:t>
                      </a:r>
                      <a:br>
                        <a:rPr lang="nb-NO" baseline="0" dirty="0"/>
                      </a:br>
                      <a:r>
                        <a:rPr lang="nb-NO" baseline="0" dirty="0"/>
                        <a:t>&amp;</a:t>
                      </a:r>
                      <a:br>
                        <a:rPr lang="nb-NO" baseline="0" dirty="0"/>
                      </a:br>
                      <a:r>
                        <a:rPr lang="nb-NO" baseline="0" dirty="0"/>
                        <a:t>Key </a:t>
                      </a:r>
                      <a:r>
                        <a:rPr lang="nb-NO" baseline="0" dirty="0" err="1"/>
                        <a:t>enapsulation</a:t>
                      </a:r>
                      <a:r>
                        <a:rPr lang="nb-NO" baseline="0" dirty="0"/>
                        <a:t> (KEM)</a:t>
                      </a:r>
                      <a:endParaRPr 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C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138027" y="4085686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</a:t>
            </a:r>
            <a:r>
              <a:rPr lang="nb-NO" dirty="0" err="1"/>
              <a:t>exchange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236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MACs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1525" y="2218395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K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tagging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 bwMode="auto">
          <a:xfrm>
            <a:off x="6600056" y="495654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K </a:t>
            </a:r>
            <a:r>
              <a:rPr lang="nb-NO" sz="2000" b="1" dirty="0">
                <a:solidFill>
                  <a:srgbClr val="FF0000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tagging / verification key (secret)	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5" name="Straight Arrow Connector 34"/>
          <p:cNvCxnSpPr>
            <a:stCxn id="36" idx="1"/>
            <a:endCxn id="39" idx="1"/>
          </p:cNvCxnSpPr>
          <p:nvPr/>
        </p:nvCxnSpPr>
        <p:spPr bwMode="auto">
          <a:xfrm>
            <a:off x="3529426" y="3197616"/>
            <a:ext cx="4888639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Elbow Connector 39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Elbow Connector 42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p:cxnSp>
        <p:nvCxnSpPr>
          <p:cNvPr id="45" name="Straight Arrow Connector 44"/>
          <p:cNvCxnSpPr>
            <a:stCxn id="39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729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5780497" y="2780928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3126105" y="3197616"/>
            <a:ext cx="38617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4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signatures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rgbClr val="FF0000"/>
                </a:solidFill>
              </a:rPr>
              <a:t>sk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7363" y="2201954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chemeClr val="accent1">
                    <a:lumMod val="50000"/>
                  </a:schemeClr>
                </a:solidFill>
              </a:rPr>
              <a:t>vk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𝓢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signing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4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6568998" y="510442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sk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b="1" dirty="0">
                <a:solidFill>
                  <a:srgbClr val="FF0000"/>
                </a:solidFill>
              </a:rPr>
              <a:t>: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signing key (secret)	</a:t>
            </a:r>
          </a:p>
          <a:p>
            <a:endParaRPr lang="nb-NO" sz="2000" dirty="0">
              <a:solidFill>
                <a:schemeClr val="tx2"/>
              </a:solidFill>
            </a:endParaRP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vk 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nb-NO" sz="2000" dirty="0">
                <a:solidFill>
                  <a:schemeClr val="tx2"/>
                </a:solidFill>
              </a:rPr>
              <a:t> verification key (public)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8" name="Straight Arrow Connector 37"/>
          <p:cNvCxnSpPr>
            <a:stCxn id="39" idx="3"/>
            <a:endCxn id="43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3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780497" y="2780928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el-G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729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70BB9BB-FAD2-4004-6A59-7488BD2EA4F5}"/>
              </a:ext>
            </a:extLst>
          </p:cNvPr>
          <p:cNvCxnSpPr/>
          <p:nvPr/>
        </p:nvCxnSpPr>
        <p:spPr bwMode="auto">
          <a:xfrm>
            <a:off x="3126105" y="3197616"/>
            <a:ext cx="38617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84376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vs. digital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MACs can only be verified by party sharing </a:t>
                </a:r>
                <a:br>
                  <a:rPr lang="en-US" dirty="0"/>
                </a:br>
                <a:r>
                  <a:rPr lang="en-US" dirty="0"/>
                  <a:t>the same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Digital signatures can be verified by </a:t>
                </a:r>
                <a:r>
                  <a:rPr lang="en-US" i="1" dirty="0"/>
                  <a:t>anyone</a:t>
                </a:r>
                <a:r>
                  <a:rPr lang="en-US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Non-repudiation: </a:t>
                </a:r>
                <a:r>
                  <a:rPr lang="en-US" dirty="0"/>
                  <a:t>Alice cannot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nb-NO" b="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But she can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(since Bob could have done it) </a:t>
                </a: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354758"/>
            <a:ext cx="4256134" cy="12421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2996952"/>
            <a:ext cx="4256134" cy="124219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28248" y="432299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Digital signature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92119" y="110445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digital signatures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Electronic document signing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HTTPS / TLS certificates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Software installation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Email sender authentication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Bitcoin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b="7270"/>
          <a:stretch/>
        </p:blipFill>
        <p:spPr>
          <a:xfrm>
            <a:off x="5317665" y="1628800"/>
            <a:ext cx="6442964" cy="367240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5390417" y="3717032"/>
            <a:ext cx="2433775" cy="288032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Oval 5"/>
          <p:cNvSpPr/>
          <p:nvPr/>
        </p:nvSpPr>
        <p:spPr bwMode="auto">
          <a:xfrm>
            <a:off x="8832304" y="2492896"/>
            <a:ext cx="2433775" cy="576064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5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48013" y="1786953"/>
                <a:ext cx="19961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</m:oMath>
                  </m:oMathPara>
                </a14:m>
                <a:endParaRPr lang="en-US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13" y="1786953"/>
                <a:ext cx="1996187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550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nb-NO" b="0" dirty="0"/>
                  <a:t>A </a:t>
                </a:r>
                <a:r>
                  <a:rPr lang="nb-NO" b="1" dirty="0"/>
                  <a:t>digital signature</a:t>
                </a:r>
                <a:r>
                  <a:rPr lang="nb-NO" b="0" dirty="0"/>
                  <a:t> scheme is a tuple of algorithms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823" t="-28889" r="-47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blipFill>
                <a:blip r:embed="rId4"/>
                <a:stretch>
                  <a:fillRect l="-423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→{0,1}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blipFill>
                <a:blip r:embed="rId5"/>
                <a:stretch>
                  <a:fillRect l="-3922" r="-108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blipFill>
                <a:blip r:embed="rId6"/>
                <a:stretch>
                  <a:fillRect l="-28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blipFill>
                <a:blip r:embed="rId7"/>
                <a:stretch>
                  <a:fillRect l="-228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2"/>
          <p:cNvSpPr txBox="1">
            <a:spLocks/>
          </p:cNvSpPr>
          <p:nvPr/>
        </p:nvSpPr>
        <p:spPr>
          <a:xfrm>
            <a:off x="10794871" y="6260364"/>
            <a:ext cx="562785" cy="32468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050022" y="3153463"/>
            <a:ext cx="7142322" cy="3214357"/>
            <a:chOff x="2378736" y="3350680"/>
            <a:chExt cx="7142322" cy="3214357"/>
          </a:xfrm>
        </p:grpSpPr>
        <p:sp>
          <p:nvSpPr>
            <p:cNvPr id="14" name="TextBox 13"/>
            <p:cNvSpPr txBox="1"/>
            <p:nvPr/>
          </p:nvSpPr>
          <p:spPr>
            <a:xfrm>
              <a:off x="5176291" y="6195705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Adversary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ounded Rectangle 15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6" name="Rounded 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>
              <a:stCxn id="20" idx="3"/>
              <a:endCxn id="16" idx="1"/>
            </p:cNvCxnSpPr>
            <p:nvPr/>
          </p:nvCxnSpPr>
          <p:spPr bwMode="auto">
            <a:xfrm>
              <a:off x="286007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303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Elbow Connector 18"/>
            <p:cNvCxnSpPr>
              <a:stCxn id="26" idx="1"/>
              <a:endCxn id="16" idx="0"/>
            </p:cNvCxnSpPr>
            <p:nvPr/>
          </p:nvCxnSpPr>
          <p:spPr bwMode="auto">
            <a:xfrm rot="10800000" flipV="1">
              <a:off x="3813692" y="460145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>
              <a:stCxn id="23" idx="3"/>
              <a:endCxn id="22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20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Vrfy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Up-Down Arrow 23"/>
            <p:cNvSpPr/>
            <p:nvPr/>
          </p:nvSpPr>
          <p:spPr bwMode="auto">
            <a:xfrm>
              <a:off x="5623441" y="5591385"/>
              <a:ext cx="301839" cy="646170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>
              <a:stCxn id="31" idx="2"/>
              <a:endCxn id="26" idx="0"/>
            </p:cNvCxnSpPr>
            <p:nvPr/>
          </p:nvCxnSpPr>
          <p:spPr bwMode="auto">
            <a:xfrm>
              <a:off x="5723427" y="3985171"/>
              <a:ext cx="0" cy="41623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blipFill>
                  <a:blip r:embed="rId17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blipFill>
                  <a:blip r:embed="rId1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blipFill>
                  <a:blip r:embed="rId20"/>
                  <a:stretch>
                    <a:fillRect l="-1744"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Elbow Connector 31"/>
            <p:cNvCxnSpPr>
              <a:stCxn id="26" idx="3"/>
              <a:endCxn id="23" idx="0"/>
            </p:cNvCxnSpPr>
            <p:nvPr/>
          </p:nvCxnSpPr>
          <p:spPr bwMode="auto">
            <a:xfrm>
              <a:off x="6398596" y="460145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stCxn id="16" idx="3"/>
              <a:endCxn id="23" idx="1"/>
            </p:cNvCxnSpPr>
            <p:nvPr/>
          </p:nvCxnSpPr>
          <p:spPr bwMode="auto">
            <a:xfrm>
              <a:off x="418991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899175" y="3350680"/>
                  <a:ext cx="3298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9175" y="3350680"/>
                  <a:ext cx="329856" cy="369332"/>
                </a:xfrm>
                <a:prstGeom prst="rect">
                  <a:avLst/>
                </a:prstGeom>
                <a:blipFill>
                  <a:blip r:embed="rId21"/>
                  <a:stretch>
                    <a:fillRect l="-1852"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23392" y="2114127"/>
                <a:ext cx="20882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114127"/>
                <a:ext cx="2088232" cy="369332"/>
              </a:xfrm>
              <a:prstGeom prst="rect">
                <a:avLst/>
              </a:prstGeom>
              <a:blipFill>
                <a:blip r:embed="rId2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Down Arrow 33"/>
          <p:cNvSpPr/>
          <p:nvPr/>
        </p:nvSpPr>
        <p:spPr bwMode="auto">
          <a:xfrm rot="2083956">
            <a:off x="6303632" y="4308630"/>
            <a:ext cx="157798" cy="1851725"/>
          </a:xfrm>
          <a:prstGeom prst="downArrow">
            <a:avLst>
              <a:gd name="adj1" fmla="val 34111"/>
              <a:gd name="adj2" fmla="val 116306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/>
                  <a:t> – signing key space (private)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verification key space (public)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– message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/>
                  <a:t> –signature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blipFill>
                <a:blip r:embed="rId23"/>
                <a:stretch>
                  <a:fillRect l="-629" t="-11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302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security: UF-CMA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nb-NO" b="1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 bwMode="auto">
          <a:xfrm flipH="1">
            <a:off x="7697945" y="2869191"/>
            <a:ext cx="14401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>
            <a:off x="7680176" y="3013207"/>
            <a:ext cx="142237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111" y="2570476"/>
            <a:ext cx="968072" cy="594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Sign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015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9362641" y="1214205"/>
            <a:ext cx="1557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39" t="12598" r="25780" b="12538"/>
          <a:stretch/>
        </p:blipFill>
        <p:spPr>
          <a:xfrm flipH="1">
            <a:off x="6364312" y="2509151"/>
            <a:ext cx="743311" cy="931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480376" y="1772816"/>
                <a:ext cx="18825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1772816"/>
                <a:ext cx="1882567" cy="338554"/>
              </a:xfrm>
              <a:prstGeom prst="rect">
                <a:avLst/>
              </a:prstGeom>
              <a:blipFill>
                <a:blip r:embed="rId1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680176" y="1988840"/>
            <a:ext cx="136815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val Callout 33"/>
              <p:cNvSpPr/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Oval Callout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838819" y="3717464"/>
                <a:ext cx="4419018" cy="844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has </a:t>
                </a:r>
                <a:r>
                  <a:rPr lang="en-US" sz="1600" b="1" dirty="0"/>
                  <a:t>forged </a:t>
                </a:r>
                <a:r>
                  <a:rPr lang="en-US" sz="1600" dirty="0"/>
                  <a:t>a signature if </a:t>
                </a:r>
              </a:p>
              <a:p>
                <a:pPr marL="452438" lvl="1" indent="-27146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/>
                  <a:t> is a valid signature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</a:p>
              <a:p>
                <a:pPr marL="452438" lvl="1" indent="-27146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819" y="3717464"/>
                <a:ext cx="4419018" cy="844334"/>
              </a:xfrm>
              <a:prstGeom prst="rect">
                <a:avLst/>
              </a:prstGeom>
              <a:blipFill>
                <a:blip r:embed="rId13"/>
                <a:stretch>
                  <a:fillRect t="-2174" b="-50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789407" y="1440293"/>
            <a:ext cx="3927264" cy="3121506"/>
            <a:chOff x="4325554" y="1447800"/>
            <a:chExt cx="2910152" cy="3121506"/>
          </a:xfrm>
        </p:grpSpPr>
        <p:grpSp>
          <p:nvGrpSpPr>
            <p:cNvPr id="22" name="Group 21"/>
            <p:cNvGrpSpPr/>
            <p:nvPr/>
          </p:nvGrpSpPr>
          <p:grpSpPr>
            <a:xfrm>
              <a:off x="4325554" y="1447800"/>
              <a:ext cx="2910152" cy="3121506"/>
              <a:chOff x="838492" y="1488602"/>
              <a:chExt cx="2523833" cy="336833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uf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–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cma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/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322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Rectangle 24"/>
                  <p:cNvSpPr/>
                  <p:nvPr/>
                </p:nvSpPr>
                <p:spPr bwMode="auto">
                  <a:xfrm>
                    <a:off x="838492" y="1873735"/>
                    <a:ext cx="2523833" cy="2983206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</m:e>
                        </m:d>
                        <m:r>
                          <a:rPr lang="nb-NO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                            </a:t>
                    </a:r>
                    <a:r>
                      <a:rPr lang="nb-NO" sz="14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// </a:t>
                    </a:r>
                    <a:r>
                      <a:rPr lang="nb-NO" sz="1400" dirty="0" err="1">
                        <a:solidFill>
                          <a:schemeClr val="accent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bookkeeping</a:t>
                    </a:r>
                    <a:endPara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𝒮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Vrfy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𝑣𝑘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</a:t>
                    </a:r>
                    <a14:m>
                      <m:oMath xmlns:m="http://schemas.openxmlformats.org/officeDocument/2006/math">
                        <m:r>
                          <a:rPr lang="nb-NO" sz="1400" b="1" i="0" smtClean="0">
                            <a:latin typeface="Cambria Math" panose="02040503050406030204" pitchFamily="18" charset="0"/>
                          </a:rPr>
                          <m:t>𝐞𝐭𝐮𝐫𝐧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and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∉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𝒮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m:oMathPara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Sign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Msgs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add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355600" indent="-3556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endParaRPr lang="nb-NO" sz="1400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5" name="Rectangle 2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873735"/>
                    <a:ext cx="2523833" cy="2983206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54" t="-21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3" name="Straight Connector 22"/>
            <p:cNvCxnSpPr/>
            <p:nvPr/>
          </p:nvCxnSpPr>
          <p:spPr bwMode="auto">
            <a:xfrm>
              <a:off x="4401056" y="3508515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757601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/>
      <p:bldP spid="33" grpId="0"/>
      <p:bldP spid="34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20119" y="4941169"/>
            <a:ext cx="7751762" cy="954104"/>
          </a:xfrm>
        </p:spPr>
        <p:txBody>
          <a:bodyPr/>
          <a:lstStyle/>
          <a:p>
            <a:r>
              <a:rPr lang="en-US" dirty="0"/>
              <a:t>Designing signature schemes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15" y="1761874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562" y="2448500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72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80100" y="2083038"/>
                <a:ext cx="1980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100" y="2083038"/>
                <a:ext cx="198003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15152" r="-9091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5577558" y="5199583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66128" y="5852507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2491" y="5517232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B8749C-6545-F5EE-E8F0-23D1CEE2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B19CA3-E057-72BC-68C9-948EDD622DA6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B19CA3-E057-72BC-68C9-948EDD622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9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1CCD75-C7F1-4928-994D-89DCCD06A807}"/>
                  </a:ext>
                </a:extLst>
              </p:cNvPr>
              <p:cNvSpPr txBox="1"/>
              <p:nvPr/>
            </p:nvSpPr>
            <p:spPr>
              <a:xfrm>
                <a:off x="7824192" y="2852936"/>
                <a:ext cx="248953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/>
                  <a:t>accept </a:t>
                </a:r>
                <a:r>
                  <a:rPr lang="nb-NO" b="0" dirty="0" err="1"/>
                  <a:t>if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1CCD75-C7F1-4928-994D-89DCCD06A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192" y="2852936"/>
                <a:ext cx="2489533" cy="276999"/>
              </a:xfrm>
              <a:prstGeom prst="rect">
                <a:avLst/>
              </a:prstGeom>
              <a:blipFill>
                <a:blip r:embed="rId10"/>
                <a:stretch>
                  <a:fillRect l="-5623" t="-28889" b="-5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1487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375920" y="2075946"/>
                <a:ext cx="1625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0" y="2075946"/>
                <a:ext cx="1625958" cy="276999"/>
              </a:xfrm>
              <a:prstGeom prst="rect">
                <a:avLst/>
              </a:prstGeom>
              <a:blipFill>
                <a:blip r:embed="rId2"/>
                <a:stretch>
                  <a:fillRect l="-1498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5566129" y="5865842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8606" y="5607707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ym typeface="Wingdings" panose="05000000000000000000" pitchFamily="2" charset="2"/>
              </a:rPr>
              <a:t>?</a:t>
            </a:r>
            <a:endParaRPr lang="en-US" sz="1600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blipFill>
                <a:blip r:embed="rId9"/>
                <a:stretch>
                  <a:fillRect l="-4032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EA8B88-D276-E5D6-1C3F-EC690541F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02840F-DD66-ECFE-3D7D-D3077942D658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02840F-DD66-ECFE-3D7D-D3077942D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10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A367FEB-F052-C2EC-CC3C-328B5F9406E7}"/>
              </a:ext>
            </a:extLst>
          </p:cNvPr>
          <p:cNvSpPr txBox="1"/>
          <p:nvPr/>
        </p:nvSpPr>
        <p:spPr>
          <a:xfrm>
            <a:off x="5598606" y="5303098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ym typeface="Wingdings" panose="05000000000000000000" pitchFamily="2" charset="2"/>
              </a:rPr>
              <a:t>?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48604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43655" y="2079038"/>
                <a:ext cx="1781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655" y="2079038"/>
                <a:ext cx="178190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7241" r="-13793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2512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219469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2894" y="5855275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64018" y="5543481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256284-1906-20E3-75D8-CED674F62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165124" y="2654588"/>
                <a:ext cx="1625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124" y="2654588"/>
                <a:ext cx="1625958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149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DF269B-2FB5-4C1B-E47B-87C736369596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DF269B-2FB5-4C1B-E47B-87C736369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13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6EBDA18-08D5-AF27-7842-FA0B6B71E010}"/>
                  </a:ext>
                </a:extLst>
              </p:cNvPr>
              <p:cNvSpPr txBox="1"/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6EBDA18-08D5-AF27-7842-FA0B6B71E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blipFill>
                <a:blip r:embed="rId14"/>
                <a:stretch>
                  <a:fillRect l="-4032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C526B2-B768-9E6B-4549-FD59236FA136}"/>
                  </a:ext>
                </a:extLst>
              </p:cNvPr>
              <p:cNvSpPr txBox="1"/>
              <p:nvPr/>
            </p:nvSpPr>
            <p:spPr>
              <a:xfrm>
                <a:off x="7896200" y="2803788"/>
                <a:ext cx="248953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/>
                  <a:t>accept </a:t>
                </a:r>
                <a:r>
                  <a:rPr lang="nb-NO" b="0" dirty="0" err="1"/>
                  <a:t>if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C526B2-B768-9E6B-4549-FD59236FA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200" y="2803788"/>
                <a:ext cx="2489533" cy="276999"/>
              </a:xfrm>
              <a:prstGeom prst="rect">
                <a:avLst/>
              </a:prstGeom>
              <a:blipFill>
                <a:blip r:embed="rId15"/>
                <a:stretch>
                  <a:fillRect l="-5623" t="-28889" b="-5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Brace 8">
            <a:extLst>
              <a:ext uri="{FF2B5EF4-FFF2-40B4-BE49-F238E27FC236}">
                <a16:creationId xmlns:a16="http://schemas.microsoft.com/office/drawing/2014/main" id="{09CE745A-50D3-B4AB-6D68-37525C6CE9DF}"/>
              </a:ext>
            </a:extLst>
          </p:cNvPr>
          <p:cNvSpPr/>
          <p:nvPr/>
        </p:nvSpPr>
        <p:spPr bwMode="auto">
          <a:xfrm rot="5400000">
            <a:off x="5870703" y="2305680"/>
            <a:ext cx="145579" cy="1727176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ACFAC81-3C20-BC62-E3E0-C0B96EE51C84}"/>
                  </a:ext>
                </a:extLst>
              </p:cNvPr>
              <p:cNvSpPr txBox="1"/>
              <p:nvPr/>
            </p:nvSpPr>
            <p:spPr>
              <a:xfrm>
                <a:off x="5867117" y="3238620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ACFAC81-3C20-BC62-E3E0-C0B96EE51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117" y="3238620"/>
                <a:ext cx="185966" cy="276999"/>
              </a:xfrm>
              <a:prstGeom prst="rect">
                <a:avLst/>
              </a:prstGeom>
              <a:blipFill>
                <a:blip r:embed="rId1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6260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8" grpId="0"/>
      <p:bldP spid="9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2512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9085" y="5207203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5275" y="555581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9085" y="586165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302901" y="5309592"/>
                <a:ext cx="55203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901" y="5309592"/>
                <a:ext cx="552038" cy="246221"/>
              </a:xfrm>
              <a:prstGeom prst="rect">
                <a:avLst/>
              </a:prstGeom>
              <a:blipFill>
                <a:blip r:embed="rId3"/>
                <a:stretch>
                  <a:fillRect l="-13187"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ight Brace 20"/>
          <p:cNvSpPr/>
          <p:nvPr/>
        </p:nvSpPr>
        <p:spPr bwMode="auto">
          <a:xfrm rot="5400000">
            <a:off x="5870703" y="2305680"/>
            <a:ext cx="145579" cy="1727176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67117" y="3238620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117" y="3238620"/>
                <a:ext cx="185966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67467" y="5658793"/>
                <a:ext cx="14645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7467" y="5658793"/>
                <a:ext cx="1464543" cy="246221"/>
              </a:xfrm>
              <a:prstGeom prst="rect">
                <a:avLst/>
              </a:prstGeom>
              <a:blipFill>
                <a:blip r:embed="rId5"/>
                <a:stretch>
                  <a:fillRect l="-4583"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534694" y="5658793"/>
                <a:ext cx="14645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694" y="5658793"/>
                <a:ext cx="1464543" cy="246221"/>
              </a:xfrm>
              <a:prstGeom prst="rect">
                <a:avLst/>
              </a:prstGeom>
              <a:blipFill>
                <a:blip r:embed="rId6"/>
                <a:stretch>
                  <a:fillRect l="-3750" b="-24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913363" y="5658793"/>
                <a:ext cx="259228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63" y="5658793"/>
                <a:ext cx="2592288" cy="246221"/>
              </a:xfrm>
              <a:prstGeom prst="rect">
                <a:avLst/>
              </a:prstGeom>
              <a:blipFill>
                <a:blip r:embed="rId7"/>
                <a:stretch>
                  <a:fillRect l="-2588"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1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25726-269F-1700-B4A4-C6888429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180B34-399F-9E9C-7593-9EC392FA6520}"/>
                  </a:ext>
                </a:extLst>
              </p:cNvPr>
              <p:cNvSpPr txBox="1"/>
              <p:nvPr/>
            </p:nvSpPr>
            <p:spPr>
              <a:xfrm>
                <a:off x="7893035" y="2799581"/>
                <a:ext cx="248953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/>
                  <a:t>accept if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180B34-399F-9E9C-7593-9EC392FA6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035" y="2799581"/>
                <a:ext cx="2489533" cy="276999"/>
              </a:xfrm>
              <a:prstGeom prst="rect">
                <a:avLst/>
              </a:prstGeom>
              <a:blipFill>
                <a:blip r:embed="rId19"/>
                <a:stretch>
                  <a:fillRect l="-5882" t="-28261" b="-5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0901CF-EFE4-AE9A-779D-80AB41EA42FB}"/>
                  </a:ext>
                </a:extLst>
              </p:cNvPr>
              <p:cNvSpPr txBox="1"/>
              <p:nvPr/>
            </p:nvSpPr>
            <p:spPr>
              <a:xfrm>
                <a:off x="9264352" y="5311156"/>
                <a:ext cx="46770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0901CF-EFE4-AE9A-779D-80AB41EA4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352" y="5311156"/>
                <a:ext cx="467704" cy="246221"/>
              </a:xfrm>
              <a:prstGeom prst="rect">
                <a:avLst/>
              </a:prstGeom>
              <a:blipFill>
                <a:blip r:embed="rId20"/>
                <a:stretch>
                  <a:fillRect l="-9211"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65124" y="2654588"/>
                <a:ext cx="16259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124" y="2654588"/>
                <a:ext cx="1625958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149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5AAF45-7410-9D94-BEF3-62D5F7597FCA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5AAF45-7410-9D94-BEF3-62D5F7597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23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56C979-5394-C3EF-EADD-4926AD4DF03A}"/>
                  </a:ext>
                </a:extLst>
              </p:cNvPr>
              <p:cNvSpPr txBox="1"/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56C979-5394-C3EF-EADD-4926AD4DF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blipFill>
                <a:blip r:embed="rId24"/>
                <a:stretch>
                  <a:fillRect l="-4032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646C14-FC43-134F-09C3-AC5E92D975DC}"/>
                  </a:ext>
                </a:extLst>
              </p:cNvPr>
              <p:cNvSpPr txBox="1"/>
              <p:nvPr/>
            </p:nvSpPr>
            <p:spPr>
              <a:xfrm>
                <a:off x="7736095" y="5261212"/>
                <a:ext cx="815258" cy="342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646C14-FC43-134F-09C3-AC5E92D97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095" y="5261212"/>
                <a:ext cx="815258" cy="342979"/>
              </a:xfrm>
              <a:prstGeom prst="rect">
                <a:avLst/>
              </a:prstGeom>
              <a:blipFill>
                <a:blip r:embed="rId2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4709F8-FEBF-08EC-E937-F97E500B7259}"/>
                  </a:ext>
                </a:extLst>
              </p:cNvPr>
              <p:cNvSpPr txBox="1"/>
              <p:nvPr/>
            </p:nvSpPr>
            <p:spPr>
              <a:xfrm>
                <a:off x="8472264" y="5260514"/>
                <a:ext cx="815258" cy="342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4709F8-FEBF-08EC-E937-F97E500B7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64" y="5260514"/>
                <a:ext cx="815258" cy="342979"/>
              </a:xfrm>
              <a:prstGeom prst="rect">
                <a:avLst/>
              </a:prstGeom>
              <a:blipFill>
                <a:blip r:embed="rId26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3E1563E8-8F58-2A19-F2ED-E2CEDB86FF59}"/>
              </a:ext>
            </a:extLst>
          </p:cNvPr>
          <p:cNvSpPr txBox="1"/>
          <p:nvPr/>
        </p:nvSpPr>
        <p:spPr>
          <a:xfrm>
            <a:off x="7267467" y="5972140"/>
            <a:ext cx="246458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(one-time </a:t>
            </a:r>
            <a:r>
              <a:rPr lang="nb-NO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</a:t>
            </a:r>
            <a:r>
              <a:rPr lang="nb-NO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DLOG)</a:t>
            </a:r>
          </a:p>
        </p:txBody>
      </p:sp>
    </p:spTree>
    <p:extLst>
      <p:ext uri="{BB962C8B-B14F-4D97-AF65-F5344CB8AC3E}">
        <p14:creationId xmlns:p14="http://schemas.microsoft.com/office/powerpoint/2010/main" val="160347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" grpId="0"/>
      <p:bldP spid="26" grpId="0"/>
      <p:bldP spid="27" grpId="0"/>
      <p:bldP spid="28" grpId="0"/>
      <p:bldP spid="5" grpId="0"/>
      <p:bldP spid="6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proof of knowledge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5570423" y="523301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0423" y="5847655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303372" y="5266586"/>
                <a:ext cx="1682488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372" y="5266586"/>
                <a:ext cx="1682488" cy="250646"/>
              </a:xfrm>
              <a:prstGeom prst="rect">
                <a:avLst/>
              </a:prstGeom>
              <a:blipFill>
                <a:blip r:embed="rId6"/>
                <a:stretch>
                  <a:fillRect l="-3986" b="-268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8739875" y="5262161"/>
                <a:ext cx="1398286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875" y="5262161"/>
                <a:ext cx="1398286" cy="250646"/>
              </a:xfrm>
              <a:prstGeom prst="rect">
                <a:avLst/>
              </a:prstGeom>
              <a:blipFill>
                <a:blip r:embed="rId7"/>
                <a:stretch>
                  <a:fillRect l="-3057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95752" y="5634246"/>
                <a:ext cx="14645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752" y="5634246"/>
                <a:ext cx="1464543" cy="246221"/>
              </a:xfrm>
              <a:prstGeom prst="rect">
                <a:avLst/>
              </a:prstGeom>
              <a:blipFill>
                <a:blip r:embed="rId8"/>
                <a:stretch>
                  <a:fillRect l="-5000"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69659" y="5634246"/>
                <a:ext cx="146454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659" y="5634246"/>
                <a:ext cx="1464543" cy="246221"/>
              </a:xfrm>
              <a:prstGeom prst="rect">
                <a:avLst/>
              </a:prstGeom>
              <a:blipFill>
                <a:blip r:embed="rId9"/>
                <a:stretch>
                  <a:fillRect l="-3750" b="-24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048328" y="5634246"/>
                <a:ext cx="683728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328" y="5634246"/>
                <a:ext cx="683728" cy="250646"/>
              </a:xfrm>
              <a:prstGeom prst="rect">
                <a:avLst/>
              </a:prstGeom>
              <a:blipFill>
                <a:blip r:embed="rId10"/>
                <a:stretch>
                  <a:fillRect l="-9821" b="-97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42058" y="2814785"/>
                <a:ext cx="15321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058" y="2814785"/>
                <a:ext cx="1532151" cy="276999"/>
              </a:xfrm>
              <a:prstGeom prst="rect">
                <a:avLst/>
              </a:prstGeom>
              <a:blipFill>
                <a:blip r:embed="rId11"/>
                <a:stretch>
                  <a:fillRect l="-5556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5570423" y="5540333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854939" y="3435095"/>
                <a:ext cx="2489533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/>
                  <a:t>accept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435095"/>
                <a:ext cx="2489533" cy="281937"/>
              </a:xfrm>
              <a:prstGeom prst="rect">
                <a:avLst/>
              </a:prstGeom>
              <a:blipFill>
                <a:blip r:embed="rId12"/>
                <a:stretch>
                  <a:fillRect l="-5882" t="-23404" b="-48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1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6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ight Brace 42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4EC85-F014-F65A-66AE-DC1790312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8ACA4D-CB43-D86E-5A21-9810FBBEAD18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8ACA4D-CB43-D86E-5A21-9810FBBEA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21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8BCB02-F0B2-8C71-E736-052A1E2A1F3D}"/>
                  </a:ext>
                </a:extLst>
              </p:cNvPr>
              <p:cNvSpPr txBox="1"/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8BCB02-F0B2-8C71-E736-052A1E2A1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blipFill>
                <a:blip r:embed="rId22"/>
                <a:stretch>
                  <a:fillRect l="-4032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92CAFB66-68B4-434C-1EED-B2A98FB20B61}"/>
              </a:ext>
            </a:extLst>
          </p:cNvPr>
          <p:cNvSpPr txBox="1"/>
          <p:nvPr/>
        </p:nvSpPr>
        <p:spPr>
          <a:xfrm>
            <a:off x="7267467" y="5964520"/>
            <a:ext cx="246458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(one-time </a:t>
            </a:r>
            <a:r>
              <a:rPr lang="nb-NO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</a:t>
            </a:r>
            <a:r>
              <a:rPr lang="nb-NO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DLOG)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3663F5-529E-55B5-CEC6-8579B2447226}"/>
                  </a:ext>
                </a:extLst>
              </p:cNvPr>
              <p:cNvSpPr txBox="1"/>
              <p:nvPr/>
            </p:nvSpPr>
            <p:spPr>
              <a:xfrm>
                <a:off x="9561902" y="5585866"/>
                <a:ext cx="1574658" cy="342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3663F5-529E-55B5-CEC6-8579B2447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1902" y="5585866"/>
                <a:ext cx="1574658" cy="342979"/>
              </a:xfrm>
              <a:prstGeom prst="rect">
                <a:avLst/>
              </a:prstGeom>
              <a:blipFill>
                <a:blip r:embed="rId2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21F0E81-B5F5-0482-BC4D-CD95D6C8432B}"/>
                  </a:ext>
                </a:extLst>
              </p:cNvPr>
              <p:cNvSpPr txBox="1"/>
              <p:nvPr/>
            </p:nvSpPr>
            <p:spPr>
              <a:xfrm>
                <a:off x="10980713" y="5585866"/>
                <a:ext cx="59972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21F0E81-B5F5-0482-BC4D-CD95D6C84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0713" y="5585866"/>
                <a:ext cx="599728" cy="338554"/>
              </a:xfrm>
              <a:prstGeom prst="rect">
                <a:avLst/>
              </a:prstGeom>
              <a:blipFill>
                <a:blip r:embed="rId2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896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" grpId="0"/>
      <p:bldP spid="24" grpId="0"/>
      <p:bldP spid="26" grpId="0"/>
      <p:bldP spid="27" grpId="0"/>
      <p:bldP spid="28" grpId="0"/>
      <p:bldP spid="32" grpId="0"/>
      <p:bldP spid="33" grpId="0"/>
      <p:bldP spid="40" grpId="0"/>
      <p:bldP spid="43" grpId="0" animBg="1"/>
      <p:bldP spid="44" grpId="0"/>
      <p:bldP spid="12" grpId="0"/>
      <p:bldP spid="14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4ADA89-DCD8-A2A4-E7BD-4391E5262E0F}"/>
                  </a:ext>
                </a:extLst>
              </p:cNvPr>
              <p:cNvSpPr txBox="1"/>
              <p:nvPr/>
            </p:nvSpPr>
            <p:spPr>
              <a:xfrm>
                <a:off x="7842058" y="2814785"/>
                <a:ext cx="15321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94ADA89-DCD8-A2A4-E7BD-4391E5262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058" y="2814785"/>
                <a:ext cx="1532151" cy="276999"/>
              </a:xfrm>
              <a:prstGeom prst="rect">
                <a:avLst/>
              </a:prstGeom>
              <a:blipFill>
                <a:blip r:embed="rId3"/>
                <a:stretch>
                  <a:fillRect l="-555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468219" y="2089664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219" y="2089664"/>
                <a:ext cx="308118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2549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10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ight Brace 44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B69C0A-E16E-DC69-A725-04FDE6145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02E013-4958-B508-BE72-AD4F6D833DEF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02E013-4958-B508-BE72-AD4F6D833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18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70A2AD-C3D3-FCB5-9ECB-73114602D938}"/>
                  </a:ext>
                </a:extLst>
              </p:cNvPr>
              <p:cNvSpPr txBox="1"/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70A2AD-C3D3-FCB5-9ECB-73114602D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blipFill>
                <a:blip r:embed="rId19"/>
                <a:stretch>
                  <a:fillRect l="-4032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2E68EA4-6C30-DA57-6C6C-7F2601A162FC}"/>
              </a:ext>
            </a:extLst>
          </p:cNvPr>
          <p:cNvSpPr txBox="1"/>
          <p:nvPr/>
        </p:nvSpPr>
        <p:spPr>
          <a:xfrm>
            <a:off x="5570423" y="523301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4AF87E-C35F-C06D-A3DA-8DA84734C5E6}"/>
              </a:ext>
            </a:extLst>
          </p:cNvPr>
          <p:cNvSpPr txBox="1"/>
          <p:nvPr/>
        </p:nvSpPr>
        <p:spPr>
          <a:xfrm>
            <a:off x="5570423" y="5847655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6CC517-ADFC-6FE5-7CDB-890AB873BF4F}"/>
              </a:ext>
            </a:extLst>
          </p:cNvPr>
          <p:cNvSpPr txBox="1"/>
          <p:nvPr/>
        </p:nvSpPr>
        <p:spPr>
          <a:xfrm>
            <a:off x="5570423" y="5540333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040FF8-2EED-4AE8-F029-27F684A5E968}"/>
                  </a:ext>
                </a:extLst>
              </p:cNvPr>
              <p:cNvSpPr txBox="1"/>
              <p:nvPr/>
            </p:nvSpPr>
            <p:spPr>
              <a:xfrm>
                <a:off x="7842503" y="2820746"/>
                <a:ext cx="1855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040FF8-2EED-4AE8-F029-27F684A5E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503" y="2820746"/>
                <a:ext cx="1855525" cy="276999"/>
              </a:xfrm>
              <a:prstGeom prst="rect">
                <a:avLst/>
              </a:prstGeom>
              <a:blipFill>
                <a:blip r:embed="rId20"/>
                <a:stretch>
                  <a:fillRect l="-4262" t="-222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854939" y="3435095"/>
                <a:ext cx="2489533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/>
                  <a:t>accept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435095"/>
                <a:ext cx="2489533" cy="281937"/>
              </a:xfrm>
              <a:prstGeom prst="rect">
                <a:avLst/>
              </a:prstGeom>
              <a:blipFill>
                <a:blip r:embed="rId13"/>
                <a:stretch>
                  <a:fillRect l="-5882" t="-23404" b="-48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277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Non-interactive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7865" r="-337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9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ight Brace 39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4F8AD-4549-B1DE-8584-4647DC21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/>
              <p:nvPr/>
            </p:nvSpPr>
            <p:spPr>
              <a:xfrm>
                <a:off x="9895756" y="3393517"/>
                <a:ext cx="18002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and</a:t>
                </a:r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5756" y="3393517"/>
                <a:ext cx="1800201" cy="369332"/>
              </a:xfrm>
              <a:prstGeom prst="rect">
                <a:avLst/>
              </a:prstGeom>
              <a:blipFill>
                <a:blip r:embed="rId16"/>
                <a:stretch>
                  <a:fillRect l="-270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AD7F4B-4A7B-61F1-6EC3-E33B8D082C26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AD7F4B-4A7B-61F1-6EC3-E33B8D082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17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A616FF-0774-44EE-A6B7-DC847F0C3674}"/>
                  </a:ext>
                </a:extLst>
              </p:cNvPr>
              <p:cNvSpPr txBox="1"/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A616FF-0774-44EE-A6B7-DC847F0C3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blipFill>
                <a:blip r:embed="rId18"/>
                <a:stretch>
                  <a:fillRect l="-4032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E5DCB2A-6F10-AD64-3C3C-F179C3B835FA}"/>
              </a:ext>
            </a:extLst>
          </p:cNvPr>
          <p:cNvSpPr txBox="1"/>
          <p:nvPr/>
        </p:nvSpPr>
        <p:spPr>
          <a:xfrm>
            <a:off x="5570423" y="523301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0DB7C5-031D-7749-9A71-BDD4C32A5CC1}"/>
              </a:ext>
            </a:extLst>
          </p:cNvPr>
          <p:cNvSpPr txBox="1"/>
          <p:nvPr/>
        </p:nvSpPr>
        <p:spPr>
          <a:xfrm>
            <a:off x="5570423" y="5847655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F19F3A-0DE0-AE1A-5445-B4D6FA0EC585}"/>
              </a:ext>
            </a:extLst>
          </p:cNvPr>
          <p:cNvSpPr txBox="1"/>
          <p:nvPr/>
        </p:nvSpPr>
        <p:spPr>
          <a:xfrm>
            <a:off x="5570423" y="5540333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B9F4B4-2410-B60E-BCBE-57F3DB7E408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854939" y="3435095"/>
                <a:ext cx="2489533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/>
                  <a:t>accept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435095"/>
                <a:ext cx="2489533" cy="281937"/>
              </a:xfrm>
              <a:prstGeom prst="rect">
                <a:avLst/>
              </a:prstGeom>
              <a:blipFill>
                <a:blip r:embed="rId12"/>
                <a:stretch>
                  <a:fillRect l="-5882" t="-23404" b="-48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483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04F19F3A-0DE0-AE1A-5445-B4D6FA0EC585}"/>
              </a:ext>
            </a:extLst>
          </p:cNvPr>
          <p:cNvSpPr txBox="1"/>
          <p:nvPr/>
        </p:nvSpPr>
        <p:spPr>
          <a:xfrm>
            <a:off x="5570423" y="5540333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Non-interactive signature scheme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7865" r="-337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322737" y="5660718"/>
                <a:ext cx="1869607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737" y="5660718"/>
                <a:ext cx="1869607" cy="250646"/>
              </a:xfrm>
              <a:prstGeom prst="rect">
                <a:avLst/>
              </a:prstGeom>
              <a:blipFill>
                <a:blip r:embed="rId11"/>
                <a:stretch>
                  <a:fillRect l="-3583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53671" y="5666010"/>
                <a:ext cx="867436" cy="250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3671" y="5666010"/>
                <a:ext cx="867436" cy="250646"/>
              </a:xfrm>
              <a:prstGeom prst="rect">
                <a:avLst/>
              </a:prstGeom>
              <a:blipFill>
                <a:blip r:embed="rId12"/>
                <a:stretch>
                  <a:fillRect l="-4930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15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4758394" y="3240609"/>
                <a:ext cx="232689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394" y="3240609"/>
                <a:ext cx="2326899" cy="276999"/>
              </a:xfrm>
              <a:prstGeom prst="rect">
                <a:avLst/>
              </a:prstGeom>
              <a:blipFill>
                <a:blip r:embed="rId18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E3FD8E-359E-0661-4A3D-35CC342D1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579084" y="5601145"/>
            <a:ext cx="431207" cy="321459"/>
          </a:xfrm>
          <a:prstGeom prst="rect">
            <a:avLst/>
          </a:prstGeom>
          <a:solidFill>
            <a:schemeClr val="bg1"/>
          </a:solidFill>
        </p:spPr>
        <p:txBody>
          <a:bodyPr wrap="none" tIns="0" bIns="0" rtlCol="0"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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309378" y="2075661"/>
                <a:ext cx="1377621" cy="2819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378" y="2075661"/>
                <a:ext cx="1377621" cy="281937"/>
              </a:xfrm>
              <a:prstGeom prst="rect">
                <a:avLst/>
              </a:prstGeom>
              <a:blipFill>
                <a:blip r:embed="rId23"/>
                <a:stretch>
                  <a:fillRect l="-3540" t="-2128"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DEFACF-5EC6-CD48-E708-75FC150E09C2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DEFACF-5EC6-CD48-E708-75FC150E0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24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80321E-8C74-666B-2CA3-1DED897B93B9}"/>
                  </a:ext>
                </a:extLst>
              </p:cNvPr>
              <p:cNvSpPr txBox="1"/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80321E-8C74-666B-2CA3-1DED897B9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blipFill>
                <a:blip r:embed="rId25"/>
                <a:stretch>
                  <a:fillRect l="-4032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41DD2CC-7539-3707-7F82-0F01B4B5A3AE}"/>
              </a:ext>
            </a:extLst>
          </p:cNvPr>
          <p:cNvSpPr txBox="1"/>
          <p:nvPr/>
        </p:nvSpPr>
        <p:spPr>
          <a:xfrm>
            <a:off x="5570423" y="523301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A8043F-C868-0163-068D-234CE18B5F44}"/>
              </a:ext>
            </a:extLst>
          </p:cNvPr>
          <p:cNvSpPr txBox="1"/>
          <p:nvPr/>
        </p:nvSpPr>
        <p:spPr>
          <a:xfrm>
            <a:off x="5570423" y="5847655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10D88D-A215-2096-D7A6-00A39B89CFEA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p:sp>
        <p:nvSpPr>
          <p:cNvPr id="36" name="Oval 35"/>
          <p:cNvSpPr>
            <a:spLocks noChangeAspect="1"/>
          </p:cNvSpPr>
          <p:nvPr/>
        </p:nvSpPr>
        <p:spPr bwMode="auto">
          <a:xfrm>
            <a:off x="3437130" y="1787206"/>
            <a:ext cx="28800" cy="28800"/>
          </a:xfrm>
          <a:prstGeom prst="ellipse">
            <a:avLst/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>
            <a:off x="3488185" y="1781893"/>
            <a:ext cx="28800" cy="28800"/>
          </a:xfrm>
          <a:prstGeom prst="ellipse">
            <a:avLst/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D3F6FF6-2B20-B875-FEBA-A465BA4F5D70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/>
              <p:nvPr/>
            </p:nvSpPr>
            <p:spPr>
              <a:xfrm>
                <a:off x="9895756" y="3393517"/>
                <a:ext cx="18002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and</a:t>
                </a:r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5756" y="3393517"/>
                <a:ext cx="1800201" cy="369332"/>
              </a:xfrm>
              <a:prstGeom prst="rect">
                <a:avLst/>
              </a:prstGeom>
              <a:blipFill>
                <a:blip r:embed="rId29"/>
                <a:stretch>
                  <a:fillRect l="-270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854939" y="3435095"/>
                <a:ext cx="2201501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/>
                  <a:t>accept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435095"/>
                <a:ext cx="2201501" cy="281937"/>
              </a:xfrm>
              <a:prstGeom prst="rect">
                <a:avLst/>
              </a:prstGeom>
              <a:blipFill>
                <a:blip r:embed="rId30"/>
                <a:stretch>
                  <a:fillRect l="-6648" t="-23404" b="-48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0942E475-992E-3208-D4B9-10266129E579}"/>
              </a:ext>
            </a:extLst>
          </p:cNvPr>
          <p:cNvSpPr>
            <a:spLocks noChangeAspect="1"/>
          </p:cNvSpPr>
          <p:nvPr/>
        </p:nvSpPr>
        <p:spPr bwMode="auto">
          <a:xfrm>
            <a:off x="4695886" y="3268422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96ACDA1-1E8B-FF9F-C13A-6119F96638C7}"/>
              </a:ext>
            </a:extLst>
          </p:cNvPr>
          <p:cNvSpPr>
            <a:spLocks noChangeAspect="1"/>
          </p:cNvSpPr>
          <p:nvPr/>
        </p:nvSpPr>
        <p:spPr bwMode="auto">
          <a:xfrm>
            <a:off x="4695886" y="263389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330B581-6E5A-6D6B-5E9E-4E1C901B128C}"/>
              </a:ext>
            </a:extLst>
          </p:cNvPr>
          <p:cNvSpPr>
            <a:spLocks noChangeAspect="1"/>
          </p:cNvSpPr>
          <p:nvPr/>
        </p:nvSpPr>
        <p:spPr bwMode="auto">
          <a:xfrm>
            <a:off x="4695886" y="2080418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80230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3" grpId="0"/>
      <p:bldP spid="44" grpId="0"/>
      <p:bldP spid="49" grpId="0"/>
      <p:bldP spid="41" grpId="0" animBg="1"/>
      <p:bldP spid="50" grpId="0" animBg="1"/>
      <p:bldP spid="51" grpId="0"/>
      <p:bldP spid="47" grpId="0" animBg="1"/>
      <p:bldP spid="48" grpId="0"/>
      <p:bldP spid="52" grpId="0" animBg="1"/>
      <p:bldP spid="4" grpId="0" animBg="1"/>
      <p:bldP spid="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Non-interactive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ight Brace 20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DCC7E-A047-0C71-2CBA-4AD9BCFA7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939" y="3394143"/>
                <a:ext cx="1086644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7865" r="-337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5469" r="-234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73940B-8C10-F88C-330D-3391C3A5FCB7}"/>
                  </a:ext>
                </a:extLst>
              </p:cNvPr>
              <p:cNvSpPr txBox="1"/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Proof requirements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knows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 get Bob to accept</a:t>
                </a:r>
              </a:p>
              <a:p>
                <a:pPr marL="361950" indent="-276225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If Alice doesn't know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she can't get Bob to accept</a:t>
                </a:r>
              </a:p>
              <a:p>
                <a:pPr marL="361950" indent="-276225" algn="just">
                  <a:lnSpc>
                    <a:spcPts val="2400"/>
                  </a:lnSpc>
                  <a:buFont typeface="+mj-lt"/>
                  <a:buAutoNum type="arabicPeriod"/>
                </a:pPr>
                <a:r>
                  <a:rPr lang="en-US" sz="1400" dirty="0"/>
                  <a:t>Bob learns nothing about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/>
                  <a:t> from the interaction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73940B-8C10-F88C-330D-3391C3A5F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3" y="4949972"/>
                <a:ext cx="4654705" cy="1287340"/>
              </a:xfrm>
              <a:prstGeom prst="rect">
                <a:avLst/>
              </a:prstGeom>
              <a:blipFill>
                <a:blip r:embed="rId20"/>
                <a:stretch>
                  <a:fillRect l="-393" b="-4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8EE190-2896-BAB0-2926-3668F57D8DFE}"/>
                  </a:ext>
                </a:extLst>
              </p:cNvPr>
              <p:cNvSpPr txBox="1"/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8EE190-2896-BAB0-2926-3668F57D8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200" y="2863969"/>
                <a:ext cx="1516121" cy="276999"/>
              </a:xfrm>
              <a:prstGeom prst="rect">
                <a:avLst/>
              </a:prstGeom>
              <a:blipFill>
                <a:blip r:embed="rId21"/>
                <a:stretch>
                  <a:fillRect l="-4032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57F4851-574F-5517-BD41-8F81545E076E}"/>
              </a:ext>
            </a:extLst>
          </p:cNvPr>
          <p:cNvSpPr txBox="1"/>
          <p:nvPr/>
        </p:nvSpPr>
        <p:spPr>
          <a:xfrm>
            <a:off x="5570423" y="5233010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6D2155-E68A-55E4-7A69-6CDC344A1C08}"/>
              </a:ext>
            </a:extLst>
          </p:cNvPr>
          <p:cNvSpPr txBox="1"/>
          <p:nvPr/>
        </p:nvSpPr>
        <p:spPr>
          <a:xfrm>
            <a:off x="5570423" y="5847655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2CA12D-E604-E411-3EE6-5CCD5A3A4DC9}"/>
              </a:ext>
            </a:extLst>
          </p:cNvPr>
          <p:cNvSpPr txBox="1"/>
          <p:nvPr/>
        </p:nvSpPr>
        <p:spPr>
          <a:xfrm>
            <a:off x="5570423" y="5540333"/>
            <a:ext cx="34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128C7A8-6C74-AF03-7ACC-BCAC714F4C61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/>
              <p:nvPr/>
            </p:nvSpPr>
            <p:spPr>
              <a:xfrm>
                <a:off x="9895756" y="3393517"/>
                <a:ext cx="18002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and</a:t>
                </a:r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5756" y="3393517"/>
                <a:ext cx="1800201" cy="369332"/>
              </a:xfrm>
              <a:prstGeom prst="rect">
                <a:avLst/>
              </a:prstGeom>
              <a:blipFill>
                <a:blip r:embed="rId24"/>
                <a:stretch>
                  <a:fillRect l="-270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854939" y="3435095"/>
                <a:ext cx="2489533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b="0" dirty="0"/>
                  <a:t>accept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939" y="3435095"/>
                <a:ext cx="2489533" cy="281937"/>
              </a:xfrm>
              <a:prstGeom prst="rect">
                <a:avLst/>
              </a:prstGeom>
              <a:blipFill>
                <a:blip r:embed="rId14"/>
                <a:stretch>
                  <a:fillRect l="-5882" t="-23404" b="-48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/>
              <p:nvPr/>
            </p:nvSpPr>
            <p:spPr>
              <a:xfrm>
                <a:off x="9986813" y="3393517"/>
                <a:ext cx="21049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rIns="0">
                <a:noAutofit/>
              </a:bodyPr>
              <a:lstStyle/>
              <a:p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and</a:t>
                </a:r>
                <a:r>
                  <a:rPr lang="en-US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CE354B0-D187-9C30-50C5-AA36C28FA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6813" y="3393517"/>
                <a:ext cx="2104900" cy="369332"/>
              </a:xfrm>
              <a:prstGeom prst="rect">
                <a:avLst/>
              </a:prstGeom>
              <a:blipFill>
                <a:blip r:embed="rId25"/>
                <a:stretch>
                  <a:fillRect l="-664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8040216" y="2825869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16" y="2825869"/>
                <a:ext cx="1440160" cy="276999"/>
              </a:xfrm>
              <a:prstGeom prst="rect">
                <a:avLst/>
              </a:prstGeom>
              <a:blipFill>
                <a:blip r:embed="rId26"/>
                <a:stretch>
                  <a:fillRect l="-423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ight Brace 37"/>
          <p:cNvSpPr/>
          <p:nvPr/>
        </p:nvSpPr>
        <p:spPr bwMode="auto">
          <a:xfrm>
            <a:off x="7652647" y="2276872"/>
            <a:ext cx="145579" cy="1416371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719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5" grpId="0"/>
      <p:bldP spid="33" grpId="0" animBg="1"/>
      <p:bldP spid="37" grpId="0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Schnorr</a:t>
            </a:r>
            <a:r>
              <a:rPr lang="en-US" dirty="0"/>
              <a:t> signature scheme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66" y="1674234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354" y="1088987"/>
                <a:ext cx="1191865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439816" y="240751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ight Brace 20"/>
          <p:cNvSpPr/>
          <p:nvPr/>
        </p:nvSpPr>
        <p:spPr bwMode="auto">
          <a:xfrm rot="5400000">
            <a:off x="5915198" y="2879109"/>
            <a:ext cx="145579" cy="1800200"/>
          </a:xfrm>
          <a:prstGeom prst="rightBrace">
            <a:avLst>
              <a:gd name="adj1" fmla="val 78090"/>
              <a:gd name="adj2" fmla="val 51587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986" y="3872081"/>
                <a:ext cx="18596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39815" y="359551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633" y="1616072"/>
                <a:ext cx="30811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4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215" y="3394143"/>
                <a:ext cx="1562094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5469" r="-234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66" y="1088986"/>
                <a:ext cx="77809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629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3240609"/>
                <a:ext cx="1806520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556" y="2089665"/>
                <a:ext cx="769378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634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groupChr>
                        <m:groupChrPr>
                          <m:chr m:val="←"/>
                          <m:pos m:val="bot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05" y="2741889"/>
                <a:ext cx="1497911" cy="3912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1360909" y="1152894"/>
            <a:ext cx="2917864" cy="1306049"/>
            <a:chOff x="838492" y="1533361"/>
            <a:chExt cx="2523833" cy="20693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175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838492" y="2036278"/>
                  <a:ext cx="2523833" cy="156640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1…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𝑣𝑘</m:t>
                      </m:r>
                      <m:r>
                        <a:rPr lang="nb-NO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1566407"/>
                </a:xfrm>
                <a:prstGeom prst="rect">
                  <a:avLst/>
                </a:prstGeom>
                <a:blipFill>
                  <a:blip r:embed="rId16"/>
                  <a:stretch>
                    <a:fillRect l="-2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72158" y="5509681"/>
                <a:ext cx="493033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1400" b="1" dirty="0"/>
                  <a:t>Security: </a:t>
                </a:r>
                <a:r>
                  <a:rPr lang="en-US" sz="1400" dirty="0"/>
                  <a:t>The </a:t>
                </a:r>
                <a:r>
                  <a:rPr lang="en-US" sz="1400" dirty="0" err="1"/>
                  <a:t>Schnorr</a:t>
                </a:r>
                <a:r>
                  <a:rPr lang="en-US" sz="1400" dirty="0"/>
                  <a:t> signature is UF-CMA secure if:</a:t>
                </a:r>
              </a:p>
              <a:p>
                <a:pPr marL="361950" indent="-180975">
                  <a:lnSpc>
                    <a:spcPts val="24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/>
                  <a:t>The DLOG problem is hard in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,⋆)</m:t>
                    </m:r>
                  </m:oMath>
                </a14:m>
                <a:endParaRPr lang="en-US" sz="1400" dirty="0"/>
              </a:p>
              <a:p>
                <a:pPr marL="361950" indent="-180975">
                  <a:lnSpc>
                    <a:spcPts val="24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/>
                  <a:t>The hash function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400" dirty="0"/>
                  <a:t> is modelled as a </a:t>
                </a:r>
                <a:r>
                  <a:rPr lang="en-US" sz="1400" i="1" dirty="0"/>
                  <a:t>random oracle</a:t>
                </a:r>
                <a:endParaRPr lang="en-US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158" y="5509681"/>
                <a:ext cx="4930336" cy="1015663"/>
              </a:xfrm>
              <a:prstGeom prst="rect">
                <a:avLst/>
              </a:prstGeom>
              <a:blipFill>
                <a:blip r:embed="rId17"/>
                <a:stretch>
                  <a:fillRect l="-371"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20246" y="5518305"/>
                <a:ext cx="12961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246" y="5518305"/>
                <a:ext cx="1296144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405684" y="5601453"/>
                <a:ext cx="42048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)−(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5684" y="5601453"/>
                <a:ext cx="4204807" cy="307777"/>
              </a:xfrm>
              <a:prstGeom prst="rect">
                <a:avLst/>
              </a:prstGeom>
              <a:blipFill>
                <a:blip r:embed="rId1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06639" y="6145559"/>
                <a:ext cx="335723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⟹    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639" y="6145559"/>
                <a:ext cx="3357235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0067569" y="5602560"/>
                <a:ext cx="13799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⋅(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7569" y="5602560"/>
                <a:ext cx="1379911" cy="307777"/>
              </a:xfrm>
              <a:prstGeom prst="rect">
                <a:avLst/>
              </a:prstGeom>
              <a:blipFill>
                <a:blip r:embed="rId21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9D6A29B-A3ED-A5F8-3B86-D89E4EC86FEC}"/>
              </a:ext>
            </a:extLst>
          </p:cNvPr>
          <p:cNvSpPr txBox="1"/>
          <p:nvPr/>
        </p:nvSpPr>
        <p:spPr>
          <a:xfrm>
            <a:off x="7543273" y="6497342"/>
            <a:ext cx="2678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Learned private signing key!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679E967-5A94-7B8B-49DC-6867E6941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51" name="Straight Arrow Connector 50"/>
          <p:cNvCxnSpPr/>
          <p:nvPr/>
        </p:nvCxnSpPr>
        <p:spPr bwMode="auto">
          <a:xfrm flipV="1">
            <a:off x="4459902" y="3001514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73" y="2659362"/>
                <a:ext cx="194219" cy="276999"/>
              </a:xfrm>
              <a:prstGeom prst="rect">
                <a:avLst/>
              </a:prstGeom>
              <a:blipFill>
                <a:blip r:embed="rId22"/>
                <a:stretch>
                  <a:fillRect l="-28125" r="-2187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/>
          <p:cNvGrpSpPr/>
          <p:nvPr/>
        </p:nvGrpSpPr>
        <p:grpSpPr>
          <a:xfrm>
            <a:off x="1360909" y="2686177"/>
            <a:ext cx="2917864" cy="1884565"/>
            <a:chOff x="838492" y="1533361"/>
            <a:chExt cx="2523833" cy="298593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𝐒𝐢𝐠𝐧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23"/>
                  <a:stretch>
                    <a:fillRect b="-357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>
                  <a:off x="838492" y="2036278"/>
                  <a:ext cx="2523833" cy="248301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𝑟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1…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𝑟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←(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𝜎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2483016"/>
                </a:xfrm>
                <a:prstGeom prst="rect">
                  <a:avLst/>
                </a:prstGeom>
                <a:blipFill>
                  <a:blip r:embed="rId24"/>
                  <a:stretch>
                    <a:fillRect l="-208" t="-38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6128C7A8-6C74-AF03-7ACC-BCAC714F4C6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8" y="1679504"/>
            <a:ext cx="429815" cy="807069"/>
          </a:xfrm>
          <a:prstGeom prst="rect">
            <a:avLst/>
          </a:prstGeom>
        </p:spPr>
      </p:pic>
      <p:grpSp>
        <p:nvGrpSpPr>
          <p:cNvPr id="60" name="Group 59"/>
          <p:cNvGrpSpPr/>
          <p:nvPr/>
        </p:nvGrpSpPr>
        <p:grpSpPr>
          <a:xfrm>
            <a:off x="7910526" y="3402915"/>
            <a:ext cx="3555921" cy="880436"/>
            <a:chOff x="838491" y="1533361"/>
            <a:chExt cx="3075726" cy="139497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8492" y="1533361"/>
                  <a:ext cx="3075725" cy="509065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𝐕𝐞𝐫𝐢𝐟𝐲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𝑣𝑘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=(</m:t>
                            </m:r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3075725" cy="509065"/>
                </a:xfrm>
                <a:prstGeom prst="rect">
                  <a:avLst/>
                </a:prstGeom>
                <a:blipFill>
                  <a:blip r:embed="rId27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838491" y="2042427"/>
                  <a:ext cx="3075726" cy="88591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⋆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𝑅</m:t>
                      </m:r>
                      <m:limUpp>
                        <m:limUpp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?</m:t>
                          </m:r>
                        </m:lim>
                      </m:limUpp>
                      <m:sSup>
                        <m:sSupPr>
                          <m:ctrlP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2042427"/>
                  <a:ext cx="3075726" cy="885910"/>
                </a:xfrm>
                <a:prstGeom prst="rect">
                  <a:avLst/>
                </a:prstGeom>
                <a:blipFill>
                  <a:blip r:embed="rId28"/>
                  <a:stretch>
                    <a:fillRect l="-34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7041538" y="4755366"/>
            <a:ext cx="3682098" cy="457808"/>
            <a:chOff x="6750498" y="5791221"/>
            <a:chExt cx="3682098" cy="4578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750498" y="5850848"/>
                  <a:ext cx="368209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1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1">
                        <a:lumMod val="95000"/>
                        <a:lumOff val="5000"/>
                      </a:schemeClr>
                    </a:buClr>
                  </a:pPr>
                  <a14:m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US" sz="1600" dirty="0"/>
                    <a:t> must be picked new </a:t>
                  </a:r>
                  <a:r>
                    <a:rPr lang="en-US" sz="1600" i="1" dirty="0"/>
                    <a:t>every time</a:t>
                  </a:r>
                  <a:r>
                    <a:rPr lang="en-US" sz="1600" dirty="0"/>
                    <a:t>!</a:t>
                  </a: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0498" y="5850848"/>
                  <a:ext cx="3682098" cy="338554"/>
                </a:xfrm>
                <a:prstGeom prst="rect">
                  <a:avLst/>
                </a:prstGeom>
                <a:blipFill>
                  <a:blip r:embed="rId29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4" name="Picture 2" descr="Alert Sign - Northview Public Schools"/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8381" y="5791221"/>
              <a:ext cx="457808" cy="457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72158" y="4710817"/>
                <a:ext cx="3730949" cy="650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Correctness:</a:t>
                </a:r>
              </a:p>
              <a:p>
                <a:endParaRPr lang="en-US" sz="800" b="1" dirty="0"/>
              </a:p>
              <a:p>
                <a:r>
                  <a:rPr lang="nb-NO" sz="1400" dirty="0">
                    <a:solidFill>
                      <a:sysClr val="windowText" lastClr="000000"/>
                    </a:solidFill>
                    <a:ea typeface="Cambria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⋆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𝑅</m:t>
                    </m:r>
                    <m:r>
                      <a:rPr lang="nb-NO" sz="14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𝑎</m:t>
                        </m:r>
                        <m:r>
                          <a:rPr lang="nb-NO" sz="1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⋆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𝑎</m:t>
                        </m:r>
                        <m:r>
                          <a:rPr lang="nb-NO" sz="1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𝑏</m:t>
                        </m:r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+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𝑧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158" y="4710817"/>
                <a:ext cx="3730949" cy="650114"/>
              </a:xfrm>
              <a:prstGeom prst="rect">
                <a:avLst/>
              </a:prstGeom>
              <a:blipFill>
                <a:blip r:embed="rId31"/>
                <a:stretch>
                  <a:fillRect l="-489" t="-1887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/>
              <p:cNvSpPr txBox="1"/>
              <p:nvPr/>
            </p:nvSpPr>
            <p:spPr>
              <a:xfrm>
                <a:off x="8040216" y="2825869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16" y="2825869"/>
                <a:ext cx="1440160" cy="276999"/>
              </a:xfrm>
              <a:prstGeom prst="rect">
                <a:avLst/>
              </a:prstGeom>
              <a:blipFill>
                <a:blip r:embed="rId32"/>
                <a:stretch>
                  <a:fillRect l="-423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ight Brace 65"/>
          <p:cNvSpPr/>
          <p:nvPr/>
        </p:nvSpPr>
        <p:spPr bwMode="auto">
          <a:xfrm>
            <a:off x="7652647" y="2276872"/>
            <a:ext cx="145579" cy="1416371"/>
          </a:xfrm>
          <a:prstGeom prst="rightBrace">
            <a:avLst>
              <a:gd name="adj1" fmla="val 78090"/>
              <a:gd name="adj2" fmla="val 50000"/>
            </a:avLst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289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6" grpId="0"/>
      <p:bldP spid="47" grpId="0"/>
      <p:bldP spid="48" grpId="0"/>
      <p:bldP spid="9" grpId="0"/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Discrete-log-based signatures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Schnorr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Elegant design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Has formal security proof (based on DLOG problem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assumed perfect)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Was patented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(EC)DSA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Non-patented alternative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More complicated design than </a:t>
                </a:r>
                <a:r>
                  <a:rPr lang="en-US" sz="1600" dirty="0" err="1"/>
                  <a:t>Schnorr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 security proof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Standardized by NIST (designed by the NSA)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Same sharp edge as </a:t>
                </a:r>
                <a:r>
                  <a:rPr lang="en-US" sz="1600" dirty="0" err="1"/>
                  <a:t>Schnorr</a:t>
                </a:r>
                <a:r>
                  <a:rPr lang="en-US" sz="1600" dirty="0"/>
                  <a:t>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Reuse of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/>
                  <a:t> leaks long-term signing key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Broke all PlayStation 3's produced by Sony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032" y="2708920"/>
            <a:ext cx="4428409" cy="2594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86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423592" y="5085184"/>
            <a:ext cx="7751762" cy="651668"/>
          </a:xfrm>
        </p:spPr>
        <p:txBody>
          <a:bodyPr/>
          <a:lstStyle/>
          <a:p>
            <a:pPr algn="ctr"/>
            <a:r>
              <a:rPr lang="en-US" sz="2800" b="1" dirty="0"/>
              <a:t>Public-key infrastructure (PKI)</a:t>
            </a:r>
          </a:p>
        </p:txBody>
      </p:sp>
      <p:pic>
        <p:nvPicPr>
          <p:cNvPr id="1026" name="Picture 2" descr="'Blue-Green’ infrastructure works for Sighthi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844824"/>
            <a:ext cx="593174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087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identities?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3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6182" y="252682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"Bob",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4474" y="129097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55728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10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/>
          <p:nvPr/>
        </p:nvGrpSpPr>
        <p:grpSpPr>
          <a:xfrm>
            <a:off x="8112224" y="1628800"/>
            <a:ext cx="937317" cy="1294288"/>
            <a:chOff x="8196052" y="1919680"/>
            <a:chExt cx="937317" cy="129428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90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2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3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224" y="1628800"/>
            <a:ext cx="937317" cy="12942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44474" y="1290970"/>
            <a:ext cx="124059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www.evil.com</a:t>
            </a:r>
            <a:endParaRPr lang="en-US" sz="1600" b="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18414" y="255728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91215" y="2028390"/>
            <a:ext cx="783945" cy="667334"/>
          </a:xfrm>
          <a:prstGeom prst="rect">
            <a:avLst/>
          </a:prstGeom>
          <a:scene3d>
            <a:camera prst="orthographicFront">
              <a:rot lat="19800000" lon="2400000" rev="0"/>
            </a:camera>
            <a:lightRig rig="threePt" dir="t"/>
          </a:scene3d>
        </p:spPr>
      </p:pic>
      <p:sp>
        <p:nvSpPr>
          <p:cNvPr id="27" name="Left Brace 26"/>
          <p:cNvSpPr/>
          <p:nvPr/>
        </p:nvSpPr>
        <p:spPr>
          <a:xfrm rot="16200000">
            <a:off x="5362883" y="2153347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834949" y="3100369"/>
            <a:ext cx="3265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need proof these belong together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8196164" y="3140968"/>
                <a:ext cx="17002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164" y="3140968"/>
                <a:ext cx="1700274" cy="307777"/>
              </a:xfrm>
              <a:prstGeom prst="rect">
                <a:avLst/>
              </a:prstGeom>
              <a:blipFill>
                <a:blip r:embed="rId8"/>
                <a:stretch>
                  <a:fillRect l="-539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15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625731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287901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32" name="Left Brace 31"/>
          <p:cNvSpPr/>
          <p:nvPr/>
        </p:nvSpPr>
        <p:spPr>
          <a:xfrm rot="16200000">
            <a:off x="5362883" y="2151330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blipFill>
                <a:blip r:embed="rId10"/>
                <a:stretch>
                  <a:fillRect r="-3061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261004" y="2078940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1004" y="2078940"/>
                <a:ext cx="1095172" cy="276999"/>
              </a:xfrm>
              <a:prstGeom prst="rect">
                <a:avLst/>
              </a:prstGeom>
              <a:blipFill rotWithShape="0">
                <a:blip r:embed="rId11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6389" t="-31111" r="-1111" b="-4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1804997" y="4074300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But </a:t>
                </a:r>
                <a:r>
                  <a:rPr lang="nb-NO" dirty="0" err="1"/>
                  <a:t>why</a:t>
                </a:r>
                <a:r>
                  <a:rPr lang="nb-NO" dirty="0"/>
                  <a:t> </a:t>
                </a:r>
                <a:r>
                  <a:rPr lang="nb-NO" dirty="0" err="1"/>
                  <a:t>should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trust this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515" t="-8197" r="-50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224393" y="5409491"/>
            <a:ext cx="507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Could have been created by the adversary itself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15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618414" y="255728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74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51" grpId="0"/>
      <p:bldP spid="35" grpId="0"/>
      <p:bldP spid="44" grpId="0"/>
      <p:bldP spid="47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3391" y="1268760"/>
            <a:ext cx="11137237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Digital certificate: </a:t>
            </a:r>
            <a:r>
              <a:rPr lang="en-US" sz="1800" dirty="0"/>
              <a:t>a way of binding a public key to an entity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A certificate consists of: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The public key of the entity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bunch of information identifying the entity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Name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Address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Occupation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URL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Email-address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Phone number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i="1" dirty="0"/>
              <a:t>digital signature</a:t>
            </a:r>
            <a:r>
              <a:rPr lang="en-US" sz="1600" dirty="0"/>
              <a:t> on all the above by a </a:t>
            </a:r>
            <a:r>
              <a:rPr lang="en-US" sz="1600" b="1" dirty="0"/>
              <a:t>certificate authority (CA)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1412776"/>
            <a:ext cx="1584175" cy="1584175"/>
          </a:xfrm>
          <a:prstGeom prst="rect">
            <a:avLst/>
          </a:prstGeom>
          <a:ln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94" y="1746146"/>
            <a:ext cx="2880320" cy="3627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499" y="1760285"/>
            <a:ext cx="2869092" cy="36129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4" y="1760285"/>
            <a:ext cx="2869092" cy="36129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5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authorities (CA)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CA: </a:t>
            </a:r>
            <a:r>
              <a:rPr lang="en-US" sz="1800" dirty="0"/>
              <a:t>an issuer of digital 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Acts as a trusted third-party, certifying (i.e., signing) </a:t>
            </a:r>
            <a:br>
              <a:rPr lang="en-US" sz="1800" dirty="0"/>
            </a:br>
            <a:r>
              <a:rPr lang="en-US" sz="1800" dirty="0"/>
              <a:t>the public keys of other entities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Verifies the identity of a claimed public-key owner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The basis of a </a:t>
            </a:r>
            <a:r>
              <a:rPr lang="en-US" sz="1800" b="1" dirty="0"/>
              <a:t>public-key infrastructure (PKI)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grpSp>
        <p:nvGrpSpPr>
          <p:cNvPr id="6" name="Group 5"/>
          <p:cNvGrpSpPr/>
          <p:nvPr/>
        </p:nvGrpSpPr>
        <p:grpSpPr>
          <a:xfrm>
            <a:off x="7968208" y="1988840"/>
            <a:ext cx="2592288" cy="2326412"/>
            <a:chOff x="7896200" y="1484784"/>
            <a:chExt cx="2592288" cy="23264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1" t="2586" r="49600" b="52183"/>
            <a:stretch/>
          </p:blipFill>
          <p:spPr>
            <a:xfrm>
              <a:off x="7896200" y="1484784"/>
              <a:ext cx="2592288" cy="232641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760296" y="2420888"/>
              <a:ext cx="980052" cy="64807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511119"/>
                </a:avLst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Certificate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85696" y="2564904"/>
              <a:ext cx="943282" cy="576064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  Authority </a:t>
              </a: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334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84BA68E-7682-E2C7-C587-FAAB80E15AC9}"/>
                  </a:ext>
                </a:extLst>
              </p:cNvPr>
              <p:cNvSpPr txBox="1"/>
              <p:nvPr/>
            </p:nvSpPr>
            <p:spPr>
              <a:xfrm>
                <a:off x="6446474" y="2818719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84BA68E-7682-E2C7-C587-FAAB80E15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474" y="2818719"/>
                <a:ext cx="500843" cy="307777"/>
              </a:xfrm>
              <a:prstGeom prst="rect">
                <a:avLst/>
              </a:prstGeom>
              <a:blipFill>
                <a:blip r:embed="rId2"/>
                <a:stretch>
                  <a:fillRect l="-4819" r="-2410"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 + PKI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>
                <a:blip r:embed="rId3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>
                <a:blip r:embed="rId4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 flipV="1">
            <a:off x="4381501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blipFill>
                <a:blip r:embed="rId5"/>
                <a:stretch>
                  <a:fillRect l="-4762" t="-1923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pic>
        <p:nvPicPr>
          <p:cNvPr id="31" name="Content Placeholder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49560"/>
            <a:ext cx="444827" cy="444827"/>
          </a:xfrm>
          <a:prstGeom prst="rect">
            <a:avLst/>
          </a:prstGeom>
          <a:ln/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>
                <a:blip r:embed="rId11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50195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821147" y="3765111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147" y="3765111"/>
                <a:ext cx="227498" cy="307777"/>
              </a:xfrm>
              <a:prstGeom prst="rect">
                <a:avLst/>
              </a:prstGeom>
              <a:blipFill>
                <a:blip r:embed="rId12"/>
                <a:stretch>
                  <a:fillRect l="-13514" r="-10811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220892" y="4145820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0892" y="4145820"/>
                <a:ext cx="718402" cy="334194"/>
              </a:xfrm>
              <a:prstGeom prst="rect">
                <a:avLst/>
              </a:prstGeom>
              <a:blipFill>
                <a:blip r:embed="rId13"/>
                <a:stretch>
                  <a:fillRect l="-4274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142192" y="3042002"/>
            <a:ext cx="289888" cy="1089181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474265" y="2381843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265" y="2381843"/>
                <a:ext cx="718402" cy="334194"/>
              </a:xfrm>
              <a:prstGeom prst="rect">
                <a:avLst/>
              </a:prstGeom>
              <a:blipFill>
                <a:blip r:embed="rId14"/>
                <a:stretch>
                  <a:fillRect l="-4237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990377" y="4147396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0377" y="4147396"/>
                <a:ext cx="227498" cy="307777"/>
              </a:xfrm>
              <a:prstGeom prst="rect">
                <a:avLst/>
              </a:prstGeom>
              <a:blipFill>
                <a:blip r:embed="rId15"/>
                <a:stretch>
                  <a:fillRect l="-13514" r="-10811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394623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623" y="2920297"/>
                <a:ext cx="2191626" cy="276999"/>
              </a:xfrm>
              <a:prstGeom prst="rect">
                <a:avLst/>
              </a:prstGeom>
              <a:blipFill>
                <a:blip r:embed="rId16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706182" y="3230362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182" y="3230362"/>
                <a:ext cx="2661626" cy="331629"/>
              </a:xfrm>
              <a:prstGeom prst="rect">
                <a:avLst/>
              </a:prstGeom>
              <a:blipFill>
                <a:blip r:embed="rId17"/>
                <a:stretch>
                  <a:fillRect l="-5492" t="-20370" r="-229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994214" y="3595057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14" y="3595057"/>
                <a:ext cx="2661626" cy="331629"/>
              </a:xfrm>
              <a:prstGeom prst="rect">
                <a:avLst/>
              </a:prstGeom>
              <a:blipFill>
                <a:blip r:embed="rId18"/>
                <a:stretch>
                  <a:fillRect l="-5263" t="-20370" r="-458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1394623" y="4459178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>
                <a:blip r:embed="rId19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6A51398-D23A-46AC-A66F-BC9EE3BA208C}"/>
                  </a:ext>
                </a:extLst>
              </p:cNvPr>
              <p:cNvSpPr txBox="1"/>
              <p:nvPr/>
            </p:nvSpPr>
            <p:spPr>
              <a:xfrm>
                <a:off x="6056532" y="3765112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6A51398-D23A-46AC-A66F-BC9EE3BA2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6532" y="3765112"/>
                <a:ext cx="500843" cy="307777"/>
              </a:xfrm>
              <a:prstGeom prst="rect">
                <a:avLst/>
              </a:prstGeom>
              <a:blipFill>
                <a:blip r:embed="rId20"/>
                <a:stretch>
                  <a:fillRect l="-6098" r="-243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0532A03-451F-4DD3-B501-FE14B1ECB594}"/>
              </a:ext>
            </a:extLst>
          </p:cNvPr>
          <p:cNvCxnSpPr/>
          <p:nvPr/>
        </p:nvCxnSpPr>
        <p:spPr bwMode="auto">
          <a:xfrm flipV="1">
            <a:off x="6342569" y="3058796"/>
            <a:ext cx="289806" cy="683165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B7CE545-4CE5-4B3A-B446-C5B85249D776}"/>
              </a:ext>
            </a:extLst>
          </p:cNvPr>
          <p:cNvCxnSpPr/>
          <p:nvPr/>
        </p:nvCxnSpPr>
        <p:spPr bwMode="auto">
          <a:xfrm flipH="1" flipV="1">
            <a:off x="6711322" y="3046813"/>
            <a:ext cx="193780" cy="714058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B37623C-4303-4B81-814D-78DFFC00CF13}"/>
              </a:ext>
            </a:extLst>
          </p:cNvPr>
          <p:cNvCxnSpPr/>
          <p:nvPr/>
        </p:nvCxnSpPr>
        <p:spPr bwMode="auto">
          <a:xfrm flipH="1" flipV="1">
            <a:off x="7241992" y="3054278"/>
            <a:ext cx="731166" cy="1091542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0" name="Content Placeholder 6">
            <a:extLst>
              <a:ext uri="{FF2B5EF4-FFF2-40B4-BE49-F238E27FC236}">
                <a16:creationId xmlns:a16="http://schemas.microsoft.com/office/drawing/2014/main" id="{B9867272-ED60-41D0-9D69-3EC8A6920D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33" y="1940034"/>
            <a:ext cx="444827" cy="444827"/>
          </a:xfrm>
          <a:prstGeom prst="rect">
            <a:avLst/>
          </a:prstGeom>
          <a:ln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9D387D4-20F1-4AEA-930B-A14DC6B0C13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70" y="1424879"/>
            <a:ext cx="426874" cy="42687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07AC36B-15E6-4039-83B6-AFE4891F1E0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468" y="1525322"/>
            <a:ext cx="354839" cy="35483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16B530D-D0C3-4A41-8DC7-228CE293DBE7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28" y="984918"/>
            <a:ext cx="625649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12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9" grpId="0"/>
      <p:bldP spid="41" grpId="0"/>
      <p:bldP spid="50" grpId="0"/>
      <p:bldP spid="57" grpId="0"/>
      <p:bldP spid="47" grpId="0"/>
      <p:bldP spid="48" grpId="0"/>
      <p:bldP spid="5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CAs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Root CAs:</a:t>
            </a:r>
            <a:r>
              <a:rPr lang="en-US" dirty="0"/>
              <a:t> CAs that sign other CAs' public keys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only a few root CAs need to be trusted by end-users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root CAs can distribute the signing + verification load to smaller CAs 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   single point of failure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Root CAs for the internet: a few large multinational corporations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9023722" y="5568038"/>
            <a:ext cx="1728192" cy="504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6" t="38430" r="10423" b="26857"/>
          <a:stretch/>
        </p:blipFill>
        <p:spPr>
          <a:xfrm>
            <a:off x="7716393" y="3386316"/>
            <a:ext cx="1656184" cy="648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36" y="3406639"/>
            <a:ext cx="1631504" cy="917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713" y="3145463"/>
            <a:ext cx="1323589" cy="192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43" y="4571522"/>
            <a:ext cx="1589722" cy="575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418" y="4103230"/>
            <a:ext cx="2589149" cy="1457691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945712" y="3776214"/>
            <a:ext cx="2989867" cy="1866555"/>
            <a:chOff x="9042037" y="4725144"/>
            <a:chExt cx="2989867" cy="186655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037" y="5079531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02309" y="4725144"/>
              <a:ext cx="20295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Root CA signing key</a:t>
              </a:r>
            </a:p>
          </p:txBody>
        </p:sp>
        <p:sp>
          <p:nvSpPr>
            <p:cNvPr id="14" name="Bent Arrow 13"/>
            <p:cNvSpPr/>
            <p:nvPr/>
          </p:nvSpPr>
          <p:spPr bwMode="auto">
            <a:xfrm rot="16200000" flipH="1">
              <a:off x="9718531" y="4890447"/>
              <a:ext cx="342722" cy="298530"/>
            </a:xfrm>
            <a:prstGeom prst="bentArrow">
              <a:avLst>
                <a:gd name="adj1" fmla="val 22718"/>
                <a:gd name="adj2" fmla="val 26477"/>
                <a:gd name="adj3" fmla="val 25000"/>
                <a:gd name="adj4" fmla="val 76277"/>
              </a:avLst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999656" y="2037908"/>
            <a:ext cx="5050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/>
              <a:t>;  private key must be </a:t>
            </a:r>
            <a:r>
              <a:rPr lang="en-US" i="1" dirty="0"/>
              <a:t>very heavily </a:t>
            </a:r>
            <a:r>
              <a:rPr lang="en-US" dirty="0"/>
              <a:t>guarded</a:t>
            </a:r>
            <a:endParaRPr lang="en-US" sz="12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459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chains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7" y="1412776"/>
            <a:ext cx="2736304" cy="344571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68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a signed certificate?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71664" y="1929637"/>
            <a:ext cx="937317" cy="1294288"/>
            <a:chOff x="8196052" y="1919680"/>
            <a:chExt cx="937317" cy="129428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8" name="TextBox 7"/>
          <p:cNvSpPr txBox="1"/>
          <p:nvPr/>
        </p:nvSpPr>
        <p:spPr>
          <a:xfrm>
            <a:off x="2803914" y="1591807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25915" y="3392964"/>
                <a:ext cx="21739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915" y="3392964"/>
                <a:ext cx="2173993" cy="276999"/>
              </a:xfrm>
              <a:prstGeom prst="rect">
                <a:avLst/>
              </a:prstGeom>
              <a:blipFill>
                <a:blip r:embed="rId5"/>
                <a:stretch>
                  <a:fillRect r="-3081" b="-3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851648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blipFill rotWithShape="0">
                <a:blip r:embed="rId8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74" y="2060848"/>
            <a:ext cx="770860" cy="6326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 flipH="1" flipV="1">
            <a:off x="4813549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5138742" y="2863626"/>
            <a:ext cx="35291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“Put </a:t>
            </a:r>
            <a:r>
              <a:rPr lang="en-US" sz="1600" dirty="0">
                <a:latin typeface="Consolas" panose="020B0609020204030204" pitchFamily="49" charset="0"/>
              </a:rPr>
              <a:t>0x349a5 </a:t>
            </a:r>
            <a:r>
              <a:rPr lang="en-US" sz="1600" dirty="0"/>
              <a:t>on your page”</a:t>
            </a:r>
            <a:endParaRPr lang="en-US" sz="1600" b="0" dirty="0"/>
          </a:p>
        </p:txBody>
      </p:sp>
      <p:grpSp>
        <p:nvGrpSpPr>
          <p:cNvPr id="29" name="Group 28"/>
          <p:cNvGrpSpPr/>
          <p:nvPr/>
        </p:nvGrpSpPr>
        <p:grpSpPr>
          <a:xfrm>
            <a:off x="475009" y="1408386"/>
            <a:ext cx="2041492" cy="1747462"/>
            <a:chOff x="4963817" y="3265999"/>
            <a:chExt cx="2041492" cy="1747462"/>
          </a:xfrm>
        </p:grpSpPr>
        <p:grpSp>
          <p:nvGrpSpPr>
            <p:cNvPr id="28" name="Group 27"/>
            <p:cNvGrpSpPr/>
            <p:nvPr/>
          </p:nvGrpSpPr>
          <p:grpSpPr>
            <a:xfrm>
              <a:off x="5015138" y="3265999"/>
              <a:ext cx="1990171" cy="1747462"/>
              <a:chOff x="5015138" y="3265999"/>
              <a:chExt cx="1990171" cy="174746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98" b="54080"/>
              <a:stretch/>
            </p:blipFill>
            <p:spPr>
              <a:xfrm>
                <a:off x="5015880" y="3265999"/>
                <a:ext cx="1372352" cy="1099105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b="54080"/>
              <a:stretch/>
            </p:blipFill>
            <p:spPr>
              <a:xfrm>
                <a:off x="6384032" y="3265999"/>
                <a:ext cx="621277" cy="109910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t="72996"/>
              <a:stretch/>
            </p:blipFill>
            <p:spPr>
              <a:xfrm>
                <a:off x="6384032" y="4364457"/>
                <a:ext cx="621277" cy="646338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912" r="56998"/>
              <a:stretch/>
            </p:blipFill>
            <p:spPr>
              <a:xfrm>
                <a:off x="5015138" y="4365104"/>
                <a:ext cx="1372352" cy="648357"/>
              </a:xfrm>
              <a:prstGeom prst="rect">
                <a:avLst/>
              </a:prstGeom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5494920" y="3588626"/>
              <a:ext cx="45845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>
                  <a:latin typeface="Consolas" panose="020B0609020204030204" pitchFamily="49" charset="0"/>
                </a:rPr>
                <a:t>www.bob.com</a:t>
              </a:r>
              <a:endParaRPr lang="en-US" sz="600" b="0" dirty="0">
                <a:latin typeface="Consolas" panose="020B0609020204030204" pitchFamily="49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963817" y="4651978"/>
              <a:ext cx="7357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0x349a5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Freeform 16"/>
          <p:cNvSpPr/>
          <p:nvPr/>
        </p:nvSpPr>
        <p:spPr bwMode="auto">
          <a:xfrm>
            <a:off x="1006113" y="2707342"/>
            <a:ext cx="8935746" cy="1811704"/>
          </a:xfrm>
          <a:custGeom>
            <a:avLst/>
            <a:gdLst>
              <a:gd name="connsiteX0" fmla="*/ 0 w 7897906"/>
              <a:gd name="connsiteY0" fmla="*/ 591671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801916"/>
              <a:gd name="connsiteX1" fmla="*/ 735106 w 7897906"/>
              <a:gd name="connsiteY1" fmla="*/ 1434353 h 1801916"/>
              <a:gd name="connsiteX2" fmla="*/ 2707341 w 7897906"/>
              <a:gd name="connsiteY2" fmla="*/ 1704392 h 1801916"/>
              <a:gd name="connsiteX3" fmla="*/ 6517341 w 7897906"/>
              <a:gd name="connsiteY3" fmla="*/ 1649506 h 1801916"/>
              <a:gd name="connsiteX4" fmla="*/ 7897906 w 7897906"/>
              <a:gd name="connsiteY4" fmla="*/ 0 h 1801916"/>
              <a:gd name="connsiteX0" fmla="*/ 0 w 7897906"/>
              <a:gd name="connsiteY0" fmla="*/ 405058 h 1799183"/>
              <a:gd name="connsiteX1" fmla="*/ 735106 w 7897906"/>
              <a:gd name="connsiteY1" fmla="*/ 1434353 h 1799183"/>
              <a:gd name="connsiteX2" fmla="*/ 2707341 w 7897906"/>
              <a:gd name="connsiteY2" fmla="*/ 1704392 h 1799183"/>
              <a:gd name="connsiteX3" fmla="*/ 6517341 w 7897906"/>
              <a:gd name="connsiteY3" fmla="*/ 1649506 h 1799183"/>
              <a:gd name="connsiteX4" fmla="*/ 7897906 w 7897906"/>
              <a:gd name="connsiteY4" fmla="*/ 0 h 1799183"/>
              <a:gd name="connsiteX0" fmla="*/ 0 w 7897906"/>
              <a:gd name="connsiteY0" fmla="*/ 405058 h 1811704"/>
              <a:gd name="connsiteX1" fmla="*/ 735106 w 7897906"/>
              <a:gd name="connsiteY1" fmla="*/ 1434353 h 1811704"/>
              <a:gd name="connsiteX2" fmla="*/ 2698011 w 7897906"/>
              <a:gd name="connsiteY2" fmla="*/ 1732384 h 1811704"/>
              <a:gd name="connsiteX3" fmla="*/ 6517341 w 7897906"/>
              <a:gd name="connsiteY3" fmla="*/ 1649506 h 1811704"/>
              <a:gd name="connsiteX4" fmla="*/ 7897906 w 7897906"/>
              <a:gd name="connsiteY4" fmla="*/ 0 h 18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7906" h="1811704">
                <a:moveTo>
                  <a:pt x="0" y="405058"/>
                </a:moveTo>
                <a:cubicBezTo>
                  <a:pt x="160603" y="1025254"/>
                  <a:pt x="285438" y="1213132"/>
                  <a:pt x="735106" y="1434353"/>
                </a:cubicBezTo>
                <a:cubicBezTo>
                  <a:pt x="1184774" y="1655574"/>
                  <a:pt x="2154182" y="1705856"/>
                  <a:pt x="2698011" y="1732384"/>
                </a:cubicBezTo>
                <a:cubicBezTo>
                  <a:pt x="3241840" y="1758912"/>
                  <a:pt x="5650692" y="1938237"/>
                  <a:pt x="6517341" y="1649506"/>
                </a:cubicBezTo>
                <a:cubicBezTo>
                  <a:pt x="7383990" y="1360775"/>
                  <a:pt x="7640170" y="685053"/>
                  <a:pt x="7897906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0196140" y="3090673"/>
            <a:ext cx="6540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Check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157944" y="4928868"/>
            <a:ext cx="3403904" cy="678198"/>
            <a:chOff x="8157944" y="4928868"/>
            <a:chExt cx="3403904" cy="678198"/>
          </a:xfrm>
        </p:grpSpPr>
        <p:pic>
          <p:nvPicPr>
            <p:cNvPr id="9" name="Content Placeholder 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7944" y="4928868"/>
              <a:ext cx="678198" cy="678198"/>
            </a:xfrm>
            <a:prstGeom prst="rect">
              <a:avLst/>
            </a:prstGeom>
            <a:ln/>
          </p:spPr>
        </p:pic>
        <p:grpSp>
          <p:nvGrpSpPr>
            <p:cNvPr id="19" name="Group 18"/>
            <p:cNvGrpSpPr/>
            <p:nvPr/>
          </p:nvGrpSpPr>
          <p:grpSpPr>
            <a:xfrm>
              <a:off x="8842706" y="5009662"/>
              <a:ext cx="2719142" cy="415799"/>
              <a:chOff x="9163082" y="4422731"/>
              <a:chExt cx="2719142" cy="4157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dc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d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673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07159" y="4422731"/>
                <a:ext cx="506655" cy="415799"/>
              </a:xfrm>
              <a:prstGeom prst="rect">
                <a:avLst/>
              </a:prstGeom>
            </p:spPr>
          </p:pic>
        </p:grpSp>
      </p:grpSp>
      <p:cxnSp>
        <p:nvCxnSpPr>
          <p:cNvPr id="33" name="Straight Arrow Connector 32"/>
          <p:cNvCxnSpPr/>
          <p:nvPr/>
        </p:nvCxnSpPr>
        <p:spPr bwMode="auto">
          <a:xfrm flipH="1" flipV="1">
            <a:off x="4851648" y="5949280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Content Placeholder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507" y="5296751"/>
            <a:ext cx="678198" cy="678198"/>
          </a:xfrm>
          <a:prstGeom prst="rect">
            <a:avLst/>
          </a:prstGeom>
          <a:ln/>
        </p:spPr>
      </p:pic>
      <p:sp>
        <p:nvSpPr>
          <p:cNvPr id="35" name="Oval 34"/>
          <p:cNvSpPr>
            <a:spLocks noChangeAspect="1"/>
          </p:cNvSpPr>
          <p:nvPr/>
        </p:nvSpPr>
        <p:spPr bwMode="auto">
          <a:xfrm>
            <a:off x="2081869" y="3407426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>
            <a:off x="4990149" y="224534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>
            <a:off x="4611441" y="2823088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735252" y="1213556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>
            <a:off x="9832312" y="3105913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>
            <a:off x="7785878" y="5123198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" name="Oval 40"/>
          <p:cNvSpPr>
            <a:spLocks noChangeAspect="1"/>
          </p:cNvSpPr>
          <p:nvPr/>
        </p:nvSpPr>
        <p:spPr bwMode="auto">
          <a:xfrm>
            <a:off x="5664753" y="5483029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163" y="4805920"/>
            <a:ext cx="42755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Other validation methods also possible: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DNS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Confirmation emails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Physical 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…</a:t>
            </a:r>
          </a:p>
          <a:p>
            <a:endParaRPr lang="en-US" sz="16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3" b="25855"/>
          <a:stretch/>
        </p:blipFill>
        <p:spPr>
          <a:xfrm>
            <a:off x="8712195" y="1956367"/>
            <a:ext cx="2250656" cy="60491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8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7" grpId="0" animBg="1"/>
      <p:bldP spid="30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become an internet root CA?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Need to prove yourself (trust)worthy to browser and OS vendors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2"/>
              </a:rPr>
              <a:t>Microsoft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Mozilla CA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4"/>
              </a:rPr>
              <a:t>Apple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Chrome Root CA Program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Lot's of auditing and paperwork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Many formal technical and non-technical security requirements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CA/Browser forum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Baseline Requirements v1.7.3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477" y="3115481"/>
            <a:ext cx="1403854" cy="108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8868308" y="4221089"/>
            <a:ext cx="1728192" cy="504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329" y="3072372"/>
            <a:ext cx="580806" cy="580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009" y="2173188"/>
            <a:ext cx="571322" cy="571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46" y="2004483"/>
            <a:ext cx="781752" cy="5863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665" y="2565810"/>
            <a:ext cx="551529" cy="6430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571" y="2225685"/>
            <a:ext cx="529129" cy="52912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38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DigiNotar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3" y="1027586"/>
            <a:ext cx="5623534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Dutch root CA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Lost control of their private signing key in 2011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Fraudulent certificates issued for Gmail, </a:t>
            </a:r>
            <a:br>
              <a:rPr lang="en-US" sz="1800" dirty="0"/>
            </a:br>
            <a:r>
              <a:rPr lang="en-US" sz="1800" dirty="0"/>
              <a:t>Yahoo!, Mozilla, WordPress, 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30 000 Iranian Gmail users targeted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581" y="1412776"/>
            <a:ext cx="5277048" cy="2276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580" y="4200938"/>
            <a:ext cx="5277049" cy="18074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155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4B08-EC29-47E6-BEB0-5B61D94EB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eMudhra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C9043C-DF54-13D4-63FF-3684A7B71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3" y="1027586"/>
            <a:ext cx="4680520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Indian intermediate CA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Created 8 CA certs where the private signing keys were (literally) numbers between 0 and 255!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Apparently due to confusing test certs with production certs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…no longer in the CA business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885B9-EF98-6E3B-2056-67478B646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2267A2-7B85-9A2A-9D47-EE606FB15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913" y="1039418"/>
            <a:ext cx="5616624" cy="48199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05AED7-3A48-2822-8864-A99566D75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069" y="1988840"/>
            <a:ext cx="5836559" cy="43390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34591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995CE-17EE-DF81-8EDA-8D69425E4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CAs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0E385-10A5-DA6F-F10F-61F683AC2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3" y="1027586"/>
            <a:ext cx="7488832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Trusted third-parties on the Internet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One compromised CA enough to imitate </a:t>
            </a:r>
            <a:r>
              <a:rPr lang="en-US" sz="1600" i="1" dirty="0"/>
              <a:t>any </a:t>
            </a:r>
            <a:r>
              <a:rPr lang="en-US" sz="1600" dirty="0"/>
              <a:t>website on the Internet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Lots of CAs compromised throughout the years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Even more insidious: 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How do we know that CAs don’t issue unauthorized  </a:t>
            </a:r>
            <a:br>
              <a:rPr lang="en-US" sz="1800" dirty="0"/>
            </a:br>
            <a:r>
              <a:rPr lang="en-US" sz="1800" dirty="0"/>
              <a:t>certificates at the behest of government agencies?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Above problems led to </a:t>
            </a:r>
            <a:r>
              <a:rPr lang="en-US" sz="1800" b="1" dirty="0"/>
              <a:t>Certificate Transparency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Effort to keep CAs honest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F99702-9C41-A21D-724A-464F5A36B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3DF194-362A-EDF4-58FB-2198A54C7D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01" y="2564904"/>
            <a:ext cx="4512500" cy="254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9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4C15B44A-200F-4139-994B-212F8DE19728}"/>
              </a:ext>
            </a:extLst>
          </p:cNvPr>
          <p:cNvCxnSpPr/>
          <p:nvPr/>
        </p:nvCxnSpPr>
        <p:spPr bwMode="auto">
          <a:xfrm flipH="1">
            <a:off x="5650420" y="2506598"/>
            <a:ext cx="20297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BBF28EF-2ADD-4E08-B77E-54314EAB1593}"/>
              </a:ext>
            </a:extLst>
          </p:cNvPr>
          <p:cNvCxnSpPr/>
          <p:nvPr/>
        </p:nvCxnSpPr>
        <p:spPr bwMode="auto">
          <a:xfrm flipH="1">
            <a:off x="5680323" y="2506598"/>
            <a:ext cx="20297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stealth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B60A6CB-9B81-44A2-81CA-CD98FCDF4887}"/>
              </a:ext>
            </a:extLst>
          </p:cNvPr>
          <p:cNvGrpSpPr/>
          <p:nvPr/>
        </p:nvGrpSpPr>
        <p:grpSpPr>
          <a:xfrm>
            <a:off x="6275294" y="1988840"/>
            <a:ext cx="975246" cy="466543"/>
            <a:chOff x="6000568" y="1760771"/>
            <a:chExt cx="999131" cy="466543"/>
          </a:xfrm>
        </p:grpSpPr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2D506C06-AD1E-449A-B980-4DAA169BC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0568" y="1760771"/>
              <a:ext cx="568488" cy="46654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095018EC-D951-4CC8-89AD-01C28F1D4E55}"/>
                    </a:ext>
                  </a:extLst>
                </p:cNvPr>
                <p:cNvSpPr txBox="1"/>
                <p:nvPr/>
              </p:nvSpPr>
              <p:spPr>
                <a:xfrm>
                  <a:off x="6501672" y="1799196"/>
                  <a:ext cx="498027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𝑣𝑘</m:t>
                        </m:r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095018EC-D951-4CC8-89AD-01C28F1D4E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1672" y="1799196"/>
                  <a:ext cx="498027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Transparency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222268B-601D-4BAB-9AA4-1B065745CB0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1800381" y="2085894"/>
            <a:ext cx="792088" cy="6667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5621FDE-6499-4BC1-9FB2-AFD2096FE8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3052" y="1948135"/>
            <a:ext cx="682366" cy="9422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C67D94-DD39-4024-8493-28A375844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2454" y="1610805"/>
            <a:ext cx="1161884" cy="1476164"/>
          </a:xfrm>
          <a:prstGeom prst="rect">
            <a:avLst/>
          </a:prstGeom>
        </p:spPr>
      </p:pic>
      <p:sp>
        <p:nvSpPr>
          <p:cNvPr id="36" name="Cylinder 35">
            <a:extLst>
              <a:ext uri="{FF2B5EF4-FFF2-40B4-BE49-F238E27FC236}">
                <a16:creationId xmlns:a16="http://schemas.microsoft.com/office/drawing/2014/main" id="{2976DAA1-ECC7-4D59-91E1-59A45BA44CA0}"/>
              </a:ext>
            </a:extLst>
          </p:cNvPr>
          <p:cNvSpPr/>
          <p:nvPr/>
        </p:nvSpPr>
        <p:spPr bwMode="auto">
          <a:xfrm>
            <a:off x="10049671" y="4560966"/>
            <a:ext cx="792088" cy="811990"/>
          </a:xfrm>
          <a:prstGeom prst="can">
            <a:avLst>
              <a:gd name="adj" fmla="val 23557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ylinder 36">
            <a:extLst>
              <a:ext uri="{FF2B5EF4-FFF2-40B4-BE49-F238E27FC236}">
                <a16:creationId xmlns:a16="http://schemas.microsoft.com/office/drawing/2014/main" id="{10C5093E-782D-4A03-A532-7F414F396294}"/>
              </a:ext>
            </a:extLst>
          </p:cNvPr>
          <p:cNvSpPr/>
          <p:nvPr/>
        </p:nvSpPr>
        <p:spPr bwMode="auto">
          <a:xfrm>
            <a:off x="8287352" y="4538270"/>
            <a:ext cx="792088" cy="811990"/>
          </a:xfrm>
          <a:prstGeom prst="can">
            <a:avLst>
              <a:gd name="adj" fmla="val 23557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ylinder 37">
            <a:extLst>
              <a:ext uri="{FF2B5EF4-FFF2-40B4-BE49-F238E27FC236}">
                <a16:creationId xmlns:a16="http://schemas.microsoft.com/office/drawing/2014/main" id="{2945968A-9097-47DB-B6BE-054D8EF8616A}"/>
              </a:ext>
            </a:extLst>
          </p:cNvPr>
          <p:cNvSpPr/>
          <p:nvPr/>
        </p:nvSpPr>
        <p:spPr bwMode="auto">
          <a:xfrm>
            <a:off x="6525033" y="4560966"/>
            <a:ext cx="792088" cy="811990"/>
          </a:xfrm>
          <a:prstGeom prst="can">
            <a:avLst>
              <a:gd name="adj" fmla="val 23557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loudflare announces support for Certificate Transparency with its ...">
            <a:extLst>
              <a:ext uri="{FF2B5EF4-FFF2-40B4-BE49-F238E27FC236}">
                <a16:creationId xmlns:a16="http://schemas.microsoft.com/office/drawing/2014/main" id="{C4289F7E-6573-49DB-832B-103E3D7FF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5477652"/>
            <a:ext cx="131616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CADDE86-A08E-4190-9375-163A3B82C2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2490" y="5483776"/>
            <a:ext cx="1243870" cy="612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AD4923A-1A32-4F28-832F-A0E11B309C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96400" y="5483776"/>
            <a:ext cx="1491751" cy="612000"/>
          </a:xfrm>
          <a:prstGeom prst="rect">
            <a:avLst/>
          </a:prstGeom>
        </p:spPr>
      </p:pic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E0367C7D-6F23-47F3-B2A2-083F64AAD8D8}"/>
              </a:ext>
            </a:extLst>
          </p:cNvPr>
          <p:cNvCxnSpPr>
            <a:cxnSpLocks/>
            <a:stCxn id="69" idx="2"/>
            <a:endCxn id="62" idx="0"/>
          </p:cNvCxnSpPr>
          <p:nvPr/>
        </p:nvCxnSpPr>
        <p:spPr bwMode="auto">
          <a:xfrm rot="5400000">
            <a:off x="6908707" y="3159388"/>
            <a:ext cx="1259909" cy="1399142"/>
          </a:xfrm>
          <a:prstGeom prst="bentConnector3">
            <a:avLst>
              <a:gd name="adj1" fmla="val 36392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ED9ECBAD-32D6-4628-BB7A-16EEF2341EA0}"/>
              </a:ext>
            </a:extLst>
          </p:cNvPr>
          <p:cNvCxnSpPr>
            <a:cxnSpLocks/>
            <a:stCxn id="127" idx="2"/>
            <a:endCxn id="65" idx="0"/>
          </p:cNvCxnSpPr>
          <p:nvPr/>
        </p:nvCxnSpPr>
        <p:spPr bwMode="auto">
          <a:xfrm rot="16200000" flipH="1">
            <a:off x="9099059" y="3232273"/>
            <a:ext cx="1259909" cy="1253371"/>
          </a:xfrm>
          <a:prstGeom prst="bentConnector3">
            <a:avLst>
              <a:gd name="adj1" fmla="val 47581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58F687FE-2B64-4293-B9DD-490DD736ED84}"/>
              </a:ext>
            </a:extLst>
          </p:cNvPr>
          <p:cNvSpPr/>
          <p:nvPr/>
        </p:nvSpPr>
        <p:spPr bwMode="auto">
          <a:xfrm>
            <a:off x="6785090" y="4488914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88CD30A-FC51-4258-8607-EF3C744F42C7}"/>
              </a:ext>
            </a:extLst>
          </p:cNvPr>
          <p:cNvSpPr/>
          <p:nvPr/>
        </p:nvSpPr>
        <p:spPr bwMode="auto">
          <a:xfrm>
            <a:off x="8572025" y="4488914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4AD5E79-7B98-40C1-9A81-C2A4B43D1B6E}"/>
              </a:ext>
            </a:extLst>
          </p:cNvPr>
          <p:cNvSpPr/>
          <p:nvPr/>
        </p:nvSpPr>
        <p:spPr bwMode="auto">
          <a:xfrm>
            <a:off x="10301699" y="4488914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CFE4104-375F-46D6-9D7B-816FC6B029E8}"/>
              </a:ext>
            </a:extLst>
          </p:cNvPr>
          <p:cNvSpPr/>
          <p:nvPr/>
        </p:nvSpPr>
        <p:spPr bwMode="auto">
          <a:xfrm>
            <a:off x="8184232" y="3012981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DA39BAE-D716-4597-9126-0FD48EA65A0D}"/>
              </a:ext>
            </a:extLst>
          </p:cNvPr>
          <p:cNvCxnSpPr>
            <a:stCxn id="111" idx="2"/>
            <a:endCxn id="64" idx="0"/>
          </p:cNvCxnSpPr>
          <p:nvPr/>
        </p:nvCxnSpPr>
        <p:spPr bwMode="auto">
          <a:xfrm>
            <a:off x="8626025" y="3229005"/>
            <a:ext cx="0" cy="12599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0F08E9F3-3C28-43AE-A563-6C2085955BC0}"/>
              </a:ext>
            </a:extLst>
          </p:cNvPr>
          <p:cNvSpPr/>
          <p:nvPr/>
        </p:nvSpPr>
        <p:spPr bwMode="auto">
          <a:xfrm>
            <a:off x="9156328" y="2938646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98DF04D-251E-41DD-9F09-C2048AC95DF5}"/>
              </a:ext>
            </a:extLst>
          </p:cNvPr>
          <p:cNvSpPr/>
          <p:nvPr/>
        </p:nvSpPr>
        <p:spPr bwMode="auto">
          <a:xfrm>
            <a:off x="8572025" y="3012981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18F6C27-9A05-43F0-AD66-F5B99D41DD0E}"/>
              </a:ext>
            </a:extLst>
          </p:cNvPr>
          <p:cNvSpPr/>
          <p:nvPr/>
        </p:nvSpPr>
        <p:spPr bwMode="auto">
          <a:xfrm>
            <a:off x="8678750" y="4450814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66E06DDF-07AF-43EA-BE66-12D5D770862B}"/>
              </a:ext>
            </a:extLst>
          </p:cNvPr>
          <p:cNvSpPr/>
          <p:nvPr/>
        </p:nvSpPr>
        <p:spPr bwMode="auto">
          <a:xfrm>
            <a:off x="6893090" y="4450814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8EAF82D-74A8-48A2-8427-F96C707F04EE}"/>
              </a:ext>
            </a:extLst>
          </p:cNvPr>
          <p:cNvSpPr/>
          <p:nvPr/>
        </p:nvSpPr>
        <p:spPr bwMode="auto">
          <a:xfrm>
            <a:off x="10409699" y="4450814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BCBA99A-F745-4DD1-93C7-BD2AC6D3BE1C}"/>
              </a:ext>
            </a:extLst>
          </p:cNvPr>
          <p:cNvSpPr/>
          <p:nvPr/>
        </p:nvSpPr>
        <p:spPr bwMode="auto">
          <a:xfrm>
            <a:off x="9048328" y="3012981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A3B74BF-D69D-4BE5-B381-C6F52AE42A43}"/>
              </a:ext>
            </a:extLst>
          </p:cNvPr>
          <p:cNvSpPr/>
          <p:nvPr/>
        </p:nvSpPr>
        <p:spPr bwMode="auto">
          <a:xfrm>
            <a:off x="8680023" y="2938646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FA56A09-7E8A-45A8-B365-31606B2E951B}"/>
              </a:ext>
            </a:extLst>
          </p:cNvPr>
          <p:cNvSpPr/>
          <p:nvPr/>
        </p:nvSpPr>
        <p:spPr bwMode="auto">
          <a:xfrm>
            <a:off x="8291154" y="2938646"/>
            <a:ext cx="108000" cy="21602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Connector: Elbow 130">
            <a:extLst>
              <a:ext uri="{FF2B5EF4-FFF2-40B4-BE49-F238E27FC236}">
                <a16:creationId xmlns:a16="http://schemas.microsoft.com/office/drawing/2014/main" id="{51AA7D01-BC40-4912-BEAD-3F06974B147F}"/>
              </a:ext>
            </a:extLst>
          </p:cNvPr>
          <p:cNvCxnSpPr>
            <a:cxnSpLocks/>
            <a:stCxn id="118" idx="0"/>
            <a:endCxn id="129" idx="2"/>
          </p:cNvCxnSpPr>
          <p:nvPr/>
        </p:nvCxnSpPr>
        <p:spPr bwMode="auto">
          <a:xfrm rot="5400000" flipH="1" flipV="1">
            <a:off x="6998050" y="3103710"/>
            <a:ext cx="1296144" cy="139806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Connector: Elbow 137">
            <a:extLst>
              <a:ext uri="{FF2B5EF4-FFF2-40B4-BE49-F238E27FC236}">
                <a16:creationId xmlns:a16="http://schemas.microsoft.com/office/drawing/2014/main" id="{B0A8E704-DB29-43A2-A397-09A141446DB0}"/>
              </a:ext>
            </a:extLst>
          </p:cNvPr>
          <p:cNvCxnSpPr>
            <a:cxnSpLocks/>
            <a:stCxn id="119" idx="0"/>
            <a:endCxn id="90" idx="2"/>
          </p:cNvCxnSpPr>
          <p:nvPr/>
        </p:nvCxnSpPr>
        <p:spPr bwMode="auto">
          <a:xfrm rot="16200000" flipV="1">
            <a:off x="9188942" y="3176056"/>
            <a:ext cx="1296144" cy="1253371"/>
          </a:xfrm>
          <a:prstGeom prst="bentConnector3">
            <a:avLst>
              <a:gd name="adj1" fmla="val 57055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887D0BEE-3651-4C23-A81A-3041E7D4114F}"/>
              </a:ext>
            </a:extLst>
          </p:cNvPr>
          <p:cNvCxnSpPr>
            <a:stCxn id="117" idx="0"/>
            <a:endCxn id="128" idx="2"/>
          </p:cNvCxnSpPr>
          <p:nvPr/>
        </p:nvCxnSpPr>
        <p:spPr bwMode="auto">
          <a:xfrm flipV="1">
            <a:off x="8732750" y="3154670"/>
            <a:ext cx="1273" cy="12961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6" name="Content Placeholder 6">
            <a:extLst>
              <a:ext uri="{FF2B5EF4-FFF2-40B4-BE49-F238E27FC236}">
                <a16:creationId xmlns:a16="http://schemas.microsoft.com/office/drawing/2014/main" id="{19558ACE-BAE7-4527-BC16-600BA7497E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260" y="3971319"/>
            <a:ext cx="360041" cy="360041"/>
          </a:xfrm>
          <a:prstGeom prst="rect">
            <a:avLst/>
          </a:prstGeom>
          <a:ln/>
        </p:spPr>
      </p:pic>
      <p:pic>
        <p:nvPicPr>
          <p:cNvPr id="187" name="Content Placeholder 6">
            <a:extLst>
              <a:ext uri="{FF2B5EF4-FFF2-40B4-BE49-F238E27FC236}">
                <a16:creationId xmlns:a16="http://schemas.microsoft.com/office/drawing/2014/main" id="{BE708016-B6D4-4DEA-9388-48B6DDBE01E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632" y="3973531"/>
            <a:ext cx="360041" cy="360041"/>
          </a:xfrm>
          <a:prstGeom prst="rect">
            <a:avLst/>
          </a:prstGeom>
          <a:ln/>
        </p:spPr>
      </p:pic>
      <p:pic>
        <p:nvPicPr>
          <p:cNvPr id="188" name="Content Placeholder 6">
            <a:extLst>
              <a:ext uri="{FF2B5EF4-FFF2-40B4-BE49-F238E27FC236}">
                <a16:creationId xmlns:a16="http://schemas.microsoft.com/office/drawing/2014/main" id="{E461498E-D739-456C-A29F-83C2786B935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54" y="3973531"/>
            <a:ext cx="360041" cy="360041"/>
          </a:xfrm>
          <a:prstGeom prst="rect">
            <a:avLst/>
          </a:prstGeom>
          <a:ln/>
        </p:spPr>
      </p:pic>
      <p:pic>
        <p:nvPicPr>
          <p:cNvPr id="190" name="Content Placeholder 6">
            <a:extLst>
              <a:ext uri="{FF2B5EF4-FFF2-40B4-BE49-F238E27FC236}">
                <a16:creationId xmlns:a16="http://schemas.microsoft.com/office/drawing/2014/main" id="{9FFF7AF5-081D-407F-8172-8FD20831A36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175" y="4880373"/>
            <a:ext cx="135366" cy="135366"/>
          </a:xfrm>
          <a:prstGeom prst="rect">
            <a:avLst/>
          </a:prstGeom>
          <a:ln/>
        </p:spPr>
      </p:pic>
      <p:pic>
        <p:nvPicPr>
          <p:cNvPr id="191" name="Content Placeholder 6">
            <a:extLst>
              <a:ext uri="{FF2B5EF4-FFF2-40B4-BE49-F238E27FC236}">
                <a16:creationId xmlns:a16="http://schemas.microsoft.com/office/drawing/2014/main" id="{64ED9AFE-2BB8-4DBC-BEB8-53C20F546A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502" y="4882837"/>
            <a:ext cx="135366" cy="135366"/>
          </a:xfrm>
          <a:prstGeom prst="rect">
            <a:avLst/>
          </a:prstGeom>
          <a:ln/>
        </p:spPr>
      </p:pic>
      <p:pic>
        <p:nvPicPr>
          <p:cNvPr id="192" name="Content Placeholder 6">
            <a:extLst>
              <a:ext uri="{FF2B5EF4-FFF2-40B4-BE49-F238E27FC236}">
                <a16:creationId xmlns:a16="http://schemas.microsoft.com/office/drawing/2014/main" id="{93693A49-E92C-48C6-B3D6-11BF078715D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848" y="4884128"/>
            <a:ext cx="135366" cy="135366"/>
          </a:xfrm>
          <a:prstGeom prst="rect">
            <a:avLst/>
          </a:prstGeom>
          <a:ln/>
        </p:spPr>
      </p:pic>
      <p:pic>
        <p:nvPicPr>
          <p:cNvPr id="193" name="Content Placeholder 6">
            <a:extLst>
              <a:ext uri="{FF2B5EF4-FFF2-40B4-BE49-F238E27FC236}">
                <a16:creationId xmlns:a16="http://schemas.microsoft.com/office/drawing/2014/main" id="{929D1275-2422-4EEB-8D0B-E5022AC5BF0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522" y="4883734"/>
            <a:ext cx="135366" cy="135366"/>
          </a:xfrm>
          <a:prstGeom prst="rect">
            <a:avLst/>
          </a:prstGeom>
          <a:ln/>
        </p:spPr>
      </p:pic>
      <p:pic>
        <p:nvPicPr>
          <p:cNvPr id="194" name="Content Placeholder 6">
            <a:extLst>
              <a:ext uri="{FF2B5EF4-FFF2-40B4-BE49-F238E27FC236}">
                <a16:creationId xmlns:a16="http://schemas.microsoft.com/office/drawing/2014/main" id="{292C1DEC-FBAD-469D-B28D-EDA45C933AB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175" y="5031773"/>
            <a:ext cx="135366" cy="135366"/>
          </a:xfrm>
          <a:prstGeom prst="rect">
            <a:avLst/>
          </a:prstGeom>
          <a:ln/>
        </p:spPr>
      </p:pic>
      <p:pic>
        <p:nvPicPr>
          <p:cNvPr id="195" name="Content Placeholder 6">
            <a:extLst>
              <a:ext uri="{FF2B5EF4-FFF2-40B4-BE49-F238E27FC236}">
                <a16:creationId xmlns:a16="http://schemas.microsoft.com/office/drawing/2014/main" id="{BD66B797-B6F5-4E78-A996-EE1C059C3BA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502" y="5034237"/>
            <a:ext cx="135366" cy="135366"/>
          </a:xfrm>
          <a:prstGeom prst="rect">
            <a:avLst/>
          </a:prstGeom>
          <a:ln/>
        </p:spPr>
      </p:pic>
      <p:pic>
        <p:nvPicPr>
          <p:cNvPr id="196" name="Content Placeholder 6">
            <a:extLst>
              <a:ext uri="{FF2B5EF4-FFF2-40B4-BE49-F238E27FC236}">
                <a16:creationId xmlns:a16="http://schemas.microsoft.com/office/drawing/2014/main" id="{4B67EDDA-C6AE-4E85-845F-183E6CE12E4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848" y="5035528"/>
            <a:ext cx="135366" cy="135366"/>
          </a:xfrm>
          <a:prstGeom prst="rect">
            <a:avLst/>
          </a:prstGeom>
          <a:ln/>
        </p:spPr>
      </p:pic>
      <p:pic>
        <p:nvPicPr>
          <p:cNvPr id="197" name="Content Placeholder 6">
            <a:extLst>
              <a:ext uri="{FF2B5EF4-FFF2-40B4-BE49-F238E27FC236}">
                <a16:creationId xmlns:a16="http://schemas.microsoft.com/office/drawing/2014/main" id="{7AA720F8-1CAE-4CD4-8C5D-10C24FA324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522" y="5035134"/>
            <a:ext cx="135366" cy="135366"/>
          </a:xfrm>
          <a:prstGeom prst="rect">
            <a:avLst/>
          </a:prstGeom>
          <a:ln/>
        </p:spPr>
      </p:pic>
      <p:pic>
        <p:nvPicPr>
          <p:cNvPr id="198" name="Content Placeholder 6">
            <a:extLst>
              <a:ext uri="{FF2B5EF4-FFF2-40B4-BE49-F238E27FC236}">
                <a16:creationId xmlns:a16="http://schemas.microsoft.com/office/drawing/2014/main" id="{DAFF342A-DE95-4D6B-AE55-B34552E1823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16" y="4874865"/>
            <a:ext cx="135366" cy="135366"/>
          </a:xfrm>
          <a:prstGeom prst="rect">
            <a:avLst/>
          </a:prstGeom>
          <a:ln/>
        </p:spPr>
      </p:pic>
      <p:pic>
        <p:nvPicPr>
          <p:cNvPr id="199" name="Content Placeholder 6">
            <a:extLst>
              <a:ext uri="{FF2B5EF4-FFF2-40B4-BE49-F238E27FC236}">
                <a16:creationId xmlns:a16="http://schemas.microsoft.com/office/drawing/2014/main" id="{E41EE465-EDB7-4601-BD31-6A0C60D5DB0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743" y="4877329"/>
            <a:ext cx="135366" cy="135366"/>
          </a:xfrm>
          <a:prstGeom prst="rect">
            <a:avLst/>
          </a:prstGeom>
          <a:ln/>
        </p:spPr>
      </p:pic>
      <p:pic>
        <p:nvPicPr>
          <p:cNvPr id="200" name="Content Placeholder 6">
            <a:extLst>
              <a:ext uri="{FF2B5EF4-FFF2-40B4-BE49-F238E27FC236}">
                <a16:creationId xmlns:a16="http://schemas.microsoft.com/office/drawing/2014/main" id="{D9F95D90-C7B5-47F3-946C-F029D79248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089" y="4878620"/>
            <a:ext cx="135366" cy="135366"/>
          </a:xfrm>
          <a:prstGeom prst="rect">
            <a:avLst/>
          </a:prstGeom>
          <a:ln/>
        </p:spPr>
      </p:pic>
      <p:pic>
        <p:nvPicPr>
          <p:cNvPr id="201" name="Content Placeholder 6">
            <a:extLst>
              <a:ext uri="{FF2B5EF4-FFF2-40B4-BE49-F238E27FC236}">
                <a16:creationId xmlns:a16="http://schemas.microsoft.com/office/drawing/2014/main" id="{AE55F47A-6A25-4825-8DF2-C58CFF9EC1F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763" y="4878226"/>
            <a:ext cx="135366" cy="135366"/>
          </a:xfrm>
          <a:prstGeom prst="rect">
            <a:avLst/>
          </a:prstGeom>
          <a:ln/>
        </p:spPr>
      </p:pic>
      <p:pic>
        <p:nvPicPr>
          <p:cNvPr id="202" name="Content Placeholder 6">
            <a:extLst>
              <a:ext uri="{FF2B5EF4-FFF2-40B4-BE49-F238E27FC236}">
                <a16:creationId xmlns:a16="http://schemas.microsoft.com/office/drawing/2014/main" id="{F929C8A7-F97F-4247-8A8F-5054DCA4731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16" y="5026265"/>
            <a:ext cx="135366" cy="135366"/>
          </a:xfrm>
          <a:prstGeom prst="rect">
            <a:avLst/>
          </a:prstGeom>
          <a:ln/>
        </p:spPr>
      </p:pic>
      <p:pic>
        <p:nvPicPr>
          <p:cNvPr id="203" name="Content Placeholder 6">
            <a:extLst>
              <a:ext uri="{FF2B5EF4-FFF2-40B4-BE49-F238E27FC236}">
                <a16:creationId xmlns:a16="http://schemas.microsoft.com/office/drawing/2014/main" id="{BE5DA65C-422E-46E3-8CC0-5985F3133C0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743" y="5028729"/>
            <a:ext cx="135366" cy="135366"/>
          </a:xfrm>
          <a:prstGeom prst="rect">
            <a:avLst/>
          </a:prstGeom>
          <a:ln/>
        </p:spPr>
      </p:pic>
      <p:pic>
        <p:nvPicPr>
          <p:cNvPr id="204" name="Content Placeholder 6">
            <a:extLst>
              <a:ext uri="{FF2B5EF4-FFF2-40B4-BE49-F238E27FC236}">
                <a16:creationId xmlns:a16="http://schemas.microsoft.com/office/drawing/2014/main" id="{D7F16C1C-019F-4739-B6A3-908915C5C12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089" y="5030020"/>
            <a:ext cx="135366" cy="135366"/>
          </a:xfrm>
          <a:prstGeom prst="rect">
            <a:avLst/>
          </a:prstGeom>
          <a:ln/>
        </p:spPr>
      </p:pic>
      <p:pic>
        <p:nvPicPr>
          <p:cNvPr id="205" name="Content Placeholder 6">
            <a:extLst>
              <a:ext uri="{FF2B5EF4-FFF2-40B4-BE49-F238E27FC236}">
                <a16:creationId xmlns:a16="http://schemas.microsoft.com/office/drawing/2014/main" id="{58C85BB2-3787-4CAC-BE8A-4B171E91546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763" y="5029626"/>
            <a:ext cx="135366" cy="135366"/>
          </a:xfrm>
          <a:prstGeom prst="rect">
            <a:avLst/>
          </a:prstGeom>
          <a:ln/>
        </p:spPr>
      </p:pic>
      <p:pic>
        <p:nvPicPr>
          <p:cNvPr id="206" name="Content Placeholder 6">
            <a:extLst>
              <a:ext uri="{FF2B5EF4-FFF2-40B4-BE49-F238E27FC236}">
                <a16:creationId xmlns:a16="http://schemas.microsoft.com/office/drawing/2014/main" id="{0A96A020-6811-42B7-BA2B-BB6B47A18D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157" y="4871504"/>
            <a:ext cx="135366" cy="135366"/>
          </a:xfrm>
          <a:prstGeom prst="rect">
            <a:avLst/>
          </a:prstGeom>
          <a:ln/>
        </p:spPr>
      </p:pic>
      <p:pic>
        <p:nvPicPr>
          <p:cNvPr id="207" name="Content Placeholder 6">
            <a:extLst>
              <a:ext uri="{FF2B5EF4-FFF2-40B4-BE49-F238E27FC236}">
                <a16:creationId xmlns:a16="http://schemas.microsoft.com/office/drawing/2014/main" id="{29D5C9EC-938F-422A-BD58-6F3CC275B4E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484" y="4873968"/>
            <a:ext cx="135366" cy="135366"/>
          </a:xfrm>
          <a:prstGeom prst="rect">
            <a:avLst/>
          </a:prstGeom>
          <a:ln/>
        </p:spPr>
      </p:pic>
      <p:pic>
        <p:nvPicPr>
          <p:cNvPr id="208" name="Content Placeholder 6">
            <a:extLst>
              <a:ext uri="{FF2B5EF4-FFF2-40B4-BE49-F238E27FC236}">
                <a16:creationId xmlns:a16="http://schemas.microsoft.com/office/drawing/2014/main" id="{C628421C-80EC-4044-934E-1500C98FD5A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830" y="4875259"/>
            <a:ext cx="135366" cy="135366"/>
          </a:xfrm>
          <a:prstGeom prst="rect">
            <a:avLst/>
          </a:prstGeom>
          <a:ln/>
        </p:spPr>
      </p:pic>
      <p:pic>
        <p:nvPicPr>
          <p:cNvPr id="209" name="Content Placeholder 6">
            <a:extLst>
              <a:ext uri="{FF2B5EF4-FFF2-40B4-BE49-F238E27FC236}">
                <a16:creationId xmlns:a16="http://schemas.microsoft.com/office/drawing/2014/main" id="{A0C89D71-785D-4840-8106-96D61071C5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04" y="4874865"/>
            <a:ext cx="135366" cy="135366"/>
          </a:xfrm>
          <a:prstGeom prst="rect">
            <a:avLst/>
          </a:prstGeom>
          <a:ln/>
        </p:spPr>
      </p:pic>
      <p:pic>
        <p:nvPicPr>
          <p:cNvPr id="210" name="Content Placeholder 6">
            <a:extLst>
              <a:ext uri="{FF2B5EF4-FFF2-40B4-BE49-F238E27FC236}">
                <a16:creationId xmlns:a16="http://schemas.microsoft.com/office/drawing/2014/main" id="{FEA1E272-7FBD-4C91-BD75-A1E32B4570D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157" y="5022904"/>
            <a:ext cx="135366" cy="135366"/>
          </a:xfrm>
          <a:prstGeom prst="rect">
            <a:avLst/>
          </a:prstGeom>
          <a:ln/>
        </p:spPr>
      </p:pic>
      <p:pic>
        <p:nvPicPr>
          <p:cNvPr id="211" name="Content Placeholder 6">
            <a:extLst>
              <a:ext uri="{FF2B5EF4-FFF2-40B4-BE49-F238E27FC236}">
                <a16:creationId xmlns:a16="http://schemas.microsoft.com/office/drawing/2014/main" id="{21D79B4D-1392-4FE8-9BDD-081AF0EF842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484" y="5025368"/>
            <a:ext cx="135366" cy="135366"/>
          </a:xfrm>
          <a:prstGeom prst="rect">
            <a:avLst/>
          </a:prstGeom>
          <a:ln/>
        </p:spPr>
      </p:pic>
      <p:pic>
        <p:nvPicPr>
          <p:cNvPr id="212" name="Content Placeholder 6">
            <a:extLst>
              <a:ext uri="{FF2B5EF4-FFF2-40B4-BE49-F238E27FC236}">
                <a16:creationId xmlns:a16="http://schemas.microsoft.com/office/drawing/2014/main" id="{DF6BD8B2-5EC0-4F2C-9F6E-17980D70CD8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830" y="5026659"/>
            <a:ext cx="135366" cy="135366"/>
          </a:xfrm>
          <a:prstGeom prst="rect">
            <a:avLst/>
          </a:prstGeom>
          <a:ln/>
        </p:spPr>
      </p:pic>
      <p:pic>
        <p:nvPicPr>
          <p:cNvPr id="213" name="Content Placeholder 6">
            <a:extLst>
              <a:ext uri="{FF2B5EF4-FFF2-40B4-BE49-F238E27FC236}">
                <a16:creationId xmlns:a16="http://schemas.microsoft.com/office/drawing/2014/main" id="{4E013D5A-058C-426A-AEE0-41248C60A2E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04" y="5026265"/>
            <a:ext cx="135366" cy="135366"/>
          </a:xfrm>
          <a:prstGeom prst="rect">
            <a:avLst/>
          </a:prstGeom>
          <a:ln/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B57246B8-1A95-4250-896D-BE8D3BA8D8FE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806929" y="4013839"/>
            <a:ext cx="239033" cy="259987"/>
          </a:xfrm>
          <a:prstGeom prst="corner">
            <a:avLst>
              <a:gd name="adj1" fmla="val 46017"/>
              <a:gd name="adj2" fmla="val 84978"/>
            </a:avLst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D2C5AC61-6C6E-4BF8-8BBE-1750531F39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1760" y="4013839"/>
            <a:ext cx="239033" cy="259987"/>
          </a:xfrm>
          <a:prstGeom prst="corner">
            <a:avLst>
              <a:gd name="adj1" fmla="val 46017"/>
              <a:gd name="adj2" fmla="val 84978"/>
            </a:avLst>
          </a:prstGeom>
        </p:spPr>
      </p:pic>
      <p:pic>
        <p:nvPicPr>
          <p:cNvPr id="1077" name="Picture 1076">
            <a:extLst>
              <a:ext uri="{FF2B5EF4-FFF2-40B4-BE49-F238E27FC236}">
                <a16:creationId xmlns:a16="http://schemas.microsoft.com/office/drawing/2014/main" id="{A63C6123-597B-4BE4-825B-F3B04FB12C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8679" y="4013839"/>
            <a:ext cx="233674" cy="263950"/>
          </a:xfrm>
          <a:prstGeom prst="corner">
            <a:avLst>
              <a:gd name="adj1" fmla="val 68782"/>
              <a:gd name="adj2" fmla="val 83311"/>
            </a:avLst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8D4FAB9-C48D-4B3E-96A1-56D5C5E9DF97}"/>
              </a:ext>
            </a:extLst>
          </p:cNvPr>
          <p:cNvGrpSpPr/>
          <p:nvPr/>
        </p:nvGrpSpPr>
        <p:grpSpPr>
          <a:xfrm>
            <a:off x="6374031" y="1849116"/>
            <a:ext cx="584375" cy="600506"/>
            <a:chOff x="6375721" y="1973621"/>
            <a:chExt cx="584375" cy="600506"/>
          </a:xfrm>
        </p:grpSpPr>
        <p:pic>
          <p:nvPicPr>
            <p:cNvPr id="32" name="Content Placeholder 6">
              <a:extLst>
                <a:ext uri="{FF2B5EF4-FFF2-40B4-BE49-F238E27FC236}">
                  <a16:creationId xmlns:a16="http://schemas.microsoft.com/office/drawing/2014/main" id="{6532B9EC-A500-4C7C-AC3E-9A2776FE4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721" y="1973621"/>
              <a:ext cx="524852" cy="524852"/>
            </a:xfrm>
            <a:prstGeom prst="rect">
              <a:avLst/>
            </a:prstGeom>
            <a:ln/>
          </p:spPr>
        </p:pic>
        <p:pic>
          <p:nvPicPr>
            <p:cNvPr id="225" name="Picture 224">
              <a:extLst>
                <a:ext uri="{FF2B5EF4-FFF2-40B4-BE49-F238E27FC236}">
                  <a16:creationId xmlns:a16="http://schemas.microsoft.com/office/drawing/2014/main" id="{220D5FD7-F102-471F-A172-9980DE1E4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771434" y="2368927"/>
              <a:ext cx="188662" cy="205200"/>
            </a:xfrm>
            <a:prstGeom prst="corner">
              <a:avLst>
                <a:gd name="adj1" fmla="val 46017"/>
                <a:gd name="adj2" fmla="val 84978"/>
              </a:avLst>
            </a:prstGeom>
          </p:spPr>
        </p:pic>
        <p:pic>
          <p:nvPicPr>
            <p:cNvPr id="224" name="Picture 223">
              <a:extLst>
                <a:ext uri="{FF2B5EF4-FFF2-40B4-BE49-F238E27FC236}">
                  <a16:creationId xmlns:a16="http://schemas.microsoft.com/office/drawing/2014/main" id="{FC27FB58-60B8-4842-BD3C-356F1C772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8177" y="2368927"/>
              <a:ext cx="188662" cy="205200"/>
            </a:xfrm>
            <a:prstGeom prst="corner">
              <a:avLst>
                <a:gd name="adj1" fmla="val 46017"/>
                <a:gd name="adj2" fmla="val 84978"/>
              </a:avLst>
            </a:prstGeom>
          </p:spPr>
        </p:pic>
        <p:pic>
          <p:nvPicPr>
            <p:cNvPr id="226" name="Picture 225">
              <a:extLst>
                <a:ext uri="{FF2B5EF4-FFF2-40B4-BE49-F238E27FC236}">
                  <a16:creationId xmlns:a16="http://schemas.microsoft.com/office/drawing/2014/main" id="{7FC3AC10-7A50-46E4-89C7-6053E626F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13316" y="2368927"/>
              <a:ext cx="179092" cy="202296"/>
            </a:xfrm>
            <a:prstGeom prst="corner">
              <a:avLst>
                <a:gd name="adj1" fmla="val 68782"/>
                <a:gd name="adj2" fmla="val 83311"/>
              </a:avLst>
            </a:prstGeom>
          </p:spPr>
        </p:pic>
      </p:grp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4ADF7F13-7C5B-4BBE-B051-038798F2FBD4}"/>
              </a:ext>
            </a:extLst>
          </p:cNvPr>
          <p:cNvGrpSpPr/>
          <p:nvPr/>
        </p:nvGrpSpPr>
        <p:grpSpPr>
          <a:xfrm>
            <a:off x="2951754" y="4611420"/>
            <a:ext cx="1272964" cy="963280"/>
            <a:chOff x="1894150" y="4797152"/>
            <a:chExt cx="1503310" cy="1145454"/>
          </a:xfrm>
        </p:grpSpPr>
        <p:sp>
          <p:nvSpPr>
            <p:cNvPr id="1083" name="Rectangle: Rounded Corners 1082">
              <a:extLst>
                <a:ext uri="{FF2B5EF4-FFF2-40B4-BE49-F238E27FC236}">
                  <a16:creationId xmlns:a16="http://schemas.microsoft.com/office/drawing/2014/main" id="{A3DC6F4A-9F46-41DA-B765-00E8830EBB5C}"/>
                </a:ext>
              </a:extLst>
            </p:cNvPr>
            <p:cNvSpPr/>
            <p:nvPr/>
          </p:nvSpPr>
          <p:spPr bwMode="auto">
            <a:xfrm>
              <a:off x="1894150" y="4797152"/>
              <a:ext cx="1503310" cy="1145454"/>
            </a:xfrm>
            <a:prstGeom prst="roundRect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t"/>
            <a:lstStyle/>
            <a:p>
              <a:pPr algn="ctr"/>
              <a:r>
                <a:rPr lang="en-US" sz="1600" dirty="0"/>
                <a:t>Monitor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A052832-0FAD-4898-AF2E-EB60CB54A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200000">
              <a:off x="2406159" y="5300630"/>
              <a:ext cx="484523" cy="477182"/>
            </a:xfrm>
            <a:prstGeom prst="rect">
              <a:avLst/>
            </a:prstGeom>
          </p:spPr>
        </p:pic>
      </p:grpSp>
      <p:sp>
        <p:nvSpPr>
          <p:cNvPr id="1085" name="Arrow: Left-Right 1084">
            <a:extLst>
              <a:ext uri="{FF2B5EF4-FFF2-40B4-BE49-F238E27FC236}">
                <a16:creationId xmlns:a16="http://schemas.microsoft.com/office/drawing/2014/main" id="{FEC47B0E-4E3E-4EFD-98EC-94BAA621B79D}"/>
              </a:ext>
            </a:extLst>
          </p:cNvPr>
          <p:cNvSpPr/>
          <p:nvPr/>
        </p:nvSpPr>
        <p:spPr bwMode="auto">
          <a:xfrm>
            <a:off x="4578332" y="4778270"/>
            <a:ext cx="1517668" cy="457200"/>
          </a:xfrm>
          <a:prstGeom prst="leftRightArrow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1" name="Straight Arrow Connector 230">
            <a:extLst>
              <a:ext uri="{FF2B5EF4-FFF2-40B4-BE49-F238E27FC236}">
                <a16:creationId xmlns:a16="http://schemas.microsoft.com/office/drawing/2014/main" id="{8D18DBA1-C0F0-4702-8B85-049A28F78B3C}"/>
              </a:ext>
            </a:extLst>
          </p:cNvPr>
          <p:cNvCxnSpPr/>
          <p:nvPr/>
        </p:nvCxnSpPr>
        <p:spPr bwMode="auto">
          <a:xfrm flipV="1">
            <a:off x="3840589" y="2938646"/>
            <a:ext cx="817803" cy="16138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34" name="Picture 2" descr="Alert Sign - Northview Public Schools">
            <a:extLst>
              <a:ext uri="{FF2B5EF4-FFF2-40B4-BE49-F238E27FC236}">
                <a16:creationId xmlns:a16="http://schemas.microsoft.com/office/drawing/2014/main" id="{EDACC738-398E-4E1C-A223-465E7DA0A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615" y="3287723"/>
            <a:ext cx="690471" cy="69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12BBEB46-2A0B-4329-8466-4A6342CA0025}"/>
              </a:ext>
            </a:extLst>
          </p:cNvPr>
          <p:cNvSpPr txBox="1"/>
          <p:nvPr/>
        </p:nvSpPr>
        <p:spPr>
          <a:xfrm>
            <a:off x="8480814" y="1196752"/>
            <a:ext cx="755897" cy="351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CA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9AA7FBC4-7198-4D7B-A7DC-D27C1E329625}"/>
              </a:ext>
            </a:extLst>
          </p:cNvPr>
          <p:cNvSpPr txBox="1"/>
          <p:nvPr/>
        </p:nvSpPr>
        <p:spPr>
          <a:xfrm>
            <a:off x="4396723" y="1638315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cxnSp>
        <p:nvCxnSpPr>
          <p:cNvPr id="237" name="Straight Arrow Connector 236">
            <a:extLst>
              <a:ext uri="{FF2B5EF4-FFF2-40B4-BE49-F238E27FC236}">
                <a16:creationId xmlns:a16="http://schemas.microsoft.com/office/drawing/2014/main" id="{1D092659-3D56-47FD-A18C-4D0BAB11138B}"/>
              </a:ext>
            </a:extLst>
          </p:cNvPr>
          <p:cNvCxnSpPr/>
          <p:nvPr/>
        </p:nvCxnSpPr>
        <p:spPr bwMode="auto">
          <a:xfrm flipH="1">
            <a:off x="2855640" y="2506598"/>
            <a:ext cx="153953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A441A859-6CAF-4350-A91E-DCBF0241D78E}"/>
              </a:ext>
            </a:extLst>
          </p:cNvPr>
          <p:cNvGrpSpPr/>
          <p:nvPr/>
        </p:nvGrpSpPr>
        <p:grpSpPr>
          <a:xfrm>
            <a:off x="3320573" y="1849116"/>
            <a:ext cx="584375" cy="601141"/>
            <a:chOff x="6375721" y="1973621"/>
            <a:chExt cx="584375" cy="601141"/>
          </a:xfrm>
        </p:grpSpPr>
        <p:pic>
          <p:nvPicPr>
            <p:cNvPr id="244" name="Content Placeholder 6">
              <a:extLst>
                <a:ext uri="{FF2B5EF4-FFF2-40B4-BE49-F238E27FC236}">
                  <a16:creationId xmlns:a16="http://schemas.microsoft.com/office/drawing/2014/main" id="{7A5ED4DC-FBA5-4F76-885C-861276D80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721" y="1973621"/>
              <a:ext cx="524852" cy="524852"/>
            </a:xfrm>
            <a:prstGeom prst="rect">
              <a:avLst/>
            </a:prstGeom>
            <a:ln/>
          </p:spPr>
        </p:pic>
        <p:pic>
          <p:nvPicPr>
            <p:cNvPr id="245" name="Picture 244">
              <a:extLst>
                <a:ext uri="{FF2B5EF4-FFF2-40B4-BE49-F238E27FC236}">
                  <a16:creationId xmlns:a16="http://schemas.microsoft.com/office/drawing/2014/main" id="{E31813B1-437A-465C-AACC-82CC7C4FA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771434" y="2369562"/>
              <a:ext cx="188662" cy="205200"/>
            </a:xfrm>
            <a:prstGeom prst="corner">
              <a:avLst>
                <a:gd name="adj1" fmla="val 46017"/>
                <a:gd name="adj2" fmla="val 84978"/>
              </a:avLst>
            </a:prstGeom>
          </p:spPr>
        </p:pic>
        <p:pic>
          <p:nvPicPr>
            <p:cNvPr id="246" name="Picture 245">
              <a:extLst>
                <a:ext uri="{FF2B5EF4-FFF2-40B4-BE49-F238E27FC236}">
                  <a16:creationId xmlns:a16="http://schemas.microsoft.com/office/drawing/2014/main" id="{985D4EDC-7DBA-4AC0-B7D7-DF0226777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8177" y="2369562"/>
              <a:ext cx="188662" cy="205200"/>
            </a:xfrm>
            <a:prstGeom prst="corner">
              <a:avLst>
                <a:gd name="adj1" fmla="val 46017"/>
                <a:gd name="adj2" fmla="val 84978"/>
              </a:avLst>
            </a:prstGeom>
          </p:spPr>
        </p:pic>
        <p:pic>
          <p:nvPicPr>
            <p:cNvPr id="247" name="Picture 246">
              <a:extLst>
                <a:ext uri="{FF2B5EF4-FFF2-40B4-BE49-F238E27FC236}">
                  <a16:creationId xmlns:a16="http://schemas.microsoft.com/office/drawing/2014/main" id="{D53E4928-0BD6-4F2C-B0D4-1AE268BBE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13316" y="2369562"/>
              <a:ext cx="179092" cy="202296"/>
            </a:xfrm>
            <a:prstGeom prst="corner">
              <a:avLst>
                <a:gd name="adj1" fmla="val 68782"/>
                <a:gd name="adj2" fmla="val 83311"/>
              </a:avLst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43ED8FE-FD35-44E0-A2B0-91DCA2368022}"/>
              </a:ext>
            </a:extLst>
          </p:cNvPr>
          <p:cNvSpPr txBox="1"/>
          <p:nvPr/>
        </p:nvSpPr>
        <p:spPr>
          <a:xfrm>
            <a:off x="10721787" y="4005127"/>
            <a:ext cx="4871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3C86EB"/>
                </a:solidFill>
              </a:rPr>
              <a:t>SCT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A3A84D-9550-4833-B11C-8B3CB69C966A}"/>
              </a:ext>
            </a:extLst>
          </p:cNvPr>
          <p:cNvSpPr txBox="1"/>
          <p:nvPr/>
        </p:nvSpPr>
        <p:spPr>
          <a:xfrm>
            <a:off x="8976320" y="4005127"/>
            <a:ext cx="4871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E87E7E"/>
                </a:solidFill>
              </a:rPr>
              <a:t>SCT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23B4343-5183-40B6-8FE4-2015138DF01A}"/>
              </a:ext>
            </a:extLst>
          </p:cNvPr>
          <p:cNvSpPr txBox="1"/>
          <p:nvPr/>
        </p:nvSpPr>
        <p:spPr>
          <a:xfrm>
            <a:off x="7203164" y="4005127"/>
            <a:ext cx="4871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FDBB31"/>
                </a:solidFill>
              </a:rPr>
              <a:t>SCT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728412B-BC0B-4F76-BF1B-670CF19104CE}"/>
              </a:ext>
            </a:extLst>
          </p:cNvPr>
          <p:cNvSpPr txBox="1"/>
          <p:nvPr/>
        </p:nvSpPr>
        <p:spPr>
          <a:xfrm>
            <a:off x="9337884" y="3328993"/>
            <a:ext cx="24676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SCT = Signed Certificate Timestamp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A16F6D2-7E45-42E2-8663-AC3D455FE1D5}"/>
              </a:ext>
            </a:extLst>
          </p:cNvPr>
          <p:cNvSpPr txBox="1"/>
          <p:nvPr/>
        </p:nvSpPr>
        <p:spPr>
          <a:xfrm>
            <a:off x="7405747" y="6244569"/>
            <a:ext cx="33473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Certificate Transparency Logs </a:t>
            </a:r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44BF9AE2-2461-4B68-8073-19CC4F13840A}"/>
              </a:ext>
            </a:extLst>
          </p:cNvPr>
          <p:cNvCxnSpPr>
            <a:cxnSpLocks/>
            <a:stCxn id="97" idx="1"/>
            <a:endCxn id="105" idx="0"/>
          </p:cNvCxnSpPr>
          <p:nvPr/>
        </p:nvCxnSpPr>
        <p:spPr bwMode="auto">
          <a:xfrm rot="10800000" flipV="1">
            <a:off x="3501616" y="2628671"/>
            <a:ext cx="1050052" cy="1910907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36EC02C1-3FF9-416D-935C-914089A8B0E0}"/>
              </a:ext>
            </a:extLst>
          </p:cNvPr>
          <p:cNvSpPr/>
          <p:nvPr/>
        </p:nvSpPr>
        <p:spPr bwMode="auto">
          <a:xfrm>
            <a:off x="4551668" y="2533503"/>
            <a:ext cx="162767" cy="19033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3ABC414-E9F7-4D5D-8AE5-2085EA97924E}"/>
              </a:ext>
            </a:extLst>
          </p:cNvPr>
          <p:cNvSpPr/>
          <p:nvPr/>
        </p:nvSpPr>
        <p:spPr bwMode="auto">
          <a:xfrm>
            <a:off x="3420232" y="4539579"/>
            <a:ext cx="162767" cy="19033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4B833DE-8075-4581-8683-BDA850853475}"/>
              </a:ext>
            </a:extLst>
          </p:cNvPr>
          <p:cNvSpPr txBox="1"/>
          <p:nvPr/>
        </p:nvSpPr>
        <p:spPr>
          <a:xfrm>
            <a:off x="3006234" y="3263500"/>
            <a:ext cx="8649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subscribe</a:t>
            </a:r>
          </a:p>
        </p:txBody>
      </p:sp>
    </p:spTree>
    <p:extLst>
      <p:ext uri="{BB962C8B-B14F-4D97-AF65-F5344CB8AC3E}">
        <p14:creationId xmlns:p14="http://schemas.microsoft.com/office/powerpoint/2010/main" val="2340084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" grpId="0" animBg="1"/>
      <p:bldP spid="236" grpId="0"/>
      <p:bldP spid="5" grpId="0"/>
      <p:bldP spid="86" grpId="0"/>
      <p:bldP spid="87" grpId="0"/>
      <p:bldP spid="88" grpId="0"/>
      <p:bldP spid="1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Content Placeholder 6">
            <a:extLst>
              <a:ext uri="{FF2B5EF4-FFF2-40B4-BE49-F238E27FC236}">
                <a16:creationId xmlns:a16="http://schemas.microsoft.com/office/drawing/2014/main" id="{80CFAA7D-39D0-4A8F-8BAC-A4979E50F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765" y="1583394"/>
            <a:ext cx="444827" cy="444827"/>
          </a:xfrm>
          <a:prstGeom prst="rect">
            <a:avLst/>
          </a:prstGeom>
          <a:ln/>
        </p:spPr>
      </p:pic>
      <p:pic>
        <p:nvPicPr>
          <p:cNvPr id="61" name="Content Placeholder 6">
            <a:extLst>
              <a:ext uri="{FF2B5EF4-FFF2-40B4-BE49-F238E27FC236}">
                <a16:creationId xmlns:a16="http://schemas.microsoft.com/office/drawing/2014/main" id="{4547E9ED-5987-400B-AD07-9E3DB42F09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48" y="1661018"/>
            <a:ext cx="444827" cy="444827"/>
          </a:xfrm>
          <a:prstGeom prst="rect">
            <a:avLst/>
          </a:prstGeom>
          <a:ln/>
        </p:spPr>
      </p:pic>
      <p:pic>
        <p:nvPicPr>
          <p:cNvPr id="60" name="Content Placeholder 6">
            <a:extLst>
              <a:ext uri="{FF2B5EF4-FFF2-40B4-BE49-F238E27FC236}">
                <a16:creationId xmlns:a16="http://schemas.microsoft.com/office/drawing/2014/main" id="{B3CECCA1-AD92-4F48-8DBC-31B90DD19C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930" y="1738641"/>
            <a:ext cx="444827" cy="444827"/>
          </a:xfrm>
          <a:prstGeom prst="rect">
            <a:avLst/>
          </a:prstGeom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 + PKI + 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>
                <a:blip r:embed="rId3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>
                <a:blip r:embed="rId4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 flipV="1">
            <a:off x="4381501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884867" y="5247159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867" y="5247159"/>
                <a:ext cx="1021433" cy="313291"/>
              </a:xfrm>
              <a:prstGeom prst="rect">
                <a:avLst/>
              </a:prstGeom>
              <a:blipFill>
                <a:blip r:embed="rId5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543736" y="2907874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pic>
        <p:nvPicPr>
          <p:cNvPr id="31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49560"/>
            <a:ext cx="444827" cy="444827"/>
          </a:xfrm>
          <a:prstGeom prst="rect">
            <a:avLst/>
          </a:prstGeom>
          <a:ln/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242210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210" y="3411929"/>
                <a:ext cx="227498" cy="307777"/>
              </a:xfrm>
              <a:prstGeom prst="rect">
                <a:avLst/>
              </a:prstGeom>
              <a:blipFill>
                <a:blip r:embed="rId10"/>
                <a:stretch>
                  <a:fillRect l="-13514" r="-10811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50195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847602" y="3590822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7602" y="3590822"/>
                <a:ext cx="227498" cy="307777"/>
              </a:xfrm>
              <a:prstGeom prst="rect">
                <a:avLst/>
              </a:prstGeom>
              <a:blipFill>
                <a:blip r:embed="rId11"/>
                <a:stretch>
                  <a:fillRect l="-10526" r="-10526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13562" y="3757897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3562" y="3757897"/>
                <a:ext cx="718402" cy="334194"/>
              </a:xfrm>
              <a:prstGeom prst="rect">
                <a:avLst/>
              </a:prstGeom>
              <a:blipFill>
                <a:blip r:embed="rId12"/>
                <a:stretch>
                  <a:fillRect l="-4237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086840" y="3030985"/>
            <a:ext cx="202951" cy="756437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347973" y="2271133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973" y="2271133"/>
                <a:ext cx="718402" cy="334194"/>
              </a:xfrm>
              <a:prstGeom prst="rect">
                <a:avLst/>
              </a:prstGeom>
              <a:blipFill>
                <a:blip r:embed="rId13"/>
                <a:stretch>
                  <a:fillRect l="-339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12" y="1829324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750553" y="3605106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0553" y="3605106"/>
                <a:ext cx="227498" cy="307777"/>
              </a:xfrm>
              <a:prstGeom prst="rect">
                <a:avLst/>
              </a:prstGeom>
              <a:blipFill>
                <a:blip r:embed="rId14"/>
                <a:stretch>
                  <a:fillRect l="-10526" r="-10526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>
                <a:blip r:embed="rId15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343472" y="3251811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472" y="3251811"/>
                <a:ext cx="2661626" cy="331629"/>
              </a:xfrm>
              <a:prstGeom prst="rect">
                <a:avLst/>
              </a:prstGeom>
              <a:blipFill>
                <a:blip r:embed="rId16"/>
                <a:stretch>
                  <a:fillRect l="-5263" t="-20000" r="-458" b="-2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631504" y="3637955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504" y="3637955"/>
                <a:ext cx="2661626" cy="331629"/>
              </a:xfrm>
              <a:prstGeom prst="rect">
                <a:avLst/>
              </a:prstGeom>
              <a:blipFill>
                <a:blip r:embed="rId17"/>
                <a:stretch>
                  <a:fillRect l="-5505" t="-20370" r="-459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1106591" y="5683314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>
                <a:blip r:embed="rId18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6A51398-D23A-46AC-A66F-BC9EE3BA208C}"/>
                  </a:ext>
                </a:extLst>
              </p:cNvPr>
              <p:cNvSpPr txBox="1"/>
              <p:nvPr/>
            </p:nvSpPr>
            <p:spPr>
              <a:xfrm>
                <a:off x="5957874" y="3704021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6A51398-D23A-46AC-A66F-BC9EE3BA2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874" y="3704021"/>
                <a:ext cx="500843" cy="307777"/>
              </a:xfrm>
              <a:prstGeom prst="rect">
                <a:avLst/>
              </a:prstGeom>
              <a:blipFill>
                <a:blip r:embed="rId21"/>
                <a:stretch>
                  <a:fillRect l="-4819" r="-241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0532A03-451F-4DD3-B501-FE14B1ECB594}"/>
              </a:ext>
            </a:extLst>
          </p:cNvPr>
          <p:cNvCxnSpPr/>
          <p:nvPr/>
        </p:nvCxnSpPr>
        <p:spPr bwMode="auto">
          <a:xfrm flipV="1">
            <a:off x="6294388" y="3073904"/>
            <a:ext cx="351204" cy="666148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C3891A6-A69C-4671-944E-93D89ABE42E3}"/>
                  </a:ext>
                </a:extLst>
              </p:cNvPr>
              <p:cNvSpPr txBox="1"/>
              <p:nvPr/>
            </p:nvSpPr>
            <p:spPr>
              <a:xfrm>
                <a:off x="6177308" y="4103747"/>
                <a:ext cx="587148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sc</m:t>
                          </m:r>
                          <m:sSub>
                            <m:sSubPr>
                              <m:ctrlP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C3891A6-A69C-4671-944E-93D89ABE4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308" y="4103747"/>
                <a:ext cx="587148" cy="334194"/>
              </a:xfrm>
              <a:prstGeom prst="rect">
                <a:avLst/>
              </a:prstGeom>
              <a:blipFill>
                <a:blip r:embed="rId22"/>
                <a:stretch>
                  <a:fillRect l="-3093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9783136-8D29-4678-9245-3697FD49F2FB}"/>
                  </a:ext>
                </a:extLst>
              </p:cNvPr>
              <p:cNvSpPr txBox="1"/>
              <p:nvPr/>
            </p:nvSpPr>
            <p:spPr>
              <a:xfrm>
                <a:off x="6423543" y="4385047"/>
                <a:ext cx="573170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sc</m:t>
                          </m:r>
                          <m:sSub>
                            <m:sSubPr>
                              <m:ctrlP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9783136-8D29-4678-9245-3697FD49F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543" y="4385047"/>
                <a:ext cx="573170" cy="334194"/>
              </a:xfrm>
              <a:prstGeom prst="rect">
                <a:avLst/>
              </a:prstGeom>
              <a:blipFill>
                <a:blip r:embed="rId23"/>
                <a:stretch>
                  <a:fillRect l="-5319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2328783-CE24-4C27-A72C-EBA41973ADFA}"/>
              </a:ext>
            </a:extLst>
          </p:cNvPr>
          <p:cNvCxnSpPr/>
          <p:nvPr/>
        </p:nvCxnSpPr>
        <p:spPr bwMode="auto">
          <a:xfrm flipV="1">
            <a:off x="6429902" y="3036544"/>
            <a:ext cx="243840" cy="1131898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9823052-604C-4C6E-9A7D-B4AF7C4ED2D4}"/>
              </a:ext>
            </a:extLst>
          </p:cNvPr>
          <p:cNvCxnSpPr/>
          <p:nvPr/>
        </p:nvCxnSpPr>
        <p:spPr bwMode="auto">
          <a:xfrm flipH="1" flipV="1">
            <a:off x="6705407" y="3030984"/>
            <a:ext cx="52064" cy="143958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8233AC4-7736-4D31-9AE4-1FE11D539015}"/>
                  </a:ext>
                </a:extLst>
              </p:cNvPr>
              <p:cNvSpPr txBox="1"/>
              <p:nvPr/>
            </p:nvSpPr>
            <p:spPr>
              <a:xfrm>
                <a:off x="1886225" y="2156769"/>
                <a:ext cx="495840" cy="2339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14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1400" b="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8233AC4-7736-4D31-9AE4-1FE11D539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6225" y="2156769"/>
                <a:ext cx="495840" cy="233910"/>
              </a:xfrm>
              <a:prstGeom prst="rect">
                <a:avLst/>
              </a:prstGeom>
              <a:blipFill>
                <a:blip r:embed="rId24"/>
                <a:stretch>
                  <a:fillRect l="-3659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2A45143-B65F-4B34-B380-10508ADC6AAD}"/>
                  </a:ext>
                </a:extLst>
              </p:cNvPr>
              <p:cNvSpPr txBox="1"/>
              <p:nvPr/>
            </p:nvSpPr>
            <p:spPr>
              <a:xfrm>
                <a:off x="2174584" y="2003692"/>
                <a:ext cx="495840" cy="2339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14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1400" b="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2A45143-B65F-4B34-B380-10508ADC6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584" y="2003692"/>
                <a:ext cx="495840" cy="233910"/>
              </a:xfrm>
              <a:prstGeom prst="rect">
                <a:avLst/>
              </a:prstGeom>
              <a:blipFill>
                <a:blip r:embed="rId25"/>
                <a:stretch>
                  <a:fillRect l="-4938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0D21ED9-76FE-4C93-BEAE-1057C63FAAD6}"/>
                  </a:ext>
                </a:extLst>
              </p:cNvPr>
              <p:cNvSpPr txBox="1"/>
              <p:nvPr/>
            </p:nvSpPr>
            <p:spPr>
              <a:xfrm>
                <a:off x="2007371" y="4024099"/>
                <a:ext cx="3002104" cy="320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CT</m:t>
                                </m:r>
                              </m:e>
                              <m:sub>
                                <m: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sc</m:t>
                            </m:r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0D21ED9-76FE-4C93-BEAE-1057C63FA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371" y="4024099"/>
                <a:ext cx="3002104" cy="320537"/>
              </a:xfrm>
              <a:prstGeom prst="rect">
                <a:avLst/>
              </a:prstGeom>
              <a:blipFill>
                <a:blip r:embed="rId26"/>
                <a:stretch>
                  <a:fillRect l="-4665" t="-20755" b="-33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DA30CB0-5398-492B-8917-671482FAC122}"/>
                  </a:ext>
                </a:extLst>
              </p:cNvPr>
              <p:cNvSpPr txBox="1"/>
              <p:nvPr/>
            </p:nvSpPr>
            <p:spPr>
              <a:xfrm>
                <a:off x="2344668" y="4399151"/>
                <a:ext cx="2962927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CT</m:t>
                                </m:r>
                              </m:e>
                              <m:sub>
                                <m: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sc</m:t>
                            </m:r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DA30CB0-5398-492B-8917-671482FAC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668" y="4399151"/>
                <a:ext cx="2962927" cy="331629"/>
              </a:xfrm>
              <a:prstGeom prst="rect">
                <a:avLst/>
              </a:prstGeom>
              <a:blipFill>
                <a:blip r:embed="rId27"/>
                <a:stretch>
                  <a:fillRect l="-4938" t="-20370" r="-206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0BC306E-995D-4E65-9495-5AF7370D3B78}"/>
              </a:ext>
            </a:extLst>
          </p:cNvPr>
          <p:cNvCxnSpPr/>
          <p:nvPr/>
        </p:nvCxnSpPr>
        <p:spPr bwMode="auto">
          <a:xfrm flipH="1" flipV="1">
            <a:off x="6743358" y="3055459"/>
            <a:ext cx="175809" cy="55956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3F0C0DA-FFDD-45E6-B8A0-A9F5C543AD57}"/>
                  </a:ext>
                </a:extLst>
              </p:cNvPr>
              <p:cNvSpPr txBox="1"/>
              <p:nvPr/>
            </p:nvSpPr>
            <p:spPr>
              <a:xfrm>
                <a:off x="2463704" y="1837825"/>
                <a:ext cx="495841" cy="234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14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nb-NO" sz="14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1400" b="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3F0C0DA-FFDD-45E6-B8A0-A9F5C543A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704" y="1837825"/>
                <a:ext cx="495841" cy="234872"/>
              </a:xfrm>
              <a:prstGeom prst="rect">
                <a:avLst/>
              </a:prstGeom>
              <a:blipFill>
                <a:blip r:embed="rId28"/>
                <a:stretch>
                  <a:fillRect l="-3704"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517473F-70E9-4AA8-8800-27FE1D74E61F}"/>
                  </a:ext>
                </a:extLst>
              </p:cNvPr>
              <p:cNvSpPr txBox="1"/>
              <p:nvPr/>
            </p:nvSpPr>
            <p:spPr>
              <a:xfrm>
                <a:off x="2595746" y="4785297"/>
                <a:ext cx="2962927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CT</m:t>
                                </m:r>
                              </m:e>
                              <m:sub>
                                <m: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solidFill>
                                  <a:srgbClr val="FF9900"/>
                                </a:solidFill>
                                <a:latin typeface="Cambria Math" panose="02040503050406030204" pitchFamily="18" charset="0"/>
                              </a:rPr>
                              <m:t>sc</m:t>
                            </m:r>
                            <m:sSub>
                              <m:sSubPr>
                                <m:ctrl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nb-NO" b="0" i="0" smtClean="0">
                                    <a:solidFill>
                                      <a:srgbClr val="FF99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517473F-70E9-4AA8-8800-27FE1D74E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46" y="4785297"/>
                <a:ext cx="2962927" cy="331629"/>
              </a:xfrm>
              <a:prstGeom prst="rect">
                <a:avLst/>
              </a:prstGeom>
              <a:blipFill>
                <a:blip r:embed="rId29"/>
                <a:stretch>
                  <a:fillRect l="-4938" t="-20370" r="-206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50D3AD4-6C9C-4CA5-90DB-BD01755640F3}"/>
                  </a:ext>
                </a:extLst>
              </p:cNvPr>
              <p:cNvSpPr txBox="1"/>
              <p:nvPr/>
            </p:nvSpPr>
            <p:spPr>
              <a:xfrm>
                <a:off x="6743358" y="4666347"/>
                <a:ext cx="573170" cy="3356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sc</m:t>
                          </m:r>
                          <m:sSub>
                            <m:sSubPr>
                              <m:ctrlP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nb-NO" sz="2000" b="0" i="0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50D3AD4-6C9C-4CA5-90DB-BD0175564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358" y="4666347"/>
                <a:ext cx="573170" cy="335605"/>
              </a:xfrm>
              <a:prstGeom prst="rect">
                <a:avLst/>
              </a:prstGeom>
              <a:blipFill>
                <a:blip r:embed="rId30"/>
                <a:stretch>
                  <a:fillRect l="-425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76486E7-569F-4881-B0C7-59D59C1C9C6C}"/>
              </a:ext>
            </a:extLst>
          </p:cNvPr>
          <p:cNvCxnSpPr/>
          <p:nvPr/>
        </p:nvCxnSpPr>
        <p:spPr bwMode="auto">
          <a:xfrm flipH="1" flipV="1">
            <a:off x="6729959" y="3055458"/>
            <a:ext cx="303799" cy="1700814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0DDEE38-30BF-44B6-81E9-C006D5196B2D}"/>
              </a:ext>
            </a:extLst>
          </p:cNvPr>
          <p:cNvCxnSpPr/>
          <p:nvPr/>
        </p:nvCxnSpPr>
        <p:spPr bwMode="auto">
          <a:xfrm flipH="1" flipV="1">
            <a:off x="7232927" y="3061212"/>
            <a:ext cx="504582" cy="631909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57625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62" grpId="0"/>
      <p:bldP spid="63" grpId="0"/>
      <p:bldP spid="71" grpId="0"/>
      <p:bldP spid="72" grpId="0"/>
      <p:bldP spid="76" grpId="0"/>
      <p:bldP spid="78" grpId="0"/>
      <p:bldP spid="7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Certificate</a:t>
            </a:r>
            <a:r>
              <a:rPr lang="nb-NO" dirty="0"/>
              <a:t> </a:t>
            </a:r>
            <a:r>
              <a:rPr lang="nb-NO" dirty="0" err="1"/>
              <a:t>revocation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6" y="2296726"/>
                <a:ext cx="1095172" cy="276999"/>
              </a:xfrm>
              <a:prstGeom prst="rect">
                <a:avLst/>
              </a:prstGeom>
              <a:blipFill>
                <a:blip r:embed="rId1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639839" y="3365571"/>
            <a:ext cx="941043" cy="979159"/>
            <a:chOff x="7639839" y="3365571"/>
            <a:chExt cx="941043" cy="979159"/>
          </a:xfrm>
        </p:grpSpPr>
        <p:cxnSp>
          <p:nvCxnSpPr>
            <p:cNvPr id="41" name="Straight Arrow Connector 40"/>
            <p:cNvCxnSpPr/>
            <p:nvPr/>
          </p:nvCxnSpPr>
          <p:spPr bwMode="auto">
            <a:xfrm>
              <a:off x="8580882" y="3365571"/>
              <a:ext cx="0" cy="9791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44" name="Content Placeholder 6"/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0769" y="3692021"/>
              <a:ext cx="444827" cy="444827"/>
            </a:xfrm>
            <a:prstGeom prst="rect">
              <a:avLst/>
            </a:prstGeom>
            <a:ln/>
          </p:spPr>
        </p:pic>
        <p:pic>
          <p:nvPicPr>
            <p:cNvPr id="39" name="Picture 2" descr="Alert Sign - Northview Public Schools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9839" y="3707385"/>
              <a:ext cx="373858" cy="373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Content Placeholder 6"/>
          <p:cNvPicPr>
            <a:picLocks noChangeAspect="1"/>
          </p:cNvPicPr>
          <p:nvPr/>
        </p:nvPicPr>
        <p:blipFill>
          <a:blip r:embed="rId1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49" y="5221877"/>
            <a:ext cx="444827" cy="444827"/>
          </a:xfrm>
          <a:prstGeom prst="rect">
            <a:avLst/>
          </a:prstGeom>
          <a:ln/>
        </p:spPr>
      </p:pic>
      <p:pic>
        <p:nvPicPr>
          <p:cNvPr id="1028" name="Picture 4" descr="10+ How Do I Know If My Bond Has Been Revoked - DanielGwenyth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5" b="34580"/>
          <a:stretch/>
        </p:blipFill>
        <p:spPr bwMode="auto">
          <a:xfrm>
            <a:off x="9167877" y="5632174"/>
            <a:ext cx="671926" cy="22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/>
          <p:cNvCxnSpPr/>
          <p:nvPr/>
        </p:nvCxnSpPr>
        <p:spPr bwMode="auto">
          <a:xfrm>
            <a:off x="4221480" y="4010595"/>
            <a:ext cx="3418359" cy="1139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 rot="1110899">
            <a:off x="5234210" y="4160063"/>
            <a:ext cx="132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get</a:t>
            </a:r>
            <a:r>
              <a:rPr lang="nb-NO" dirty="0"/>
              <a:t> CRL</a:t>
            </a:r>
            <a:endParaRPr lang="en-US" dirty="0"/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3837506" y="5840642"/>
            <a:ext cx="375563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" name="Group 55"/>
          <p:cNvGrpSpPr/>
          <p:nvPr/>
        </p:nvGrpSpPr>
        <p:grpSpPr>
          <a:xfrm>
            <a:off x="5008515" y="5091672"/>
            <a:ext cx="1264919" cy="1308886"/>
            <a:chOff x="4618414" y="5193053"/>
            <a:chExt cx="1264919" cy="1308886"/>
          </a:xfrm>
        </p:grpSpPr>
        <p:sp>
          <p:nvSpPr>
            <p:cNvPr id="54" name="Rectangle 53"/>
            <p:cNvSpPr/>
            <p:nvPr/>
          </p:nvSpPr>
          <p:spPr bwMode="auto">
            <a:xfrm>
              <a:off x="4618414" y="5193053"/>
              <a:ext cx="1264919" cy="130888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pic>
          <p:nvPicPr>
            <p:cNvPr id="57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0" name="Picture 4" descr="10+ How Do I Know If My Bond Has Been Revoked - DanielGwenyth"/>
            <p:cNvPicPr>
              <a:picLocks noChangeAspect="1" noChangeArrowheads="1"/>
            </p:cNvPicPr>
            <p:nvPr/>
          </p:nvPicPr>
          <p:blipFill rotWithShape="1"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65" b="34580"/>
            <a:stretch/>
          </p:blipFill>
          <p:spPr bwMode="auto">
            <a:xfrm>
              <a:off x="4914910" y="5235634"/>
              <a:ext cx="671926" cy="228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2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3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4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521214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5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6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7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8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6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750975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0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1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2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3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4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598582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5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72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6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201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7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3830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8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2459" y="6217210"/>
              <a:ext cx="154161" cy="154161"/>
            </a:xfrm>
            <a:prstGeom prst="rect">
              <a:avLst/>
            </a:prstGeom>
            <a:ln/>
          </p:spPr>
        </p:pic>
        <p:pic>
          <p:nvPicPr>
            <p:cNvPr id="79" name="Content Placeholder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1087" y="6217210"/>
              <a:ext cx="154161" cy="154161"/>
            </a:xfrm>
            <a:prstGeom prst="rect">
              <a:avLst/>
            </a:prstGeom>
            <a:ln/>
          </p:spPr>
        </p:pic>
      </p:grpSp>
      <p:grpSp>
        <p:nvGrpSpPr>
          <p:cNvPr id="80" name="Group 79"/>
          <p:cNvGrpSpPr/>
          <p:nvPr/>
        </p:nvGrpSpPr>
        <p:grpSpPr>
          <a:xfrm>
            <a:off x="1533373" y="5113714"/>
            <a:ext cx="2534163" cy="923330"/>
            <a:chOff x="1582030" y="3535040"/>
            <a:chExt cx="2534163" cy="923330"/>
          </a:xfrm>
        </p:grpSpPr>
        <p:sp>
          <p:nvSpPr>
            <p:cNvPr id="58" name="TextBox 57"/>
            <p:cNvSpPr txBox="1"/>
            <p:nvPr/>
          </p:nvSpPr>
          <p:spPr>
            <a:xfrm>
              <a:off x="1582030" y="3535040"/>
              <a:ext cx="25341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b-NO" b="1" dirty="0" err="1"/>
                <a:t>if</a:t>
              </a:r>
              <a:r>
                <a:rPr lang="nb-NO" dirty="0"/>
                <a:t>            </a:t>
              </a:r>
              <a:r>
                <a:rPr lang="nb-NO" dirty="0" err="1"/>
                <a:t>revoked</a:t>
              </a:r>
              <a:r>
                <a:rPr lang="nb-NO" dirty="0"/>
                <a:t>:</a:t>
              </a:r>
              <a:br>
                <a:rPr lang="nb-NO" dirty="0"/>
              </a:br>
              <a:r>
                <a:rPr lang="nb-NO" dirty="0"/>
                <a:t>    abort </a:t>
              </a:r>
              <a:endParaRPr lang="en-US" dirty="0"/>
            </a:p>
          </p:txBody>
        </p:sp>
        <p:pic>
          <p:nvPicPr>
            <p:cNvPr id="82" name="Content Placeholder 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931" y="3639126"/>
              <a:ext cx="397228" cy="397228"/>
            </a:xfrm>
            <a:prstGeom prst="rect">
              <a:avLst/>
            </a:prstGeom>
            <a:ln/>
          </p:spPr>
        </p:pic>
      </p:grpSp>
      <p:sp>
        <p:nvSpPr>
          <p:cNvPr id="81" name="TextBox 80"/>
          <p:cNvSpPr txBox="1"/>
          <p:nvPr/>
        </p:nvSpPr>
        <p:spPr>
          <a:xfrm>
            <a:off x="8333351" y="6059570"/>
            <a:ext cx="92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CA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90" y="4761188"/>
            <a:ext cx="1134671" cy="113467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4961" y="3011568"/>
            <a:ext cx="1058246" cy="900833"/>
          </a:xfrm>
          <a:prstGeom prst="rect">
            <a:avLst/>
          </a:prstGeom>
        </p:spPr>
      </p:pic>
      <p:cxnSp>
        <p:nvCxnSpPr>
          <p:cNvPr id="83" name="Straight Arrow Connector 82"/>
          <p:cNvCxnSpPr/>
          <p:nvPr/>
        </p:nvCxnSpPr>
        <p:spPr bwMode="auto">
          <a:xfrm>
            <a:off x="9595937" y="2680799"/>
            <a:ext cx="116939" cy="2792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38DE4F-DE34-3EFF-AF6B-904456FE794E}"/>
              </a:ext>
            </a:extLst>
          </p:cNvPr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E820CB2-D9DB-B6FD-5987-C0424F770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CA1939-B1D8-3F44-33EE-E4B84CBB0CC9}"/>
                </a:ext>
              </a:extLst>
            </p:cNvPr>
            <p:cNvPicPr>
              <a:picLocks/>
            </p:cNvPicPr>
            <p:nvPr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22A2163-9FEA-0CB1-10A6-D1BFB2B9ECFC}"/>
              </a:ext>
            </a:extLst>
          </p:cNvPr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674BEA5-5C2A-4B6F-F792-0BFF1EF20ED3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34BF03-D160-C59E-8853-3DBE249118FD}"/>
                  </a:ext>
                </a:extLst>
              </p:cNvPr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34BF03-D160-C59E-8853-3DBE24911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>
                <a:blip r:embed="rId23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9E2E3AE-348B-D8B8-B860-FBB2AA874600}"/>
                  </a:ext>
                </a:extLst>
              </p:cNvPr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9E2E3AE-348B-D8B8-B860-FBB2AA874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>
                <a:blip r:embed="rId24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4056B67-CA86-2800-2C8C-9972412DB6C2}"/>
              </a:ext>
            </a:extLst>
          </p:cNvPr>
          <p:cNvCxnSpPr/>
          <p:nvPr/>
        </p:nvCxnSpPr>
        <p:spPr bwMode="auto">
          <a:xfrm flipH="1" flipV="1">
            <a:off x="4381501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BD655E8-F068-753D-75A9-A9175222E178}"/>
              </a:ext>
            </a:extLst>
          </p:cNvPr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989812F-AA68-8595-90AE-C76B1C100717}"/>
              </a:ext>
            </a:extLst>
          </p:cNvPr>
          <p:cNvSpPr txBox="1"/>
          <p:nvPr/>
        </p:nvSpPr>
        <p:spPr>
          <a:xfrm>
            <a:off x="4543736" y="2907874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31" name="Content Placeholder 6">
            <a:extLst>
              <a:ext uri="{FF2B5EF4-FFF2-40B4-BE49-F238E27FC236}">
                <a16:creationId xmlns:a16="http://schemas.microsoft.com/office/drawing/2014/main" id="{DB889971-C8D5-00D7-5545-32A391603CD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49560"/>
            <a:ext cx="444827" cy="444827"/>
          </a:xfrm>
          <a:prstGeom prst="rect">
            <a:avLst/>
          </a:prstGeom>
          <a:ln/>
        </p:spPr>
      </p:pic>
      <p:pic>
        <p:nvPicPr>
          <p:cNvPr id="32" name="Content Placeholder 6">
            <a:extLst>
              <a:ext uri="{FF2B5EF4-FFF2-40B4-BE49-F238E27FC236}">
                <a16:creationId xmlns:a16="http://schemas.microsoft.com/office/drawing/2014/main" id="{BAB7D1B0-5EBD-2411-7B49-6CB743E3E96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50195"/>
            <a:ext cx="444827" cy="444827"/>
          </a:xfrm>
          <a:prstGeom prst="rect">
            <a:avLst/>
          </a:prstGeom>
          <a:ln/>
        </p:spPr>
      </p:pic>
      <p:sp>
        <p:nvSpPr>
          <p:cNvPr id="33" name="Left Brace 32">
            <a:extLst>
              <a:ext uri="{FF2B5EF4-FFF2-40B4-BE49-F238E27FC236}">
                <a16:creationId xmlns:a16="http://schemas.microsoft.com/office/drawing/2014/main" id="{A10D0EBB-53E3-FDF0-27FA-F60C429731A3}"/>
              </a:ext>
            </a:extLst>
          </p:cNvPr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88FDB9E-8482-E85B-C803-2DB8CCDEB5BE}"/>
                  </a:ext>
                </a:extLst>
              </p:cNvPr>
              <p:cNvSpPr txBox="1"/>
              <p:nvPr/>
            </p:nvSpPr>
            <p:spPr>
              <a:xfrm>
                <a:off x="5242210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88FDB9E-8482-E85B-C803-2DB8CCDEB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210" y="3411929"/>
                <a:ext cx="227498" cy="307777"/>
              </a:xfrm>
              <a:prstGeom prst="rect">
                <a:avLst/>
              </a:prstGeom>
              <a:blipFill>
                <a:blip r:embed="rId25"/>
                <a:stretch>
                  <a:fillRect l="-13514" r="-10811" b="-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Content Placeholder 6">
            <a:extLst>
              <a:ext uri="{FF2B5EF4-FFF2-40B4-BE49-F238E27FC236}">
                <a16:creationId xmlns:a16="http://schemas.microsoft.com/office/drawing/2014/main" id="{B1BBE56B-EECC-65B7-9780-92E6105AB4C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49560"/>
            <a:ext cx="444827" cy="44482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36114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8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Hardware </a:t>
            </a:r>
            <a:r>
              <a:rPr lang="nb-NO" dirty="0" err="1"/>
              <a:t>Root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Trust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3429000"/>
            <a:ext cx="7207842" cy="23988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5183898" y="1731888"/>
            <a:ext cx="2016224" cy="169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7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004849" y="3452284"/>
            <a:ext cx="1200477" cy="578079"/>
            <a:chOff x="9024305" y="3556659"/>
            <a:chExt cx="1200477" cy="578079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305" y="3683926"/>
              <a:ext cx="1200477" cy="450812"/>
            </a:xfrm>
            <a:prstGeom prst="rect">
              <a:avLst/>
            </a:prstGeom>
          </p:spPr>
        </p:pic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9618552" y="3556659"/>
              <a:ext cx="542141" cy="143918"/>
              <a:chOff x="8252105" y="5572529"/>
              <a:chExt cx="1336773" cy="354864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8300389" y="5572529"/>
                <a:ext cx="1288489" cy="35486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52105" y="5602828"/>
                <a:ext cx="1197458" cy="309061"/>
              </a:xfrm>
              <a:prstGeom prst="rect">
                <a:avLst/>
              </a:prstGeom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PKIs exist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8172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Organization PKIs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/>
              <a:t>eduroam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1669575" y="4179169"/>
            <a:ext cx="986062" cy="829996"/>
          </a:xfrm>
          <a:prstGeom prst="rect">
            <a:avLst/>
          </a:prstGeom>
        </p:spPr>
      </p:pic>
      <p:pic>
        <p:nvPicPr>
          <p:cNvPr id="1026" name="Picture 2" descr="How to create Simple Wifi Access Point Finder Using Python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100453"/>
            <a:ext cx="866077" cy="86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00" y="4432352"/>
            <a:ext cx="582851" cy="582851"/>
          </a:xfrm>
          <a:prstGeom prst="rect">
            <a:avLst/>
          </a:prstGeom>
          <a:ln/>
        </p:spPr>
      </p:pic>
      <p:cxnSp>
        <p:nvCxnSpPr>
          <p:cNvPr id="11" name="Straight Arrow Connector 10"/>
          <p:cNvCxnSpPr/>
          <p:nvPr/>
        </p:nvCxnSpPr>
        <p:spPr bwMode="auto">
          <a:xfrm>
            <a:off x="2351584" y="5301208"/>
            <a:ext cx="396044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34" y="5330963"/>
            <a:ext cx="460803" cy="460803"/>
          </a:xfrm>
          <a:prstGeom prst="rect">
            <a:avLst/>
          </a:prstGeom>
          <a:ln/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7047" y="2766915"/>
            <a:ext cx="713039" cy="9845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024" y="4101869"/>
            <a:ext cx="713039" cy="9845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0008" y="1535104"/>
            <a:ext cx="713039" cy="9845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9209" y="4110428"/>
            <a:ext cx="713039" cy="984595"/>
          </a:xfrm>
          <a:prstGeom prst="rect">
            <a:avLst/>
          </a:prstGeom>
        </p:spPr>
      </p:pic>
      <p:pic>
        <p:nvPicPr>
          <p:cNvPr id="16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193" y="4458851"/>
            <a:ext cx="582851" cy="582851"/>
          </a:xfrm>
          <a:prstGeom prst="rect">
            <a:avLst/>
          </a:prstGeom>
          <a:ln/>
        </p:spPr>
      </p:pic>
      <p:grpSp>
        <p:nvGrpSpPr>
          <p:cNvPr id="10" name="Group 9"/>
          <p:cNvGrpSpPr/>
          <p:nvPr/>
        </p:nvGrpSpPr>
        <p:grpSpPr>
          <a:xfrm>
            <a:off x="7820854" y="2117845"/>
            <a:ext cx="1200477" cy="524082"/>
            <a:chOff x="7820854" y="2117845"/>
            <a:chExt cx="1200477" cy="52408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0854" y="2191115"/>
              <a:ext cx="1200477" cy="45081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208" y="2117845"/>
              <a:ext cx="192866" cy="128834"/>
            </a:xfrm>
            <a:prstGeom prst="rect">
              <a:avLst/>
            </a:prstGeom>
          </p:spPr>
        </p:pic>
      </p:grpSp>
      <p:cxnSp>
        <p:nvCxnSpPr>
          <p:cNvPr id="26" name="Straight Arrow Connector 25"/>
          <p:cNvCxnSpPr/>
          <p:nvPr/>
        </p:nvCxnSpPr>
        <p:spPr bwMode="auto">
          <a:xfrm flipV="1">
            <a:off x="7872252" y="3573016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634" y="2925234"/>
            <a:ext cx="582851" cy="582851"/>
          </a:xfrm>
          <a:prstGeom prst="rect">
            <a:avLst/>
          </a:prstGeom>
          <a:ln/>
        </p:spPr>
      </p:pic>
      <p:pic>
        <p:nvPicPr>
          <p:cNvPr id="30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822" y="1652781"/>
            <a:ext cx="582851" cy="582851"/>
          </a:xfrm>
          <a:prstGeom prst="rect">
            <a:avLst/>
          </a:prstGeom>
          <a:ln/>
        </p:spPr>
      </p:pic>
      <p:cxnSp>
        <p:nvCxnSpPr>
          <p:cNvPr id="31" name="Straight Arrow Connector 30"/>
          <p:cNvCxnSpPr/>
          <p:nvPr/>
        </p:nvCxnSpPr>
        <p:spPr bwMode="auto">
          <a:xfrm flipV="1">
            <a:off x="9429309" y="2254334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H="1" flipV="1">
            <a:off x="9210606" y="3585144"/>
            <a:ext cx="916815" cy="8106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4368798" y="5977773"/>
            <a:ext cx="1943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66" y="5209141"/>
            <a:ext cx="243840" cy="2438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01" y="5161645"/>
            <a:ext cx="243840" cy="24384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56931" y="5422866"/>
            <a:ext cx="69890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TLS +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12" y="5661248"/>
            <a:ext cx="243840" cy="24384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217876" y="3556659"/>
            <a:ext cx="1200477" cy="515456"/>
            <a:chOff x="6217876" y="3556659"/>
            <a:chExt cx="1200477" cy="515456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7876" y="3621303"/>
              <a:ext cx="1200477" cy="450812"/>
            </a:xfrm>
            <a:prstGeom prst="rect">
              <a:avLst/>
            </a:prstGeom>
          </p:spPr>
        </p:pic>
        <p:pic>
          <p:nvPicPr>
            <p:cNvPr id="1034" name="Picture 10" descr="Event: reading of landy poems in Pashto at the University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5" t="22361" r="75267" b="64862"/>
            <a:stretch/>
          </p:blipFill>
          <p:spPr bwMode="auto">
            <a:xfrm>
              <a:off x="6312023" y="3556659"/>
              <a:ext cx="360041" cy="139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61248">
            <a:off x="3345069" y="3997724"/>
            <a:ext cx="548780" cy="206082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9192344" y="953170"/>
            <a:ext cx="1200477" cy="519440"/>
            <a:chOff x="9192344" y="953170"/>
            <a:chExt cx="1200477" cy="51944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2344" y="1021798"/>
              <a:ext cx="1200477" cy="45081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6360" y="953170"/>
              <a:ext cx="201274" cy="136489"/>
            </a:xfrm>
            <a:prstGeom prst="rect">
              <a:avLst/>
            </a:prstGeom>
          </p:spPr>
        </p:pic>
      </p:grpSp>
      <p:sp>
        <p:nvSpPr>
          <p:cNvPr id="18" name="Left-Right Arrow 17"/>
          <p:cNvSpPr/>
          <p:nvPr/>
        </p:nvSpPr>
        <p:spPr bwMode="auto">
          <a:xfrm>
            <a:off x="2351584" y="6206972"/>
            <a:ext cx="1800200" cy="360040"/>
          </a:xfrm>
          <a:prstGeom prst="leftRightArrow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100" dirty="0">
                <a:ea typeface="Cambria Math" panose="02040503050406030204" pitchFamily="18" charset="0"/>
              </a:rPr>
              <a:t>WPA2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987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 computers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2348880"/>
            <a:ext cx="347353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7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ctr">
          <a:defRPr b="0" i="1" smtClean="0">
            <a:solidFill>
              <a:schemeClr val="tx1"/>
            </a:solidFill>
            <a:latin typeface="Cambria Math" panose="02040503050406030204" pitchFamily="18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20526</TotalTime>
  <Words>2527</Words>
  <Application>Microsoft Office PowerPoint</Application>
  <PresentationFormat>Widescreen</PresentationFormat>
  <Paragraphs>677</Paragraphs>
  <Slides>42</Slides>
  <Notes>14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Calibri</vt:lpstr>
      <vt:lpstr>Cambria</vt:lpstr>
      <vt:lpstr>Cambria Math</vt:lpstr>
      <vt:lpstr>Consolas</vt:lpstr>
      <vt:lpstr>Engravers MT</vt:lpstr>
      <vt:lpstr>Times New Roman</vt:lpstr>
      <vt:lpstr>Wingdings</vt:lpstr>
      <vt:lpstr>2_TEK4500-UIO</vt:lpstr>
      <vt:lpstr>Lecture 11 – Digital signatures, UF-CMA,  Schnorr, PKI</vt:lpstr>
      <vt:lpstr>Basic goals of cryptography</vt:lpstr>
      <vt:lpstr>MACs</vt:lpstr>
      <vt:lpstr>Digital signatures</vt:lpstr>
      <vt:lpstr>MACs vs. digital signatures</vt:lpstr>
      <vt:lpstr>Applications of digital signatures</vt:lpstr>
      <vt:lpstr>Digital signatures – syntax </vt:lpstr>
      <vt:lpstr>Digital signatures – security: UF-CMA</vt:lpstr>
      <vt:lpstr>PowerPoint Presentation</vt:lpstr>
      <vt:lpstr>DLOG proof of knowledge</vt:lpstr>
      <vt:lpstr>DLOG proof of knowledge</vt:lpstr>
      <vt:lpstr>DLOG proof of knowledge</vt:lpstr>
      <vt:lpstr>DLOG proof of knowledge</vt:lpstr>
      <vt:lpstr>DLOG proof of knowledge</vt:lpstr>
      <vt:lpstr>Interactive signature scheme</vt:lpstr>
      <vt:lpstr>Non-interactive signature scheme</vt:lpstr>
      <vt:lpstr>Non-interactive signature scheme</vt:lpstr>
      <vt:lpstr>Non-interactive signature scheme</vt:lpstr>
      <vt:lpstr>Schnorr signature scheme</vt:lpstr>
      <vt:lpstr>Discrete-log-based signatures</vt:lpstr>
      <vt:lpstr>PowerPoint Presentation</vt:lpstr>
      <vt:lpstr>What are identities?</vt:lpstr>
      <vt:lpstr>Identities on the internet </vt:lpstr>
      <vt:lpstr>Identities on the internet</vt:lpstr>
      <vt:lpstr>Authenticated key exchange</vt:lpstr>
      <vt:lpstr>Digital certificates</vt:lpstr>
      <vt:lpstr>Digital certificates</vt:lpstr>
      <vt:lpstr>Certificate authorities (CA)</vt:lpstr>
      <vt:lpstr>Authenticated key exchange + PKI</vt:lpstr>
      <vt:lpstr>Root CAs</vt:lpstr>
      <vt:lpstr>Certificate chains</vt:lpstr>
      <vt:lpstr>How to get a signed certificate?</vt:lpstr>
      <vt:lpstr>How to become an internet root CA?</vt:lpstr>
      <vt:lpstr>DigiNotar</vt:lpstr>
      <vt:lpstr>eMudhra</vt:lpstr>
      <vt:lpstr>The problem with CAs</vt:lpstr>
      <vt:lpstr>Certificate Transparency</vt:lpstr>
      <vt:lpstr>Authenticated key exchange + PKI + CT</vt:lpstr>
      <vt:lpstr>Certificate revocation</vt:lpstr>
      <vt:lpstr>Hardware Root of Trust</vt:lpstr>
      <vt:lpstr>Other PKIs exist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938</cp:revision>
  <dcterms:created xsi:type="dcterms:W3CDTF">2020-06-02T10:31:43Z</dcterms:created>
  <dcterms:modified xsi:type="dcterms:W3CDTF">2026-10-28T11:08:31Z</dcterms:modified>
</cp:coreProperties>
</file>