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29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85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8776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170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177552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2540478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2903403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0" autoAdjust="0"/>
    <p:restoredTop sz="94737" autoAdjust="0"/>
  </p:normalViewPr>
  <p:slideViewPr>
    <p:cSldViewPr>
      <p:cViewPr>
        <p:scale>
          <a:sx n="138" d="100"/>
          <a:sy n="138" d="100"/>
        </p:scale>
        <p:origin x="-2784" y="-1038"/>
      </p:cViewPr>
      <p:guideLst>
        <p:guide orient="horz" pos="180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5D7F718-98BC-5045-A821-52C448D53BEB}" type="datetime1">
              <a:rPr lang="nb-NO"/>
              <a:pPr>
                <a:defRPr/>
              </a:pPr>
              <a:t>27.11.2014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B039BC9-F172-9346-BCD9-B103670D753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5677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61CEB0D-248D-A94B-8C34-DF0A71FD3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80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29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85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877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170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D8EFE-216C-FA41-B0EC-19250690C629}" type="slidenum">
              <a:rPr lang="en-US"/>
              <a:pPr/>
              <a:t>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E862B-79CF-F94D-B10C-D9E36ADC4C08}" type="datetime1">
              <a:rPr lang="nb-NO"/>
              <a:pPr>
                <a:defRPr/>
              </a:pPr>
              <a:t>27.11.2014</a:t>
            </a:fld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D7203-3013-D749-ADA2-C23176B401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9966B-9BF2-6642-BA3E-7F6C4B6B5B48}" type="datetime1">
              <a:rPr lang="nb-NO"/>
              <a:pPr>
                <a:defRPr/>
              </a:pPr>
              <a:t>27.11.2014</a:t>
            </a:fld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4BAE5-1A3D-6C4B-A19B-A21CA952B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76BBB-3F6B-FE47-9B20-0E604178B90B}" type="datetime1">
              <a:rPr lang="nb-NO"/>
              <a:pPr>
                <a:defRPr/>
              </a:pPr>
              <a:t>27.11.2014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E65EC-C774-EF4B-9967-F30DBC9C34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D70CB-25CB-BE44-8267-D24E2D49FE8A}" type="datetime1">
              <a:rPr lang="nb-NO"/>
              <a:pPr>
                <a:defRPr/>
              </a:pPr>
              <a:t>27.11.2014</a:t>
            </a:fld>
            <a:endParaRPr lang="nb-NO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FD7A5-C8F5-1448-9D00-39B245CDA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3A17C-8D7E-DE49-B1B2-99C5899E63E4}" type="datetime1">
              <a:rPr lang="nb-NO"/>
              <a:pPr>
                <a:defRPr/>
              </a:pPr>
              <a:t>27.11.2014</a:t>
            </a:fld>
            <a:endParaRPr lang="nb-NO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2A21F-DA23-814C-9F57-78C93D6638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2FEF2-E4BD-6348-BAE6-B5F400DE8733}" type="datetime1">
              <a:rPr lang="nb-NO"/>
              <a:pPr>
                <a:defRPr/>
              </a:pPr>
              <a:t>27.11.2014</a:t>
            </a:fld>
            <a:endParaRPr lang="nb-NO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4A88-5B81-1D4F-823C-6256520B3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23178-3325-B448-BCA2-C606C2543C23}" type="datetime1">
              <a:rPr lang="nb-NO"/>
              <a:pPr>
                <a:defRPr/>
              </a:pPr>
              <a:t>27.11.2014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258ED-E363-D542-BB05-DA75DAA1FC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1D0FA-0760-EC4E-B2CF-78F622ECA4CF}" type="datetime1">
              <a:rPr lang="nb-NO"/>
              <a:pPr>
                <a:defRPr/>
              </a:pPr>
              <a:t>27.11.2014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EC82D-BBE7-BE49-AC35-8BE46C8CE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211" y="708544"/>
            <a:ext cx="7921944" cy="95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211" y="1651588"/>
            <a:ext cx="7924464" cy="342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210" y="5334252"/>
            <a:ext cx="1904895" cy="38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C7B76A9-D67D-FE47-B774-753115DD3D77}" type="datetime1">
              <a:rPr lang="nb-NO"/>
              <a:pPr>
                <a:defRPr/>
              </a:pPr>
              <a:t>27.11.2014</a:t>
            </a:fld>
            <a:endParaRPr lang="nb-NO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953" y="5334252"/>
            <a:ext cx="685359" cy="38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FF88920-A570-764F-B75C-B0232A0E4D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SV_TIK_A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162467"/>
            <a:ext cx="4514516" cy="3328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2194" indent="-272194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9754" indent="-226828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7313" indent="-18146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239" indent="-18146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3164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3156" y="1917608"/>
            <a:ext cx="7543989" cy="1371940"/>
          </a:xfrm>
        </p:spPr>
        <p:txBody>
          <a:bodyPr/>
          <a:lstStyle/>
          <a:p>
            <a:pPr eaLnBrk="1" hangingPunct="1"/>
            <a:r>
              <a:rPr lang="nb-NO" sz="2400" dirty="0" smtClean="0"/>
              <a:t>Vårens emner på TIK og ESST</a:t>
            </a:r>
            <a:endParaRPr lang="nb-NO" sz="2400" dirty="0"/>
          </a:p>
        </p:txBody>
      </p:sp>
      <p:sp>
        <p:nvSpPr>
          <p:cNvPr id="2" name="TekstSylinder 1"/>
          <p:cNvSpPr txBox="1"/>
          <p:nvPr/>
        </p:nvSpPr>
        <p:spPr>
          <a:xfrm>
            <a:off x="971600" y="4009628"/>
            <a:ext cx="655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Oppmelding i </a:t>
            </a:r>
            <a:r>
              <a:rPr lang="nb-NO" dirty="0" err="1" smtClean="0"/>
              <a:t>Studentweb</a:t>
            </a:r>
            <a:r>
              <a:rPr lang="nb-NO" dirty="0" smtClean="0"/>
              <a:t> starter i dag – frist 1.februar!</a:t>
            </a:r>
            <a:endParaRPr lang="nb-N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8B12466-60F2-F145-86F5-D78DE51BC4B2}" type="datetime1">
              <a:rPr lang="nb-NO" smtClean="0"/>
              <a:pPr/>
              <a:t>27.11.2014</a:t>
            </a:fld>
            <a:endParaRPr lang="nb-NO" smtClean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4451E4-C31A-024D-B7A2-0F9BA9B738A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TIK4040 – Research and Design seminar</a:t>
            </a:r>
            <a:endParaRPr lang="nb-NO" dirty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Formål:</a:t>
            </a:r>
          </a:p>
          <a:p>
            <a:pPr lvl="1"/>
            <a:r>
              <a:rPr lang="nb-NO" dirty="0" smtClean="0"/>
              <a:t>Komme i gang med masteroppgaven</a:t>
            </a:r>
          </a:p>
          <a:p>
            <a:pPr lvl="1"/>
            <a:r>
              <a:rPr lang="nb-NO" dirty="0" smtClean="0"/>
              <a:t>Skrive masterskisse (disposisjon)</a:t>
            </a:r>
          </a:p>
          <a:p>
            <a:pPr marL="362926" lvl="1" indent="0">
              <a:buNone/>
            </a:pPr>
            <a:endParaRPr lang="nb-NO" dirty="0" smtClean="0"/>
          </a:p>
          <a:p>
            <a:r>
              <a:rPr lang="nb-NO" dirty="0" smtClean="0"/>
              <a:t>To forelesninger, fire seminarganger.</a:t>
            </a:r>
          </a:p>
          <a:p>
            <a:pPr lvl="1"/>
            <a:r>
              <a:rPr lang="nb-NO" dirty="0" smtClean="0"/>
              <a:t>Første forelesning: 2.februar.</a:t>
            </a:r>
          </a:p>
          <a:p>
            <a:endParaRPr lang="nb-NO" dirty="0" smtClean="0"/>
          </a:p>
          <a:p>
            <a:r>
              <a:rPr lang="nb-NO" dirty="0" smtClean="0"/>
              <a:t>Eksamen:</a:t>
            </a:r>
          </a:p>
          <a:p>
            <a:pPr lvl="1"/>
            <a:r>
              <a:rPr lang="nb-NO" dirty="0" smtClean="0"/>
              <a:t>Fullstendig masterskisse. Frist 15.mai</a:t>
            </a:r>
          </a:p>
          <a:p>
            <a:pPr lvl="1"/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16024"/>
            <a:ext cx="1472952" cy="1472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TIK4040 – Velg en av fem seminargrupper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0126" lvl="1" indent="-457200">
              <a:lnSpc>
                <a:spcPct val="150000"/>
              </a:lnSpc>
              <a:buFont typeface="+mj-lt"/>
              <a:buAutoNum type="arabicPeriod"/>
            </a:pPr>
            <a:r>
              <a:rPr lang="nb-NO" dirty="0" smtClean="0"/>
              <a:t>TIK</a:t>
            </a:r>
            <a:r>
              <a:rPr lang="nb-NO" dirty="0"/>
              <a:t>: </a:t>
            </a:r>
            <a:r>
              <a:rPr lang="nb-NO" dirty="0" smtClean="0"/>
              <a:t>Innovasjon (Håkon Normann)</a:t>
            </a:r>
            <a:endParaRPr lang="nb-NO" dirty="0"/>
          </a:p>
          <a:p>
            <a:pPr marL="820126" lvl="1" indent="-457200">
              <a:lnSpc>
                <a:spcPct val="150000"/>
              </a:lnSpc>
              <a:buFont typeface="+mj-lt"/>
              <a:buAutoNum type="arabicPeriod"/>
            </a:pPr>
            <a:r>
              <a:rPr lang="nb-NO" dirty="0"/>
              <a:t>TIK: Energi og </a:t>
            </a:r>
            <a:r>
              <a:rPr lang="nb-NO" dirty="0" smtClean="0"/>
              <a:t>miljø (Håkon N.)</a:t>
            </a:r>
            <a:endParaRPr lang="nb-NO" dirty="0"/>
          </a:p>
          <a:p>
            <a:pPr marL="820126" lvl="1" indent="-457200">
              <a:lnSpc>
                <a:spcPct val="150000"/>
              </a:lnSpc>
              <a:buFont typeface="+mj-lt"/>
              <a:buAutoNum type="arabicPeriod"/>
            </a:pPr>
            <a:r>
              <a:rPr lang="nb-NO" dirty="0"/>
              <a:t>TIK: Vitenskaps- og teknologistudier </a:t>
            </a:r>
            <a:r>
              <a:rPr lang="nb-NO" dirty="0" smtClean="0"/>
              <a:t>(Tina Talleraas)</a:t>
            </a:r>
            <a:endParaRPr lang="nb-NO" dirty="0"/>
          </a:p>
          <a:p>
            <a:pPr marL="820126" lvl="1" indent="-457200">
              <a:lnSpc>
                <a:spcPct val="150000"/>
              </a:lnSpc>
              <a:buFont typeface="+mj-lt"/>
              <a:buAutoNum type="arabicPeriod"/>
            </a:pPr>
            <a:r>
              <a:rPr lang="nb-NO" dirty="0"/>
              <a:t>ESST: </a:t>
            </a:r>
            <a:r>
              <a:rPr lang="nb-NO" dirty="0" smtClean="0"/>
              <a:t>Innovasjon (Olav Wicken)</a:t>
            </a:r>
            <a:endParaRPr lang="nb-NO" dirty="0"/>
          </a:p>
          <a:p>
            <a:pPr marL="820126" lvl="1" indent="-457200">
              <a:lnSpc>
                <a:spcPct val="150000"/>
              </a:lnSpc>
              <a:buFont typeface="+mj-lt"/>
              <a:buAutoNum type="arabicPeriod"/>
            </a:pPr>
            <a:r>
              <a:rPr lang="nb-NO" dirty="0"/>
              <a:t>ESST: Vitenskaps- og teknologistudier </a:t>
            </a:r>
            <a:r>
              <a:rPr lang="nb-NO" dirty="0" smtClean="0"/>
              <a:t>(Olav W.)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27.11.2014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7220"/>
            <a:ext cx="1472952" cy="14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5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TIK4040 - I seminarene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dirty="0" smtClean="0"/>
              <a:t>Brainstorming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Levere (revidert) skisse til hvert seminar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Gi og få tilbakemelding</a:t>
            </a:r>
          </a:p>
          <a:p>
            <a:pPr>
              <a:lnSpc>
                <a:spcPct val="150000"/>
              </a:lnSpc>
            </a:pPr>
            <a:endParaRPr lang="nb-NO" dirty="0"/>
          </a:p>
          <a:p>
            <a:pPr>
              <a:lnSpc>
                <a:spcPct val="150000"/>
              </a:lnSpc>
            </a:pPr>
            <a:r>
              <a:rPr lang="nb-NO" dirty="0" err="1" smtClean="0"/>
              <a:t>Ca</a:t>
            </a:r>
            <a:r>
              <a:rPr lang="nb-NO" dirty="0" smtClean="0"/>
              <a:t> 2-3 uker mellom hvert seminar.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27.11.2014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5212"/>
            <a:ext cx="1472952" cy="14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8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Metode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TIK-studenter </a:t>
            </a:r>
            <a:r>
              <a:rPr lang="nb-NO" b="1" dirty="0" smtClean="0"/>
              <a:t>MÅ</a:t>
            </a:r>
            <a:r>
              <a:rPr lang="nb-NO" dirty="0" smtClean="0"/>
              <a:t> ta metode</a:t>
            </a:r>
          </a:p>
          <a:p>
            <a:r>
              <a:rPr lang="nb-NO" dirty="0"/>
              <a:t>ESST-studenter kan ta </a:t>
            </a:r>
            <a:r>
              <a:rPr lang="nb-NO" dirty="0" smtClean="0"/>
              <a:t>SGO4010 eller STV4004B utenfor </a:t>
            </a:r>
            <a:r>
              <a:rPr lang="nb-NO" dirty="0"/>
              <a:t>planen hvis de </a:t>
            </a:r>
            <a:r>
              <a:rPr lang="nb-NO" dirty="0" smtClean="0"/>
              <a:t>vil.</a:t>
            </a:r>
            <a:endParaRPr lang="nb-NO" dirty="0"/>
          </a:p>
          <a:p>
            <a:pPr lvl="1"/>
            <a:r>
              <a:rPr lang="nb-NO" dirty="0"/>
              <a:t>OBS! I</a:t>
            </a:r>
            <a:r>
              <a:rPr lang="nb-NO" dirty="0" smtClean="0"/>
              <a:t>kke </a:t>
            </a:r>
            <a:r>
              <a:rPr lang="nb-NO" dirty="0"/>
              <a:t>en del av ESST-programmet. Kun et tilbud.</a:t>
            </a:r>
          </a:p>
          <a:p>
            <a:endParaRPr lang="nb-NO" dirty="0" smtClean="0"/>
          </a:p>
          <a:p>
            <a:r>
              <a:rPr lang="nb-NO" dirty="0" smtClean="0"/>
              <a:t>TIK-studenter velger mellom:</a:t>
            </a:r>
          </a:p>
          <a:p>
            <a:pPr marL="820126" lvl="1" indent="-457200">
              <a:buFont typeface="+mj-lt"/>
              <a:buAutoNum type="arabicPeriod"/>
            </a:pPr>
            <a:r>
              <a:rPr lang="nb-NO" dirty="0" smtClean="0"/>
              <a:t>SGO4010 – </a:t>
            </a:r>
            <a:r>
              <a:rPr lang="nb-NO" dirty="0" err="1" smtClean="0"/>
              <a:t>Qualitative</a:t>
            </a:r>
            <a:r>
              <a:rPr lang="nb-NO" dirty="0" smtClean="0"/>
              <a:t> </a:t>
            </a:r>
            <a:r>
              <a:rPr lang="nb-NO" dirty="0" err="1" smtClean="0"/>
              <a:t>methods</a:t>
            </a:r>
            <a:endParaRPr lang="nb-NO" dirty="0" smtClean="0"/>
          </a:p>
          <a:p>
            <a:pPr marL="820126" lvl="1" indent="-457200">
              <a:buFont typeface="+mj-lt"/>
              <a:buAutoNum type="arabicPeriod"/>
            </a:pPr>
            <a:r>
              <a:rPr lang="nb-NO" dirty="0" smtClean="0"/>
              <a:t>SOS4020 – Kvantitativ metode</a:t>
            </a:r>
          </a:p>
          <a:p>
            <a:pPr marL="820126" lvl="1" indent="-457200">
              <a:buFont typeface="+mj-lt"/>
              <a:buAutoNum type="arabicPeriod"/>
            </a:pPr>
            <a:r>
              <a:rPr lang="nb-NO" dirty="0" smtClean="0"/>
              <a:t>STV4004B – Tekstanalyse (sjekk timeplan)</a:t>
            </a:r>
          </a:p>
          <a:p>
            <a:pPr lvl="1"/>
            <a:endParaRPr lang="nb-NO" dirty="0"/>
          </a:p>
          <a:p>
            <a:pPr lvl="1">
              <a:buFont typeface="Arial" panose="020B0604020202020204" pitchFamily="34" charset="0"/>
              <a:buChar char="•"/>
            </a:pPr>
            <a:endParaRPr lang="nb-NO" dirty="0" smtClean="0"/>
          </a:p>
          <a:p>
            <a:pPr lvl="1"/>
            <a:endParaRPr lang="nb-NO" dirty="0" smtClean="0"/>
          </a:p>
          <a:p>
            <a:pPr marL="362926" lvl="1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27.11.2014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0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1. SGO4010 – </a:t>
            </a:r>
            <a:r>
              <a:rPr lang="nb-NO" dirty="0" err="1" smtClean="0"/>
              <a:t>Qualitative</a:t>
            </a:r>
            <a:r>
              <a:rPr lang="nb-NO" dirty="0" smtClean="0"/>
              <a:t> </a:t>
            </a:r>
            <a:r>
              <a:rPr lang="nb-NO" dirty="0" err="1" smtClean="0"/>
              <a:t>methods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 smtClean="0"/>
              <a:t>Temaer:</a:t>
            </a:r>
          </a:p>
          <a:p>
            <a:pPr lvl="1"/>
            <a:r>
              <a:rPr lang="nb-NO" sz="1800" dirty="0"/>
              <a:t>R</a:t>
            </a:r>
            <a:r>
              <a:rPr lang="nb-NO" sz="1800" dirty="0" smtClean="0"/>
              <a:t>esearch </a:t>
            </a:r>
            <a:r>
              <a:rPr lang="nb-NO" sz="1800" dirty="0" err="1" smtClean="0"/>
              <a:t>strategy</a:t>
            </a:r>
            <a:r>
              <a:rPr lang="nb-NO" sz="1800" dirty="0" smtClean="0"/>
              <a:t>, </a:t>
            </a:r>
            <a:r>
              <a:rPr lang="nb-NO" sz="1800" dirty="0" err="1" smtClean="0"/>
              <a:t>method</a:t>
            </a:r>
            <a:r>
              <a:rPr lang="nb-NO" sz="1800" dirty="0" smtClean="0"/>
              <a:t> </a:t>
            </a:r>
            <a:r>
              <a:rPr lang="nb-NO" sz="1800" dirty="0" err="1" smtClean="0"/>
              <a:t>selection</a:t>
            </a:r>
            <a:r>
              <a:rPr lang="nb-NO" sz="1800" dirty="0" smtClean="0"/>
              <a:t>, </a:t>
            </a:r>
            <a:r>
              <a:rPr lang="nb-NO" sz="1800" dirty="0" err="1" smtClean="0"/>
              <a:t>Interview</a:t>
            </a:r>
            <a:r>
              <a:rPr lang="nb-NO" sz="1800" dirty="0" smtClean="0"/>
              <a:t> studies, </a:t>
            </a:r>
            <a:r>
              <a:rPr lang="nb-NO" sz="1800" dirty="0" err="1" smtClean="0"/>
              <a:t>Focus</a:t>
            </a:r>
            <a:r>
              <a:rPr lang="nb-NO" sz="1800" dirty="0" smtClean="0"/>
              <a:t> </a:t>
            </a:r>
            <a:r>
              <a:rPr lang="nb-NO" sz="1800" dirty="0" err="1" smtClean="0"/>
              <a:t>groups</a:t>
            </a:r>
            <a:r>
              <a:rPr lang="nb-NO" sz="1800" dirty="0" smtClean="0"/>
              <a:t>, </a:t>
            </a:r>
            <a:r>
              <a:rPr lang="nb-NO" sz="1800" dirty="0" err="1" smtClean="0"/>
              <a:t>Ethnography</a:t>
            </a:r>
            <a:r>
              <a:rPr lang="nb-NO" sz="1800" dirty="0" smtClean="0"/>
              <a:t>, </a:t>
            </a:r>
            <a:r>
              <a:rPr lang="nb-NO" sz="1800" dirty="0" err="1" smtClean="0"/>
              <a:t>Discourse</a:t>
            </a:r>
            <a:r>
              <a:rPr lang="nb-NO" sz="1800" dirty="0" smtClean="0"/>
              <a:t> </a:t>
            </a:r>
            <a:r>
              <a:rPr lang="nb-NO" sz="1800" dirty="0" err="1" smtClean="0"/>
              <a:t>analysis</a:t>
            </a:r>
            <a:r>
              <a:rPr lang="nb-NO" sz="1800" dirty="0" smtClean="0"/>
              <a:t>, </a:t>
            </a:r>
            <a:r>
              <a:rPr lang="nb-NO" sz="1800" dirty="0" err="1" smtClean="0"/>
              <a:t>Qualitative</a:t>
            </a:r>
            <a:r>
              <a:rPr lang="nb-NO" sz="1800" dirty="0" smtClean="0"/>
              <a:t> </a:t>
            </a:r>
            <a:r>
              <a:rPr lang="nb-NO" sz="1800" dirty="0" err="1" smtClean="0"/>
              <a:t>analysis</a:t>
            </a:r>
            <a:r>
              <a:rPr lang="nb-NO" sz="1800" dirty="0" smtClean="0"/>
              <a:t>, </a:t>
            </a:r>
            <a:r>
              <a:rPr lang="nb-NO" sz="1800" dirty="0" err="1" smtClean="0"/>
              <a:t>Relevance</a:t>
            </a:r>
            <a:r>
              <a:rPr lang="nb-NO" sz="1800" dirty="0"/>
              <a:t>, </a:t>
            </a:r>
            <a:r>
              <a:rPr lang="nb-NO" sz="1800" dirty="0" err="1"/>
              <a:t>subjectivity</a:t>
            </a:r>
            <a:r>
              <a:rPr lang="nb-NO" sz="1800" dirty="0"/>
              <a:t> and </a:t>
            </a:r>
            <a:r>
              <a:rPr lang="nb-NO" sz="1800" dirty="0" err="1" smtClean="0"/>
              <a:t>ethics</a:t>
            </a:r>
            <a:endParaRPr lang="nb-NO" sz="1800" dirty="0" smtClean="0"/>
          </a:p>
          <a:p>
            <a:pPr marL="362926" lvl="1" indent="0">
              <a:buNone/>
            </a:pPr>
            <a:endParaRPr lang="nb-NO" sz="1600" dirty="0"/>
          </a:p>
          <a:p>
            <a:r>
              <a:rPr lang="nb-NO" sz="1800" dirty="0" smtClean="0"/>
              <a:t>9 Forelesninger, 6 seminarer</a:t>
            </a:r>
            <a:r>
              <a:rPr lang="nb-NO" sz="1800" dirty="0"/>
              <a:t>.</a:t>
            </a:r>
          </a:p>
          <a:p>
            <a:pPr lvl="1"/>
            <a:r>
              <a:rPr lang="nb-NO" sz="1500" dirty="0"/>
              <a:t>Seminar 2 er for </a:t>
            </a:r>
            <a:r>
              <a:rPr lang="nb-NO" sz="1500" dirty="0" smtClean="0"/>
              <a:t>TIK-studenter</a:t>
            </a:r>
          </a:p>
          <a:p>
            <a:pPr marL="362926" lvl="1" indent="0">
              <a:buNone/>
            </a:pPr>
            <a:endParaRPr lang="nb-NO" sz="1400" dirty="0"/>
          </a:p>
          <a:p>
            <a:r>
              <a:rPr lang="nb-NO" sz="1800" dirty="0" smtClean="0"/>
              <a:t>Skriftlig eksamen: 23.april.</a:t>
            </a:r>
          </a:p>
          <a:p>
            <a:r>
              <a:rPr lang="nb-NO" sz="1800" dirty="0" smtClean="0"/>
              <a:t>Oppmelding: Via </a:t>
            </a:r>
            <a:r>
              <a:rPr lang="nb-NO" sz="1800" dirty="0" err="1" smtClean="0"/>
              <a:t>Studentweb</a:t>
            </a:r>
            <a:r>
              <a:rPr lang="nb-NO" sz="1800" dirty="0" smtClean="0"/>
              <a:t>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27.11.2014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0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2. SOS4020 – Kvantitativ metode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211" y="1561356"/>
            <a:ext cx="7924464" cy="3518224"/>
          </a:xfrm>
        </p:spPr>
        <p:txBody>
          <a:bodyPr/>
          <a:lstStyle/>
          <a:p>
            <a:r>
              <a:rPr lang="nb-NO" sz="2000" dirty="0" smtClean="0"/>
              <a:t>MÅ ha kvantitativ metode fra bachelornivå.</a:t>
            </a:r>
          </a:p>
          <a:p>
            <a:r>
              <a:rPr lang="nb-NO" sz="2000" dirty="0" smtClean="0"/>
              <a:t>Temaer: </a:t>
            </a:r>
          </a:p>
          <a:p>
            <a:pPr lvl="1"/>
            <a:r>
              <a:rPr lang="nb-NO" sz="1800" u="sng" dirty="0" err="1" smtClean="0"/>
              <a:t>Stata</a:t>
            </a:r>
            <a:r>
              <a:rPr lang="nb-NO" sz="1800" dirty="0" smtClean="0"/>
              <a:t>, Statistisk usikkerhet, kausal analyse, feilmarginer, tidsseriedata, fasteffektmodeller, logistisk </a:t>
            </a:r>
            <a:r>
              <a:rPr lang="nb-NO" sz="1800" dirty="0" err="1" smtClean="0"/>
              <a:t>regresjonanalyse</a:t>
            </a:r>
            <a:r>
              <a:rPr lang="nb-NO" sz="1800" dirty="0" smtClean="0"/>
              <a:t>…</a:t>
            </a:r>
          </a:p>
          <a:p>
            <a:pPr marL="362926" lvl="1" indent="0">
              <a:buNone/>
            </a:pPr>
            <a:endParaRPr lang="nb-NO" sz="1800" dirty="0" smtClean="0"/>
          </a:p>
          <a:p>
            <a:r>
              <a:rPr lang="nb-NO" sz="2000" dirty="0" smtClean="0"/>
              <a:t>13 forelesninger, 12 seminarer.</a:t>
            </a:r>
            <a:endParaRPr lang="nb-NO" sz="1800" dirty="0" smtClean="0"/>
          </a:p>
          <a:p>
            <a:r>
              <a:rPr lang="nb-NO" sz="2000" dirty="0" smtClean="0"/>
              <a:t>Skriftlig eksamen 11.mars og emneoppgave 16.mars.</a:t>
            </a:r>
          </a:p>
          <a:p>
            <a:r>
              <a:rPr lang="nb-NO" sz="2000" dirty="0" smtClean="0"/>
              <a:t>Oppmelding: Via Lene.</a:t>
            </a:r>
          </a:p>
          <a:p>
            <a:pPr lvl="1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27.11.2014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4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3. STV4004B </a:t>
            </a:r>
            <a:r>
              <a:rPr lang="nb-NO" dirty="0" smtClean="0"/>
              <a:t>– Tekstanalyse (sjekk timeplan)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Temaer: </a:t>
            </a:r>
          </a:p>
          <a:p>
            <a:pPr lvl="1"/>
            <a:r>
              <a:rPr lang="nb-NO" dirty="0" smtClean="0"/>
              <a:t>Ideer og ideologier i tekst, diskursanalyse</a:t>
            </a:r>
            <a:r>
              <a:rPr lang="nb-NO" dirty="0"/>
              <a:t> </a:t>
            </a:r>
            <a:r>
              <a:rPr lang="nb-NO" dirty="0" smtClean="0"/>
              <a:t>som politisk analyse, retorikk og argumentasjon, kvantitativ </a:t>
            </a:r>
            <a:r>
              <a:rPr lang="nb-NO" dirty="0" err="1" smtClean="0"/>
              <a:t>innholdanalyse</a:t>
            </a:r>
            <a:r>
              <a:rPr lang="nb-NO" dirty="0" smtClean="0"/>
              <a:t>…</a:t>
            </a:r>
          </a:p>
          <a:p>
            <a:pPr>
              <a:lnSpc>
                <a:spcPct val="200000"/>
              </a:lnSpc>
            </a:pPr>
            <a:r>
              <a:rPr lang="nb-NO" dirty="0" smtClean="0"/>
              <a:t>11 forelesninger, ikke seminar.</a:t>
            </a:r>
          </a:p>
          <a:p>
            <a:pPr>
              <a:lnSpc>
                <a:spcPct val="200000"/>
              </a:lnSpc>
            </a:pPr>
            <a:r>
              <a:rPr lang="nb-NO" dirty="0" smtClean="0"/>
              <a:t>Hjemmeeksamen: 20.april.</a:t>
            </a:r>
          </a:p>
          <a:p>
            <a:pPr>
              <a:lnSpc>
                <a:spcPct val="200000"/>
              </a:lnSpc>
            </a:pPr>
            <a:r>
              <a:rPr lang="nb-NO" dirty="0" smtClean="0"/>
              <a:t>Oppmelding: Via Lene.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27.11.2014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71952"/>
      </p:ext>
    </p:extLst>
  </p:cSld>
  <p:clrMapOvr>
    <a:masterClrMapping/>
  </p:clrMapOvr>
</p:sld>
</file>

<file path=ppt/theme/theme1.xml><?xml version="1.0" encoding="utf-8"?>
<a:theme xmlns:a="http://schemas.openxmlformats.org/drawingml/2006/main" name="TIK_16_10_bokmål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TIK_16_10_bokmål</Template>
  <TotalTime>103</TotalTime>
  <Words>335</Words>
  <Application>Microsoft Office PowerPoint</Application>
  <PresentationFormat>Skjermfremvisning (16:10)</PresentationFormat>
  <Paragraphs>74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TIK_16_10_bokmål</vt:lpstr>
      <vt:lpstr>Vårens emner på TIK og ESST</vt:lpstr>
      <vt:lpstr>TIK4040 – Research and Design seminar</vt:lpstr>
      <vt:lpstr>TIK4040 – Velg en av fem seminargrupper</vt:lpstr>
      <vt:lpstr>TIK4040 - I seminarene</vt:lpstr>
      <vt:lpstr>Metode</vt:lpstr>
      <vt:lpstr>1. SGO4010 – Qualitative methods</vt:lpstr>
      <vt:lpstr>2. SOS4020 – Kvantitativ metode</vt:lpstr>
      <vt:lpstr>3. STV4004B – Tekstanalyse (sjekk timeplan)</vt:lpstr>
    </vt:vector>
  </TitlesOfParts>
  <Company>Universitetet i Oslo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Hanne Baadsgaard Utigard</dc:creator>
  <cp:lastModifiedBy>Lene Angelskår</cp:lastModifiedBy>
  <cp:revision>8</cp:revision>
  <dcterms:created xsi:type="dcterms:W3CDTF">2014-11-03T13:46:59Z</dcterms:created>
  <dcterms:modified xsi:type="dcterms:W3CDTF">2014-11-27T11:41:50Z</dcterms:modified>
</cp:coreProperties>
</file>