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0" r:id="rId2"/>
    <p:sldId id="257" r:id="rId3"/>
    <p:sldId id="258" r:id="rId4"/>
    <p:sldId id="269" r:id="rId5"/>
    <p:sldId id="268" r:id="rId6"/>
    <p:sldId id="267" r:id="rId7"/>
    <p:sldId id="259" r:id="rId8"/>
    <p:sldId id="265" r:id="rId9"/>
    <p:sldId id="264" r:id="rId10"/>
    <p:sldId id="273" r:id="rId1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DD5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C3863F-62F6-3946-B1B0-7960D793224E}" v="8" dt="2026-08-11T23:03:35.8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016"/>
    <p:restoredTop sz="94643"/>
  </p:normalViewPr>
  <p:slideViewPr>
    <p:cSldViewPr snapToGrid="0">
      <p:cViewPr varScale="1">
        <p:scale>
          <a:sx n="103" d="100"/>
          <a:sy n="103" d="100"/>
        </p:scale>
        <p:origin x="200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C0166FC-18C9-FC17-14A1-988D2A031A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DADEE49-375B-20C4-A0A3-84EDA48A30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3CD1330-7527-E67A-AD05-3855CE77A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1ADA5-DBB7-EC4A-AD6B-6FA22E790885}" type="datetimeFigureOut">
              <a:rPr lang="nb-NO" smtClean="0"/>
              <a:t>12.08.2026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3DAA7AD-27B1-91EF-C617-27DC8D2BE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F8D738B-07EE-3FD6-C964-A93F45E8B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A71D1-3FAB-F345-BAB2-490B6F07AB8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8892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952E9B-7944-5BE3-101C-975952E80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F59E5B3-39DF-7949-CB1C-4E662D9644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8919213-CC29-C057-6D07-506FFB44D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1ADA5-DBB7-EC4A-AD6B-6FA22E790885}" type="datetimeFigureOut">
              <a:rPr lang="nb-NO" smtClean="0"/>
              <a:t>12.08.2026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0BBCDBD-EFEB-4701-5068-886F5735D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692CDB6-1A00-82BA-3884-C8D5302CE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A71D1-3FAB-F345-BAB2-490B6F07AB8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633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4998559-D497-5858-F2A3-38A7F29E8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D2D9414-EBBC-9615-057A-344CC94FF6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A7B5CBE-3DBE-1925-4BE2-20E23BE82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1ADA5-DBB7-EC4A-AD6B-6FA22E790885}" type="datetimeFigureOut">
              <a:rPr lang="nb-NO" smtClean="0"/>
              <a:t>12.08.2026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B41459E-BB9E-2C7D-3CCA-F5D5CA4B2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234E89C-B0A0-E4D7-EFAD-4B5AAABB4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A71D1-3FAB-F345-BAB2-490B6F07AB8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3400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3CB8F7-2569-1DB6-96B8-C7991F39D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82315D0-696E-3CC2-3D2B-DA454D9A52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767465D-2D24-ABAD-09DD-6DEA7505D0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8CB49BB-9CD3-C4B6-C06B-6C022187C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1ADA5-DBB7-EC4A-AD6B-6FA22E790885}" type="datetimeFigureOut">
              <a:rPr lang="nb-NO" smtClean="0"/>
              <a:t>12.08.2026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3B03071-D334-F698-FDCC-5C6E41A7C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93D04E3-259B-D2F8-EB81-1342A9F6B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A71D1-3FAB-F345-BAB2-490B6F07AB8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7478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131789-D985-BC58-0540-DE92B3425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091CE31-7266-AA9E-39FF-FD2D009E8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99F1624-C270-1646-0724-59E7AFE1B8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08D0431-AA83-5800-2E86-7AB18BAC0E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77DDC50A-CE0C-CF3E-BFB5-F412D46C7A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B8533CA2-1F1F-91B8-FF01-143A272B4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1ADA5-DBB7-EC4A-AD6B-6FA22E790885}" type="datetimeFigureOut">
              <a:rPr lang="nb-NO" smtClean="0"/>
              <a:t>12.08.2026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66C1E2A5-DA84-1E1F-C931-AB9D80D61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916A62F3-419F-52C1-76B5-BC488A0F3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A71D1-3FAB-F345-BAB2-490B6F07AB8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1759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7C10604-1589-D750-5BB2-5423FB345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59390BC-6D29-93E8-017A-62502C231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1ADA5-DBB7-EC4A-AD6B-6FA22E790885}" type="datetimeFigureOut">
              <a:rPr lang="nb-NO" smtClean="0"/>
              <a:t>12.08.2026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2EC9FD42-0E87-2BD3-ACC3-F2C50A16B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6E59697-2FA5-6942-E7B5-8D5A2D88A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A71D1-3FAB-F345-BAB2-490B6F07AB8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9015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5B70745-BD4B-5457-0230-664A7B29B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1ADA5-DBB7-EC4A-AD6B-6FA22E790885}" type="datetimeFigureOut">
              <a:rPr lang="nb-NO" smtClean="0"/>
              <a:t>12.08.2026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90B9D075-75AF-7656-7299-D73CCFC6D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51B9297-9E76-AF4F-BF4B-8CF5A2963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A71D1-3FAB-F345-BAB2-490B6F07AB8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250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D4C392-5E54-67D5-0235-049B2B69F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4E9AC57-2BA9-C52A-AB95-0D32C7FE2E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369B9BC-B15C-5916-9755-9141701B37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5DE49B3-1930-4380-E550-B3093AB57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1ADA5-DBB7-EC4A-AD6B-6FA22E790885}" type="datetimeFigureOut">
              <a:rPr lang="nb-NO" smtClean="0"/>
              <a:t>12.08.2026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5AA050C-DA54-0625-485F-C1C94A516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937B1B2-F522-731D-364E-A111F685D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A71D1-3FAB-F345-BAB2-490B6F07AB8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287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3B5880-5C08-BB82-F05C-C214EEFB9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F5592A0-1BBF-3042-4006-1F93CDAA1F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71E03EE-440F-BF40-AD96-FE9AFDA5AB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2EA5CB9-7E82-FB41-2A05-BCD520651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1ADA5-DBB7-EC4A-AD6B-6FA22E790885}" type="datetimeFigureOut">
              <a:rPr lang="nb-NO" smtClean="0"/>
              <a:t>12.08.2026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3ECFBD2-2996-65B8-D52F-2899ECC18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E523B5A-29DD-E9FF-3FAD-4A34D2334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A71D1-3FAB-F345-BAB2-490B6F07AB8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2166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8FBCC05-EB94-8C63-C605-475B134A6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1AEB829-ED5E-2524-A5AB-3B7CDCF0FE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BFA0516-2328-0762-E252-9D9FB88DB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1ADA5-DBB7-EC4A-AD6B-6FA22E790885}" type="datetimeFigureOut">
              <a:rPr lang="nb-NO" smtClean="0"/>
              <a:t>12.08.2026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02B2083-42ED-B292-38B3-B8AC5F87C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36783E6-0528-E652-A563-E02E2B428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A71D1-3FAB-F345-BAB2-490B6F07AB8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4107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DD6B224-C1ED-BB59-F05A-39E8A6FD7A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9D40579-C591-BD2E-AACF-76BF034FED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20AB362-19B2-9797-F41A-236D27B11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1ADA5-DBB7-EC4A-AD6B-6FA22E790885}" type="datetimeFigureOut">
              <a:rPr lang="nb-NO" smtClean="0"/>
              <a:t>12.08.2026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FA7369E-BB77-72B7-1F82-4F4E70056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C4A86CB-0369-96E4-AF58-DA9AA5B89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A71D1-3FAB-F345-BAB2-490B6F07AB8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38080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7262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520742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215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17618960-AB65-3417-626B-2D5F9AB96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2C28BAE-6F3C-7A8F-C930-0CAA1AD95A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95A64CD-C916-75EF-4928-73910DA662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B1ADA5-DBB7-EC4A-AD6B-6FA22E790885}" type="datetimeFigureOut">
              <a:rPr lang="nb-NO" smtClean="0"/>
              <a:t>12.08.2026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8A7D876-C0AB-5E25-7962-5ACA6014B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0405F18-781A-A4AC-239D-ECF270C64F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1A71D1-3FAB-F345-BAB2-490B6F07AB8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9345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PNG"/><Relationship Id="rId9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8.PNG"/><Relationship Id="rId7" Type="http://schemas.openxmlformats.org/officeDocument/2006/relationships/image" Target="../media/image22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B0CB741-250C-1584-1EFC-A54689CC11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70A4445-9C2F-B852-FCB2-C080EBB71D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9DEB339-80A6-7BC2-D758-9306A07DD1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62500" lnSpcReduction="20000"/>
          </a:bodyPr>
          <a:lstStyle/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E0839F-7AF7-4025-2280-C28576AD3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12.08.2026</a:t>
            </a:r>
          </a:p>
        </p:txBody>
      </p:sp>
      <p:pic>
        <p:nvPicPr>
          <p:cNvPr id="4" name="Plassholder for bilde 3" descr="This may contain: an image of different types of teeth and dental tools in black and white drawing style">
            <a:extLst>
              <a:ext uri="{FF2B5EF4-FFF2-40B4-BE49-F238E27FC236}">
                <a16:creationId xmlns:a16="http://schemas.microsoft.com/office/drawing/2014/main" id="{4EE028C6-EE2D-1260-932D-B51831D36BC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9471" b="9471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303A5AB7-32E8-428E-92E3-8492C8272F0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b-NO" dirty="0"/>
              <a:t>Nur Kulender H24</a:t>
            </a:r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98990A72-9408-27C3-FB3E-A9FA41670663}"/>
              </a:ext>
            </a:extLst>
          </p:cNvPr>
          <p:cNvSpPr txBox="1">
            <a:spLocks/>
          </p:cNvSpPr>
          <p:nvPr/>
        </p:nvSpPr>
        <p:spPr>
          <a:xfrm>
            <a:off x="379038" y="1276803"/>
            <a:ext cx="6349225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Fra en erfaren student til nye studenter 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E0A61855-ADC3-FC45-2750-E7E7A0BCAA7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62500" lnSpcReduction="20000"/>
          </a:bodyPr>
          <a:lstStyle/>
          <a:p>
            <a:endParaRPr lang="nb-NO"/>
          </a:p>
        </p:txBody>
      </p:sp>
      <p:sp>
        <p:nvSpPr>
          <p:cNvPr id="14" name="Undertittel 13">
            <a:extLst>
              <a:ext uri="{FF2B5EF4-FFF2-40B4-BE49-F238E27FC236}">
                <a16:creationId xmlns:a16="http://schemas.microsoft.com/office/drawing/2014/main" id="{F21E94A5-1ADB-4C64-6030-44202C4D09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D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BCDBAD-BB45-0867-7F80-1DC23422D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om meg!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437C380-D822-9EB4-E7E7-98A57C2BDB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Nur</a:t>
            </a:r>
          </a:p>
          <a:p>
            <a:r>
              <a:rPr lang="nb-NO" dirty="0"/>
              <a:t>20 år</a:t>
            </a:r>
          </a:p>
          <a:p>
            <a:r>
              <a:rPr lang="nb-NO" dirty="0"/>
              <a:t>3. år tannlegestudent</a:t>
            </a:r>
          </a:p>
          <a:p>
            <a:r>
              <a:rPr lang="nb-NO" dirty="0"/>
              <a:t>Bosnia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B98A9BE-507A-E009-2D9A-1291947B8F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8539" y="-304800"/>
            <a:ext cx="5497995" cy="9764441"/>
          </a:xfrm>
          <a:prstGeom prst="rect">
            <a:avLst/>
          </a:prstGeom>
        </p:spPr>
      </p:pic>
      <p:pic>
        <p:nvPicPr>
          <p:cNvPr id="5" name="Bilde 4" descr="Et bilde som inneholder clip art, illustrasjon, tegnefilm, kunst&#10;&#10;KI-generert innhold kan være feil.">
            <a:extLst>
              <a:ext uri="{FF2B5EF4-FFF2-40B4-BE49-F238E27FC236}">
                <a16:creationId xmlns:a16="http://schemas.microsoft.com/office/drawing/2014/main" id="{11FD0F1C-3654-0A2E-E6AC-25940E2949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639" y="1274523"/>
            <a:ext cx="2349500" cy="2172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872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EE4592-CA13-F8EF-1594-5EC56A1E6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kan man forvente som en ny student?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E49D3A9-48FA-45BC-34EA-F10CB2B247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Mye pensum på kort tid</a:t>
            </a:r>
          </a:p>
          <a:p>
            <a:r>
              <a:rPr lang="nb-NO" dirty="0"/>
              <a:t>Å møte mange forskjellige og hyggelige mennesker</a:t>
            </a:r>
          </a:p>
          <a:p>
            <a:r>
              <a:rPr lang="nb-NO"/>
              <a:t>Medisin</a:t>
            </a:r>
            <a:endParaRPr lang="nb-NO" dirty="0"/>
          </a:p>
          <a:p>
            <a:r>
              <a:rPr lang="nb-NO" dirty="0"/>
              <a:t>Mange studentrabatter (tips studentkalender)</a:t>
            </a:r>
          </a:p>
          <a:p>
            <a:r>
              <a:rPr lang="nb-NO" dirty="0"/>
              <a:t>Stress </a:t>
            </a:r>
          </a:p>
          <a:p>
            <a:endParaRPr lang="nb-NO" dirty="0"/>
          </a:p>
          <a:p>
            <a:r>
              <a:rPr lang="nb-NO" dirty="0"/>
              <a:t>Konklusjon: Viktig med god tidsstyring!</a:t>
            </a:r>
          </a:p>
        </p:txBody>
      </p:sp>
    </p:spTree>
    <p:extLst>
      <p:ext uri="{BB962C8B-B14F-4D97-AF65-F5344CB8AC3E}">
        <p14:creationId xmlns:p14="http://schemas.microsoft.com/office/powerpoint/2010/main" val="638717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F42AFFAD-2918-C8A4-7FEB-D4F996B1F2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2872D6F4-3BFB-8B83-0FDF-A49B10507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7B5AE2BB-8375-C3E3-A72F-321AE940E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3" y="360045"/>
            <a:ext cx="5855019" cy="542658"/>
          </a:xfrm>
        </p:spPr>
        <p:txBody>
          <a:bodyPr>
            <a:normAutofit fontScale="90000"/>
          </a:bodyPr>
          <a:lstStyle/>
          <a:p>
            <a:r>
              <a:rPr lang="nb-NO" dirty="0"/>
              <a:t>Livet utenfor forelesningssalen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09C3FAC6-5B82-62FD-B47C-AEF63B66A70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295856" y="757513"/>
            <a:ext cx="5489214" cy="494749"/>
          </a:xfrm>
        </p:spPr>
        <p:txBody>
          <a:bodyPr>
            <a:normAutofit/>
          </a:bodyPr>
          <a:lstStyle/>
          <a:p>
            <a:r>
              <a:rPr lang="nb-NO" sz="2400" dirty="0"/>
              <a:t>Foreninger </a:t>
            </a:r>
          </a:p>
        </p:txBody>
      </p:sp>
      <p:pic>
        <p:nvPicPr>
          <p:cNvPr id="12" name="Plassholder for bilde 11" descr="Et bilde som inneholder klær, person, smil, Menneskeansikt&#10;&#10;KI-generert innhold kan være feil.">
            <a:extLst>
              <a:ext uri="{FF2B5EF4-FFF2-40B4-BE49-F238E27FC236}">
                <a16:creationId xmlns:a16="http://schemas.microsoft.com/office/drawing/2014/main" id="{344FF5EE-1C4F-A16E-B0AA-189C3BDF33F4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17" t="12876"/>
          <a:stretch>
            <a:fillRect/>
          </a:stretch>
        </p:blipFill>
        <p:spPr>
          <a:xfrm>
            <a:off x="5851650" y="3112296"/>
            <a:ext cx="2989239" cy="6432231"/>
          </a:xfrm>
          <a:prstGeom prst="rect">
            <a:avLst/>
          </a:prstGeom>
          <a:noFill/>
        </p:spPr>
      </p:pic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73A7947C-A482-C5D6-6D2D-6C71325188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 lnSpcReduction="10000"/>
          </a:bodyPr>
          <a:lstStyle/>
          <a:p>
            <a:endParaRPr lang="nb-NO"/>
          </a:p>
        </p:txBody>
      </p:sp>
      <p:pic>
        <p:nvPicPr>
          <p:cNvPr id="16" name="Bilde 15" descr="Et bilde som inneholder tekst, grafisk design, Grafikk, plakat&#10;&#10;KI-generert innhold kan være feil.">
            <a:extLst>
              <a:ext uri="{FF2B5EF4-FFF2-40B4-BE49-F238E27FC236}">
                <a16:creationId xmlns:a16="http://schemas.microsoft.com/office/drawing/2014/main" id="{DD2AE87E-ABCB-A38A-4023-94E9F6FFBD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370" y="928772"/>
            <a:ext cx="2500228" cy="2500228"/>
          </a:xfrm>
          <a:prstGeom prst="rect">
            <a:avLst/>
          </a:prstGeom>
        </p:spPr>
      </p:pic>
      <p:pic>
        <p:nvPicPr>
          <p:cNvPr id="14" name="Plassholder for innhold 13" descr="Et bilde som inneholder tekst, klær, skjermbilde, person&#10;&#10;KI-generert innhold kan være feil.">
            <a:extLst>
              <a:ext uri="{FF2B5EF4-FFF2-40B4-BE49-F238E27FC236}">
                <a16:creationId xmlns:a16="http://schemas.microsoft.com/office/drawing/2014/main" id="{8F0CBDE4-A092-7400-152A-E2022B69A363}"/>
              </a:ext>
            </a:extLst>
          </p:cNvPr>
          <p:cNvPicPr>
            <a:picLocks noGrp="1" noChangeAspect="1"/>
          </p:cNvPicPr>
          <p:nvPr>
            <p:ph sz="quarter" idx="3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66" b="31093"/>
          <a:stretch>
            <a:fillRect/>
          </a:stretch>
        </p:blipFill>
        <p:spPr>
          <a:xfrm>
            <a:off x="5851650" y="-137608"/>
            <a:ext cx="2971979" cy="3261808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  <p:pic>
        <p:nvPicPr>
          <p:cNvPr id="3074" name="Picture 2" descr="Odontologforeningen – Odontologi ved Uio">
            <a:extLst>
              <a:ext uri="{FF2B5EF4-FFF2-40B4-BE49-F238E27FC236}">
                <a16:creationId xmlns:a16="http://schemas.microsoft.com/office/drawing/2014/main" id="{43BD376F-0131-44F0-45FF-6D41A8C287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83" y="1559371"/>
            <a:ext cx="1773287" cy="1471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AutoShape 6" descr="No photo description available.">
            <a:extLst>
              <a:ext uri="{FF2B5EF4-FFF2-40B4-BE49-F238E27FC236}">
                <a16:creationId xmlns:a16="http://schemas.microsoft.com/office/drawing/2014/main" id="{DE739DF3-3989-B3F7-1A09-5E26E7B72A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311100" y="1644100"/>
            <a:ext cx="1937300" cy="193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0" name="AutoShape 8" descr="No photo description available.">
            <a:extLst>
              <a:ext uri="{FF2B5EF4-FFF2-40B4-BE49-F238E27FC236}">
                <a16:creationId xmlns:a16="http://schemas.microsoft.com/office/drawing/2014/main" id="{261FCBE0-E27A-914F-3A41-529FC23AB75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1" name="AutoShape 10" descr="No photo description available.">
            <a:extLst>
              <a:ext uri="{FF2B5EF4-FFF2-40B4-BE49-F238E27FC236}">
                <a16:creationId xmlns:a16="http://schemas.microsoft.com/office/drawing/2014/main" id="{DAA94960-36CB-F296-96E6-F6CFB10D018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71888" y="1004888"/>
            <a:ext cx="2728912" cy="272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2" name="AutoShape 12" descr="No photo description available.">
            <a:extLst>
              <a:ext uri="{FF2B5EF4-FFF2-40B4-BE49-F238E27FC236}">
                <a16:creationId xmlns:a16="http://schemas.microsoft.com/office/drawing/2014/main" id="{EE62AF81-FF48-4D09-7C54-9563F8BAB36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53702" y="-1443038"/>
            <a:ext cx="5176838" cy="517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23" name="Bilde 22">
            <a:extLst>
              <a:ext uri="{FF2B5EF4-FFF2-40B4-BE49-F238E27FC236}">
                <a16:creationId xmlns:a16="http://schemas.microsoft.com/office/drawing/2014/main" id="{DA4BEE25-8A6F-61D4-C741-0CF545AE26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87926" y="2988901"/>
            <a:ext cx="1947601" cy="1947601"/>
          </a:xfrm>
          <a:prstGeom prst="rect">
            <a:avLst/>
          </a:prstGeom>
        </p:spPr>
      </p:pic>
      <p:pic>
        <p:nvPicPr>
          <p:cNvPr id="3086" name="Picture 14" descr="Dancing doctors | medicinerforeningen.no">
            <a:extLst>
              <a:ext uri="{FF2B5EF4-FFF2-40B4-BE49-F238E27FC236}">
                <a16:creationId xmlns:a16="http://schemas.microsoft.com/office/drawing/2014/main" id="{59487FB5-7C50-E3E8-53D9-D0584E169F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277" y="3019311"/>
            <a:ext cx="1729221" cy="1699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Bilde 23">
            <a:extLst>
              <a:ext uri="{FF2B5EF4-FFF2-40B4-BE49-F238E27FC236}">
                <a16:creationId xmlns:a16="http://schemas.microsoft.com/office/drawing/2014/main" id="{9B24F32D-65A2-5312-D988-60F581CB4C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636" y="4767922"/>
            <a:ext cx="1699577" cy="1699577"/>
          </a:xfrm>
          <a:prstGeom prst="rect">
            <a:avLst/>
          </a:prstGeom>
        </p:spPr>
      </p:pic>
      <p:pic>
        <p:nvPicPr>
          <p:cNvPr id="25" name="Bilde 24" descr="Et bilde som inneholder tegnefilm, kunst, tekst, tegning&#10;&#10;KI-generert innhold kan være feil.">
            <a:extLst>
              <a:ext uri="{FF2B5EF4-FFF2-40B4-BE49-F238E27FC236}">
                <a16:creationId xmlns:a16="http://schemas.microsoft.com/office/drawing/2014/main" id="{3A069C27-9530-86AE-9492-9B28B2755E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08975" y="429018"/>
            <a:ext cx="4666314" cy="3499736"/>
          </a:xfrm>
          <a:prstGeom prst="rect">
            <a:avLst/>
          </a:prstGeom>
        </p:spPr>
      </p:pic>
      <p:pic>
        <p:nvPicPr>
          <p:cNvPr id="3088" name="Picture 16" descr="Tannlegehytta | Den norske tannlegeforenings Tidende">
            <a:extLst>
              <a:ext uri="{FF2B5EF4-FFF2-40B4-BE49-F238E27FC236}">
                <a16:creationId xmlns:a16="http://schemas.microsoft.com/office/drawing/2014/main" id="{C4E37B4E-B60D-1CC7-56FC-94BCCAA38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2264" y="4450086"/>
            <a:ext cx="3777141" cy="2538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C4EB7C57-1ACC-8788-9519-70078834656E}"/>
              </a:ext>
            </a:extLst>
          </p:cNvPr>
          <p:cNvSpPr txBox="1"/>
          <p:nvPr/>
        </p:nvSpPr>
        <p:spPr>
          <a:xfrm>
            <a:off x="2297762" y="5233600"/>
            <a:ext cx="26083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+ Tidens tann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Sjekk Facebook!</a:t>
            </a:r>
          </a:p>
        </p:txBody>
      </p:sp>
    </p:spTree>
    <p:extLst>
      <p:ext uri="{BB962C8B-B14F-4D97-AF65-F5344CB8AC3E}">
        <p14:creationId xmlns:p14="http://schemas.microsoft.com/office/powerpoint/2010/main" val="2418688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B744D5DD-35B4-DFD5-42CC-7A0B2871C3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E07AE1E2-9350-2572-D1A9-ACFAF868F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742BD5EA-E529-F9A9-1F09-9B43C4F2C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6038718" cy="542658"/>
          </a:xfrm>
        </p:spPr>
        <p:txBody>
          <a:bodyPr>
            <a:normAutofit fontScale="90000"/>
          </a:bodyPr>
          <a:lstStyle/>
          <a:p>
            <a:r>
              <a:rPr lang="nb-NO" dirty="0"/>
              <a:t>Livet utenfor forelesningssalen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3A300157-BA41-D7C3-F80A-31C6384D4E2E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6" name="Plassholder for innhold 15" descr="Et bilde som inneholder tegnefilm, innendørs, person, vegg&#10;&#10;KI-generert innhold kan være feil.">
            <a:extLst>
              <a:ext uri="{FF2B5EF4-FFF2-40B4-BE49-F238E27FC236}">
                <a16:creationId xmlns:a16="http://schemas.microsoft.com/office/drawing/2014/main" id="{C806F045-375C-B220-1F9D-515D26BDB700}"/>
              </a:ext>
            </a:extLst>
          </p:cNvPr>
          <p:cNvPicPr>
            <a:picLocks noGrp="1" noChangeAspect="1"/>
          </p:cNvPicPr>
          <p:nvPr>
            <p:ph sz="quarter" idx="3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55675" y="2295724"/>
            <a:ext cx="4300538" cy="32254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741CFD95-B929-22F9-0D8B-9041722A6C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 lnSpcReduction="10000"/>
          </a:bodyPr>
          <a:lstStyle/>
          <a:p>
            <a:endParaRPr lang="nb-NO"/>
          </a:p>
        </p:txBody>
      </p:sp>
      <p:pic>
        <p:nvPicPr>
          <p:cNvPr id="18" name="Bilde 17" descr="Et bilde som inneholder klær, tekst, person, smil&#10;&#10;KI-generert innhold kan være feil.">
            <a:extLst>
              <a:ext uri="{FF2B5EF4-FFF2-40B4-BE49-F238E27FC236}">
                <a16:creationId xmlns:a16="http://schemas.microsoft.com/office/drawing/2014/main" id="{7132719E-32B3-D1A8-2B49-6973E64D4F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540" y="2062008"/>
            <a:ext cx="3164365" cy="6858000"/>
          </a:xfrm>
          <a:prstGeom prst="rect">
            <a:avLst/>
          </a:prstGeom>
        </p:spPr>
      </p:pic>
      <p:pic>
        <p:nvPicPr>
          <p:cNvPr id="22" name="Bilde 21" descr="Et bilde som inneholder klær, person, vegg, innendørs&#10;&#10;KI-generert innhold kan være feil.">
            <a:extLst>
              <a:ext uri="{FF2B5EF4-FFF2-40B4-BE49-F238E27FC236}">
                <a16:creationId xmlns:a16="http://schemas.microsoft.com/office/drawing/2014/main" id="{BC1E14D8-AD84-096C-FBE4-DAE30A3D33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653" y="2913631"/>
            <a:ext cx="5442070" cy="4081553"/>
          </a:xfrm>
          <a:prstGeom prst="rect">
            <a:avLst/>
          </a:prstGeom>
        </p:spPr>
      </p:pic>
      <p:pic>
        <p:nvPicPr>
          <p:cNvPr id="38" name="Bilde 37" descr="Et bilde som inneholder klær, Menneskeansikt, person, smil&#10;&#10;KI-generert innhold kan være feil.">
            <a:extLst>
              <a:ext uri="{FF2B5EF4-FFF2-40B4-BE49-F238E27FC236}">
                <a16:creationId xmlns:a16="http://schemas.microsoft.com/office/drawing/2014/main" id="{3277EFD9-464A-A560-F68C-2B16C69FF9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1262" y="-133839"/>
            <a:ext cx="5086611" cy="3392164"/>
          </a:xfrm>
          <a:prstGeom prst="rect">
            <a:avLst/>
          </a:prstGeom>
        </p:spPr>
      </p:pic>
      <p:pic>
        <p:nvPicPr>
          <p:cNvPr id="40" name="Bilde 39" descr="Et bilde som inneholder konsert, underholdning, scene, opptreden&#10;&#10;KI-generert innhold kan være feil.">
            <a:extLst>
              <a:ext uri="{FF2B5EF4-FFF2-40B4-BE49-F238E27FC236}">
                <a16:creationId xmlns:a16="http://schemas.microsoft.com/office/drawing/2014/main" id="{05A98DEB-7CA2-4744-25B2-0BFA02818A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16" b="14459"/>
          <a:stretch>
            <a:fillRect/>
          </a:stretch>
        </p:blipFill>
        <p:spPr>
          <a:xfrm>
            <a:off x="8373905" y="3744745"/>
            <a:ext cx="3857625" cy="3492526"/>
          </a:xfrm>
          <a:prstGeom prst="rect">
            <a:avLst/>
          </a:prstGeom>
        </p:spPr>
      </p:pic>
      <p:pic>
        <p:nvPicPr>
          <p:cNvPr id="28" name="Bilde 27" descr="Et bilde som inneholder klær, himmel, utendørs, person&#10;&#10;KI-generert innhold kan være feil.">
            <a:extLst>
              <a:ext uri="{FF2B5EF4-FFF2-40B4-BE49-F238E27FC236}">
                <a16:creationId xmlns:a16="http://schemas.microsoft.com/office/drawing/2014/main" id="{117588F1-D8A7-5937-E1D0-393F60F281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2" t="35193" r="9858" b="4809"/>
          <a:stretch>
            <a:fillRect/>
          </a:stretch>
        </p:blipFill>
        <p:spPr>
          <a:xfrm>
            <a:off x="8388027" y="-299176"/>
            <a:ext cx="3857625" cy="4114664"/>
          </a:xfrm>
          <a:prstGeom prst="rect">
            <a:avLst/>
          </a:prstGeom>
        </p:spPr>
      </p:pic>
      <p:pic>
        <p:nvPicPr>
          <p:cNvPr id="30" name="Bilde 29" descr="Et bilde som inneholder person, klær, sko, innendørs&#10;&#10;KI-generert innhold kan være feil.">
            <a:extLst>
              <a:ext uri="{FF2B5EF4-FFF2-40B4-BE49-F238E27FC236}">
                <a16:creationId xmlns:a16="http://schemas.microsoft.com/office/drawing/2014/main" id="{9289936A-C223-CB64-B546-A9D5590E98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177" y="-458237"/>
            <a:ext cx="2090566" cy="3716562"/>
          </a:xfrm>
          <a:prstGeom prst="rect">
            <a:avLst/>
          </a:prstGeom>
        </p:spPr>
      </p:pic>
      <p:pic>
        <p:nvPicPr>
          <p:cNvPr id="45" name="Bilde 44" descr="Et bilde som inneholder tekst, klær, Menneskeansikt, person&#10;&#10;KI-generert innhold kan være feil.">
            <a:extLst>
              <a:ext uri="{FF2B5EF4-FFF2-40B4-BE49-F238E27FC236}">
                <a16:creationId xmlns:a16="http://schemas.microsoft.com/office/drawing/2014/main" id="{7C4B0DA0-F644-D69D-8C58-DB065E1FDEA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223"/>
          <a:stretch>
            <a:fillRect/>
          </a:stretch>
        </p:blipFill>
        <p:spPr>
          <a:xfrm>
            <a:off x="4984255" y="-725394"/>
            <a:ext cx="3434454" cy="4300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73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650911EF-16F8-490D-F56E-25625BCB1D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2D487F62-2332-5E63-CF8F-40B460D05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8CA7C64F-4A5D-3E48-EA72-EEBBFFA78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029086" cy="606706"/>
          </a:xfrm>
        </p:spPr>
        <p:txBody>
          <a:bodyPr>
            <a:normAutofit fontScale="90000"/>
          </a:bodyPr>
          <a:lstStyle/>
          <a:p>
            <a:r>
              <a:rPr lang="nb-NO" dirty="0"/>
              <a:t>Livet utenfor forelesningssalen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43E3E9AC-D9D8-BD42-9EDB-86C5BEF7F2B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6" y="966751"/>
            <a:ext cx="3541314" cy="494749"/>
          </a:xfrm>
        </p:spPr>
        <p:txBody>
          <a:bodyPr/>
          <a:lstStyle/>
          <a:p>
            <a:r>
              <a:rPr lang="nb-NO" dirty="0"/>
              <a:t>Arbeid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D6066F3D-8B17-41B0-2C71-1BCECE8A7E7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D3450373-27BE-0E0F-3977-1B6F958BC8BC}"/>
              </a:ext>
            </a:extLst>
          </p:cNvPr>
          <p:cNvSpPr>
            <a:spLocks noGrp="1"/>
          </p:cNvSpPr>
          <p:nvPr>
            <p:ph sz="quarter" idx="38"/>
          </p:nvPr>
        </p:nvSpPr>
        <p:spPr/>
        <p:txBody>
          <a:bodyPr/>
          <a:lstStyle/>
          <a:p>
            <a:r>
              <a:rPr lang="nb-NO" dirty="0"/>
              <a:t>Overraskende mange jobbmuligheter som student</a:t>
            </a:r>
          </a:p>
          <a:p>
            <a:pPr lvl="1"/>
            <a:endParaRPr lang="nb-NO" dirty="0"/>
          </a:p>
          <a:p>
            <a:r>
              <a:rPr lang="nb-NO" dirty="0"/>
              <a:t>Oralkirurgi + </a:t>
            </a:r>
            <a:r>
              <a:rPr lang="nb-NO" dirty="0" err="1"/>
              <a:t>endodonti</a:t>
            </a:r>
            <a:r>
              <a:rPr lang="nb-NO" dirty="0"/>
              <a:t> (rotfylling)</a:t>
            </a:r>
          </a:p>
          <a:p>
            <a:endParaRPr lang="nb-NO" dirty="0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EF23B277-3381-86D8-ACBB-131CF430937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83E5D468-1716-134A-A855-F1F7C0378BB0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4E84D3A8-AD87-D9A1-04CC-DE602DA8DFB0}"/>
              </a:ext>
            </a:extLst>
          </p:cNvPr>
          <p:cNvSpPr>
            <a:spLocks noGrp="1"/>
          </p:cNvSpPr>
          <p:nvPr>
            <p:ph sz="quarter" idx="3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57D70F1F-6016-808D-31E6-D30A668FCD4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80F28C5D-0CC1-B125-4BE8-F8C5BED02927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7" name="Plassholder for innhold 16" descr="Et bilde som inneholder innendørs, vask, verktøy, Blågrønt&#10;&#10;KI-generert innhold kan være feil.">
            <a:extLst>
              <a:ext uri="{FF2B5EF4-FFF2-40B4-BE49-F238E27FC236}">
                <a16:creationId xmlns:a16="http://schemas.microsoft.com/office/drawing/2014/main" id="{0E90B51B-47E3-B607-C4A3-506004BCCE3E}"/>
              </a:ext>
            </a:extLst>
          </p:cNvPr>
          <p:cNvPicPr>
            <a:picLocks noGrp="1" noChangeAspect="1"/>
          </p:cNvPicPr>
          <p:nvPr>
            <p:ph sz="quarter" idx="4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92092" y="-336144"/>
            <a:ext cx="5576305" cy="4182228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  <p:pic>
        <p:nvPicPr>
          <p:cNvPr id="19" name="Bilde 18" descr="Et bilde som inneholder innendørs, Medisinsk utstyr, helsevesen, medisinsk&#10;&#10;KI-generert innhold kan være feil.">
            <a:extLst>
              <a:ext uri="{FF2B5EF4-FFF2-40B4-BE49-F238E27FC236}">
                <a16:creationId xmlns:a16="http://schemas.microsoft.com/office/drawing/2014/main" id="{DEF5844A-0B7D-19B7-56A7-1DE7B6C511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764210" y="383372"/>
            <a:ext cx="4721751" cy="3541313"/>
          </a:xfrm>
          <a:prstGeom prst="rect">
            <a:avLst/>
          </a:prstGeom>
        </p:spPr>
      </p:pic>
      <p:pic>
        <p:nvPicPr>
          <p:cNvPr id="21" name="Bilde 20" descr="Et bilde som inneholder skjermbilde, Menneskeansikt, person, kvinne&#10;&#10;KI-generert innhold kan være feil.">
            <a:extLst>
              <a:ext uri="{FF2B5EF4-FFF2-40B4-BE49-F238E27FC236}">
                <a16:creationId xmlns:a16="http://schemas.microsoft.com/office/drawing/2014/main" id="{916E2687-B844-1090-1109-77C1289C69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" t="40151" b="34797"/>
          <a:stretch>
            <a:fillRect/>
          </a:stretch>
        </p:blipFill>
        <p:spPr>
          <a:xfrm>
            <a:off x="5389130" y="3358542"/>
            <a:ext cx="6927850" cy="3764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77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9891AE-D996-F1AF-314F-B45FE2018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lykkes faglig?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E6D9CB5-4A40-CFE4-EA62-2073CE966D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Alle er forskjellige</a:t>
            </a:r>
          </a:p>
          <a:p>
            <a:r>
              <a:rPr lang="nb-NO" dirty="0"/>
              <a:t>Man lærer å lære</a:t>
            </a:r>
          </a:p>
          <a:p>
            <a:r>
              <a:rPr lang="nb-NO" dirty="0"/>
              <a:t>Gjerne jobb med forskjellige mennesker, finn hvem du jobber best med </a:t>
            </a:r>
          </a:p>
          <a:p>
            <a:endParaRPr lang="nb-NO" dirty="0"/>
          </a:p>
          <a:p>
            <a:r>
              <a:rPr lang="nb-NO" dirty="0"/>
              <a:t>Ikke stress</a:t>
            </a:r>
          </a:p>
          <a:p>
            <a:r>
              <a:rPr lang="nb-NO" b="1" dirty="0"/>
              <a:t>Snakk med hverandre og hjelp hverandre</a:t>
            </a:r>
          </a:p>
          <a:p>
            <a:pPr lvl="1"/>
            <a:r>
              <a:rPr lang="nb-NO" dirty="0"/>
              <a:t>Facebook kull-chat</a:t>
            </a:r>
          </a:p>
          <a:p>
            <a:pPr lvl="1"/>
            <a:r>
              <a:rPr lang="nb-NO" dirty="0"/>
              <a:t>Eldre kull</a:t>
            </a:r>
          </a:p>
          <a:p>
            <a:pPr lvl="1"/>
            <a:r>
              <a:rPr lang="nb-NO" dirty="0"/>
              <a:t>Gratis bøker online o.l.</a:t>
            </a:r>
          </a:p>
          <a:p>
            <a:pPr lvl="1"/>
            <a:endParaRPr lang="nb-NO" dirty="0"/>
          </a:p>
        </p:txBody>
      </p:sp>
      <p:pic>
        <p:nvPicPr>
          <p:cNvPr id="4" name="Bilde 3" descr="Et bilde som inneholder clip art, illustrasjon, tegnefilm, kunst&#10;&#10;KI-generert innhold kan være feil.">
            <a:extLst>
              <a:ext uri="{FF2B5EF4-FFF2-40B4-BE49-F238E27FC236}">
                <a16:creationId xmlns:a16="http://schemas.microsoft.com/office/drawing/2014/main" id="{4BF03452-6D7E-8C79-6DE6-9A4F2D9DC2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780" y="365125"/>
            <a:ext cx="2349500" cy="2172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731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D703B281-1990-DD18-C595-E6C3BBC327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3388" b="29648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15F8069-3EB3-2564-EA49-23A0F9132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Bruk Domus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Odontologica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!!!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7965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79C233-1672-FDD5-9721-73FE8E66F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Blokk 1 og 2 </a:t>
            </a:r>
            <a:r>
              <a:rPr lang="nb-NO" dirty="0" err="1"/>
              <a:t>essentials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E653404-7C47-FD13-83BC-C3046FB95D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 descr="Essential Cell Biology (9780393680362) | Akademika Bokhandel">
            <a:extLst>
              <a:ext uri="{FF2B5EF4-FFF2-40B4-BE49-F238E27FC236}">
                <a16:creationId xmlns:a16="http://schemas.microsoft.com/office/drawing/2014/main" id="{19BFC4EE-A054-0747-0549-A6462DDE64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80" y="1731963"/>
            <a:ext cx="3464305" cy="4486275"/>
          </a:xfrm>
          <a:prstGeom prst="rect">
            <a:avLst/>
          </a:prstGeom>
        </p:spPr>
      </p:pic>
      <p:pic>
        <p:nvPicPr>
          <p:cNvPr id="5" name="Bilde 4" descr="Lippincott Illustrated Reviews: Biochemistry">
            <a:extLst>
              <a:ext uri="{FF2B5EF4-FFF2-40B4-BE49-F238E27FC236}">
                <a16:creationId xmlns:a16="http://schemas.microsoft.com/office/drawing/2014/main" id="{3BF3F942-7072-89F8-2A93-1A2F79C748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8313" y="1690688"/>
            <a:ext cx="3670495" cy="4774628"/>
          </a:xfrm>
          <a:prstGeom prst="rect">
            <a:avLst/>
          </a:prstGeom>
        </p:spPr>
      </p:pic>
      <p:pic>
        <p:nvPicPr>
          <p:cNvPr id="6" name="Bilde 5" descr="Statistiske metoder i medisin og helsefag">
            <a:extLst>
              <a:ext uri="{FF2B5EF4-FFF2-40B4-BE49-F238E27FC236}">
                <a16:creationId xmlns:a16="http://schemas.microsoft.com/office/drawing/2014/main" id="{D22AE09A-E531-1F38-1EBD-916B16A680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1267" y="1690688"/>
            <a:ext cx="3048000" cy="444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3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39A7BC-716D-7CB6-85F0-0F935A4E3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4439" y="280322"/>
            <a:ext cx="7243119" cy="1325563"/>
          </a:xfrm>
        </p:spPr>
        <p:txBody>
          <a:bodyPr/>
          <a:lstStyle/>
          <a:p>
            <a:r>
              <a:rPr lang="nb-NO" dirty="0"/>
              <a:t>Takk for meg og lykke til videre!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9144F95-A94F-FCEC-22AB-67B958069A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 descr="Animal smiles to brighten your day - CGTN">
            <a:extLst>
              <a:ext uri="{FF2B5EF4-FFF2-40B4-BE49-F238E27FC236}">
                <a16:creationId xmlns:a16="http://schemas.microsoft.com/office/drawing/2014/main" id="{AAA764A5-9520-2B85-0679-CE06C61A7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7643" y="1424909"/>
            <a:ext cx="7736709" cy="5152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1608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152</Words>
  <Application>Microsoft Macintosh PowerPoint</Application>
  <PresentationFormat>Widescreen</PresentationFormat>
  <Paragraphs>42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Office-tema</vt:lpstr>
      <vt:lpstr>PowerPoint-presentasjon</vt:lpstr>
      <vt:lpstr>Litt om meg!</vt:lpstr>
      <vt:lpstr>Hva kan man forvente som en ny student?</vt:lpstr>
      <vt:lpstr>Livet utenfor forelesningssalen</vt:lpstr>
      <vt:lpstr>Livet utenfor forelesningssalen</vt:lpstr>
      <vt:lpstr>Livet utenfor forelesningssalen</vt:lpstr>
      <vt:lpstr>Hvordan lykkes faglig?</vt:lpstr>
      <vt:lpstr>Bruk Domus Odontologica!!!</vt:lpstr>
      <vt:lpstr>Blokk 1 og 2 essentials</vt:lpstr>
      <vt:lpstr>Takk for meg og lykke til videre!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Nur Kulender</dc:creator>
  <cp:lastModifiedBy>Nur Kulender</cp:lastModifiedBy>
  <cp:revision>2</cp:revision>
  <dcterms:created xsi:type="dcterms:W3CDTF">2026-08-11T21:39:30Z</dcterms:created>
  <dcterms:modified xsi:type="dcterms:W3CDTF">2026-08-12T12:03:27Z</dcterms:modified>
</cp:coreProperties>
</file>